
<file path=[Content_Types].xml><?xml version="1.0" encoding="utf-8"?>
<Types xmlns="http://schemas.openxmlformats.org/package/2006/content-types">
  <Default ContentType="image/jpeg" Extension="jpg"/>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32.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strictFirstAndLastChars="0" saveSubsetFonts="1" showSpecialPlsOnTitleSld="0">
  <p:sldMasterIdLst>
    <p:sldMasterId id="2147483681" r:id="rId4"/>
    <p:sldMasterId id="2147483682"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Lst>
  <p:sldSz cy="5143500" cx="9144000"/>
  <p:notesSz cx="6858000" cy="9144000"/>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6AE48336-68CC-4AA6-9181-74FC886D6F24}">
  <a:tblStyle styleId="{6AE48336-68CC-4AA6-9181-74FC886D6F24}"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1" Type="http://schemas.openxmlformats.org/officeDocument/2006/relationships/theme" Target="theme/theme3.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31" Type="http://schemas.openxmlformats.org/officeDocument/2006/relationships/slide" Target="slides/slide25.xml"/><Relationship Id="rId30" Type="http://schemas.openxmlformats.org/officeDocument/2006/relationships/slide" Target="slides/slide24.xml"/><Relationship Id="rId33" Type="http://schemas.openxmlformats.org/officeDocument/2006/relationships/slide" Target="slides/slide27.xml"/><Relationship Id="rId32" Type="http://schemas.openxmlformats.org/officeDocument/2006/relationships/slide" Target="slides/slide26.xml"/><Relationship Id="rId35" Type="http://schemas.openxmlformats.org/officeDocument/2006/relationships/slide" Target="slides/slide29.xml"/><Relationship Id="rId34" Type="http://schemas.openxmlformats.org/officeDocument/2006/relationships/slide" Target="slides/slide28.xml"/><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20" Type="http://schemas.openxmlformats.org/officeDocument/2006/relationships/slide" Target="slides/slide14.xml"/><Relationship Id="rId22" Type="http://schemas.openxmlformats.org/officeDocument/2006/relationships/slide" Target="slides/slide16.xml"/><Relationship Id="rId21" Type="http://schemas.openxmlformats.org/officeDocument/2006/relationships/slide" Target="slides/slide15.xml"/><Relationship Id="rId24" Type="http://schemas.openxmlformats.org/officeDocument/2006/relationships/slide" Target="slides/slide18.xml"/><Relationship Id="rId23" Type="http://schemas.openxmlformats.org/officeDocument/2006/relationships/slide" Target="slides/slide17.xml"/><Relationship Id="rId26" Type="http://schemas.openxmlformats.org/officeDocument/2006/relationships/slide" Target="slides/slide20.xml"/><Relationship Id="rId25" Type="http://schemas.openxmlformats.org/officeDocument/2006/relationships/slide" Target="slides/slide19.xml"/><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slide" Target="slides/slide49.xml"/><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57" Type="http://schemas.openxmlformats.org/officeDocument/2006/relationships/slide" Target="slides/slide51.xml"/><Relationship Id="rId12" Type="http://schemas.openxmlformats.org/officeDocument/2006/relationships/slide" Target="slides/slide6.xml"/><Relationship Id="rId56" Type="http://schemas.openxmlformats.org/officeDocument/2006/relationships/slide" Target="slides/slide50.xml"/><Relationship Id="rId15" Type="http://schemas.openxmlformats.org/officeDocument/2006/relationships/slide" Target="slides/slide9.xml"/><Relationship Id="rId14" Type="http://schemas.openxmlformats.org/officeDocument/2006/relationships/slide" Target="slides/slide8.xml"/><Relationship Id="rId58" Type="http://schemas.openxmlformats.org/officeDocument/2006/relationships/slide" Target="slides/slide52.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2" name="Shape 502"/>
        <p:cNvGrpSpPr/>
        <p:nvPr/>
      </p:nvGrpSpPr>
      <p:grpSpPr>
        <a:xfrm>
          <a:off x="0" y="0"/>
          <a:ext cx="0" cy="0"/>
          <a:chOff x="0" y="0"/>
          <a:chExt cx="0" cy="0"/>
        </a:xfrm>
      </p:grpSpPr>
      <p:sp>
        <p:nvSpPr>
          <p:cNvPr id="503" name="Google Shape;503;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504" name="Google Shape;504;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2" name="Shape 682"/>
        <p:cNvGrpSpPr/>
        <p:nvPr/>
      </p:nvGrpSpPr>
      <p:grpSpPr>
        <a:xfrm>
          <a:off x="0" y="0"/>
          <a:ext cx="0" cy="0"/>
          <a:chOff x="0" y="0"/>
          <a:chExt cx="0" cy="0"/>
        </a:xfrm>
      </p:grpSpPr>
      <p:sp>
        <p:nvSpPr>
          <p:cNvPr id="683" name="Google Shape;683;g6fef6b4744_0_4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84" name="Google Shape;684;g6fef6b4744_0_4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0" name="Shape 700"/>
        <p:cNvGrpSpPr/>
        <p:nvPr/>
      </p:nvGrpSpPr>
      <p:grpSpPr>
        <a:xfrm>
          <a:off x="0" y="0"/>
          <a:ext cx="0" cy="0"/>
          <a:chOff x="0" y="0"/>
          <a:chExt cx="0" cy="0"/>
        </a:xfrm>
      </p:grpSpPr>
      <p:sp>
        <p:nvSpPr>
          <p:cNvPr id="701" name="Google Shape;701;g70012ef31a_0_3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02" name="Google Shape;702;g70012ef31a_0_3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56" name="Shape 756"/>
        <p:cNvGrpSpPr/>
        <p:nvPr/>
      </p:nvGrpSpPr>
      <p:grpSpPr>
        <a:xfrm>
          <a:off x="0" y="0"/>
          <a:ext cx="0" cy="0"/>
          <a:chOff x="0" y="0"/>
          <a:chExt cx="0" cy="0"/>
        </a:xfrm>
      </p:grpSpPr>
      <p:sp>
        <p:nvSpPr>
          <p:cNvPr id="757" name="Google Shape;757;g70012ef31a_0_5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58" name="Google Shape;758;g70012ef31a_0_5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64" name="Shape 764"/>
        <p:cNvGrpSpPr/>
        <p:nvPr/>
      </p:nvGrpSpPr>
      <p:grpSpPr>
        <a:xfrm>
          <a:off x="0" y="0"/>
          <a:ext cx="0" cy="0"/>
          <a:chOff x="0" y="0"/>
          <a:chExt cx="0" cy="0"/>
        </a:xfrm>
      </p:grpSpPr>
      <p:sp>
        <p:nvSpPr>
          <p:cNvPr id="765" name="Google Shape;765;g6fef6b4744_0_2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66" name="Google Shape;766;g6fef6b4744_0_2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2" name="Shape 792"/>
        <p:cNvGrpSpPr/>
        <p:nvPr/>
      </p:nvGrpSpPr>
      <p:grpSpPr>
        <a:xfrm>
          <a:off x="0" y="0"/>
          <a:ext cx="0" cy="0"/>
          <a:chOff x="0" y="0"/>
          <a:chExt cx="0" cy="0"/>
        </a:xfrm>
      </p:grpSpPr>
      <p:sp>
        <p:nvSpPr>
          <p:cNvPr id="793" name="Google Shape;793;g6fef6b4744_0_1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94" name="Google Shape;794;g6fef6b4744_0_1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8" name="Shape 798"/>
        <p:cNvGrpSpPr/>
        <p:nvPr/>
      </p:nvGrpSpPr>
      <p:grpSpPr>
        <a:xfrm>
          <a:off x="0" y="0"/>
          <a:ext cx="0" cy="0"/>
          <a:chOff x="0" y="0"/>
          <a:chExt cx="0" cy="0"/>
        </a:xfrm>
      </p:grpSpPr>
      <p:sp>
        <p:nvSpPr>
          <p:cNvPr id="799" name="Google Shape;799;g70012ef31a_0_5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00" name="Google Shape;800;g70012ef31a_0_5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6" name="Shape 826"/>
        <p:cNvGrpSpPr/>
        <p:nvPr/>
      </p:nvGrpSpPr>
      <p:grpSpPr>
        <a:xfrm>
          <a:off x="0" y="0"/>
          <a:ext cx="0" cy="0"/>
          <a:chOff x="0" y="0"/>
          <a:chExt cx="0" cy="0"/>
        </a:xfrm>
      </p:grpSpPr>
      <p:sp>
        <p:nvSpPr>
          <p:cNvPr id="827" name="Google Shape;827;g6fef6b4744_0_4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8" name="Google Shape;828;g6fef6b4744_0_4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0" name="Shape 870"/>
        <p:cNvGrpSpPr/>
        <p:nvPr/>
      </p:nvGrpSpPr>
      <p:grpSpPr>
        <a:xfrm>
          <a:off x="0" y="0"/>
          <a:ext cx="0" cy="0"/>
          <a:chOff x="0" y="0"/>
          <a:chExt cx="0" cy="0"/>
        </a:xfrm>
      </p:grpSpPr>
      <p:sp>
        <p:nvSpPr>
          <p:cNvPr id="871" name="Google Shape;871;g700fb738f8_3_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72" name="Google Shape;872;g700fb738f8_3_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7" name="Shape 917"/>
        <p:cNvGrpSpPr/>
        <p:nvPr/>
      </p:nvGrpSpPr>
      <p:grpSpPr>
        <a:xfrm>
          <a:off x="0" y="0"/>
          <a:ext cx="0" cy="0"/>
          <a:chOff x="0" y="0"/>
          <a:chExt cx="0" cy="0"/>
        </a:xfrm>
      </p:grpSpPr>
      <p:sp>
        <p:nvSpPr>
          <p:cNvPr id="918" name="Google Shape;918;g70012ef31a_0_58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19" name="Google Shape;919;g70012ef31a_0_58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4" name="Shape 924"/>
        <p:cNvGrpSpPr/>
        <p:nvPr/>
      </p:nvGrpSpPr>
      <p:grpSpPr>
        <a:xfrm>
          <a:off x="0" y="0"/>
          <a:ext cx="0" cy="0"/>
          <a:chOff x="0" y="0"/>
          <a:chExt cx="0" cy="0"/>
        </a:xfrm>
      </p:grpSpPr>
      <p:sp>
        <p:nvSpPr>
          <p:cNvPr id="925" name="Google Shape;925;g6fef6b4744_2_239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26" name="Google Shape;926;g6fef6b4744_2_239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8" name="Shape 508"/>
        <p:cNvGrpSpPr/>
        <p:nvPr/>
      </p:nvGrpSpPr>
      <p:grpSpPr>
        <a:xfrm>
          <a:off x="0" y="0"/>
          <a:ext cx="0" cy="0"/>
          <a:chOff x="0" y="0"/>
          <a:chExt cx="0" cy="0"/>
        </a:xfrm>
      </p:grpSpPr>
      <p:sp>
        <p:nvSpPr>
          <p:cNvPr id="509" name="Google Shape;509;g6fef6b4744_0_4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0" name="Google Shape;510;g6fef6b4744_0_4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38" name="Shape 1238"/>
        <p:cNvGrpSpPr/>
        <p:nvPr/>
      </p:nvGrpSpPr>
      <p:grpSpPr>
        <a:xfrm>
          <a:off x="0" y="0"/>
          <a:ext cx="0" cy="0"/>
          <a:chOff x="0" y="0"/>
          <a:chExt cx="0" cy="0"/>
        </a:xfrm>
      </p:grpSpPr>
      <p:sp>
        <p:nvSpPr>
          <p:cNvPr id="1239" name="Google Shape;1239;g711c76f3da_1_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40" name="Google Shape;1240;g711c76f3da_1_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49" name="Shape 1249"/>
        <p:cNvGrpSpPr/>
        <p:nvPr/>
      </p:nvGrpSpPr>
      <p:grpSpPr>
        <a:xfrm>
          <a:off x="0" y="0"/>
          <a:ext cx="0" cy="0"/>
          <a:chOff x="0" y="0"/>
          <a:chExt cx="0" cy="0"/>
        </a:xfrm>
      </p:grpSpPr>
      <p:sp>
        <p:nvSpPr>
          <p:cNvPr id="1250" name="Google Shape;1250;g6fef6b4744_0_2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51" name="Google Shape;1251;g6fef6b4744_0_2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56" name="Shape 1256"/>
        <p:cNvGrpSpPr/>
        <p:nvPr/>
      </p:nvGrpSpPr>
      <p:grpSpPr>
        <a:xfrm>
          <a:off x="0" y="0"/>
          <a:ext cx="0" cy="0"/>
          <a:chOff x="0" y="0"/>
          <a:chExt cx="0" cy="0"/>
        </a:xfrm>
      </p:grpSpPr>
      <p:sp>
        <p:nvSpPr>
          <p:cNvPr id="1257" name="Google Shape;1257;g70012ef31a_0_7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58" name="Google Shape;1258;g70012ef31a_0_7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50" name="Shape 1350"/>
        <p:cNvGrpSpPr/>
        <p:nvPr/>
      </p:nvGrpSpPr>
      <p:grpSpPr>
        <a:xfrm>
          <a:off x="0" y="0"/>
          <a:ext cx="0" cy="0"/>
          <a:chOff x="0" y="0"/>
          <a:chExt cx="0" cy="0"/>
        </a:xfrm>
      </p:grpSpPr>
      <p:sp>
        <p:nvSpPr>
          <p:cNvPr id="1351" name="Google Shape;1351;g700277ceef_0_2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52" name="Google Shape;1352;g700277ceef_0_2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77" name="Shape 1377"/>
        <p:cNvGrpSpPr/>
        <p:nvPr/>
      </p:nvGrpSpPr>
      <p:grpSpPr>
        <a:xfrm>
          <a:off x="0" y="0"/>
          <a:ext cx="0" cy="0"/>
          <a:chOff x="0" y="0"/>
          <a:chExt cx="0" cy="0"/>
        </a:xfrm>
      </p:grpSpPr>
      <p:sp>
        <p:nvSpPr>
          <p:cNvPr id="1378" name="Google Shape;1378;g70012ef31a_0_2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79" name="Google Shape;1379;g70012ef31a_0_2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43" name="Shape 1443"/>
        <p:cNvGrpSpPr/>
        <p:nvPr/>
      </p:nvGrpSpPr>
      <p:grpSpPr>
        <a:xfrm>
          <a:off x="0" y="0"/>
          <a:ext cx="0" cy="0"/>
          <a:chOff x="0" y="0"/>
          <a:chExt cx="0" cy="0"/>
        </a:xfrm>
      </p:grpSpPr>
      <p:sp>
        <p:nvSpPr>
          <p:cNvPr id="1444" name="Google Shape;1444;g70012ef31a_0_4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45" name="Google Shape;1445;g70012ef31a_0_4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61" name="Shape 1461"/>
        <p:cNvGrpSpPr/>
        <p:nvPr/>
      </p:nvGrpSpPr>
      <p:grpSpPr>
        <a:xfrm>
          <a:off x="0" y="0"/>
          <a:ext cx="0" cy="0"/>
          <a:chOff x="0" y="0"/>
          <a:chExt cx="0" cy="0"/>
        </a:xfrm>
      </p:grpSpPr>
      <p:sp>
        <p:nvSpPr>
          <p:cNvPr id="1462" name="Google Shape;1462;g70012ef31a_0_5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63" name="Google Shape;1463;g70012ef31a_0_5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75" name="Shape 1475"/>
        <p:cNvGrpSpPr/>
        <p:nvPr/>
      </p:nvGrpSpPr>
      <p:grpSpPr>
        <a:xfrm>
          <a:off x="0" y="0"/>
          <a:ext cx="0" cy="0"/>
          <a:chOff x="0" y="0"/>
          <a:chExt cx="0" cy="0"/>
        </a:xfrm>
      </p:grpSpPr>
      <p:sp>
        <p:nvSpPr>
          <p:cNvPr id="1476" name="Google Shape;1476;g700277ceef_0_1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77" name="Google Shape;1477;g700277ceef_0_1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19" name="Shape 1519"/>
        <p:cNvGrpSpPr/>
        <p:nvPr/>
      </p:nvGrpSpPr>
      <p:grpSpPr>
        <a:xfrm>
          <a:off x="0" y="0"/>
          <a:ext cx="0" cy="0"/>
          <a:chOff x="0" y="0"/>
          <a:chExt cx="0" cy="0"/>
        </a:xfrm>
      </p:grpSpPr>
      <p:sp>
        <p:nvSpPr>
          <p:cNvPr id="1520" name="Google Shape;1520;g704005e706_2_1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21" name="Google Shape;1521;g704005e706_2_1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47" name="Shape 1547"/>
        <p:cNvGrpSpPr/>
        <p:nvPr/>
      </p:nvGrpSpPr>
      <p:grpSpPr>
        <a:xfrm>
          <a:off x="0" y="0"/>
          <a:ext cx="0" cy="0"/>
          <a:chOff x="0" y="0"/>
          <a:chExt cx="0" cy="0"/>
        </a:xfrm>
      </p:grpSpPr>
      <p:sp>
        <p:nvSpPr>
          <p:cNvPr id="1548" name="Google Shape;1548;g700277ceef_0_2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49" name="Google Shape;1549;g700277ceef_0_2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5" name="Shape 515"/>
        <p:cNvGrpSpPr/>
        <p:nvPr/>
      </p:nvGrpSpPr>
      <p:grpSpPr>
        <a:xfrm>
          <a:off x="0" y="0"/>
          <a:ext cx="0" cy="0"/>
          <a:chOff x="0" y="0"/>
          <a:chExt cx="0" cy="0"/>
        </a:xfrm>
      </p:grpSpPr>
      <p:sp>
        <p:nvSpPr>
          <p:cNvPr id="516" name="Google Shape;516;g6fef6b4744_0_3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7" name="Google Shape;517;g6fef6b4744_0_3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67" name="Shape 1567"/>
        <p:cNvGrpSpPr/>
        <p:nvPr/>
      </p:nvGrpSpPr>
      <p:grpSpPr>
        <a:xfrm>
          <a:off x="0" y="0"/>
          <a:ext cx="0" cy="0"/>
          <a:chOff x="0" y="0"/>
          <a:chExt cx="0" cy="0"/>
        </a:xfrm>
      </p:grpSpPr>
      <p:sp>
        <p:nvSpPr>
          <p:cNvPr id="1568" name="Google Shape;1568;g700277ceef_0_2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69" name="Google Shape;1569;g700277ceef_0_2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87" name="Shape 1587"/>
        <p:cNvGrpSpPr/>
        <p:nvPr/>
      </p:nvGrpSpPr>
      <p:grpSpPr>
        <a:xfrm>
          <a:off x="0" y="0"/>
          <a:ext cx="0" cy="0"/>
          <a:chOff x="0" y="0"/>
          <a:chExt cx="0" cy="0"/>
        </a:xfrm>
      </p:grpSpPr>
      <p:sp>
        <p:nvSpPr>
          <p:cNvPr id="1588" name="Google Shape;1588;g700277ceef_0_2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89" name="Google Shape;1589;g700277ceef_0_2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14" name="Shape 1614"/>
        <p:cNvGrpSpPr/>
        <p:nvPr/>
      </p:nvGrpSpPr>
      <p:grpSpPr>
        <a:xfrm>
          <a:off x="0" y="0"/>
          <a:ext cx="0" cy="0"/>
          <a:chOff x="0" y="0"/>
          <a:chExt cx="0" cy="0"/>
        </a:xfrm>
      </p:grpSpPr>
      <p:sp>
        <p:nvSpPr>
          <p:cNvPr id="1615" name="Google Shape;1615;g700277ceef_0_2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16" name="Google Shape;1616;g700277ceef_0_2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44" name="Shape 1644"/>
        <p:cNvGrpSpPr/>
        <p:nvPr/>
      </p:nvGrpSpPr>
      <p:grpSpPr>
        <a:xfrm>
          <a:off x="0" y="0"/>
          <a:ext cx="0" cy="0"/>
          <a:chOff x="0" y="0"/>
          <a:chExt cx="0" cy="0"/>
        </a:xfrm>
      </p:grpSpPr>
      <p:sp>
        <p:nvSpPr>
          <p:cNvPr id="1645" name="Google Shape;1645;g700277ceef_0_2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46" name="Google Shape;1646;g700277ceef_0_2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64" name="Shape 1664"/>
        <p:cNvGrpSpPr/>
        <p:nvPr/>
      </p:nvGrpSpPr>
      <p:grpSpPr>
        <a:xfrm>
          <a:off x="0" y="0"/>
          <a:ext cx="0" cy="0"/>
          <a:chOff x="0" y="0"/>
          <a:chExt cx="0" cy="0"/>
        </a:xfrm>
      </p:grpSpPr>
      <p:sp>
        <p:nvSpPr>
          <p:cNvPr id="1665" name="Google Shape;1665;g71005baf74_1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66" name="Google Shape;1666;g71005baf74_1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04" name="Shape 1804"/>
        <p:cNvGrpSpPr/>
        <p:nvPr/>
      </p:nvGrpSpPr>
      <p:grpSpPr>
        <a:xfrm>
          <a:off x="0" y="0"/>
          <a:ext cx="0" cy="0"/>
          <a:chOff x="0" y="0"/>
          <a:chExt cx="0" cy="0"/>
        </a:xfrm>
      </p:grpSpPr>
      <p:sp>
        <p:nvSpPr>
          <p:cNvPr id="1805" name="Google Shape;1805;g6fef6b4744_0_4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06" name="Google Shape;1806;g6fef6b4744_0_4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12" name="Shape 1812"/>
        <p:cNvGrpSpPr/>
        <p:nvPr/>
      </p:nvGrpSpPr>
      <p:grpSpPr>
        <a:xfrm>
          <a:off x="0" y="0"/>
          <a:ext cx="0" cy="0"/>
          <a:chOff x="0" y="0"/>
          <a:chExt cx="0" cy="0"/>
        </a:xfrm>
      </p:grpSpPr>
      <p:sp>
        <p:nvSpPr>
          <p:cNvPr id="1813" name="Google Shape;1813;g6fef6b4744_0_4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14" name="Google Shape;1814;g6fef6b4744_0_4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20" name="Shape 1820"/>
        <p:cNvGrpSpPr/>
        <p:nvPr/>
      </p:nvGrpSpPr>
      <p:grpSpPr>
        <a:xfrm>
          <a:off x="0" y="0"/>
          <a:ext cx="0" cy="0"/>
          <a:chOff x="0" y="0"/>
          <a:chExt cx="0" cy="0"/>
        </a:xfrm>
      </p:grpSpPr>
      <p:sp>
        <p:nvSpPr>
          <p:cNvPr id="1821" name="Google Shape;1821;g6fef6b4744_2_120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22" name="Google Shape;1822;g6fef6b4744_2_120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27" name="Shape 1827"/>
        <p:cNvGrpSpPr/>
        <p:nvPr/>
      </p:nvGrpSpPr>
      <p:grpSpPr>
        <a:xfrm>
          <a:off x="0" y="0"/>
          <a:ext cx="0" cy="0"/>
          <a:chOff x="0" y="0"/>
          <a:chExt cx="0" cy="0"/>
        </a:xfrm>
      </p:grpSpPr>
      <p:sp>
        <p:nvSpPr>
          <p:cNvPr id="1828" name="Google Shape;1828;g6fef6b4744_2_120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29" name="Google Shape;1829;g6fef6b4744_2_120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46" name="Shape 1846"/>
        <p:cNvGrpSpPr/>
        <p:nvPr/>
      </p:nvGrpSpPr>
      <p:grpSpPr>
        <a:xfrm>
          <a:off x="0" y="0"/>
          <a:ext cx="0" cy="0"/>
          <a:chOff x="0" y="0"/>
          <a:chExt cx="0" cy="0"/>
        </a:xfrm>
      </p:grpSpPr>
      <p:sp>
        <p:nvSpPr>
          <p:cNvPr id="1847" name="Google Shape;1847;g6fef6b4744_2_120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48" name="Google Shape;1848;g6fef6b4744_2_120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1" name="Shape 561"/>
        <p:cNvGrpSpPr/>
        <p:nvPr/>
      </p:nvGrpSpPr>
      <p:grpSpPr>
        <a:xfrm>
          <a:off x="0" y="0"/>
          <a:ext cx="0" cy="0"/>
          <a:chOff x="0" y="0"/>
          <a:chExt cx="0" cy="0"/>
        </a:xfrm>
      </p:grpSpPr>
      <p:sp>
        <p:nvSpPr>
          <p:cNvPr id="562" name="Google Shape;562;g6fef6b4744_0_2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3" name="Google Shape;563;g6fef6b4744_0_2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83" name="Shape 2183"/>
        <p:cNvGrpSpPr/>
        <p:nvPr/>
      </p:nvGrpSpPr>
      <p:grpSpPr>
        <a:xfrm>
          <a:off x="0" y="0"/>
          <a:ext cx="0" cy="0"/>
          <a:chOff x="0" y="0"/>
          <a:chExt cx="0" cy="0"/>
        </a:xfrm>
      </p:grpSpPr>
      <p:sp>
        <p:nvSpPr>
          <p:cNvPr id="2184" name="Google Shape;2184;g6fef6b4744_2_123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85" name="Google Shape;2185;g6fef6b4744_2_123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60" name="Shape 8460"/>
        <p:cNvGrpSpPr/>
        <p:nvPr/>
      </p:nvGrpSpPr>
      <p:grpSpPr>
        <a:xfrm>
          <a:off x="0" y="0"/>
          <a:ext cx="0" cy="0"/>
          <a:chOff x="0" y="0"/>
          <a:chExt cx="0" cy="0"/>
        </a:xfrm>
      </p:grpSpPr>
      <p:sp>
        <p:nvSpPr>
          <p:cNvPr id="8461" name="Google Shape;8461;g6fef6b4744_2_186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62" name="Google Shape;8462;g6fef6b4744_2_186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87" name="Shape 8887"/>
        <p:cNvGrpSpPr/>
        <p:nvPr/>
      </p:nvGrpSpPr>
      <p:grpSpPr>
        <a:xfrm>
          <a:off x="0" y="0"/>
          <a:ext cx="0" cy="0"/>
          <a:chOff x="0" y="0"/>
          <a:chExt cx="0" cy="0"/>
        </a:xfrm>
      </p:grpSpPr>
      <p:sp>
        <p:nvSpPr>
          <p:cNvPr id="8888" name="Google Shape;8888;g6fef6b4744_2_1908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889" name="Google Shape;8889;g6fef6b4744_2_1908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50" name="Shape 9050"/>
        <p:cNvGrpSpPr/>
        <p:nvPr/>
      </p:nvGrpSpPr>
      <p:grpSpPr>
        <a:xfrm>
          <a:off x="0" y="0"/>
          <a:ext cx="0" cy="0"/>
          <a:chOff x="0" y="0"/>
          <a:chExt cx="0" cy="0"/>
        </a:xfrm>
      </p:grpSpPr>
      <p:sp>
        <p:nvSpPr>
          <p:cNvPr id="9051" name="Google Shape;9051;g6fef6b4744_2_192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052" name="Google Shape;9052;g6fef6b4744_2_192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52" name="Shape 9452"/>
        <p:cNvGrpSpPr/>
        <p:nvPr/>
      </p:nvGrpSpPr>
      <p:grpSpPr>
        <a:xfrm>
          <a:off x="0" y="0"/>
          <a:ext cx="0" cy="0"/>
          <a:chOff x="0" y="0"/>
          <a:chExt cx="0" cy="0"/>
        </a:xfrm>
      </p:grpSpPr>
      <p:sp>
        <p:nvSpPr>
          <p:cNvPr id="9453" name="Google Shape;9453;g6fef6b4744_2_196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454" name="Google Shape;9454;g6fef6b4744_2_196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23" name="Shape 9823"/>
        <p:cNvGrpSpPr/>
        <p:nvPr/>
      </p:nvGrpSpPr>
      <p:grpSpPr>
        <a:xfrm>
          <a:off x="0" y="0"/>
          <a:ext cx="0" cy="0"/>
          <a:chOff x="0" y="0"/>
          <a:chExt cx="0" cy="0"/>
        </a:xfrm>
      </p:grpSpPr>
      <p:sp>
        <p:nvSpPr>
          <p:cNvPr id="9824" name="Google Shape;9824;g703eb13325_0_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825" name="Google Shape;9825;g703eb13325_0_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125" name="Shape 10125"/>
        <p:cNvGrpSpPr/>
        <p:nvPr/>
      </p:nvGrpSpPr>
      <p:grpSpPr>
        <a:xfrm>
          <a:off x="0" y="0"/>
          <a:ext cx="0" cy="0"/>
          <a:chOff x="0" y="0"/>
          <a:chExt cx="0" cy="0"/>
        </a:xfrm>
      </p:grpSpPr>
      <p:sp>
        <p:nvSpPr>
          <p:cNvPr id="10126" name="Google Shape;10126;g703eb13325_0_3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127" name="Google Shape;10127;g703eb13325_0_3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417" name="Shape 10417"/>
        <p:cNvGrpSpPr/>
        <p:nvPr/>
      </p:nvGrpSpPr>
      <p:grpSpPr>
        <a:xfrm>
          <a:off x="0" y="0"/>
          <a:ext cx="0" cy="0"/>
          <a:chOff x="0" y="0"/>
          <a:chExt cx="0" cy="0"/>
        </a:xfrm>
      </p:grpSpPr>
      <p:sp>
        <p:nvSpPr>
          <p:cNvPr id="10418" name="Google Shape;10418;g703eb13325_0_5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419" name="Google Shape;10419;g703eb13325_0_5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76" name="Shape 10776"/>
        <p:cNvGrpSpPr/>
        <p:nvPr/>
      </p:nvGrpSpPr>
      <p:grpSpPr>
        <a:xfrm>
          <a:off x="0" y="0"/>
          <a:ext cx="0" cy="0"/>
          <a:chOff x="0" y="0"/>
          <a:chExt cx="0" cy="0"/>
        </a:xfrm>
      </p:grpSpPr>
      <p:sp>
        <p:nvSpPr>
          <p:cNvPr id="10777" name="Google Shape;10777;g703eb13325_0_9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778" name="Google Shape;10778;g703eb13325_0_9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193" name="Shape 11193"/>
        <p:cNvGrpSpPr/>
        <p:nvPr/>
      </p:nvGrpSpPr>
      <p:grpSpPr>
        <a:xfrm>
          <a:off x="0" y="0"/>
          <a:ext cx="0" cy="0"/>
          <a:chOff x="0" y="0"/>
          <a:chExt cx="0" cy="0"/>
        </a:xfrm>
      </p:grpSpPr>
      <p:sp>
        <p:nvSpPr>
          <p:cNvPr id="11194" name="Google Shape;11194;g703eb13325_0_13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195" name="Google Shape;11195;g703eb13325_0_13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8" name="Shape 568"/>
        <p:cNvGrpSpPr/>
        <p:nvPr/>
      </p:nvGrpSpPr>
      <p:grpSpPr>
        <a:xfrm>
          <a:off x="0" y="0"/>
          <a:ext cx="0" cy="0"/>
          <a:chOff x="0" y="0"/>
          <a:chExt cx="0" cy="0"/>
        </a:xfrm>
      </p:grpSpPr>
      <p:sp>
        <p:nvSpPr>
          <p:cNvPr id="569" name="Google Shape;569;g6fef6b4744_0_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0" name="Google Shape;570;g6fef6b4744_0_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532" name="Shape 11532"/>
        <p:cNvGrpSpPr/>
        <p:nvPr/>
      </p:nvGrpSpPr>
      <p:grpSpPr>
        <a:xfrm>
          <a:off x="0" y="0"/>
          <a:ext cx="0" cy="0"/>
          <a:chOff x="0" y="0"/>
          <a:chExt cx="0" cy="0"/>
        </a:xfrm>
      </p:grpSpPr>
      <p:sp>
        <p:nvSpPr>
          <p:cNvPr id="11533" name="Google Shape;11533;g703eb13325_0_17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534" name="Google Shape;11534;g703eb13325_0_17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720" name="Shape 11720"/>
        <p:cNvGrpSpPr/>
        <p:nvPr/>
      </p:nvGrpSpPr>
      <p:grpSpPr>
        <a:xfrm>
          <a:off x="0" y="0"/>
          <a:ext cx="0" cy="0"/>
          <a:chOff x="0" y="0"/>
          <a:chExt cx="0" cy="0"/>
        </a:xfrm>
      </p:grpSpPr>
      <p:sp>
        <p:nvSpPr>
          <p:cNvPr id="11721" name="Google Shape;11721;g703eb13325_0_18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722" name="Google Shape;11722;g703eb13325_0_18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63" name="Shape 11963"/>
        <p:cNvGrpSpPr/>
        <p:nvPr/>
      </p:nvGrpSpPr>
      <p:grpSpPr>
        <a:xfrm>
          <a:off x="0" y="0"/>
          <a:ext cx="0" cy="0"/>
          <a:chOff x="0" y="0"/>
          <a:chExt cx="0" cy="0"/>
        </a:xfrm>
      </p:grpSpPr>
      <p:sp>
        <p:nvSpPr>
          <p:cNvPr id="11964" name="Google Shape;11964;g6fef6b4744_2_239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965" name="Google Shape;11965;g6fef6b4744_2_239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6" name="Shape 616"/>
        <p:cNvGrpSpPr/>
        <p:nvPr/>
      </p:nvGrpSpPr>
      <p:grpSpPr>
        <a:xfrm>
          <a:off x="0" y="0"/>
          <a:ext cx="0" cy="0"/>
          <a:chOff x="0" y="0"/>
          <a:chExt cx="0" cy="0"/>
        </a:xfrm>
      </p:grpSpPr>
      <p:sp>
        <p:nvSpPr>
          <p:cNvPr id="617" name="Google Shape;617;g6fef6b4744_0_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18" name="Google Shape;618;g6fef6b4744_0_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3" name="Shape 623"/>
        <p:cNvGrpSpPr/>
        <p:nvPr/>
      </p:nvGrpSpPr>
      <p:grpSpPr>
        <a:xfrm>
          <a:off x="0" y="0"/>
          <a:ext cx="0" cy="0"/>
          <a:chOff x="0" y="0"/>
          <a:chExt cx="0" cy="0"/>
        </a:xfrm>
      </p:grpSpPr>
      <p:sp>
        <p:nvSpPr>
          <p:cNvPr id="624" name="Google Shape;624;g6fef6b4744_0_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25" name="Google Shape;625;g6fef6b4744_0_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1" name="Shape 651"/>
        <p:cNvGrpSpPr/>
        <p:nvPr/>
      </p:nvGrpSpPr>
      <p:grpSpPr>
        <a:xfrm>
          <a:off x="0" y="0"/>
          <a:ext cx="0" cy="0"/>
          <a:chOff x="0" y="0"/>
          <a:chExt cx="0" cy="0"/>
        </a:xfrm>
      </p:grpSpPr>
      <p:sp>
        <p:nvSpPr>
          <p:cNvPr id="652" name="Google Shape;652;g6fef6b4744_0_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53" name="Google Shape;653;g6fef6b4744_0_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3" name="Shape 663"/>
        <p:cNvGrpSpPr/>
        <p:nvPr/>
      </p:nvGrpSpPr>
      <p:grpSpPr>
        <a:xfrm>
          <a:off x="0" y="0"/>
          <a:ext cx="0" cy="0"/>
          <a:chOff x="0" y="0"/>
          <a:chExt cx="0" cy="0"/>
        </a:xfrm>
      </p:grpSpPr>
      <p:sp>
        <p:nvSpPr>
          <p:cNvPr id="664" name="Google Shape;664;g6fef6b4744_0_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65" name="Google Shape;665;g6fef6b4744_0_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9" name="Shape 9"/>
        <p:cNvGrpSpPr/>
        <p:nvPr/>
      </p:nvGrpSpPr>
      <p:grpSpPr>
        <a:xfrm>
          <a:off x="0" y="0"/>
          <a:ext cx="0" cy="0"/>
          <a:chOff x="0" y="0"/>
          <a:chExt cx="0" cy="0"/>
        </a:xfrm>
      </p:grpSpPr>
      <p:sp>
        <p:nvSpPr>
          <p:cNvPr id="10" name="Google Shape;10;p2"/>
          <p:cNvSpPr txBox="1"/>
          <p:nvPr>
            <p:ph type="ctrTitle"/>
          </p:nvPr>
        </p:nvSpPr>
        <p:spPr>
          <a:xfrm>
            <a:off x="1919213" y="2109087"/>
            <a:ext cx="5305500" cy="829500"/>
          </a:xfrm>
          <a:prstGeom prst="rect">
            <a:avLst/>
          </a:prstGeom>
        </p:spPr>
        <p:txBody>
          <a:bodyPr anchorCtr="0" anchor="b" bIns="0" lIns="91425" spcFirstLastPara="1" rIns="91425" wrap="square" tIns="91425">
            <a:noAutofit/>
          </a:bodyPr>
          <a:lstStyle>
            <a:lvl1pPr lvl="0" rtl="0" algn="ctr">
              <a:lnSpc>
                <a:spcPct val="75000"/>
              </a:lnSpc>
              <a:spcBef>
                <a:spcPts val="0"/>
              </a:spcBef>
              <a:spcAft>
                <a:spcPts val="0"/>
              </a:spcAft>
              <a:buSzPts val="6000"/>
              <a:buNone/>
              <a:defRPr sz="60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11" name="Google Shape;11;p2"/>
          <p:cNvSpPr txBox="1"/>
          <p:nvPr>
            <p:ph idx="1" type="subTitle"/>
          </p:nvPr>
        </p:nvSpPr>
        <p:spPr>
          <a:xfrm>
            <a:off x="1919288" y="2862387"/>
            <a:ext cx="5305500" cy="829500"/>
          </a:xfrm>
          <a:prstGeom prst="rect">
            <a:avLst/>
          </a:prstGeom>
        </p:spPr>
        <p:txBody>
          <a:bodyPr anchorCtr="0" anchor="ctr" bIns="274300" lIns="91425" spcFirstLastPara="1" rIns="91425" wrap="square" tIns="0">
            <a:noAutofit/>
          </a:bodyPr>
          <a:lstStyle>
            <a:lvl1pPr lvl="0" rtl="0" algn="ctr">
              <a:lnSpc>
                <a:spcPct val="75000"/>
              </a:lnSpc>
              <a:spcBef>
                <a:spcPts val="0"/>
              </a:spcBef>
              <a:spcAft>
                <a:spcPts val="0"/>
              </a:spcAft>
              <a:buSzPts val="1800"/>
              <a:buNone/>
              <a:defRPr b="0" sz="1800"/>
            </a:lvl1pPr>
            <a:lvl2pPr lvl="1" rtl="0" algn="ctr">
              <a:lnSpc>
                <a:spcPct val="75000"/>
              </a:lnSpc>
              <a:spcBef>
                <a:spcPts val="0"/>
              </a:spcBef>
              <a:spcAft>
                <a:spcPts val="0"/>
              </a:spcAft>
              <a:buSzPts val="1400"/>
              <a:buNone/>
              <a:defRPr/>
            </a:lvl2pPr>
            <a:lvl3pPr lvl="2" rtl="0" algn="ctr">
              <a:lnSpc>
                <a:spcPct val="75000"/>
              </a:lnSpc>
              <a:spcBef>
                <a:spcPts val="0"/>
              </a:spcBef>
              <a:spcAft>
                <a:spcPts val="0"/>
              </a:spcAft>
              <a:buSzPts val="1400"/>
              <a:buNone/>
              <a:defRPr sz="1400"/>
            </a:lvl3pPr>
            <a:lvl4pPr lvl="3" rtl="0" algn="ctr">
              <a:lnSpc>
                <a:spcPct val="75000"/>
              </a:lnSpc>
              <a:spcBef>
                <a:spcPts val="0"/>
              </a:spcBef>
              <a:spcAft>
                <a:spcPts val="0"/>
              </a:spcAft>
              <a:buSzPts val="1400"/>
              <a:buNone/>
              <a:defRPr sz="1400"/>
            </a:lvl4pPr>
            <a:lvl5pPr lvl="4" rtl="0" algn="ctr">
              <a:lnSpc>
                <a:spcPct val="75000"/>
              </a:lnSpc>
              <a:spcBef>
                <a:spcPts val="0"/>
              </a:spcBef>
              <a:spcAft>
                <a:spcPts val="0"/>
              </a:spcAft>
              <a:buSzPts val="1400"/>
              <a:buNone/>
              <a:defRPr sz="1400"/>
            </a:lvl5pPr>
            <a:lvl6pPr lvl="5" rtl="0" algn="ctr">
              <a:lnSpc>
                <a:spcPct val="75000"/>
              </a:lnSpc>
              <a:spcBef>
                <a:spcPts val="0"/>
              </a:spcBef>
              <a:spcAft>
                <a:spcPts val="0"/>
              </a:spcAft>
              <a:buSzPts val="1400"/>
              <a:buNone/>
              <a:defRPr sz="1400"/>
            </a:lvl6pPr>
            <a:lvl7pPr lvl="6" rtl="0" algn="ctr">
              <a:lnSpc>
                <a:spcPct val="75000"/>
              </a:lnSpc>
              <a:spcBef>
                <a:spcPts val="0"/>
              </a:spcBef>
              <a:spcAft>
                <a:spcPts val="0"/>
              </a:spcAft>
              <a:buSzPts val="1400"/>
              <a:buNone/>
              <a:defRPr sz="1400"/>
            </a:lvl7pPr>
            <a:lvl8pPr lvl="7" rtl="0" algn="ctr">
              <a:lnSpc>
                <a:spcPct val="75000"/>
              </a:lnSpc>
              <a:spcBef>
                <a:spcPts val="0"/>
              </a:spcBef>
              <a:spcAft>
                <a:spcPts val="0"/>
              </a:spcAft>
              <a:buSzPts val="1400"/>
              <a:buNone/>
              <a:defRPr sz="1400"/>
            </a:lvl8pPr>
            <a:lvl9pPr lvl="8" rtl="0" algn="ctr">
              <a:lnSpc>
                <a:spcPct val="75000"/>
              </a:lnSpc>
              <a:spcBef>
                <a:spcPts val="0"/>
              </a:spcBef>
              <a:spcAft>
                <a:spcPts val="0"/>
              </a:spcAft>
              <a:buSzPts val="1400"/>
              <a:buNone/>
              <a:defRPr sz="1400"/>
            </a:lvl9pPr>
          </a:lstStyle>
          <a:p/>
        </p:txBody>
      </p:sp>
      <p:sp>
        <p:nvSpPr>
          <p:cNvPr id="12" name="Google Shape;12;p2"/>
          <p:cNvSpPr txBox="1"/>
          <p:nvPr>
            <p:ph idx="12" type="sldNum"/>
          </p:nvPr>
        </p:nvSpPr>
        <p:spPr>
          <a:xfrm>
            <a:off x="8629950" y="4735225"/>
            <a:ext cx="356700" cy="283200"/>
          </a:xfrm>
          <a:prstGeom prst="rect">
            <a:avLst/>
          </a:prstGeom>
        </p:spPr>
        <p:txBody>
          <a:bodyPr anchorCtr="0" anchor="ctr" bIns="0" lIns="0" spcFirstLastPara="1" rIns="0" wrap="square" tIns="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r>
              <a:rPr lang="en"/>
              <a:t> </a:t>
            </a:r>
            <a:fld id="{00000000-1234-1234-1234-123412341234}" type="slidenum">
              <a:rPr lang="en"/>
              <a:t>‹#›</a:t>
            </a:fld>
            <a:r>
              <a:rPr lang="en"/>
              <a:t>.</a:t>
            </a:r>
            <a:endParaRPr/>
          </a:p>
        </p:txBody>
      </p:sp>
      <p:sp>
        <p:nvSpPr>
          <p:cNvPr id="13" name="Google Shape;13;p2"/>
          <p:cNvSpPr/>
          <p:nvPr/>
        </p:nvSpPr>
        <p:spPr>
          <a:xfrm rot="-5400000">
            <a:off x="7988339" y="1845983"/>
            <a:ext cx="1024600" cy="1451550"/>
          </a:xfrm>
          <a:prstGeom prst="flowChartMagneticDisk">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 name="Google Shape;14;p2"/>
          <p:cNvSpPr/>
          <p:nvPr/>
        </p:nvSpPr>
        <p:spPr>
          <a:xfrm rot="-5400000">
            <a:off x="7988339" y="821383"/>
            <a:ext cx="1024600" cy="1451550"/>
          </a:xfrm>
          <a:prstGeom prst="flowChartMagneticDisk">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 name="Google Shape;15;p2"/>
          <p:cNvSpPr/>
          <p:nvPr/>
        </p:nvSpPr>
        <p:spPr>
          <a:xfrm rot="5400000">
            <a:off x="7988339" y="2870583"/>
            <a:ext cx="1024600" cy="1451550"/>
          </a:xfrm>
          <a:prstGeom prst="flowChartMagneticDrum">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 name="Google Shape;16;p2"/>
          <p:cNvSpPr/>
          <p:nvPr/>
        </p:nvSpPr>
        <p:spPr>
          <a:xfrm rot="-5400000">
            <a:off x="8553940" y="1333683"/>
            <a:ext cx="1024600" cy="1451550"/>
          </a:xfrm>
          <a:prstGeom prst="flowChartMagneticDrum">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 name="Google Shape;17;p2"/>
          <p:cNvSpPr/>
          <p:nvPr/>
        </p:nvSpPr>
        <p:spPr>
          <a:xfrm rot="-5400000">
            <a:off x="8553956" y="2358271"/>
            <a:ext cx="1024600" cy="1451550"/>
          </a:xfrm>
          <a:prstGeom prst="flowChartMagneticDisk">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 name="Google Shape;18;p2"/>
          <p:cNvSpPr/>
          <p:nvPr/>
        </p:nvSpPr>
        <p:spPr>
          <a:xfrm rot="-5400000">
            <a:off x="8553951" y="3382883"/>
            <a:ext cx="1024600" cy="1451550"/>
          </a:xfrm>
          <a:prstGeom prst="flowChartMagneticDisk">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 name="Google Shape;19;p2"/>
          <p:cNvSpPr/>
          <p:nvPr/>
        </p:nvSpPr>
        <p:spPr>
          <a:xfrm rot="-5400000">
            <a:off x="8553968" y="309071"/>
            <a:ext cx="1024600" cy="1451550"/>
          </a:xfrm>
          <a:prstGeom prst="flowChartMagneticDisk">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 name="Google Shape;20;p2"/>
          <p:cNvSpPr/>
          <p:nvPr/>
        </p:nvSpPr>
        <p:spPr>
          <a:xfrm rot="-5400000">
            <a:off x="8553964" y="-715517"/>
            <a:ext cx="1024600" cy="1451550"/>
          </a:xfrm>
          <a:prstGeom prst="flowChartMagneticDrum">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 name="Google Shape;21;p2"/>
          <p:cNvSpPr/>
          <p:nvPr/>
        </p:nvSpPr>
        <p:spPr>
          <a:xfrm rot="5400000">
            <a:off x="173352" y="1845971"/>
            <a:ext cx="1024600" cy="1451550"/>
          </a:xfrm>
          <a:prstGeom prst="flowChartMagneticDisk">
            <a:avLst/>
          </a:prstGeom>
          <a:solidFill>
            <a:srgbClr val="FF7400"/>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 name="Google Shape;22;p2"/>
          <p:cNvSpPr/>
          <p:nvPr/>
        </p:nvSpPr>
        <p:spPr>
          <a:xfrm rot="5400000">
            <a:off x="173352" y="2870571"/>
            <a:ext cx="1024600" cy="1451550"/>
          </a:xfrm>
          <a:prstGeom prst="flowChartMagneticDisk">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 name="Google Shape;23;p2"/>
          <p:cNvSpPr/>
          <p:nvPr/>
        </p:nvSpPr>
        <p:spPr>
          <a:xfrm rot="5400000">
            <a:off x="173352" y="821371"/>
            <a:ext cx="1024600" cy="1451550"/>
          </a:xfrm>
          <a:prstGeom prst="flowChartMagneticDrum">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 name="Google Shape;24;p2"/>
          <p:cNvSpPr/>
          <p:nvPr/>
        </p:nvSpPr>
        <p:spPr>
          <a:xfrm rot="5400000">
            <a:off x="-392250" y="2358271"/>
            <a:ext cx="1024600" cy="1451550"/>
          </a:xfrm>
          <a:prstGeom prst="flowChartMagneticDrum">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 name="Google Shape;25;p2"/>
          <p:cNvSpPr/>
          <p:nvPr/>
        </p:nvSpPr>
        <p:spPr>
          <a:xfrm rot="5400000">
            <a:off x="-392266" y="1333683"/>
            <a:ext cx="1024600" cy="1451550"/>
          </a:xfrm>
          <a:prstGeom prst="flowChartMagneticDisk">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 name="Google Shape;26;p2"/>
          <p:cNvSpPr/>
          <p:nvPr/>
        </p:nvSpPr>
        <p:spPr>
          <a:xfrm rot="5400000">
            <a:off x="-392261" y="309071"/>
            <a:ext cx="1024600" cy="1451550"/>
          </a:xfrm>
          <a:prstGeom prst="flowChartMagneticDisk">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 name="Google Shape;27;p2"/>
          <p:cNvSpPr/>
          <p:nvPr/>
        </p:nvSpPr>
        <p:spPr>
          <a:xfrm rot="5400000">
            <a:off x="-392277" y="3382883"/>
            <a:ext cx="1024600" cy="1451550"/>
          </a:xfrm>
          <a:prstGeom prst="flowChartMagneticDisk">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 name="Google Shape;28;p2"/>
          <p:cNvSpPr/>
          <p:nvPr/>
        </p:nvSpPr>
        <p:spPr>
          <a:xfrm rot="5400000">
            <a:off x="-392261" y="4407471"/>
            <a:ext cx="1024600" cy="1451550"/>
          </a:xfrm>
          <a:prstGeom prst="flowChartMagneticDrum">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133" name="Shape 133"/>
        <p:cNvGrpSpPr/>
        <p:nvPr/>
      </p:nvGrpSpPr>
      <p:grpSpPr>
        <a:xfrm>
          <a:off x="0" y="0"/>
          <a:ext cx="0" cy="0"/>
          <a:chOff x="0" y="0"/>
          <a:chExt cx="0" cy="0"/>
        </a:xfrm>
      </p:grpSpPr>
      <p:sp>
        <p:nvSpPr>
          <p:cNvPr id="134" name="Google Shape;134;p11"/>
          <p:cNvSpPr txBox="1"/>
          <p:nvPr>
            <p:ph idx="1" type="body"/>
          </p:nvPr>
        </p:nvSpPr>
        <p:spPr>
          <a:xfrm>
            <a:off x="714375" y="1045225"/>
            <a:ext cx="6003900" cy="1023900"/>
          </a:xfrm>
          <a:prstGeom prst="rect">
            <a:avLst/>
          </a:prstGeom>
        </p:spPr>
        <p:txBody>
          <a:bodyPr anchorCtr="0" anchor="ctr" bIns="0" lIns="0" spcFirstLastPara="1" rIns="0" wrap="square" tIns="0">
            <a:noAutofit/>
          </a:bodyPr>
          <a:lstStyle>
            <a:lvl1pPr indent="-228600" lvl="0" marL="457200">
              <a:lnSpc>
                <a:spcPct val="100000"/>
              </a:lnSpc>
              <a:spcBef>
                <a:spcPts val="0"/>
              </a:spcBef>
              <a:spcAft>
                <a:spcPts val="0"/>
              </a:spcAft>
              <a:buClr>
                <a:schemeClr val="accent2"/>
              </a:buClr>
              <a:buSzPts val="2400"/>
              <a:buNone/>
              <a:defRPr b="0" sz="2400">
                <a:solidFill>
                  <a:schemeClr val="accent2"/>
                </a:solidFill>
              </a:defRPr>
            </a:lvl1pPr>
          </a:lstStyle>
          <a:p/>
        </p:txBody>
      </p:sp>
      <p:sp>
        <p:nvSpPr>
          <p:cNvPr id="135" name="Google Shape;135;p11"/>
          <p:cNvSpPr txBox="1"/>
          <p:nvPr>
            <p:ph idx="12" type="sldNum"/>
          </p:nvPr>
        </p:nvSpPr>
        <p:spPr>
          <a:xfrm>
            <a:off x="8629950" y="4735225"/>
            <a:ext cx="356700" cy="283200"/>
          </a:xfrm>
          <a:prstGeom prst="rect">
            <a:avLst/>
          </a:prstGeom>
        </p:spPr>
        <p:txBody>
          <a:bodyPr anchorCtr="0" anchor="ctr" bIns="0" lIns="0" spcFirstLastPara="1" rIns="0" wrap="square" tIns="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r>
              <a:rPr lang="en"/>
              <a:t> </a:t>
            </a:r>
            <a:fld id="{00000000-1234-1234-1234-123412341234}" type="slidenum">
              <a:rPr lang="en"/>
              <a:t>‹#›</a:t>
            </a:fld>
            <a:r>
              <a:rPr lang="en"/>
              <a:t>.</a:t>
            </a:r>
            <a:endParaRPr/>
          </a:p>
        </p:txBody>
      </p:sp>
      <p:sp>
        <p:nvSpPr>
          <p:cNvPr id="136" name="Google Shape;136;p11"/>
          <p:cNvSpPr txBox="1"/>
          <p:nvPr>
            <p:ph type="title"/>
          </p:nvPr>
        </p:nvSpPr>
        <p:spPr>
          <a:xfrm>
            <a:off x="714375" y="4226100"/>
            <a:ext cx="3900300" cy="393600"/>
          </a:xfrm>
          <a:prstGeom prst="rect">
            <a:avLst/>
          </a:prstGeom>
        </p:spPr>
        <p:txBody>
          <a:bodyPr anchorCtr="0" anchor="b" bIns="0" lIns="0" spcFirstLastPara="1" rIns="0" wrap="square" tIns="0">
            <a:noAutofit/>
          </a:bodyPr>
          <a:lstStyle>
            <a:lvl1pPr lvl="0">
              <a:spcBef>
                <a:spcPts val="0"/>
              </a:spcBef>
              <a:spcAft>
                <a:spcPts val="0"/>
              </a:spcAft>
              <a:buNone/>
              <a:defRPr sz="1800">
                <a:highlight>
                  <a:schemeClr val="accent1"/>
                </a:highlight>
              </a:defRPr>
            </a:lvl1pPr>
            <a:lvl2pPr lvl="1">
              <a:spcBef>
                <a:spcPts val="0"/>
              </a:spcBef>
              <a:spcAft>
                <a:spcPts val="0"/>
              </a:spcAft>
              <a:buNone/>
              <a:defRPr/>
            </a:lvl2pPr>
            <a:lvl3pPr lvl="2">
              <a:spcBef>
                <a:spcPts val="0"/>
              </a:spcBef>
              <a:spcAft>
                <a:spcPts val="0"/>
              </a:spcAft>
              <a:buNone/>
              <a:defRPr/>
            </a:lvl3pPr>
            <a:lvl4pPr lvl="3">
              <a:spcBef>
                <a:spcPts val="0"/>
              </a:spcBef>
              <a:spcAft>
                <a:spcPts val="0"/>
              </a:spcAft>
              <a:buNone/>
              <a:defRPr/>
            </a:lvl4pPr>
            <a:lvl5pPr lvl="4">
              <a:spcBef>
                <a:spcPts val="0"/>
              </a:spcBef>
              <a:spcAft>
                <a:spcPts val="0"/>
              </a:spcAft>
              <a:buNone/>
              <a:defRPr/>
            </a:lvl5pPr>
            <a:lvl6pPr lvl="5">
              <a:spcBef>
                <a:spcPts val="0"/>
              </a:spcBef>
              <a:spcAft>
                <a:spcPts val="0"/>
              </a:spcAft>
              <a:buNone/>
              <a:defRPr/>
            </a:lvl6pPr>
            <a:lvl7pPr lvl="6">
              <a:spcBef>
                <a:spcPts val="0"/>
              </a:spcBef>
              <a:spcAft>
                <a:spcPts val="0"/>
              </a:spcAft>
              <a:buNone/>
              <a:defRPr/>
            </a:lvl7pPr>
            <a:lvl8pPr lvl="7">
              <a:spcBef>
                <a:spcPts val="0"/>
              </a:spcBef>
              <a:spcAft>
                <a:spcPts val="0"/>
              </a:spcAft>
              <a:buNone/>
              <a:defRPr/>
            </a:lvl8pPr>
            <a:lvl9pPr lvl="8">
              <a:spcBef>
                <a:spcPts val="0"/>
              </a:spcBef>
              <a:spcAft>
                <a:spcPts val="0"/>
              </a:spcAft>
              <a:buNone/>
              <a:defRPr/>
            </a:lvl9pPr>
          </a:lstStyle>
          <a:p/>
        </p:txBody>
      </p:sp>
      <p:grpSp>
        <p:nvGrpSpPr>
          <p:cNvPr id="137" name="Google Shape;137;p11"/>
          <p:cNvGrpSpPr/>
          <p:nvPr/>
        </p:nvGrpSpPr>
        <p:grpSpPr>
          <a:xfrm>
            <a:off x="4693844" y="2900534"/>
            <a:ext cx="3778451" cy="2326719"/>
            <a:chOff x="4693844" y="2900534"/>
            <a:chExt cx="3778451" cy="2326719"/>
          </a:xfrm>
        </p:grpSpPr>
        <p:grpSp>
          <p:nvGrpSpPr>
            <p:cNvPr id="138" name="Google Shape;138;p11"/>
            <p:cNvGrpSpPr/>
            <p:nvPr/>
          </p:nvGrpSpPr>
          <p:grpSpPr>
            <a:xfrm>
              <a:off x="6488650" y="3905741"/>
              <a:ext cx="720300" cy="1321484"/>
              <a:chOff x="6488650" y="3600941"/>
              <a:chExt cx="720300" cy="1321484"/>
            </a:xfrm>
          </p:grpSpPr>
          <p:sp>
            <p:nvSpPr>
              <p:cNvPr id="139" name="Google Shape;139;p11"/>
              <p:cNvSpPr txBox="1"/>
              <p:nvPr/>
            </p:nvSpPr>
            <p:spPr>
              <a:xfrm>
                <a:off x="6488650" y="3691525"/>
                <a:ext cx="720300" cy="1230900"/>
              </a:xfrm>
              <a:prstGeom prst="rect">
                <a:avLst/>
              </a:prstGeom>
              <a:solidFill>
                <a:schemeClr val="accent2"/>
              </a:solidFill>
              <a:ln cap="flat" cmpd="sng" w="38100">
                <a:solidFill>
                  <a:schemeClr val="lt1"/>
                </a:solidFill>
                <a:prstDash val="solid"/>
                <a:round/>
                <a:headEnd len="sm" w="sm" type="none"/>
                <a:tailEnd len="sm" w="sm" type="none"/>
              </a:ln>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Sintony"/>
                  <a:ea typeface="Sintony"/>
                  <a:cs typeface="Sintony"/>
                  <a:sym typeface="Sintony"/>
                </a:endParaRPr>
              </a:p>
            </p:txBody>
          </p:sp>
          <p:sp>
            <p:nvSpPr>
              <p:cNvPr id="140" name="Google Shape;140;p11"/>
              <p:cNvSpPr/>
              <p:nvPr/>
            </p:nvSpPr>
            <p:spPr>
              <a:xfrm>
                <a:off x="6497012" y="3600941"/>
                <a:ext cx="711600" cy="170100"/>
              </a:xfrm>
              <a:prstGeom prst="ellipse">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 name="Google Shape;141;p11"/>
            <p:cNvGrpSpPr/>
            <p:nvPr/>
          </p:nvGrpSpPr>
          <p:grpSpPr>
            <a:xfrm>
              <a:off x="7752075" y="3615392"/>
              <a:ext cx="720220" cy="1611772"/>
              <a:chOff x="1914562" y="2579236"/>
              <a:chExt cx="999057" cy="2235778"/>
            </a:xfrm>
          </p:grpSpPr>
          <p:sp>
            <p:nvSpPr>
              <p:cNvPr id="142" name="Google Shape;142;p11"/>
              <p:cNvSpPr txBox="1"/>
              <p:nvPr/>
            </p:nvSpPr>
            <p:spPr>
              <a:xfrm>
                <a:off x="1914562" y="2695214"/>
                <a:ext cx="999000" cy="2119800"/>
              </a:xfrm>
              <a:prstGeom prst="rect">
                <a:avLst/>
              </a:prstGeom>
              <a:solidFill>
                <a:schemeClr val="accent1"/>
              </a:solidFill>
              <a:ln cap="flat" cmpd="sng" w="38100">
                <a:solidFill>
                  <a:schemeClr val="lt1"/>
                </a:solidFill>
                <a:prstDash val="solid"/>
                <a:round/>
                <a:headEnd len="sm" w="sm" type="none"/>
                <a:tailEnd len="sm" w="sm" type="none"/>
              </a:ln>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Sintony"/>
                  <a:ea typeface="Sintony"/>
                  <a:cs typeface="Sintony"/>
                  <a:sym typeface="Sintony"/>
                </a:endParaRPr>
              </a:p>
            </p:txBody>
          </p:sp>
          <p:sp>
            <p:nvSpPr>
              <p:cNvPr id="143" name="Google Shape;143;p11"/>
              <p:cNvSpPr/>
              <p:nvPr/>
            </p:nvSpPr>
            <p:spPr>
              <a:xfrm>
                <a:off x="1914619" y="2579236"/>
                <a:ext cx="999000" cy="235800"/>
              </a:xfrm>
              <a:prstGeom prst="ellipse">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 name="Google Shape;144;p11"/>
            <p:cNvGrpSpPr/>
            <p:nvPr/>
          </p:nvGrpSpPr>
          <p:grpSpPr>
            <a:xfrm>
              <a:off x="6886650" y="4212925"/>
              <a:ext cx="720379" cy="1014328"/>
              <a:chOff x="714083" y="3408108"/>
              <a:chExt cx="999277" cy="1407029"/>
            </a:xfrm>
          </p:grpSpPr>
          <p:sp>
            <p:nvSpPr>
              <p:cNvPr id="145" name="Google Shape;145;p11"/>
              <p:cNvSpPr txBox="1"/>
              <p:nvPr/>
            </p:nvSpPr>
            <p:spPr>
              <a:xfrm>
                <a:off x="714361" y="3517937"/>
                <a:ext cx="999000" cy="1297200"/>
              </a:xfrm>
              <a:prstGeom prst="rect">
                <a:avLst/>
              </a:prstGeom>
              <a:solidFill>
                <a:schemeClr val="accent1"/>
              </a:solidFill>
              <a:ln cap="flat" cmpd="sng" w="38100">
                <a:solidFill>
                  <a:schemeClr val="lt1"/>
                </a:solidFill>
                <a:prstDash val="solid"/>
                <a:round/>
                <a:headEnd len="sm" w="sm" type="none"/>
                <a:tailEnd len="sm" w="sm" type="none"/>
              </a:ln>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Sintony"/>
                  <a:ea typeface="Sintony"/>
                  <a:cs typeface="Sintony"/>
                  <a:sym typeface="Sintony"/>
                </a:endParaRPr>
              </a:p>
            </p:txBody>
          </p:sp>
          <p:sp>
            <p:nvSpPr>
              <p:cNvPr id="146" name="Google Shape;146;p11"/>
              <p:cNvSpPr/>
              <p:nvPr/>
            </p:nvSpPr>
            <p:spPr>
              <a:xfrm>
                <a:off x="714083" y="3408108"/>
                <a:ext cx="971700" cy="235800"/>
              </a:xfrm>
              <a:prstGeom prst="ellipse">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 name="Google Shape;147;p11"/>
            <p:cNvGrpSpPr/>
            <p:nvPr/>
          </p:nvGrpSpPr>
          <p:grpSpPr>
            <a:xfrm>
              <a:off x="7197575" y="4813182"/>
              <a:ext cx="720185" cy="414013"/>
              <a:chOff x="1145384" y="4240757"/>
              <a:chExt cx="999008" cy="574300"/>
            </a:xfrm>
          </p:grpSpPr>
          <p:sp>
            <p:nvSpPr>
              <p:cNvPr id="148" name="Google Shape;148;p11"/>
              <p:cNvSpPr txBox="1"/>
              <p:nvPr/>
            </p:nvSpPr>
            <p:spPr>
              <a:xfrm>
                <a:off x="1145384" y="4369857"/>
                <a:ext cx="999000" cy="445200"/>
              </a:xfrm>
              <a:prstGeom prst="rect">
                <a:avLst/>
              </a:prstGeom>
              <a:solidFill>
                <a:schemeClr val="accent2"/>
              </a:solidFill>
              <a:ln cap="flat" cmpd="sng" w="38100">
                <a:solidFill>
                  <a:schemeClr val="lt1"/>
                </a:solidFill>
                <a:prstDash val="solid"/>
                <a:round/>
                <a:headEnd len="sm" w="sm" type="none"/>
                <a:tailEnd len="sm" w="sm" type="none"/>
              </a:ln>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Sintony"/>
                  <a:ea typeface="Sintony"/>
                  <a:cs typeface="Sintony"/>
                  <a:sym typeface="Sintony"/>
                </a:endParaRPr>
              </a:p>
            </p:txBody>
          </p:sp>
          <p:sp>
            <p:nvSpPr>
              <p:cNvPr id="149" name="Google Shape;149;p11"/>
              <p:cNvSpPr/>
              <p:nvPr/>
            </p:nvSpPr>
            <p:spPr>
              <a:xfrm>
                <a:off x="1145392" y="4240757"/>
                <a:ext cx="999000" cy="235800"/>
              </a:xfrm>
              <a:prstGeom prst="ellipse">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 name="Google Shape;150;p11"/>
            <p:cNvGrpSpPr/>
            <p:nvPr/>
          </p:nvGrpSpPr>
          <p:grpSpPr>
            <a:xfrm>
              <a:off x="5310796" y="3615392"/>
              <a:ext cx="720329" cy="1611806"/>
              <a:chOff x="5225071" y="3310592"/>
              <a:chExt cx="720329" cy="1611806"/>
            </a:xfrm>
          </p:grpSpPr>
          <p:sp>
            <p:nvSpPr>
              <p:cNvPr id="151" name="Google Shape;151;p11"/>
              <p:cNvSpPr txBox="1"/>
              <p:nvPr/>
            </p:nvSpPr>
            <p:spPr>
              <a:xfrm flipH="1">
                <a:off x="5225100" y="3394198"/>
                <a:ext cx="720300" cy="1528200"/>
              </a:xfrm>
              <a:prstGeom prst="rect">
                <a:avLst/>
              </a:prstGeom>
              <a:solidFill>
                <a:schemeClr val="accent1"/>
              </a:solidFill>
              <a:ln cap="flat" cmpd="sng" w="38100">
                <a:solidFill>
                  <a:schemeClr val="lt1"/>
                </a:solidFill>
                <a:prstDash val="solid"/>
                <a:round/>
                <a:headEnd len="sm" w="sm" type="none"/>
                <a:tailEnd len="sm" w="sm" type="none"/>
              </a:ln>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Sintony"/>
                  <a:ea typeface="Sintony"/>
                  <a:cs typeface="Sintony"/>
                  <a:sym typeface="Sintony"/>
                </a:endParaRPr>
              </a:p>
            </p:txBody>
          </p:sp>
          <p:sp>
            <p:nvSpPr>
              <p:cNvPr id="152" name="Google Shape;152;p11"/>
              <p:cNvSpPr/>
              <p:nvPr/>
            </p:nvSpPr>
            <p:spPr>
              <a:xfrm flipH="1">
                <a:off x="5225071" y="3310592"/>
                <a:ext cx="720300" cy="170100"/>
              </a:xfrm>
              <a:prstGeom prst="ellipse">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 name="Google Shape;153;p11"/>
            <p:cNvGrpSpPr/>
            <p:nvPr/>
          </p:nvGrpSpPr>
          <p:grpSpPr>
            <a:xfrm>
              <a:off x="5850700" y="4208825"/>
              <a:ext cx="720650" cy="1018376"/>
              <a:chOff x="6090338" y="3904025"/>
              <a:chExt cx="720650" cy="1018376"/>
            </a:xfrm>
          </p:grpSpPr>
          <p:sp>
            <p:nvSpPr>
              <p:cNvPr id="154" name="Google Shape;154;p11"/>
              <p:cNvSpPr txBox="1"/>
              <p:nvPr/>
            </p:nvSpPr>
            <p:spPr>
              <a:xfrm flipH="1">
                <a:off x="6090338" y="3987301"/>
                <a:ext cx="720300" cy="935100"/>
              </a:xfrm>
              <a:prstGeom prst="rect">
                <a:avLst/>
              </a:prstGeom>
              <a:solidFill>
                <a:schemeClr val="accent2"/>
              </a:solidFill>
              <a:ln cap="flat" cmpd="sng" w="38100">
                <a:solidFill>
                  <a:schemeClr val="lt1"/>
                </a:solidFill>
                <a:prstDash val="solid"/>
                <a:round/>
                <a:headEnd len="sm" w="sm" type="none"/>
                <a:tailEnd len="sm" w="sm" type="none"/>
              </a:ln>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Sintony"/>
                  <a:ea typeface="Sintony"/>
                  <a:cs typeface="Sintony"/>
                  <a:sym typeface="Sintony"/>
                </a:endParaRPr>
              </a:p>
            </p:txBody>
          </p:sp>
          <p:sp>
            <p:nvSpPr>
              <p:cNvPr id="155" name="Google Shape;155;p11"/>
              <p:cNvSpPr/>
              <p:nvPr/>
            </p:nvSpPr>
            <p:spPr>
              <a:xfrm flipH="1">
                <a:off x="6090688" y="3904025"/>
                <a:ext cx="720300" cy="170100"/>
              </a:xfrm>
              <a:prstGeom prst="ellipse">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 name="Google Shape;156;p11"/>
            <p:cNvGrpSpPr/>
            <p:nvPr/>
          </p:nvGrpSpPr>
          <p:grpSpPr>
            <a:xfrm>
              <a:off x="4693844" y="4813182"/>
              <a:ext cx="720306" cy="414068"/>
              <a:chOff x="5779606" y="4508382"/>
              <a:chExt cx="720306" cy="414068"/>
            </a:xfrm>
          </p:grpSpPr>
          <p:sp>
            <p:nvSpPr>
              <p:cNvPr id="157" name="Google Shape;157;p11"/>
              <p:cNvSpPr txBox="1"/>
              <p:nvPr/>
            </p:nvSpPr>
            <p:spPr>
              <a:xfrm flipH="1">
                <a:off x="5779613" y="4601450"/>
                <a:ext cx="720300" cy="321000"/>
              </a:xfrm>
              <a:prstGeom prst="rect">
                <a:avLst/>
              </a:prstGeom>
              <a:solidFill>
                <a:schemeClr val="accent2"/>
              </a:solidFill>
              <a:ln cap="flat" cmpd="sng" w="38100">
                <a:solidFill>
                  <a:schemeClr val="lt1"/>
                </a:solidFill>
                <a:prstDash val="solid"/>
                <a:round/>
                <a:headEnd len="sm" w="sm" type="none"/>
                <a:tailEnd len="sm" w="sm" type="none"/>
              </a:ln>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Sintony"/>
                  <a:ea typeface="Sintony"/>
                  <a:cs typeface="Sintony"/>
                  <a:sym typeface="Sintony"/>
                </a:endParaRPr>
              </a:p>
            </p:txBody>
          </p:sp>
          <p:sp>
            <p:nvSpPr>
              <p:cNvPr id="158" name="Google Shape;158;p11"/>
              <p:cNvSpPr/>
              <p:nvPr/>
            </p:nvSpPr>
            <p:spPr>
              <a:xfrm flipH="1">
                <a:off x="5779606" y="4508382"/>
                <a:ext cx="720300" cy="170100"/>
              </a:xfrm>
              <a:prstGeom prst="ellipse">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 name="Google Shape;159;p11"/>
            <p:cNvGrpSpPr/>
            <p:nvPr/>
          </p:nvGrpSpPr>
          <p:grpSpPr>
            <a:xfrm>
              <a:off x="5492242" y="2900534"/>
              <a:ext cx="354811" cy="691012"/>
              <a:chOff x="7959356" y="538144"/>
              <a:chExt cx="512955" cy="999006"/>
            </a:xfrm>
          </p:grpSpPr>
          <p:sp>
            <p:nvSpPr>
              <p:cNvPr id="160" name="Google Shape;160;p11"/>
              <p:cNvSpPr txBox="1"/>
              <p:nvPr/>
            </p:nvSpPr>
            <p:spPr>
              <a:xfrm rot="-5400000">
                <a:off x="7719500" y="876100"/>
                <a:ext cx="999000" cy="323100"/>
              </a:xfrm>
              <a:prstGeom prst="rect">
                <a:avLst/>
              </a:prstGeom>
              <a:solidFill>
                <a:schemeClr val="accent2"/>
              </a:solidFill>
              <a:ln cap="flat" cmpd="sng" w="38100">
                <a:solidFill>
                  <a:schemeClr val="lt1"/>
                </a:solidFill>
                <a:prstDash val="solid"/>
                <a:round/>
                <a:headEnd len="sm" w="sm" type="none"/>
                <a:tailEnd len="sm" w="sm" type="none"/>
              </a:ln>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Sintony"/>
                  <a:ea typeface="Sintony"/>
                  <a:cs typeface="Sintony"/>
                  <a:sym typeface="Sintony"/>
                </a:endParaRPr>
              </a:p>
            </p:txBody>
          </p:sp>
          <p:sp>
            <p:nvSpPr>
              <p:cNvPr id="161" name="Google Shape;161;p11"/>
              <p:cNvSpPr/>
              <p:nvPr/>
            </p:nvSpPr>
            <p:spPr>
              <a:xfrm rot="-5400000">
                <a:off x="7577756" y="919744"/>
                <a:ext cx="999000" cy="235800"/>
              </a:xfrm>
              <a:prstGeom prst="ellipse">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11"/>
              <p:cNvSpPr/>
              <p:nvPr/>
            </p:nvSpPr>
            <p:spPr>
              <a:xfrm rot="-5400000">
                <a:off x="7882811" y="920259"/>
                <a:ext cx="943200" cy="2358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 name="Google Shape;163;p11"/>
            <p:cNvGrpSpPr/>
            <p:nvPr/>
          </p:nvGrpSpPr>
          <p:grpSpPr>
            <a:xfrm>
              <a:off x="6033504" y="3481559"/>
              <a:ext cx="354799" cy="691012"/>
              <a:chOff x="7959356" y="538144"/>
              <a:chExt cx="512937" cy="999006"/>
            </a:xfrm>
          </p:grpSpPr>
          <p:sp>
            <p:nvSpPr>
              <p:cNvPr id="164" name="Google Shape;164;p11"/>
              <p:cNvSpPr txBox="1"/>
              <p:nvPr/>
            </p:nvSpPr>
            <p:spPr>
              <a:xfrm rot="-5400000">
                <a:off x="7719500" y="876100"/>
                <a:ext cx="999000" cy="323100"/>
              </a:xfrm>
              <a:prstGeom prst="rect">
                <a:avLst/>
              </a:prstGeom>
              <a:solidFill>
                <a:schemeClr val="accent1"/>
              </a:solidFill>
              <a:ln cap="flat" cmpd="sng" w="38100">
                <a:solidFill>
                  <a:schemeClr val="lt1"/>
                </a:solidFill>
                <a:prstDash val="solid"/>
                <a:round/>
                <a:headEnd len="sm" w="sm" type="none"/>
                <a:tailEnd len="sm" w="sm" type="none"/>
              </a:ln>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Sintony"/>
                  <a:ea typeface="Sintony"/>
                  <a:cs typeface="Sintony"/>
                  <a:sym typeface="Sintony"/>
                </a:endParaRPr>
              </a:p>
            </p:txBody>
          </p:sp>
          <p:sp>
            <p:nvSpPr>
              <p:cNvPr id="165" name="Google Shape;165;p11"/>
              <p:cNvSpPr/>
              <p:nvPr/>
            </p:nvSpPr>
            <p:spPr>
              <a:xfrm rot="-5400000">
                <a:off x="7577756" y="919744"/>
                <a:ext cx="999000" cy="235800"/>
              </a:xfrm>
              <a:prstGeom prst="ellipse">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11"/>
              <p:cNvSpPr/>
              <p:nvPr/>
            </p:nvSpPr>
            <p:spPr>
              <a:xfrm rot="-5400000">
                <a:off x="7883243" y="919480"/>
                <a:ext cx="942300" cy="2358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 name="Google Shape;167;p11"/>
            <p:cNvGrpSpPr/>
            <p:nvPr/>
          </p:nvGrpSpPr>
          <p:grpSpPr>
            <a:xfrm>
              <a:off x="7054667" y="3499425"/>
              <a:ext cx="369686" cy="691008"/>
              <a:chOff x="7937851" y="538150"/>
              <a:chExt cx="534460" cy="999000"/>
            </a:xfrm>
          </p:grpSpPr>
          <p:sp>
            <p:nvSpPr>
              <p:cNvPr id="168" name="Google Shape;168;p11"/>
              <p:cNvSpPr txBox="1"/>
              <p:nvPr/>
            </p:nvSpPr>
            <p:spPr>
              <a:xfrm rot="-5400000">
                <a:off x="7719500" y="876100"/>
                <a:ext cx="999000" cy="323100"/>
              </a:xfrm>
              <a:prstGeom prst="rect">
                <a:avLst/>
              </a:prstGeom>
              <a:solidFill>
                <a:schemeClr val="accent2"/>
              </a:solidFill>
              <a:ln cap="flat" cmpd="sng" w="38100">
                <a:solidFill>
                  <a:schemeClr val="lt1"/>
                </a:solidFill>
                <a:prstDash val="solid"/>
                <a:round/>
                <a:headEnd len="sm" w="sm" type="none"/>
                <a:tailEnd len="sm" w="sm" type="none"/>
              </a:ln>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Sintony"/>
                  <a:ea typeface="Sintony"/>
                  <a:cs typeface="Sintony"/>
                  <a:sym typeface="Sintony"/>
                </a:endParaRPr>
              </a:p>
            </p:txBody>
          </p:sp>
          <p:sp>
            <p:nvSpPr>
              <p:cNvPr id="169" name="Google Shape;169;p11"/>
              <p:cNvSpPr/>
              <p:nvPr/>
            </p:nvSpPr>
            <p:spPr>
              <a:xfrm rot="-5400000">
                <a:off x="7567201" y="919700"/>
                <a:ext cx="977100" cy="235800"/>
              </a:xfrm>
              <a:prstGeom prst="ellipse">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11"/>
              <p:cNvSpPr/>
              <p:nvPr/>
            </p:nvSpPr>
            <p:spPr>
              <a:xfrm rot="-5400000">
                <a:off x="7883111" y="920360"/>
                <a:ext cx="942600" cy="2358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 name="Google Shape;171;p11"/>
            <p:cNvGrpSpPr/>
            <p:nvPr/>
          </p:nvGrpSpPr>
          <p:grpSpPr>
            <a:xfrm>
              <a:off x="7934779" y="2900534"/>
              <a:ext cx="354799" cy="691012"/>
              <a:chOff x="7959356" y="538144"/>
              <a:chExt cx="512937" cy="999006"/>
            </a:xfrm>
          </p:grpSpPr>
          <p:sp>
            <p:nvSpPr>
              <p:cNvPr id="172" name="Google Shape;172;p11"/>
              <p:cNvSpPr txBox="1"/>
              <p:nvPr/>
            </p:nvSpPr>
            <p:spPr>
              <a:xfrm rot="-5400000">
                <a:off x="7719500" y="876100"/>
                <a:ext cx="999000" cy="323100"/>
              </a:xfrm>
              <a:prstGeom prst="rect">
                <a:avLst/>
              </a:prstGeom>
              <a:solidFill>
                <a:schemeClr val="accent2"/>
              </a:solidFill>
              <a:ln cap="flat" cmpd="sng" w="38100">
                <a:solidFill>
                  <a:schemeClr val="lt1"/>
                </a:solidFill>
                <a:prstDash val="solid"/>
                <a:round/>
                <a:headEnd len="sm" w="sm" type="none"/>
                <a:tailEnd len="sm" w="sm" type="none"/>
              </a:ln>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Sintony"/>
                  <a:ea typeface="Sintony"/>
                  <a:cs typeface="Sintony"/>
                  <a:sym typeface="Sintony"/>
                </a:endParaRPr>
              </a:p>
            </p:txBody>
          </p:sp>
          <p:sp>
            <p:nvSpPr>
              <p:cNvPr id="173" name="Google Shape;173;p11"/>
              <p:cNvSpPr/>
              <p:nvPr/>
            </p:nvSpPr>
            <p:spPr>
              <a:xfrm rot="-5400000">
                <a:off x="7577756" y="919744"/>
                <a:ext cx="999000" cy="235800"/>
              </a:xfrm>
              <a:prstGeom prst="ellipse">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11"/>
              <p:cNvSpPr/>
              <p:nvPr/>
            </p:nvSpPr>
            <p:spPr>
              <a:xfrm rot="-5400000">
                <a:off x="7883243" y="919128"/>
                <a:ext cx="942300" cy="2358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 name="Google Shape;175;p11"/>
            <p:cNvGrpSpPr/>
            <p:nvPr/>
          </p:nvGrpSpPr>
          <p:grpSpPr>
            <a:xfrm>
              <a:off x="6671404" y="3155246"/>
              <a:ext cx="354799" cy="691012"/>
              <a:chOff x="7959356" y="538144"/>
              <a:chExt cx="512937" cy="999006"/>
            </a:xfrm>
          </p:grpSpPr>
          <p:sp>
            <p:nvSpPr>
              <p:cNvPr id="176" name="Google Shape;176;p11"/>
              <p:cNvSpPr txBox="1"/>
              <p:nvPr/>
            </p:nvSpPr>
            <p:spPr>
              <a:xfrm rot="-5400000">
                <a:off x="7719500" y="876100"/>
                <a:ext cx="999000" cy="323100"/>
              </a:xfrm>
              <a:prstGeom prst="rect">
                <a:avLst/>
              </a:prstGeom>
              <a:solidFill>
                <a:schemeClr val="accent1"/>
              </a:solidFill>
              <a:ln cap="flat" cmpd="sng" w="38100">
                <a:solidFill>
                  <a:schemeClr val="lt1"/>
                </a:solidFill>
                <a:prstDash val="solid"/>
                <a:round/>
                <a:headEnd len="sm" w="sm" type="none"/>
                <a:tailEnd len="sm" w="sm" type="none"/>
              </a:ln>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Sintony"/>
                  <a:ea typeface="Sintony"/>
                  <a:cs typeface="Sintony"/>
                  <a:sym typeface="Sintony"/>
                </a:endParaRPr>
              </a:p>
            </p:txBody>
          </p:sp>
          <p:sp>
            <p:nvSpPr>
              <p:cNvPr id="177" name="Google Shape;177;p11"/>
              <p:cNvSpPr/>
              <p:nvPr/>
            </p:nvSpPr>
            <p:spPr>
              <a:xfrm rot="-5400000">
                <a:off x="7577756" y="919744"/>
                <a:ext cx="999000" cy="235800"/>
              </a:xfrm>
              <a:prstGeom prst="ellipse">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11"/>
              <p:cNvSpPr/>
              <p:nvPr/>
            </p:nvSpPr>
            <p:spPr>
              <a:xfrm rot="-5400000">
                <a:off x="7882793" y="918940"/>
                <a:ext cx="943200" cy="2358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179" name="Shape 179"/>
        <p:cNvGrpSpPr/>
        <p:nvPr/>
      </p:nvGrpSpPr>
      <p:grpSpPr>
        <a:xfrm>
          <a:off x="0" y="0"/>
          <a:ext cx="0" cy="0"/>
          <a:chOff x="0" y="0"/>
          <a:chExt cx="0" cy="0"/>
        </a:xfrm>
      </p:grpSpPr>
      <p:sp>
        <p:nvSpPr>
          <p:cNvPr id="180" name="Google Shape;180;p12"/>
          <p:cNvSpPr txBox="1"/>
          <p:nvPr>
            <p:ph idx="12" type="sldNum"/>
          </p:nvPr>
        </p:nvSpPr>
        <p:spPr>
          <a:xfrm>
            <a:off x="8629950" y="4735225"/>
            <a:ext cx="356700" cy="283200"/>
          </a:xfrm>
          <a:prstGeom prst="rect">
            <a:avLst/>
          </a:prstGeom>
        </p:spPr>
        <p:txBody>
          <a:bodyPr anchorCtr="0" anchor="ctr" bIns="0" lIns="0" spcFirstLastPara="1" rIns="0" wrap="square" tIns="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r>
              <a:rPr lang="en"/>
              <a:t> </a:t>
            </a:r>
            <a:fld id="{00000000-1234-1234-1234-123412341234}" type="slidenum">
              <a:rPr lang="en"/>
              <a:t>‹#›</a:t>
            </a:fld>
            <a:r>
              <a:rPr lang="en"/>
              <a:t>.</a:t>
            </a:r>
            <a:endParaRPr/>
          </a:p>
        </p:txBody>
      </p:sp>
      <p:sp>
        <p:nvSpPr>
          <p:cNvPr id="181" name="Google Shape;181;p12"/>
          <p:cNvSpPr txBox="1"/>
          <p:nvPr>
            <p:ph hasCustomPrompt="1" type="title"/>
          </p:nvPr>
        </p:nvSpPr>
        <p:spPr>
          <a:xfrm>
            <a:off x="714300" y="1285200"/>
            <a:ext cx="7715400" cy="1963500"/>
          </a:xfrm>
          <a:prstGeom prst="rect">
            <a:avLst/>
          </a:prstGeom>
        </p:spPr>
        <p:txBody>
          <a:bodyPr anchorCtr="0" anchor="ctr" bIns="0" lIns="0" spcFirstLastPara="1" rIns="0" wrap="square" tIns="0">
            <a:noAutofit/>
          </a:bodyPr>
          <a:lstStyle>
            <a:lvl1pPr lvl="0" rtl="0" algn="ctr">
              <a:spcBef>
                <a:spcPts val="0"/>
              </a:spcBef>
              <a:spcAft>
                <a:spcPts val="0"/>
              </a:spcAft>
              <a:buSzPts val="12000"/>
              <a:buNone/>
              <a:defRPr sz="12000">
                <a:highlight>
                  <a:schemeClr val="accent1"/>
                </a:highlight>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82" name="Google Shape;182;p12"/>
          <p:cNvSpPr txBox="1"/>
          <p:nvPr>
            <p:ph idx="1" type="subTitle"/>
          </p:nvPr>
        </p:nvSpPr>
        <p:spPr>
          <a:xfrm>
            <a:off x="2803775" y="3917725"/>
            <a:ext cx="3582600" cy="283200"/>
          </a:xfrm>
          <a:prstGeom prst="rect">
            <a:avLst/>
          </a:prstGeom>
        </p:spPr>
        <p:txBody>
          <a:bodyPr anchorCtr="0" anchor="t" bIns="0" lIns="0" spcFirstLastPara="1" rIns="0" wrap="square" tIns="0">
            <a:noAutofit/>
          </a:bodyPr>
          <a:lstStyle>
            <a:lvl1pPr lvl="0" algn="ctr">
              <a:lnSpc>
                <a:spcPct val="100000"/>
              </a:lnSpc>
              <a:spcBef>
                <a:spcPts val="0"/>
              </a:spcBef>
              <a:spcAft>
                <a:spcPts val="0"/>
              </a:spcAft>
              <a:buNone/>
              <a:defRPr b="0" sz="1400"/>
            </a:lvl1pPr>
            <a:lvl2pPr lvl="1">
              <a:lnSpc>
                <a:spcPct val="100000"/>
              </a:lnSpc>
              <a:spcBef>
                <a:spcPts val="1600"/>
              </a:spcBef>
              <a:spcAft>
                <a:spcPts val="0"/>
              </a:spcAft>
              <a:buNone/>
              <a:defRPr b="0"/>
            </a:lvl2pPr>
            <a:lvl3pPr lvl="2">
              <a:lnSpc>
                <a:spcPct val="100000"/>
              </a:lnSpc>
              <a:spcBef>
                <a:spcPts val="1600"/>
              </a:spcBef>
              <a:spcAft>
                <a:spcPts val="0"/>
              </a:spcAft>
              <a:buNone/>
              <a:defRPr b="0"/>
            </a:lvl3pPr>
            <a:lvl4pPr lvl="3">
              <a:lnSpc>
                <a:spcPct val="100000"/>
              </a:lnSpc>
              <a:spcBef>
                <a:spcPts val="1600"/>
              </a:spcBef>
              <a:spcAft>
                <a:spcPts val="0"/>
              </a:spcAft>
              <a:buNone/>
              <a:defRPr b="0"/>
            </a:lvl4pPr>
            <a:lvl5pPr lvl="4">
              <a:lnSpc>
                <a:spcPct val="100000"/>
              </a:lnSpc>
              <a:spcBef>
                <a:spcPts val="1600"/>
              </a:spcBef>
              <a:spcAft>
                <a:spcPts val="0"/>
              </a:spcAft>
              <a:buNone/>
              <a:defRPr b="0"/>
            </a:lvl5pPr>
            <a:lvl6pPr lvl="5">
              <a:lnSpc>
                <a:spcPct val="100000"/>
              </a:lnSpc>
              <a:spcBef>
                <a:spcPts val="1600"/>
              </a:spcBef>
              <a:spcAft>
                <a:spcPts val="0"/>
              </a:spcAft>
              <a:buNone/>
              <a:defRPr b="0"/>
            </a:lvl6pPr>
            <a:lvl7pPr lvl="6">
              <a:lnSpc>
                <a:spcPct val="100000"/>
              </a:lnSpc>
              <a:spcBef>
                <a:spcPts val="1600"/>
              </a:spcBef>
              <a:spcAft>
                <a:spcPts val="0"/>
              </a:spcAft>
              <a:buNone/>
              <a:defRPr b="0"/>
            </a:lvl7pPr>
            <a:lvl8pPr lvl="7">
              <a:lnSpc>
                <a:spcPct val="100000"/>
              </a:lnSpc>
              <a:spcBef>
                <a:spcPts val="1600"/>
              </a:spcBef>
              <a:spcAft>
                <a:spcPts val="0"/>
              </a:spcAft>
              <a:buNone/>
              <a:defRPr b="0"/>
            </a:lvl8pPr>
            <a:lvl9pPr lvl="8">
              <a:lnSpc>
                <a:spcPct val="100000"/>
              </a:lnSpc>
              <a:spcBef>
                <a:spcPts val="1600"/>
              </a:spcBef>
              <a:spcAft>
                <a:spcPts val="1600"/>
              </a:spcAft>
              <a:buNone/>
              <a:defRPr b="0"/>
            </a:lvl9pPr>
          </a:lstStyle>
          <a:p/>
        </p:txBody>
      </p:sp>
      <p:grpSp>
        <p:nvGrpSpPr>
          <p:cNvPr id="183" name="Google Shape;183;p12"/>
          <p:cNvGrpSpPr/>
          <p:nvPr/>
        </p:nvGrpSpPr>
        <p:grpSpPr>
          <a:xfrm>
            <a:off x="-5" y="2092199"/>
            <a:ext cx="714370" cy="349501"/>
            <a:chOff x="-5" y="2396999"/>
            <a:chExt cx="714370" cy="349501"/>
          </a:xfrm>
        </p:grpSpPr>
        <p:sp>
          <p:nvSpPr>
            <p:cNvPr id="184" name="Google Shape;184;p12"/>
            <p:cNvSpPr/>
            <p:nvPr/>
          </p:nvSpPr>
          <p:spPr>
            <a:xfrm>
              <a:off x="-5" y="2397000"/>
              <a:ext cx="637800" cy="3495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12"/>
            <p:cNvSpPr/>
            <p:nvPr/>
          </p:nvSpPr>
          <p:spPr>
            <a:xfrm>
              <a:off x="549365" y="2396999"/>
              <a:ext cx="165000" cy="349500"/>
            </a:xfrm>
            <a:prstGeom prst="ellipse">
              <a:avLst/>
            </a:prstGeom>
            <a:solidFill>
              <a:schemeClr val="accent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 name="Google Shape;186;p12"/>
          <p:cNvGrpSpPr/>
          <p:nvPr/>
        </p:nvGrpSpPr>
        <p:grpSpPr>
          <a:xfrm rot="10800000">
            <a:off x="8429620" y="2092199"/>
            <a:ext cx="714370" cy="349501"/>
            <a:chOff x="-5" y="2396999"/>
            <a:chExt cx="714370" cy="349501"/>
          </a:xfrm>
        </p:grpSpPr>
        <p:sp>
          <p:nvSpPr>
            <p:cNvPr id="187" name="Google Shape;187;p12"/>
            <p:cNvSpPr/>
            <p:nvPr/>
          </p:nvSpPr>
          <p:spPr>
            <a:xfrm>
              <a:off x="-5" y="2397000"/>
              <a:ext cx="637800" cy="3495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12"/>
            <p:cNvSpPr/>
            <p:nvPr/>
          </p:nvSpPr>
          <p:spPr>
            <a:xfrm>
              <a:off x="549365" y="2396999"/>
              <a:ext cx="165000" cy="349500"/>
            </a:xfrm>
            <a:prstGeom prst="ellipse">
              <a:avLst/>
            </a:prstGeom>
            <a:solidFill>
              <a:schemeClr val="accent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
    <p:spTree>
      <p:nvGrpSpPr>
        <p:cNvPr id="189" name="Shape 189"/>
        <p:cNvGrpSpPr/>
        <p:nvPr/>
      </p:nvGrpSpPr>
      <p:grpSpPr>
        <a:xfrm>
          <a:off x="0" y="0"/>
          <a:ext cx="0" cy="0"/>
          <a:chOff x="0" y="0"/>
          <a:chExt cx="0" cy="0"/>
        </a:xfrm>
      </p:grpSpPr>
      <p:sp>
        <p:nvSpPr>
          <p:cNvPr id="190" name="Google Shape;190;p13"/>
          <p:cNvSpPr txBox="1"/>
          <p:nvPr>
            <p:ph hasCustomPrompt="1" type="title"/>
          </p:nvPr>
        </p:nvSpPr>
        <p:spPr>
          <a:xfrm>
            <a:off x="6531825" y="3969395"/>
            <a:ext cx="1897800" cy="649200"/>
          </a:xfrm>
          <a:prstGeom prst="rect">
            <a:avLst/>
          </a:prstGeom>
        </p:spPr>
        <p:txBody>
          <a:bodyPr anchorCtr="0" anchor="ctr" bIns="0" lIns="0" spcFirstLastPara="1" rIns="0" wrap="square" tIns="0">
            <a:noAutofit/>
          </a:bodyPr>
          <a:lstStyle>
            <a:lvl1pPr lvl="0" rtl="0">
              <a:spcBef>
                <a:spcPts val="0"/>
              </a:spcBef>
              <a:spcAft>
                <a:spcPts val="0"/>
              </a:spcAft>
              <a:buClr>
                <a:schemeClr val="accent2"/>
              </a:buClr>
              <a:buSzPts val="9000"/>
              <a:buNone/>
              <a:defRPr sz="9000">
                <a:solidFill>
                  <a:schemeClr val="accent2"/>
                </a:solidFill>
              </a:defRPr>
            </a:lvl1pPr>
            <a:lvl2pPr lvl="1" rtl="0">
              <a:spcBef>
                <a:spcPts val="0"/>
              </a:spcBef>
              <a:spcAft>
                <a:spcPts val="0"/>
              </a:spcAft>
              <a:buSzPts val="9000"/>
              <a:buFont typeface="Khand"/>
              <a:buNone/>
              <a:defRPr b="1" sz="9000">
                <a:latin typeface="Khand"/>
                <a:ea typeface="Khand"/>
                <a:cs typeface="Khand"/>
                <a:sym typeface="Khand"/>
              </a:defRPr>
            </a:lvl2pPr>
            <a:lvl3pPr lvl="2" rtl="0">
              <a:spcBef>
                <a:spcPts val="0"/>
              </a:spcBef>
              <a:spcAft>
                <a:spcPts val="0"/>
              </a:spcAft>
              <a:buSzPts val="9000"/>
              <a:buFont typeface="Khand"/>
              <a:buNone/>
              <a:defRPr b="1" sz="9000">
                <a:latin typeface="Khand"/>
                <a:ea typeface="Khand"/>
                <a:cs typeface="Khand"/>
                <a:sym typeface="Khand"/>
              </a:defRPr>
            </a:lvl3pPr>
            <a:lvl4pPr lvl="3" rtl="0">
              <a:spcBef>
                <a:spcPts val="0"/>
              </a:spcBef>
              <a:spcAft>
                <a:spcPts val="0"/>
              </a:spcAft>
              <a:buSzPts val="9000"/>
              <a:buFont typeface="Khand"/>
              <a:buNone/>
              <a:defRPr b="1" sz="9000">
                <a:latin typeface="Khand"/>
                <a:ea typeface="Khand"/>
                <a:cs typeface="Khand"/>
                <a:sym typeface="Khand"/>
              </a:defRPr>
            </a:lvl4pPr>
            <a:lvl5pPr lvl="4" rtl="0">
              <a:spcBef>
                <a:spcPts val="0"/>
              </a:spcBef>
              <a:spcAft>
                <a:spcPts val="0"/>
              </a:spcAft>
              <a:buSzPts val="9000"/>
              <a:buFont typeface="Khand"/>
              <a:buNone/>
              <a:defRPr b="1" sz="9000">
                <a:latin typeface="Khand"/>
                <a:ea typeface="Khand"/>
                <a:cs typeface="Khand"/>
                <a:sym typeface="Khand"/>
              </a:defRPr>
            </a:lvl5pPr>
            <a:lvl6pPr lvl="5" rtl="0">
              <a:spcBef>
                <a:spcPts val="0"/>
              </a:spcBef>
              <a:spcAft>
                <a:spcPts val="0"/>
              </a:spcAft>
              <a:buSzPts val="9000"/>
              <a:buFont typeface="Khand"/>
              <a:buNone/>
              <a:defRPr b="1" sz="9000">
                <a:latin typeface="Khand"/>
                <a:ea typeface="Khand"/>
                <a:cs typeface="Khand"/>
                <a:sym typeface="Khand"/>
              </a:defRPr>
            </a:lvl6pPr>
            <a:lvl7pPr lvl="6" rtl="0">
              <a:spcBef>
                <a:spcPts val="0"/>
              </a:spcBef>
              <a:spcAft>
                <a:spcPts val="0"/>
              </a:spcAft>
              <a:buSzPts val="9000"/>
              <a:buFont typeface="Khand"/>
              <a:buNone/>
              <a:defRPr b="1" sz="9000">
                <a:latin typeface="Khand"/>
                <a:ea typeface="Khand"/>
                <a:cs typeface="Khand"/>
                <a:sym typeface="Khand"/>
              </a:defRPr>
            </a:lvl7pPr>
            <a:lvl8pPr lvl="7" rtl="0">
              <a:spcBef>
                <a:spcPts val="0"/>
              </a:spcBef>
              <a:spcAft>
                <a:spcPts val="0"/>
              </a:spcAft>
              <a:buSzPts val="9000"/>
              <a:buFont typeface="Khand"/>
              <a:buNone/>
              <a:defRPr b="1" sz="9000">
                <a:latin typeface="Khand"/>
                <a:ea typeface="Khand"/>
                <a:cs typeface="Khand"/>
                <a:sym typeface="Khand"/>
              </a:defRPr>
            </a:lvl8pPr>
            <a:lvl9pPr lvl="8" rtl="0">
              <a:spcBef>
                <a:spcPts val="0"/>
              </a:spcBef>
              <a:spcAft>
                <a:spcPts val="0"/>
              </a:spcAft>
              <a:buSzPts val="9000"/>
              <a:buFont typeface="Khand"/>
              <a:buNone/>
              <a:defRPr b="1" sz="9000">
                <a:latin typeface="Khand"/>
                <a:ea typeface="Khand"/>
                <a:cs typeface="Khand"/>
                <a:sym typeface="Khand"/>
              </a:defRPr>
            </a:lvl9pPr>
          </a:lstStyle>
          <a:p>
            <a:r>
              <a:t>xx%</a:t>
            </a:r>
          </a:p>
        </p:txBody>
      </p:sp>
      <p:sp>
        <p:nvSpPr>
          <p:cNvPr id="191" name="Google Shape;191;p13"/>
          <p:cNvSpPr txBox="1"/>
          <p:nvPr>
            <p:ph idx="1" type="subTitle"/>
          </p:nvPr>
        </p:nvSpPr>
        <p:spPr>
          <a:xfrm>
            <a:off x="3845900" y="859738"/>
            <a:ext cx="2369100" cy="405000"/>
          </a:xfrm>
          <a:prstGeom prst="rect">
            <a:avLst/>
          </a:prstGeom>
        </p:spPr>
        <p:txBody>
          <a:bodyPr anchorCtr="0" anchor="t" bIns="0" lIns="0" spcFirstLastPara="1" rIns="0" wrap="square" tIns="0">
            <a:noAutofit/>
          </a:bodyPr>
          <a:lstStyle>
            <a:lvl1pPr lvl="0" rtl="0" algn="r">
              <a:spcBef>
                <a:spcPts val="0"/>
              </a:spcBef>
              <a:spcAft>
                <a:spcPts val="0"/>
              </a:spcAft>
              <a:buNone/>
              <a:defRPr b="0"/>
            </a:lvl1pPr>
            <a:lvl2pPr lvl="1" rtl="0" algn="r">
              <a:spcBef>
                <a:spcPts val="1600"/>
              </a:spcBef>
              <a:spcAft>
                <a:spcPts val="0"/>
              </a:spcAft>
              <a:buNone/>
              <a:defRPr/>
            </a:lvl2pPr>
            <a:lvl3pPr lvl="2" rtl="0" algn="r">
              <a:spcBef>
                <a:spcPts val="1600"/>
              </a:spcBef>
              <a:spcAft>
                <a:spcPts val="0"/>
              </a:spcAft>
              <a:buNone/>
              <a:defRPr/>
            </a:lvl3pPr>
            <a:lvl4pPr lvl="3" rtl="0" algn="r">
              <a:spcBef>
                <a:spcPts val="1600"/>
              </a:spcBef>
              <a:spcAft>
                <a:spcPts val="0"/>
              </a:spcAft>
              <a:buNone/>
              <a:defRPr/>
            </a:lvl4pPr>
            <a:lvl5pPr lvl="4" rtl="0" algn="r">
              <a:spcBef>
                <a:spcPts val="1600"/>
              </a:spcBef>
              <a:spcAft>
                <a:spcPts val="0"/>
              </a:spcAft>
              <a:buNone/>
              <a:defRPr/>
            </a:lvl5pPr>
            <a:lvl6pPr lvl="5" rtl="0" algn="r">
              <a:spcBef>
                <a:spcPts val="1600"/>
              </a:spcBef>
              <a:spcAft>
                <a:spcPts val="0"/>
              </a:spcAft>
              <a:buNone/>
              <a:defRPr/>
            </a:lvl6pPr>
            <a:lvl7pPr lvl="6" rtl="0" algn="r">
              <a:spcBef>
                <a:spcPts val="1600"/>
              </a:spcBef>
              <a:spcAft>
                <a:spcPts val="0"/>
              </a:spcAft>
              <a:buNone/>
              <a:defRPr/>
            </a:lvl7pPr>
            <a:lvl8pPr lvl="7" rtl="0" algn="r">
              <a:spcBef>
                <a:spcPts val="1600"/>
              </a:spcBef>
              <a:spcAft>
                <a:spcPts val="0"/>
              </a:spcAft>
              <a:buNone/>
              <a:defRPr/>
            </a:lvl8pPr>
            <a:lvl9pPr lvl="8" rtl="0" algn="r">
              <a:spcBef>
                <a:spcPts val="1600"/>
              </a:spcBef>
              <a:spcAft>
                <a:spcPts val="1600"/>
              </a:spcAft>
              <a:buNone/>
              <a:defRPr/>
            </a:lvl9pPr>
          </a:lstStyle>
          <a:p/>
        </p:txBody>
      </p:sp>
      <p:sp>
        <p:nvSpPr>
          <p:cNvPr id="192" name="Google Shape;192;p13"/>
          <p:cNvSpPr txBox="1"/>
          <p:nvPr>
            <p:ph idx="2" type="subTitle"/>
          </p:nvPr>
        </p:nvSpPr>
        <p:spPr>
          <a:xfrm>
            <a:off x="3845900" y="1974814"/>
            <a:ext cx="2369100" cy="405000"/>
          </a:xfrm>
          <a:prstGeom prst="rect">
            <a:avLst/>
          </a:prstGeom>
        </p:spPr>
        <p:txBody>
          <a:bodyPr anchorCtr="0" anchor="t" bIns="0" lIns="0" spcFirstLastPara="1" rIns="0" wrap="square" tIns="0">
            <a:noAutofit/>
          </a:bodyPr>
          <a:lstStyle>
            <a:lvl1pPr lvl="0" rtl="0" algn="r">
              <a:spcBef>
                <a:spcPts val="0"/>
              </a:spcBef>
              <a:spcAft>
                <a:spcPts val="0"/>
              </a:spcAft>
              <a:buNone/>
              <a:defRPr b="0"/>
            </a:lvl1pPr>
            <a:lvl2pPr lvl="1" rtl="0" algn="r">
              <a:spcBef>
                <a:spcPts val="1600"/>
              </a:spcBef>
              <a:spcAft>
                <a:spcPts val="0"/>
              </a:spcAft>
              <a:buNone/>
              <a:defRPr/>
            </a:lvl2pPr>
            <a:lvl3pPr lvl="2" rtl="0" algn="r">
              <a:spcBef>
                <a:spcPts val="1600"/>
              </a:spcBef>
              <a:spcAft>
                <a:spcPts val="0"/>
              </a:spcAft>
              <a:buNone/>
              <a:defRPr/>
            </a:lvl3pPr>
            <a:lvl4pPr lvl="3" rtl="0" algn="r">
              <a:spcBef>
                <a:spcPts val="1600"/>
              </a:spcBef>
              <a:spcAft>
                <a:spcPts val="0"/>
              </a:spcAft>
              <a:buNone/>
              <a:defRPr/>
            </a:lvl4pPr>
            <a:lvl5pPr lvl="4" rtl="0" algn="r">
              <a:spcBef>
                <a:spcPts val="1600"/>
              </a:spcBef>
              <a:spcAft>
                <a:spcPts val="0"/>
              </a:spcAft>
              <a:buNone/>
              <a:defRPr/>
            </a:lvl5pPr>
            <a:lvl6pPr lvl="5" rtl="0" algn="r">
              <a:spcBef>
                <a:spcPts val="1600"/>
              </a:spcBef>
              <a:spcAft>
                <a:spcPts val="0"/>
              </a:spcAft>
              <a:buNone/>
              <a:defRPr/>
            </a:lvl6pPr>
            <a:lvl7pPr lvl="6" rtl="0" algn="r">
              <a:spcBef>
                <a:spcPts val="1600"/>
              </a:spcBef>
              <a:spcAft>
                <a:spcPts val="0"/>
              </a:spcAft>
              <a:buNone/>
              <a:defRPr/>
            </a:lvl7pPr>
            <a:lvl8pPr lvl="7" rtl="0" algn="r">
              <a:spcBef>
                <a:spcPts val="1600"/>
              </a:spcBef>
              <a:spcAft>
                <a:spcPts val="0"/>
              </a:spcAft>
              <a:buNone/>
              <a:defRPr/>
            </a:lvl8pPr>
            <a:lvl9pPr lvl="8" rtl="0" algn="r">
              <a:spcBef>
                <a:spcPts val="1600"/>
              </a:spcBef>
              <a:spcAft>
                <a:spcPts val="1600"/>
              </a:spcAft>
              <a:buNone/>
              <a:defRPr/>
            </a:lvl9pPr>
          </a:lstStyle>
          <a:p/>
        </p:txBody>
      </p:sp>
      <p:sp>
        <p:nvSpPr>
          <p:cNvPr id="193" name="Google Shape;193;p13"/>
          <p:cNvSpPr txBox="1"/>
          <p:nvPr>
            <p:ph idx="3" type="subTitle"/>
          </p:nvPr>
        </p:nvSpPr>
        <p:spPr>
          <a:xfrm>
            <a:off x="3845900" y="3089890"/>
            <a:ext cx="2369100" cy="405000"/>
          </a:xfrm>
          <a:prstGeom prst="rect">
            <a:avLst/>
          </a:prstGeom>
        </p:spPr>
        <p:txBody>
          <a:bodyPr anchorCtr="0" anchor="t" bIns="0" lIns="0" spcFirstLastPara="1" rIns="0" wrap="square" tIns="0">
            <a:noAutofit/>
          </a:bodyPr>
          <a:lstStyle>
            <a:lvl1pPr lvl="0" rtl="0" algn="r">
              <a:spcBef>
                <a:spcPts val="0"/>
              </a:spcBef>
              <a:spcAft>
                <a:spcPts val="0"/>
              </a:spcAft>
              <a:buNone/>
              <a:defRPr b="0"/>
            </a:lvl1pPr>
            <a:lvl2pPr lvl="1" rtl="0" algn="r">
              <a:spcBef>
                <a:spcPts val="1600"/>
              </a:spcBef>
              <a:spcAft>
                <a:spcPts val="0"/>
              </a:spcAft>
              <a:buNone/>
              <a:defRPr/>
            </a:lvl2pPr>
            <a:lvl3pPr lvl="2" rtl="0" algn="r">
              <a:spcBef>
                <a:spcPts val="1600"/>
              </a:spcBef>
              <a:spcAft>
                <a:spcPts val="0"/>
              </a:spcAft>
              <a:buNone/>
              <a:defRPr/>
            </a:lvl3pPr>
            <a:lvl4pPr lvl="3" rtl="0" algn="r">
              <a:spcBef>
                <a:spcPts val="1600"/>
              </a:spcBef>
              <a:spcAft>
                <a:spcPts val="0"/>
              </a:spcAft>
              <a:buNone/>
              <a:defRPr/>
            </a:lvl4pPr>
            <a:lvl5pPr lvl="4" rtl="0" algn="r">
              <a:spcBef>
                <a:spcPts val="1600"/>
              </a:spcBef>
              <a:spcAft>
                <a:spcPts val="0"/>
              </a:spcAft>
              <a:buNone/>
              <a:defRPr/>
            </a:lvl5pPr>
            <a:lvl6pPr lvl="5" rtl="0" algn="r">
              <a:spcBef>
                <a:spcPts val="1600"/>
              </a:spcBef>
              <a:spcAft>
                <a:spcPts val="0"/>
              </a:spcAft>
              <a:buNone/>
              <a:defRPr/>
            </a:lvl6pPr>
            <a:lvl7pPr lvl="6" rtl="0" algn="r">
              <a:spcBef>
                <a:spcPts val="1600"/>
              </a:spcBef>
              <a:spcAft>
                <a:spcPts val="0"/>
              </a:spcAft>
              <a:buNone/>
              <a:defRPr/>
            </a:lvl7pPr>
            <a:lvl8pPr lvl="7" rtl="0" algn="r">
              <a:spcBef>
                <a:spcPts val="1600"/>
              </a:spcBef>
              <a:spcAft>
                <a:spcPts val="0"/>
              </a:spcAft>
              <a:buNone/>
              <a:defRPr/>
            </a:lvl8pPr>
            <a:lvl9pPr lvl="8" rtl="0" algn="r">
              <a:spcBef>
                <a:spcPts val="1600"/>
              </a:spcBef>
              <a:spcAft>
                <a:spcPts val="1600"/>
              </a:spcAft>
              <a:buNone/>
              <a:defRPr/>
            </a:lvl9pPr>
          </a:lstStyle>
          <a:p/>
        </p:txBody>
      </p:sp>
      <p:sp>
        <p:nvSpPr>
          <p:cNvPr id="194" name="Google Shape;194;p13"/>
          <p:cNvSpPr txBox="1"/>
          <p:nvPr>
            <p:ph idx="4" type="subTitle"/>
          </p:nvPr>
        </p:nvSpPr>
        <p:spPr>
          <a:xfrm>
            <a:off x="3856675" y="4204966"/>
            <a:ext cx="2369100" cy="405000"/>
          </a:xfrm>
          <a:prstGeom prst="rect">
            <a:avLst/>
          </a:prstGeom>
        </p:spPr>
        <p:txBody>
          <a:bodyPr anchorCtr="0" anchor="t" bIns="0" lIns="0" spcFirstLastPara="1" rIns="0" wrap="square" tIns="0">
            <a:noAutofit/>
          </a:bodyPr>
          <a:lstStyle>
            <a:lvl1pPr lvl="0" rtl="0" algn="r">
              <a:spcBef>
                <a:spcPts val="0"/>
              </a:spcBef>
              <a:spcAft>
                <a:spcPts val="0"/>
              </a:spcAft>
              <a:buNone/>
              <a:defRPr b="0"/>
            </a:lvl1pPr>
            <a:lvl2pPr lvl="1" rtl="0" algn="r">
              <a:spcBef>
                <a:spcPts val="1600"/>
              </a:spcBef>
              <a:spcAft>
                <a:spcPts val="0"/>
              </a:spcAft>
              <a:buNone/>
              <a:defRPr/>
            </a:lvl2pPr>
            <a:lvl3pPr lvl="2" rtl="0" algn="r">
              <a:spcBef>
                <a:spcPts val="1600"/>
              </a:spcBef>
              <a:spcAft>
                <a:spcPts val="0"/>
              </a:spcAft>
              <a:buNone/>
              <a:defRPr/>
            </a:lvl3pPr>
            <a:lvl4pPr lvl="3" rtl="0" algn="r">
              <a:spcBef>
                <a:spcPts val="1600"/>
              </a:spcBef>
              <a:spcAft>
                <a:spcPts val="0"/>
              </a:spcAft>
              <a:buNone/>
              <a:defRPr/>
            </a:lvl4pPr>
            <a:lvl5pPr lvl="4" rtl="0" algn="r">
              <a:spcBef>
                <a:spcPts val="1600"/>
              </a:spcBef>
              <a:spcAft>
                <a:spcPts val="0"/>
              </a:spcAft>
              <a:buNone/>
              <a:defRPr/>
            </a:lvl5pPr>
            <a:lvl6pPr lvl="5" rtl="0" algn="r">
              <a:spcBef>
                <a:spcPts val="1600"/>
              </a:spcBef>
              <a:spcAft>
                <a:spcPts val="0"/>
              </a:spcAft>
              <a:buNone/>
              <a:defRPr/>
            </a:lvl6pPr>
            <a:lvl7pPr lvl="6" rtl="0" algn="r">
              <a:spcBef>
                <a:spcPts val="1600"/>
              </a:spcBef>
              <a:spcAft>
                <a:spcPts val="0"/>
              </a:spcAft>
              <a:buNone/>
              <a:defRPr/>
            </a:lvl7pPr>
            <a:lvl8pPr lvl="7" rtl="0" algn="r">
              <a:spcBef>
                <a:spcPts val="1600"/>
              </a:spcBef>
              <a:spcAft>
                <a:spcPts val="0"/>
              </a:spcAft>
              <a:buNone/>
              <a:defRPr/>
            </a:lvl8pPr>
            <a:lvl9pPr lvl="8" rtl="0" algn="r">
              <a:spcBef>
                <a:spcPts val="1600"/>
              </a:spcBef>
              <a:spcAft>
                <a:spcPts val="1600"/>
              </a:spcAft>
              <a:buNone/>
              <a:defRPr/>
            </a:lvl9pPr>
          </a:lstStyle>
          <a:p/>
        </p:txBody>
      </p:sp>
      <p:sp>
        <p:nvSpPr>
          <p:cNvPr id="195" name="Google Shape;195;p13"/>
          <p:cNvSpPr txBox="1"/>
          <p:nvPr>
            <p:ph idx="12" type="sldNum"/>
          </p:nvPr>
        </p:nvSpPr>
        <p:spPr>
          <a:xfrm>
            <a:off x="8629950" y="4735225"/>
            <a:ext cx="356700" cy="283200"/>
          </a:xfrm>
          <a:prstGeom prst="rect">
            <a:avLst/>
          </a:prstGeom>
        </p:spPr>
        <p:txBody>
          <a:bodyPr anchorCtr="0" anchor="ctr" bIns="0" lIns="0" spcFirstLastPara="1" rIns="0" wrap="square" tIns="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ctr">
              <a:spcBef>
                <a:spcPts val="0"/>
              </a:spcBef>
              <a:spcAft>
                <a:spcPts val="0"/>
              </a:spcAft>
              <a:buNone/>
            </a:pPr>
            <a:r>
              <a:rPr lang="en"/>
              <a:t> </a:t>
            </a:r>
            <a:fld id="{00000000-1234-1234-1234-123412341234}" type="slidenum">
              <a:rPr lang="en"/>
              <a:t>‹#›</a:t>
            </a:fld>
            <a:r>
              <a:rPr lang="en"/>
              <a:t>.</a:t>
            </a:r>
            <a:endParaRPr/>
          </a:p>
        </p:txBody>
      </p:sp>
      <p:sp>
        <p:nvSpPr>
          <p:cNvPr id="196" name="Google Shape;196;p13"/>
          <p:cNvSpPr txBox="1"/>
          <p:nvPr>
            <p:ph idx="5" type="title"/>
          </p:nvPr>
        </p:nvSpPr>
        <p:spPr>
          <a:xfrm>
            <a:off x="3161175" y="624000"/>
            <a:ext cx="3057900" cy="235800"/>
          </a:xfrm>
          <a:prstGeom prst="rect">
            <a:avLst/>
          </a:prstGeom>
        </p:spPr>
        <p:txBody>
          <a:bodyPr anchorCtr="0" anchor="ctr" bIns="0" lIns="0" spcFirstLastPara="1" rIns="0" wrap="square" tIns="0">
            <a:noAutofit/>
          </a:bodyPr>
          <a:lstStyle>
            <a:lvl1pPr lvl="0" algn="r">
              <a:spcBef>
                <a:spcPts val="0"/>
              </a:spcBef>
              <a:spcAft>
                <a:spcPts val="0"/>
              </a:spcAft>
              <a:buNone/>
              <a:defRPr sz="1600">
                <a:latin typeface="Sintony"/>
                <a:ea typeface="Sintony"/>
                <a:cs typeface="Sintony"/>
                <a:sym typeface="Sintony"/>
              </a:defRPr>
            </a:lvl1pPr>
            <a:lvl2pPr lvl="1">
              <a:spcBef>
                <a:spcPts val="0"/>
              </a:spcBef>
              <a:spcAft>
                <a:spcPts val="0"/>
              </a:spcAft>
              <a:buNone/>
              <a:defRPr>
                <a:latin typeface="Sintony"/>
                <a:ea typeface="Sintony"/>
                <a:cs typeface="Sintony"/>
                <a:sym typeface="Sintony"/>
              </a:defRPr>
            </a:lvl2pPr>
            <a:lvl3pPr lvl="2">
              <a:spcBef>
                <a:spcPts val="0"/>
              </a:spcBef>
              <a:spcAft>
                <a:spcPts val="0"/>
              </a:spcAft>
              <a:buNone/>
              <a:defRPr>
                <a:latin typeface="Sintony"/>
                <a:ea typeface="Sintony"/>
                <a:cs typeface="Sintony"/>
                <a:sym typeface="Sintony"/>
              </a:defRPr>
            </a:lvl3pPr>
            <a:lvl4pPr lvl="3">
              <a:spcBef>
                <a:spcPts val="0"/>
              </a:spcBef>
              <a:spcAft>
                <a:spcPts val="0"/>
              </a:spcAft>
              <a:buNone/>
              <a:defRPr>
                <a:latin typeface="Sintony"/>
                <a:ea typeface="Sintony"/>
                <a:cs typeface="Sintony"/>
                <a:sym typeface="Sintony"/>
              </a:defRPr>
            </a:lvl4pPr>
            <a:lvl5pPr lvl="4">
              <a:spcBef>
                <a:spcPts val="0"/>
              </a:spcBef>
              <a:spcAft>
                <a:spcPts val="0"/>
              </a:spcAft>
              <a:buNone/>
              <a:defRPr>
                <a:latin typeface="Sintony"/>
                <a:ea typeface="Sintony"/>
                <a:cs typeface="Sintony"/>
                <a:sym typeface="Sintony"/>
              </a:defRPr>
            </a:lvl5pPr>
            <a:lvl6pPr lvl="5">
              <a:spcBef>
                <a:spcPts val="0"/>
              </a:spcBef>
              <a:spcAft>
                <a:spcPts val="0"/>
              </a:spcAft>
              <a:buNone/>
              <a:defRPr>
                <a:latin typeface="Sintony"/>
                <a:ea typeface="Sintony"/>
                <a:cs typeface="Sintony"/>
                <a:sym typeface="Sintony"/>
              </a:defRPr>
            </a:lvl6pPr>
            <a:lvl7pPr lvl="6">
              <a:spcBef>
                <a:spcPts val="0"/>
              </a:spcBef>
              <a:spcAft>
                <a:spcPts val="0"/>
              </a:spcAft>
              <a:buNone/>
              <a:defRPr>
                <a:latin typeface="Sintony"/>
                <a:ea typeface="Sintony"/>
                <a:cs typeface="Sintony"/>
                <a:sym typeface="Sintony"/>
              </a:defRPr>
            </a:lvl7pPr>
            <a:lvl8pPr lvl="7">
              <a:spcBef>
                <a:spcPts val="0"/>
              </a:spcBef>
              <a:spcAft>
                <a:spcPts val="0"/>
              </a:spcAft>
              <a:buNone/>
              <a:defRPr>
                <a:latin typeface="Sintony"/>
                <a:ea typeface="Sintony"/>
                <a:cs typeface="Sintony"/>
                <a:sym typeface="Sintony"/>
              </a:defRPr>
            </a:lvl8pPr>
            <a:lvl9pPr lvl="8">
              <a:spcBef>
                <a:spcPts val="0"/>
              </a:spcBef>
              <a:spcAft>
                <a:spcPts val="0"/>
              </a:spcAft>
              <a:buNone/>
              <a:defRPr>
                <a:latin typeface="Sintony"/>
                <a:ea typeface="Sintony"/>
                <a:cs typeface="Sintony"/>
                <a:sym typeface="Sintony"/>
              </a:defRPr>
            </a:lvl9pPr>
          </a:lstStyle>
          <a:p/>
        </p:txBody>
      </p:sp>
      <p:sp>
        <p:nvSpPr>
          <p:cNvPr id="197" name="Google Shape;197;p13"/>
          <p:cNvSpPr txBox="1"/>
          <p:nvPr>
            <p:ph idx="6" type="title"/>
          </p:nvPr>
        </p:nvSpPr>
        <p:spPr>
          <a:xfrm>
            <a:off x="3161175" y="1739133"/>
            <a:ext cx="3057900" cy="235800"/>
          </a:xfrm>
          <a:prstGeom prst="rect">
            <a:avLst/>
          </a:prstGeom>
        </p:spPr>
        <p:txBody>
          <a:bodyPr anchorCtr="0" anchor="ctr" bIns="0" lIns="0" spcFirstLastPara="1" rIns="0" wrap="square" tIns="0">
            <a:noAutofit/>
          </a:bodyPr>
          <a:lstStyle>
            <a:lvl1pPr lvl="0" rtl="0" algn="r">
              <a:spcBef>
                <a:spcPts val="0"/>
              </a:spcBef>
              <a:spcAft>
                <a:spcPts val="0"/>
              </a:spcAft>
              <a:buNone/>
              <a:defRPr sz="1600">
                <a:latin typeface="Sintony"/>
                <a:ea typeface="Sintony"/>
                <a:cs typeface="Sintony"/>
                <a:sym typeface="Sintony"/>
              </a:defRPr>
            </a:lvl1pPr>
            <a:lvl2pPr lvl="1" rtl="0">
              <a:spcBef>
                <a:spcPts val="0"/>
              </a:spcBef>
              <a:spcAft>
                <a:spcPts val="0"/>
              </a:spcAft>
              <a:buNone/>
              <a:defRPr>
                <a:latin typeface="Sintony"/>
                <a:ea typeface="Sintony"/>
                <a:cs typeface="Sintony"/>
                <a:sym typeface="Sintony"/>
              </a:defRPr>
            </a:lvl2pPr>
            <a:lvl3pPr lvl="2" rtl="0">
              <a:spcBef>
                <a:spcPts val="0"/>
              </a:spcBef>
              <a:spcAft>
                <a:spcPts val="0"/>
              </a:spcAft>
              <a:buNone/>
              <a:defRPr>
                <a:latin typeface="Sintony"/>
                <a:ea typeface="Sintony"/>
                <a:cs typeface="Sintony"/>
                <a:sym typeface="Sintony"/>
              </a:defRPr>
            </a:lvl3pPr>
            <a:lvl4pPr lvl="3" rtl="0">
              <a:spcBef>
                <a:spcPts val="0"/>
              </a:spcBef>
              <a:spcAft>
                <a:spcPts val="0"/>
              </a:spcAft>
              <a:buNone/>
              <a:defRPr>
                <a:latin typeface="Sintony"/>
                <a:ea typeface="Sintony"/>
                <a:cs typeface="Sintony"/>
                <a:sym typeface="Sintony"/>
              </a:defRPr>
            </a:lvl4pPr>
            <a:lvl5pPr lvl="4" rtl="0">
              <a:spcBef>
                <a:spcPts val="0"/>
              </a:spcBef>
              <a:spcAft>
                <a:spcPts val="0"/>
              </a:spcAft>
              <a:buNone/>
              <a:defRPr>
                <a:latin typeface="Sintony"/>
                <a:ea typeface="Sintony"/>
                <a:cs typeface="Sintony"/>
                <a:sym typeface="Sintony"/>
              </a:defRPr>
            </a:lvl5pPr>
            <a:lvl6pPr lvl="5" rtl="0">
              <a:spcBef>
                <a:spcPts val="0"/>
              </a:spcBef>
              <a:spcAft>
                <a:spcPts val="0"/>
              </a:spcAft>
              <a:buNone/>
              <a:defRPr>
                <a:latin typeface="Sintony"/>
                <a:ea typeface="Sintony"/>
                <a:cs typeface="Sintony"/>
                <a:sym typeface="Sintony"/>
              </a:defRPr>
            </a:lvl6pPr>
            <a:lvl7pPr lvl="6" rtl="0">
              <a:spcBef>
                <a:spcPts val="0"/>
              </a:spcBef>
              <a:spcAft>
                <a:spcPts val="0"/>
              </a:spcAft>
              <a:buNone/>
              <a:defRPr>
                <a:latin typeface="Sintony"/>
                <a:ea typeface="Sintony"/>
                <a:cs typeface="Sintony"/>
                <a:sym typeface="Sintony"/>
              </a:defRPr>
            </a:lvl7pPr>
            <a:lvl8pPr lvl="7" rtl="0">
              <a:spcBef>
                <a:spcPts val="0"/>
              </a:spcBef>
              <a:spcAft>
                <a:spcPts val="0"/>
              </a:spcAft>
              <a:buNone/>
              <a:defRPr>
                <a:latin typeface="Sintony"/>
                <a:ea typeface="Sintony"/>
                <a:cs typeface="Sintony"/>
                <a:sym typeface="Sintony"/>
              </a:defRPr>
            </a:lvl8pPr>
            <a:lvl9pPr lvl="8" rtl="0">
              <a:spcBef>
                <a:spcPts val="0"/>
              </a:spcBef>
              <a:spcAft>
                <a:spcPts val="0"/>
              </a:spcAft>
              <a:buNone/>
              <a:defRPr>
                <a:latin typeface="Sintony"/>
                <a:ea typeface="Sintony"/>
                <a:cs typeface="Sintony"/>
                <a:sym typeface="Sintony"/>
              </a:defRPr>
            </a:lvl9pPr>
          </a:lstStyle>
          <a:p/>
        </p:txBody>
      </p:sp>
      <p:sp>
        <p:nvSpPr>
          <p:cNvPr id="198" name="Google Shape;198;p13"/>
          <p:cNvSpPr txBox="1"/>
          <p:nvPr>
            <p:ph idx="7" type="title"/>
          </p:nvPr>
        </p:nvSpPr>
        <p:spPr>
          <a:xfrm>
            <a:off x="3161175" y="2854267"/>
            <a:ext cx="3057900" cy="235800"/>
          </a:xfrm>
          <a:prstGeom prst="rect">
            <a:avLst/>
          </a:prstGeom>
        </p:spPr>
        <p:txBody>
          <a:bodyPr anchorCtr="0" anchor="ctr" bIns="0" lIns="0" spcFirstLastPara="1" rIns="0" wrap="square" tIns="0">
            <a:noAutofit/>
          </a:bodyPr>
          <a:lstStyle>
            <a:lvl1pPr lvl="0" rtl="0" algn="r">
              <a:spcBef>
                <a:spcPts val="0"/>
              </a:spcBef>
              <a:spcAft>
                <a:spcPts val="0"/>
              </a:spcAft>
              <a:buNone/>
              <a:defRPr sz="1600">
                <a:latin typeface="Sintony"/>
                <a:ea typeface="Sintony"/>
                <a:cs typeface="Sintony"/>
                <a:sym typeface="Sintony"/>
              </a:defRPr>
            </a:lvl1pPr>
            <a:lvl2pPr lvl="1" rtl="0">
              <a:spcBef>
                <a:spcPts val="0"/>
              </a:spcBef>
              <a:spcAft>
                <a:spcPts val="0"/>
              </a:spcAft>
              <a:buNone/>
              <a:defRPr>
                <a:latin typeface="Sintony"/>
                <a:ea typeface="Sintony"/>
                <a:cs typeface="Sintony"/>
                <a:sym typeface="Sintony"/>
              </a:defRPr>
            </a:lvl2pPr>
            <a:lvl3pPr lvl="2" rtl="0">
              <a:spcBef>
                <a:spcPts val="0"/>
              </a:spcBef>
              <a:spcAft>
                <a:spcPts val="0"/>
              </a:spcAft>
              <a:buNone/>
              <a:defRPr>
                <a:latin typeface="Sintony"/>
                <a:ea typeface="Sintony"/>
                <a:cs typeface="Sintony"/>
                <a:sym typeface="Sintony"/>
              </a:defRPr>
            </a:lvl3pPr>
            <a:lvl4pPr lvl="3" rtl="0">
              <a:spcBef>
                <a:spcPts val="0"/>
              </a:spcBef>
              <a:spcAft>
                <a:spcPts val="0"/>
              </a:spcAft>
              <a:buNone/>
              <a:defRPr>
                <a:latin typeface="Sintony"/>
                <a:ea typeface="Sintony"/>
                <a:cs typeface="Sintony"/>
                <a:sym typeface="Sintony"/>
              </a:defRPr>
            </a:lvl4pPr>
            <a:lvl5pPr lvl="4" rtl="0">
              <a:spcBef>
                <a:spcPts val="0"/>
              </a:spcBef>
              <a:spcAft>
                <a:spcPts val="0"/>
              </a:spcAft>
              <a:buNone/>
              <a:defRPr>
                <a:latin typeface="Sintony"/>
                <a:ea typeface="Sintony"/>
                <a:cs typeface="Sintony"/>
                <a:sym typeface="Sintony"/>
              </a:defRPr>
            </a:lvl5pPr>
            <a:lvl6pPr lvl="5" rtl="0">
              <a:spcBef>
                <a:spcPts val="0"/>
              </a:spcBef>
              <a:spcAft>
                <a:spcPts val="0"/>
              </a:spcAft>
              <a:buNone/>
              <a:defRPr>
                <a:latin typeface="Sintony"/>
                <a:ea typeface="Sintony"/>
                <a:cs typeface="Sintony"/>
                <a:sym typeface="Sintony"/>
              </a:defRPr>
            </a:lvl6pPr>
            <a:lvl7pPr lvl="6" rtl="0">
              <a:spcBef>
                <a:spcPts val="0"/>
              </a:spcBef>
              <a:spcAft>
                <a:spcPts val="0"/>
              </a:spcAft>
              <a:buNone/>
              <a:defRPr>
                <a:latin typeface="Sintony"/>
                <a:ea typeface="Sintony"/>
                <a:cs typeface="Sintony"/>
                <a:sym typeface="Sintony"/>
              </a:defRPr>
            </a:lvl7pPr>
            <a:lvl8pPr lvl="7" rtl="0">
              <a:spcBef>
                <a:spcPts val="0"/>
              </a:spcBef>
              <a:spcAft>
                <a:spcPts val="0"/>
              </a:spcAft>
              <a:buNone/>
              <a:defRPr>
                <a:latin typeface="Sintony"/>
                <a:ea typeface="Sintony"/>
                <a:cs typeface="Sintony"/>
                <a:sym typeface="Sintony"/>
              </a:defRPr>
            </a:lvl8pPr>
            <a:lvl9pPr lvl="8" rtl="0">
              <a:spcBef>
                <a:spcPts val="0"/>
              </a:spcBef>
              <a:spcAft>
                <a:spcPts val="0"/>
              </a:spcAft>
              <a:buNone/>
              <a:defRPr>
                <a:latin typeface="Sintony"/>
                <a:ea typeface="Sintony"/>
                <a:cs typeface="Sintony"/>
                <a:sym typeface="Sintony"/>
              </a:defRPr>
            </a:lvl9pPr>
          </a:lstStyle>
          <a:p/>
        </p:txBody>
      </p:sp>
      <p:sp>
        <p:nvSpPr>
          <p:cNvPr id="199" name="Google Shape;199;p13"/>
          <p:cNvSpPr txBox="1"/>
          <p:nvPr>
            <p:ph idx="8" type="title"/>
          </p:nvPr>
        </p:nvSpPr>
        <p:spPr>
          <a:xfrm>
            <a:off x="3171118" y="3969400"/>
            <a:ext cx="3057900" cy="235800"/>
          </a:xfrm>
          <a:prstGeom prst="rect">
            <a:avLst/>
          </a:prstGeom>
        </p:spPr>
        <p:txBody>
          <a:bodyPr anchorCtr="0" anchor="ctr" bIns="0" lIns="0" spcFirstLastPara="1" rIns="0" wrap="square" tIns="0">
            <a:noAutofit/>
          </a:bodyPr>
          <a:lstStyle>
            <a:lvl1pPr lvl="0" rtl="0" algn="r">
              <a:spcBef>
                <a:spcPts val="0"/>
              </a:spcBef>
              <a:spcAft>
                <a:spcPts val="0"/>
              </a:spcAft>
              <a:buNone/>
              <a:defRPr sz="1600">
                <a:latin typeface="Sintony"/>
                <a:ea typeface="Sintony"/>
                <a:cs typeface="Sintony"/>
                <a:sym typeface="Sintony"/>
              </a:defRPr>
            </a:lvl1pPr>
            <a:lvl2pPr lvl="1" rtl="0">
              <a:spcBef>
                <a:spcPts val="0"/>
              </a:spcBef>
              <a:spcAft>
                <a:spcPts val="0"/>
              </a:spcAft>
              <a:buNone/>
              <a:defRPr>
                <a:latin typeface="Sintony"/>
                <a:ea typeface="Sintony"/>
                <a:cs typeface="Sintony"/>
                <a:sym typeface="Sintony"/>
              </a:defRPr>
            </a:lvl2pPr>
            <a:lvl3pPr lvl="2" rtl="0">
              <a:spcBef>
                <a:spcPts val="0"/>
              </a:spcBef>
              <a:spcAft>
                <a:spcPts val="0"/>
              </a:spcAft>
              <a:buNone/>
              <a:defRPr>
                <a:latin typeface="Sintony"/>
                <a:ea typeface="Sintony"/>
                <a:cs typeface="Sintony"/>
                <a:sym typeface="Sintony"/>
              </a:defRPr>
            </a:lvl3pPr>
            <a:lvl4pPr lvl="3" rtl="0">
              <a:spcBef>
                <a:spcPts val="0"/>
              </a:spcBef>
              <a:spcAft>
                <a:spcPts val="0"/>
              </a:spcAft>
              <a:buNone/>
              <a:defRPr>
                <a:latin typeface="Sintony"/>
                <a:ea typeface="Sintony"/>
                <a:cs typeface="Sintony"/>
                <a:sym typeface="Sintony"/>
              </a:defRPr>
            </a:lvl4pPr>
            <a:lvl5pPr lvl="4" rtl="0">
              <a:spcBef>
                <a:spcPts val="0"/>
              </a:spcBef>
              <a:spcAft>
                <a:spcPts val="0"/>
              </a:spcAft>
              <a:buNone/>
              <a:defRPr>
                <a:latin typeface="Sintony"/>
                <a:ea typeface="Sintony"/>
                <a:cs typeface="Sintony"/>
                <a:sym typeface="Sintony"/>
              </a:defRPr>
            </a:lvl5pPr>
            <a:lvl6pPr lvl="5" rtl="0">
              <a:spcBef>
                <a:spcPts val="0"/>
              </a:spcBef>
              <a:spcAft>
                <a:spcPts val="0"/>
              </a:spcAft>
              <a:buNone/>
              <a:defRPr>
                <a:latin typeface="Sintony"/>
                <a:ea typeface="Sintony"/>
                <a:cs typeface="Sintony"/>
                <a:sym typeface="Sintony"/>
              </a:defRPr>
            </a:lvl6pPr>
            <a:lvl7pPr lvl="6" rtl="0">
              <a:spcBef>
                <a:spcPts val="0"/>
              </a:spcBef>
              <a:spcAft>
                <a:spcPts val="0"/>
              </a:spcAft>
              <a:buNone/>
              <a:defRPr>
                <a:latin typeface="Sintony"/>
                <a:ea typeface="Sintony"/>
                <a:cs typeface="Sintony"/>
                <a:sym typeface="Sintony"/>
              </a:defRPr>
            </a:lvl7pPr>
            <a:lvl8pPr lvl="7" rtl="0">
              <a:spcBef>
                <a:spcPts val="0"/>
              </a:spcBef>
              <a:spcAft>
                <a:spcPts val="0"/>
              </a:spcAft>
              <a:buNone/>
              <a:defRPr>
                <a:latin typeface="Sintony"/>
                <a:ea typeface="Sintony"/>
                <a:cs typeface="Sintony"/>
                <a:sym typeface="Sintony"/>
              </a:defRPr>
            </a:lvl8pPr>
            <a:lvl9pPr lvl="8" rtl="0">
              <a:spcBef>
                <a:spcPts val="0"/>
              </a:spcBef>
              <a:spcAft>
                <a:spcPts val="0"/>
              </a:spcAft>
              <a:buNone/>
              <a:defRPr>
                <a:latin typeface="Sintony"/>
                <a:ea typeface="Sintony"/>
                <a:cs typeface="Sintony"/>
                <a:sym typeface="Sintony"/>
              </a:defRPr>
            </a:lvl9pPr>
          </a:lstStyle>
          <a:p/>
        </p:txBody>
      </p:sp>
      <p:sp>
        <p:nvSpPr>
          <p:cNvPr id="200" name="Google Shape;200;p13"/>
          <p:cNvSpPr txBox="1"/>
          <p:nvPr>
            <p:ph hasCustomPrompt="1" idx="9" type="title"/>
          </p:nvPr>
        </p:nvSpPr>
        <p:spPr>
          <a:xfrm>
            <a:off x="6531825" y="2878855"/>
            <a:ext cx="1897800" cy="649200"/>
          </a:xfrm>
          <a:prstGeom prst="rect">
            <a:avLst/>
          </a:prstGeom>
        </p:spPr>
        <p:txBody>
          <a:bodyPr anchorCtr="0" anchor="ctr" bIns="0" lIns="0" spcFirstLastPara="1" rIns="0" wrap="square" tIns="0">
            <a:noAutofit/>
          </a:bodyPr>
          <a:lstStyle>
            <a:lvl1pPr lvl="0" rtl="0">
              <a:spcBef>
                <a:spcPts val="0"/>
              </a:spcBef>
              <a:spcAft>
                <a:spcPts val="0"/>
              </a:spcAft>
              <a:buClr>
                <a:schemeClr val="accent2"/>
              </a:buClr>
              <a:buSzPts val="9000"/>
              <a:buNone/>
              <a:defRPr sz="9000">
                <a:solidFill>
                  <a:schemeClr val="accent2"/>
                </a:solidFill>
              </a:defRPr>
            </a:lvl1pPr>
            <a:lvl2pPr lvl="1" rtl="0">
              <a:spcBef>
                <a:spcPts val="0"/>
              </a:spcBef>
              <a:spcAft>
                <a:spcPts val="0"/>
              </a:spcAft>
              <a:buSzPts val="9000"/>
              <a:buFont typeface="Khand"/>
              <a:buNone/>
              <a:defRPr b="1" sz="9000">
                <a:latin typeface="Khand"/>
                <a:ea typeface="Khand"/>
                <a:cs typeface="Khand"/>
                <a:sym typeface="Khand"/>
              </a:defRPr>
            </a:lvl2pPr>
            <a:lvl3pPr lvl="2" rtl="0">
              <a:spcBef>
                <a:spcPts val="0"/>
              </a:spcBef>
              <a:spcAft>
                <a:spcPts val="0"/>
              </a:spcAft>
              <a:buSzPts val="9000"/>
              <a:buFont typeface="Khand"/>
              <a:buNone/>
              <a:defRPr b="1" sz="9000">
                <a:latin typeface="Khand"/>
                <a:ea typeface="Khand"/>
                <a:cs typeface="Khand"/>
                <a:sym typeface="Khand"/>
              </a:defRPr>
            </a:lvl3pPr>
            <a:lvl4pPr lvl="3" rtl="0">
              <a:spcBef>
                <a:spcPts val="0"/>
              </a:spcBef>
              <a:spcAft>
                <a:spcPts val="0"/>
              </a:spcAft>
              <a:buSzPts val="9000"/>
              <a:buFont typeface="Khand"/>
              <a:buNone/>
              <a:defRPr b="1" sz="9000">
                <a:latin typeface="Khand"/>
                <a:ea typeface="Khand"/>
                <a:cs typeface="Khand"/>
                <a:sym typeface="Khand"/>
              </a:defRPr>
            </a:lvl4pPr>
            <a:lvl5pPr lvl="4" rtl="0">
              <a:spcBef>
                <a:spcPts val="0"/>
              </a:spcBef>
              <a:spcAft>
                <a:spcPts val="0"/>
              </a:spcAft>
              <a:buSzPts val="9000"/>
              <a:buFont typeface="Khand"/>
              <a:buNone/>
              <a:defRPr b="1" sz="9000">
                <a:latin typeface="Khand"/>
                <a:ea typeface="Khand"/>
                <a:cs typeface="Khand"/>
                <a:sym typeface="Khand"/>
              </a:defRPr>
            </a:lvl5pPr>
            <a:lvl6pPr lvl="5" rtl="0">
              <a:spcBef>
                <a:spcPts val="0"/>
              </a:spcBef>
              <a:spcAft>
                <a:spcPts val="0"/>
              </a:spcAft>
              <a:buSzPts val="9000"/>
              <a:buFont typeface="Khand"/>
              <a:buNone/>
              <a:defRPr b="1" sz="9000">
                <a:latin typeface="Khand"/>
                <a:ea typeface="Khand"/>
                <a:cs typeface="Khand"/>
                <a:sym typeface="Khand"/>
              </a:defRPr>
            </a:lvl6pPr>
            <a:lvl7pPr lvl="6" rtl="0">
              <a:spcBef>
                <a:spcPts val="0"/>
              </a:spcBef>
              <a:spcAft>
                <a:spcPts val="0"/>
              </a:spcAft>
              <a:buSzPts val="9000"/>
              <a:buFont typeface="Khand"/>
              <a:buNone/>
              <a:defRPr b="1" sz="9000">
                <a:latin typeface="Khand"/>
                <a:ea typeface="Khand"/>
                <a:cs typeface="Khand"/>
                <a:sym typeface="Khand"/>
              </a:defRPr>
            </a:lvl7pPr>
            <a:lvl8pPr lvl="7" rtl="0">
              <a:spcBef>
                <a:spcPts val="0"/>
              </a:spcBef>
              <a:spcAft>
                <a:spcPts val="0"/>
              </a:spcAft>
              <a:buSzPts val="9000"/>
              <a:buFont typeface="Khand"/>
              <a:buNone/>
              <a:defRPr b="1" sz="9000">
                <a:latin typeface="Khand"/>
                <a:ea typeface="Khand"/>
                <a:cs typeface="Khand"/>
                <a:sym typeface="Khand"/>
              </a:defRPr>
            </a:lvl8pPr>
            <a:lvl9pPr lvl="8" rtl="0">
              <a:spcBef>
                <a:spcPts val="0"/>
              </a:spcBef>
              <a:spcAft>
                <a:spcPts val="0"/>
              </a:spcAft>
              <a:buSzPts val="9000"/>
              <a:buFont typeface="Khand"/>
              <a:buNone/>
              <a:defRPr b="1" sz="9000">
                <a:latin typeface="Khand"/>
                <a:ea typeface="Khand"/>
                <a:cs typeface="Khand"/>
                <a:sym typeface="Khand"/>
              </a:defRPr>
            </a:lvl9pPr>
          </a:lstStyle>
          <a:p>
            <a:r>
              <a:t>xx%</a:t>
            </a:r>
          </a:p>
        </p:txBody>
      </p:sp>
      <p:sp>
        <p:nvSpPr>
          <p:cNvPr id="201" name="Google Shape;201;p13"/>
          <p:cNvSpPr txBox="1"/>
          <p:nvPr>
            <p:ph hasCustomPrompt="1" idx="13" type="title"/>
          </p:nvPr>
        </p:nvSpPr>
        <p:spPr>
          <a:xfrm>
            <a:off x="6531825" y="1788315"/>
            <a:ext cx="1897800" cy="649200"/>
          </a:xfrm>
          <a:prstGeom prst="rect">
            <a:avLst/>
          </a:prstGeom>
        </p:spPr>
        <p:txBody>
          <a:bodyPr anchorCtr="0" anchor="ctr" bIns="0" lIns="0" spcFirstLastPara="1" rIns="0" wrap="square" tIns="0">
            <a:noAutofit/>
          </a:bodyPr>
          <a:lstStyle>
            <a:lvl1pPr lvl="0" rtl="0">
              <a:spcBef>
                <a:spcPts val="0"/>
              </a:spcBef>
              <a:spcAft>
                <a:spcPts val="0"/>
              </a:spcAft>
              <a:buClr>
                <a:schemeClr val="accent2"/>
              </a:buClr>
              <a:buSzPts val="9000"/>
              <a:buNone/>
              <a:defRPr sz="9000">
                <a:solidFill>
                  <a:schemeClr val="accent2"/>
                </a:solidFill>
              </a:defRPr>
            </a:lvl1pPr>
            <a:lvl2pPr lvl="1" rtl="0">
              <a:spcBef>
                <a:spcPts val="0"/>
              </a:spcBef>
              <a:spcAft>
                <a:spcPts val="0"/>
              </a:spcAft>
              <a:buSzPts val="9000"/>
              <a:buFont typeface="Khand"/>
              <a:buNone/>
              <a:defRPr b="1" sz="9000">
                <a:latin typeface="Khand"/>
                <a:ea typeface="Khand"/>
                <a:cs typeface="Khand"/>
                <a:sym typeface="Khand"/>
              </a:defRPr>
            </a:lvl2pPr>
            <a:lvl3pPr lvl="2" rtl="0">
              <a:spcBef>
                <a:spcPts val="0"/>
              </a:spcBef>
              <a:spcAft>
                <a:spcPts val="0"/>
              </a:spcAft>
              <a:buSzPts val="9000"/>
              <a:buFont typeface="Khand"/>
              <a:buNone/>
              <a:defRPr b="1" sz="9000">
                <a:latin typeface="Khand"/>
                <a:ea typeface="Khand"/>
                <a:cs typeface="Khand"/>
                <a:sym typeface="Khand"/>
              </a:defRPr>
            </a:lvl3pPr>
            <a:lvl4pPr lvl="3" rtl="0">
              <a:spcBef>
                <a:spcPts val="0"/>
              </a:spcBef>
              <a:spcAft>
                <a:spcPts val="0"/>
              </a:spcAft>
              <a:buSzPts val="9000"/>
              <a:buFont typeface="Khand"/>
              <a:buNone/>
              <a:defRPr b="1" sz="9000">
                <a:latin typeface="Khand"/>
                <a:ea typeface="Khand"/>
                <a:cs typeface="Khand"/>
                <a:sym typeface="Khand"/>
              </a:defRPr>
            </a:lvl4pPr>
            <a:lvl5pPr lvl="4" rtl="0">
              <a:spcBef>
                <a:spcPts val="0"/>
              </a:spcBef>
              <a:spcAft>
                <a:spcPts val="0"/>
              </a:spcAft>
              <a:buSzPts val="9000"/>
              <a:buFont typeface="Khand"/>
              <a:buNone/>
              <a:defRPr b="1" sz="9000">
                <a:latin typeface="Khand"/>
                <a:ea typeface="Khand"/>
                <a:cs typeface="Khand"/>
                <a:sym typeface="Khand"/>
              </a:defRPr>
            </a:lvl5pPr>
            <a:lvl6pPr lvl="5" rtl="0">
              <a:spcBef>
                <a:spcPts val="0"/>
              </a:spcBef>
              <a:spcAft>
                <a:spcPts val="0"/>
              </a:spcAft>
              <a:buSzPts val="9000"/>
              <a:buFont typeface="Khand"/>
              <a:buNone/>
              <a:defRPr b="1" sz="9000">
                <a:latin typeface="Khand"/>
                <a:ea typeface="Khand"/>
                <a:cs typeface="Khand"/>
                <a:sym typeface="Khand"/>
              </a:defRPr>
            </a:lvl6pPr>
            <a:lvl7pPr lvl="6" rtl="0">
              <a:spcBef>
                <a:spcPts val="0"/>
              </a:spcBef>
              <a:spcAft>
                <a:spcPts val="0"/>
              </a:spcAft>
              <a:buSzPts val="9000"/>
              <a:buFont typeface="Khand"/>
              <a:buNone/>
              <a:defRPr b="1" sz="9000">
                <a:latin typeface="Khand"/>
                <a:ea typeface="Khand"/>
                <a:cs typeface="Khand"/>
                <a:sym typeface="Khand"/>
              </a:defRPr>
            </a:lvl7pPr>
            <a:lvl8pPr lvl="7" rtl="0">
              <a:spcBef>
                <a:spcPts val="0"/>
              </a:spcBef>
              <a:spcAft>
                <a:spcPts val="0"/>
              </a:spcAft>
              <a:buSzPts val="9000"/>
              <a:buFont typeface="Khand"/>
              <a:buNone/>
              <a:defRPr b="1" sz="9000">
                <a:latin typeface="Khand"/>
                <a:ea typeface="Khand"/>
                <a:cs typeface="Khand"/>
                <a:sym typeface="Khand"/>
              </a:defRPr>
            </a:lvl8pPr>
            <a:lvl9pPr lvl="8" rtl="0">
              <a:spcBef>
                <a:spcPts val="0"/>
              </a:spcBef>
              <a:spcAft>
                <a:spcPts val="0"/>
              </a:spcAft>
              <a:buSzPts val="9000"/>
              <a:buFont typeface="Khand"/>
              <a:buNone/>
              <a:defRPr b="1" sz="9000">
                <a:latin typeface="Khand"/>
                <a:ea typeface="Khand"/>
                <a:cs typeface="Khand"/>
                <a:sym typeface="Khand"/>
              </a:defRPr>
            </a:lvl9pPr>
          </a:lstStyle>
          <a:p>
            <a:r>
              <a:t>xx%</a:t>
            </a:r>
          </a:p>
        </p:txBody>
      </p:sp>
      <p:sp>
        <p:nvSpPr>
          <p:cNvPr id="202" name="Google Shape;202;p13"/>
          <p:cNvSpPr txBox="1"/>
          <p:nvPr>
            <p:ph hasCustomPrompt="1" idx="14" type="title"/>
          </p:nvPr>
        </p:nvSpPr>
        <p:spPr>
          <a:xfrm>
            <a:off x="6531825" y="701376"/>
            <a:ext cx="1897800" cy="645600"/>
          </a:xfrm>
          <a:prstGeom prst="rect">
            <a:avLst/>
          </a:prstGeom>
        </p:spPr>
        <p:txBody>
          <a:bodyPr anchorCtr="0" anchor="ctr" bIns="0" lIns="0" spcFirstLastPara="1" rIns="0" wrap="square" tIns="0">
            <a:noAutofit/>
          </a:bodyPr>
          <a:lstStyle>
            <a:lvl1pPr lvl="0" rtl="0">
              <a:spcBef>
                <a:spcPts val="0"/>
              </a:spcBef>
              <a:spcAft>
                <a:spcPts val="0"/>
              </a:spcAft>
              <a:buClr>
                <a:schemeClr val="accent2"/>
              </a:buClr>
              <a:buSzPts val="9000"/>
              <a:buNone/>
              <a:defRPr sz="9000">
                <a:solidFill>
                  <a:schemeClr val="accent2"/>
                </a:solidFill>
              </a:defRPr>
            </a:lvl1pPr>
            <a:lvl2pPr lvl="1" rtl="0">
              <a:spcBef>
                <a:spcPts val="0"/>
              </a:spcBef>
              <a:spcAft>
                <a:spcPts val="0"/>
              </a:spcAft>
              <a:buSzPts val="9000"/>
              <a:buFont typeface="Khand"/>
              <a:buNone/>
              <a:defRPr b="1" sz="9000">
                <a:latin typeface="Khand"/>
                <a:ea typeface="Khand"/>
                <a:cs typeface="Khand"/>
                <a:sym typeface="Khand"/>
              </a:defRPr>
            </a:lvl2pPr>
            <a:lvl3pPr lvl="2" rtl="0">
              <a:spcBef>
                <a:spcPts val="0"/>
              </a:spcBef>
              <a:spcAft>
                <a:spcPts val="0"/>
              </a:spcAft>
              <a:buSzPts val="9000"/>
              <a:buFont typeface="Khand"/>
              <a:buNone/>
              <a:defRPr b="1" sz="9000">
                <a:latin typeface="Khand"/>
                <a:ea typeface="Khand"/>
                <a:cs typeface="Khand"/>
                <a:sym typeface="Khand"/>
              </a:defRPr>
            </a:lvl3pPr>
            <a:lvl4pPr lvl="3" rtl="0">
              <a:spcBef>
                <a:spcPts val="0"/>
              </a:spcBef>
              <a:spcAft>
                <a:spcPts val="0"/>
              </a:spcAft>
              <a:buSzPts val="9000"/>
              <a:buFont typeface="Khand"/>
              <a:buNone/>
              <a:defRPr b="1" sz="9000">
                <a:latin typeface="Khand"/>
                <a:ea typeface="Khand"/>
                <a:cs typeface="Khand"/>
                <a:sym typeface="Khand"/>
              </a:defRPr>
            </a:lvl4pPr>
            <a:lvl5pPr lvl="4" rtl="0">
              <a:spcBef>
                <a:spcPts val="0"/>
              </a:spcBef>
              <a:spcAft>
                <a:spcPts val="0"/>
              </a:spcAft>
              <a:buSzPts val="9000"/>
              <a:buFont typeface="Khand"/>
              <a:buNone/>
              <a:defRPr b="1" sz="9000">
                <a:latin typeface="Khand"/>
                <a:ea typeface="Khand"/>
                <a:cs typeface="Khand"/>
                <a:sym typeface="Khand"/>
              </a:defRPr>
            </a:lvl5pPr>
            <a:lvl6pPr lvl="5" rtl="0">
              <a:spcBef>
                <a:spcPts val="0"/>
              </a:spcBef>
              <a:spcAft>
                <a:spcPts val="0"/>
              </a:spcAft>
              <a:buSzPts val="9000"/>
              <a:buFont typeface="Khand"/>
              <a:buNone/>
              <a:defRPr b="1" sz="9000">
                <a:latin typeface="Khand"/>
                <a:ea typeface="Khand"/>
                <a:cs typeface="Khand"/>
                <a:sym typeface="Khand"/>
              </a:defRPr>
            </a:lvl6pPr>
            <a:lvl7pPr lvl="6" rtl="0">
              <a:spcBef>
                <a:spcPts val="0"/>
              </a:spcBef>
              <a:spcAft>
                <a:spcPts val="0"/>
              </a:spcAft>
              <a:buSzPts val="9000"/>
              <a:buFont typeface="Khand"/>
              <a:buNone/>
              <a:defRPr b="1" sz="9000">
                <a:latin typeface="Khand"/>
                <a:ea typeface="Khand"/>
                <a:cs typeface="Khand"/>
                <a:sym typeface="Khand"/>
              </a:defRPr>
            </a:lvl7pPr>
            <a:lvl8pPr lvl="7" rtl="0">
              <a:spcBef>
                <a:spcPts val="0"/>
              </a:spcBef>
              <a:spcAft>
                <a:spcPts val="0"/>
              </a:spcAft>
              <a:buSzPts val="9000"/>
              <a:buFont typeface="Khand"/>
              <a:buNone/>
              <a:defRPr b="1" sz="9000">
                <a:latin typeface="Khand"/>
                <a:ea typeface="Khand"/>
                <a:cs typeface="Khand"/>
                <a:sym typeface="Khand"/>
              </a:defRPr>
            </a:lvl8pPr>
            <a:lvl9pPr lvl="8" rtl="0">
              <a:spcBef>
                <a:spcPts val="0"/>
              </a:spcBef>
              <a:spcAft>
                <a:spcPts val="0"/>
              </a:spcAft>
              <a:buSzPts val="9000"/>
              <a:buFont typeface="Khand"/>
              <a:buNone/>
              <a:defRPr b="1" sz="9000">
                <a:latin typeface="Khand"/>
                <a:ea typeface="Khand"/>
                <a:cs typeface="Khand"/>
                <a:sym typeface="Khand"/>
              </a:defRPr>
            </a:lvl9pPr>
          </a:lstStyle>
          <a:p>
            <a:r>
              <a:t>xx%</a:t>
            </a: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long list">
  <p:cSld name="CUSTOM_1">
    <p:bg>
      <p:bgPr>
        <a:solidFill>
          <a:schemeClr val="accent2"/>
        </a:solidFill>
      </p:bgPr>
    </p:bg>
    <p:spTree>
      <p:nvGrpSpPr>
        <p:cNvPr id="203" name="Shape 203"/>
        <p:cNvGrpSpPr/>
        <p:nvPr/>
      </p:nvGrpSpPr>
      <p:grpSpPr>
        <a:xfrm>
          <a:off x="0" y="0"/>
          <a:ext cx="0" cy="0"/>
          <a:chOff x="0" y="0"/>
          <a:chExt cx="0" cy="0"/>
        </a:xfrm>
      </p:grpSpPr>
      <p:sp>
        <p:nvSpPr>
          <p:cNvPr id="204" name="Google Shape;204;p14"/>
          <p:cNvSpPr txBox="1"/>
          <p:nvPr>
            <p:ph type="title"/>
          </p:nvPr>
        </p:nvSpPr>
        <p:spPr>
          <a:xfrm>
            <a:off x="714375" y="538175"/>
            <a:ext cx="7752300" cy="479400"/>
          </a:xfrm>
          <a:prstGeom prst="rect">
            <a:avLst/>
          </a:prstGeom>
        </p:spPr>
        <p:txBody>
          <a:bodyPr anchorCtr="0" anchor="t" bIns="0" lIns="0" spcFirstLastPara="1" rIns="0" wrap="square" tIns="0">
            <a:noAutofit/>
          </a:bodyPr>
          <a:lstStyle>
            <a:lvl1pPr lvl="0">
              <a:spcBef>
                <a:spcPts val="0"/>
              </a:spcBef>
              <a:spcAft>
                <a:spcPts val="0"/>
              </a:spcAft>
              <a:buNone/>
              <a:defRPr>
                <a:solidFill>
                  <a:schemeClr val="lt1"/>
                </a:solidFill>
              </a:defRPr>
            </a:lvl1pPr>
            <a:lvl2pPr lvl="1">
              <a:spcBef>
                <a:spcPts val="0"/>
              </a:spcBef>
              <a:spcAft>
                <a:spcPts val="0"/>
              </a:spcAft>
              <a:buNone/>
              <a:defRPr>
                <a:latin typeface="Sintony"/>
                <a:ea typeface="Sintony"/>
                <a:cs typeface="Sintony"/>
                <a:sym typeface="Sintony"/>
              </a:defRPr>
            </a:lvl2pPr>
            <a:lvl3pPr lvl="2">
              <a:spcBef>
                <a:spcPts val="0"/>
              </a:spcBef>
              <a:spcAft>
                <a:spcPts val="0"/>
              </a:spcAft>
              <a:buNone/>
              <a:defRPr>
                <a:latin typeface="Sintony"/>
                <a:ea typeface="Sintony"/>
                <a:cs typeface="Sintony"/>
                <a:sym typeface="Sintony"/>
              </a:defRPr>
            </a:lvl3pPr>
            <a:lvl4pPr lvl="3">
              <a:spcBef>
                <a:spcPts val="0"/>
              </a:spcBef>
              <a:spcAft>
                <a:spcPts val="0"/>
              </a:spcAft>
              <a:buNone/>
              <a:defRPr>
                <a:latin typeface="Sintony"/>
                <a:ea typeface="Sintony"/>
                <a:cs typeface="Sintony"/>
                <a:sym typeface="Sintony"/>
              </a:defRPr>
            </a:lvl4pPr>
            <a:lvl5pPr lvl="4">
              <a:spcBef>
                <a:spcPts val="0"/>
              </a:spcBef>
              <a:spcAft>
                <a:spcPts val="0"/>
              </a:spcAft>
              <a:buNone/>
              <a:defRPr>
                <a:latin typeface="Sintony"/>
                <a:ea typeface="Sintony"/>
                <a:cs typeface="Sintony"/>
                <a:sym typeface="Sintony"/>
              </a:defRPr>
            </a:lvl5pPr>
            <a:lvl6pPr lvl="5">
              <a:spcBef>
                <a:spcPts val="0"/>
              </a:spcBef>
              <a:spcAft>
                <a:spcPts val="0"/>
              </a:spcAft>
              <a:buNone/>
              <a:defRPr>
                <a:latin typeface="Sintony"/>
                <a:ea typeface="Sintony"/>
                <a:cs typeface="Sintony"/>
                <a:sym typeface="Sintony"/>
              </a:defRPr>
            </a:lvl6pPr>
            <a:lvl7pPr lvl="6">
              <a:spcBef>
                <a:spcPts val="0"/>
              </a:spcBef>
              <a:spcAft>
                <a:spcPts val="0"/>
              </a:spcAft>
              <a:buNone/>
              <a:defRPr>
                <a:latin typeface="Sintony"/>
                <a:ea typeface="Sintony"/>
                <a:cs typeface="Sintony"/>
                <a:sym typeface="Sintony"/>
              </a:defRPr>
            </a:lvl7pPr>
            <a:lvl8pPr lvl="7">
              <a:spcBef>
                <a:spcPts val="0"/>
              </a:spcBef>
              <a:spcAft>
                <a:spcPts val="0"/>
              </a:spcAft>
              <a:buNone/>
              <a:defRPr>
                <a:latin typeface="Sintony"/>
                <a:ea typeface="Sintony"/>
                <a:cs typeface="Sintony"/>
                <a:sym typeface="Sintony"/>
              </a:defRPr>
            </a:lvl8pPr>
            <a:lvl9pPr lvl="8">
              <a:spcBef>
                <a:spcPts val="0"/>
              </a:spcBef>
              <a:spcAft>
                <a:spcPts val="0"/>
              </a:spcAft>
              <a:buNone/>
              <a:defRPr>
                <a:latin typeface="Sintony"/>
                <a:ea typeface="Sintony"/>
                <a:cs typeface="Sintony"/>
                <a:sym typeface="Sintony"/>
              </a:defRPr>
            </a:lvl9pPr>
          </a:lstStyle>
          <a:p/>
        </p:txBody>
      </p:sp>
      <p:sp>
        <p:nvSpPr>
          <p:cNvPr id="205" name="Google Shape;205;p14"/>
          <p:cNvSpPr txBox="1"/>
          <p:nvPr>
            <p:ph idx="1" type="body"/>
          </p:nvPr>
        </p:nvSpPr>
        <p:spPr>
          <a:xfrm>
            <a:off x="714375" y="1017575"/>
            <a:ext cx="7715100" cy="3592500"/>
          </a:xfrm>
          <a:prstGeom prst="rect">
            <a:avLst/>
          </a:prstGeom>
        </p:spPr>
        <p:txBody>
          <a:bodyPr anchorCtr="0" anchor="ctr" bIns="0" lIns="0" spcFirstLastPara="1" rIns="0" wrap="square" tIns="0">
            <a:noAutofit/>
          </a:bodyPr>
          <a:lstStyle>
            <a:lvl1pPr indent="-304800" lvl="0" marL="457200" rtl="0">
              <a:lnSpc>
                <a:spcPct val="100000"/>
              </a:lnSpc>
              <a:spcBef>
                <a:spcPts val="0"/>
              </a:spcBef>
              <a:spcAft>
                <a:spcPts val="0"/>
              </a:spcAft>
              <a:buClr>
                <a:schemeClr val="lt1"/>
              </a:buClr>
              <a:buSzPts val="1200"/>
              <a:buAutoNum type="arabicPeriod"/>
              <a:defRPr b="0" sz="1200">
                <a:solidFill>
                  <a:schemeClr val="lt1"/>
                </a:solidFill>
              </a:defRPr>
            </a:lvl1pPr>
            <a:lvl2pPr indent="-304800" lvl="1" marL="914400" rtl="0">
              <a:lnSpc>
                <a:spcPct val="100000"/>
              </a:lnSpc>
              <a:spcBef>
                <a:spcPts val="1600"/>
              </a:spcBef>
              <a:spcAft>
                <a:spcPts val="0"/>
              </a:spcAft>
              <a:buClr>
                <a:schemeClr val="lt1"/>
              </a:buClr>
              <a:buSzPts val="1200"/>
              <a:buAutoNum type="alphaLcPeriod"/>
              <a:defRPr sz="1200">
                <a:solidFill>
                  <a:schemeClr val="lt1"/>
                </a:solidFill>
              </a:defRPr>
            </a:lvl2pPr>
            <a:lvl3pPr indent="-304800" lvl="2" marL="1371600" rtl="0">
              <a:lnSpc>
                <a:spcPct val="100000"/>
              </a:lnSpc>
              <a:spcBef>
                <a:spcPts val="1600"/>
              </a:spcBef>
              <a:spcAft>
                <a:spcPts val="0"/>
              </a:spcAft>
              <a:buClr>
                <a:schemeClr val="lt1"/>
              </a:buClr>
              <a:buSzPts val="1200"/>
              <a:buAutoNum type="romanLcPeriod"/>
              <a:defRPr sz="1200">
                <a:solidFill>
                  <a:schemeClr val="lt1"/>
                </a:solidFill>
              </a:defRPr>
            </a:lvl3pPr>
            <a:lvl4pPr indent="-304800" lvl="3" marL="1828800" rtl="0">
              <a:lnSpc>
                <a:spcPct val="100000"/>
              </a:lnSpc>
              <a:spcBef>
                <a:spcPts val="1600"/>
              </a:spcBef>
              <a:spcAft>
                <a:spcPts val="0"/>
              </a:spcAft>
              <a:buClr>
                <a:schemeClr val="lt1"/>
              </a:buClr>
              <a:buSzPts val="1200"/>
              <a:buAutoNum type="arabicPeriod"/>
              <a:defRPr sz="1200">
                <a:solidFill>
                  <a:schemeClr val="lt1"/>
                </a:solidFill>
              </a:defRPr>
            </a:lvl4pPr>
            <a:lvl5pPr indent="-304800" lvl="4" marL="2286000" rtl="0">
              <a:lnSpc>
                <a:spcPct val="100000"/>
              </a:lnSpc>
              <a:spcBef>
                <a:spcPts val="1600"/>
              </a:spcBef>
              <a:spcAft>
                <a:spcPts val="0"/>
              </a:spcAft>
              <a:buClr>
                <a:schemeClr val="lt1"/>
              </a:buClr>
              <a:buSzPts val="1200"/>
              <a:buAutoNum type="alphaLcPeriod"/>
              <a:defRPr sz="1200">
                <a:solidFill>
                  <a:schemeClr val="lt1"/>
                </a:solidFill>
              </a:defRPr>
            </a:lvl5pPr>
            <a:lvl6pPr indent="-304800" lvl="5" marL="2743200" rtl="0">
              <a:lnSpc>
                <a:spcPct val="100000"/>
              </a:lnSpc>
              <a:spcBef>
                <a:spcPts val="1600"/>
              </a:spcBef>
              <a:spcAft>
                <a:spcPts val="0"/>
              </a:spcAft>
              <a:buClr>
                <a:schemeClr val="lt1"/>
              </a:buClr>
              <a:buSzPts val="1200"/>
              <a:buAutoNum type="romanLcPeriod"/>
              <a:defRPr sz="1200">
                <a:solidFill>
                  <a:schemeClr val="lt1"/>
                </a:solidFill>
              </a:defRPr>
            </a:lvl6pPr>
            <a:lvl7pPr indent="-304800" lvl="6" marL="3200400" rtl="0">
              <a:lnSpc>
                <a:spcPct val="100000"/>
              </a:lnSpc>
              <a:spcBef>
                <a:spcPts val="1600"/>
              </a:spcBef>
              <a:spcAft>
                <a:spcPts val="0"/>
              </a:spcAft>
              <a:buClr>
                <a:schemeClr val="lt1"/>
              </a:buClr>
              <a:buSzPts val="1200"/>
              <a:buAutoNum type="arabicPeriod"/>
              <a:defRPr sz="1200">
                <a:solidFill>
                  <a:schemeClr val="lt1"/>
                </a:solidFill>
              </a:defRPr>
            </a:lvl7pPr>
            <a:lvl8pPr indent="-304800" lvl="7" marL="3657600" rtl="0">
              <a:lnSpc>
                <a:spcPct val="100000"/>
              </a:lnSpc>
              <a:spcBef>
                <a:spcPts val="1600"/>
              </a:spcBef>
              <a:spcAft>
                <a:spcPts val="0"/>
              </a:spcAft>
              <a:buClr>
                <a:schemeClr val="lt1"/>
              </a:buClr>
              <a:buSzPts val="1200"/>
              <a:buAutoNum type="alphaLcPeriod"/>
              <a:defRPr sz="1200">
                <a:solidFill>
                  <a:schemeClr val="lt1"/>
                </a:solidFill>
              </a:defRPr>
            </a:lvl8pPr>
            <a:lvl9pPr indent="-304800" lvl="8" marL="4114800" rtl="0">
              <a:lnSpc>
                <a:spcPct val="100000"/>
              </a:lnSpc>
              <a:spcBef>
                <a:spcPts val="1600"/>
              </a:spcBef>
              <a:spcAft>
                <a:spcPts val="1600"/>
              </a:spcAft>
              <a:buClr>
                <a:schemeClr val="lt1"/>
              </a:buClr>
              <a:buSzPts val="1200"/>
              <a:buAutoNum type="romanLcPeriod"/>
              <a:defRPr sz="1200">
                <a:solidFill>
                  <a:schemeClr val="lt1"/>
                </a:solidFill>
              </a:defRPr>
            </a:lvl9pPr>
          </a:lstStyle>
          <a:p/>
        </p:txBody>
      </p:sp>
      <p:sp>
        <p:nvSpPr>
          <p:cNvPr id="206" name="Google Shape;206;p14"/>
          <p:cNvSpPr txBox="1"/>
          <p:nvPr>
            <p:ph idx="12" type="sldNum"/>
          </p:nvPr>
        </p:nvSpPr>
        <p:spPr>
          <a:xfrm>
            <a:off x="8629950" y="4735225"/>
            <a:ext cx="356700" cy="283200"/>
          </a:xfrm>
          <a:prstGeom prst="rect">
            <a:avLst/>
          </a:prstGeom>
        </p:spPr>
        <p:txBody>
          <a:bodyPr anchorCtr="0" anchor="ctr" bIns="0" lIns="0" spcFirstLastPara="1" rIns="0" wrap="square" tIns="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ctr">
              <a:spcBef>
                <a:spcPts val="0"/>
              </a:spcBef>
              <a:spcAft>
                <a:spcPts val="0"/>
              </a:spcAft>
              <a:buNone/>
            </a:pPr>
            <a:r>
              <a:rPr lang="en"/>
              <a:t> </a:t>
            </a:r>
            <a:fld id="{00000000-1234-1234-1234-123412341234}" type="slidenum">
              <a:rPr lang="en"/>
              <a:t>‹#›</a:t>
            </a:fld>
            <a:r>
              <a:rPr lang="en"/>
              <a:t>.</a:t>
            </a: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long list 1">
  <p:cSld name="CUSTOM_1_1">
    <p:bg>
      <p:bgPr>
        <a:solidFill>
          <a:schemeClr val="accent2"/>
        </a:solidFill>
      </p:bgPr>
    </p:bg>
    <p:spTree>
      <p:nvGrpSpPr>
        <p:cNvPr id="207" name="Shape 207"/>
        <p:cNvGrpSpPr/>
        <p:nvPr/>
      </p:nvGrpSpPr>
      <p:grpSpPr>
        <a:xfrm>
          <a:off x="0" y="0"/>
          <a:ext cx="0" cy="0"/>
          <a:chOff x="0" y="0"/>
          <a:chExt cx="0" cy="0"/>
        </a:xfrm>
      </p:grpSpPr>
      <p:sp>
        <p:nvSpPr>
          <p:cNvPr id="208" name="Google Shape;208;p15"/>
          <p:cNvSpPr txBox="1"/>
          <p:nvPr>
            <p:ph type="title"/>
          </p:nvPr>
        </p:nvSpPr>
        <p:spPr>
          <a:xfrm>
            <a:off x="714375" y="538175"/>
            <a:ext cx="7752300" cy="479400"/>
          </a:xfrm>
          <a:prstGeom prst="rect">
            <a:avLst/>
          </a:prstGeom>
        </p:spPr>
        <p:txBody>
          <a:bodyPr anchorCtr="0" anchor="t" bIns="0" lIns="0" spcFirstLastPara="1" rIns="0" wrap="square" tIns="0">
            <a:noAutofit/>
          </a:bodyPr>
          <a:lstStyle>
            <a:lvl1pPr lvl="0" rtl="0">
              <a:spcBef>
                <a:spcPts val="0"/>
              </a:spcBef>
              <a:spcAft>
                <a:spcPts val="0"/>
              </a:spcAft>
              <a:buNone/>
              <a:defRPr>
                <a:solidFill>
                  <a:schemeClr val="lt1"/>
                </a:solidFill>
              </a:defRPr>
            </a:lvl1pPr>
            <a:lvl2pPr lvl="1" rtl="0">
              <a:spcBef>
                <a:spcPts val="0"/>
              </a:spcBef>
              <a:spcAft>
                <a:spcPts val="0"/>
              </a:spcAft>
              <a:buNone/>
              <a:defRPr>
                <a:latin typeface="Sintony"/>
                <a:ea typeface="Sintony"/>
                <a:cs typeface="Sintony"/>
                <a:sym typeface="Sintony"/>
              </a:defRPr>
            </a:lvl2pPr>
            <a:lvl3pPr lvl="2" rtl="0">
              <a:spcBef>
                <a:spcPts val="0"/>
              </a:spcBef>
              <a:spcAft>
                <a:spcPts val="0"/>
              </a:spcAft>
              <a:buNone/>
              <a:defRPr>
                <a:latin typeface="Sintony"/>
                <a:ea typeface="Sintony"/>
                <a:cs typeface="Sintony"/>
                <a:sym typeface="Sintony"/>
              </a:defRPr>
            </a:lvl3pPr>
            <a:lvl4pPr lvl="3" rtl="0">
              <a:spcBef>
                <a:spcPts val="0"/>
              </a:spcBef>
              <a:spcAft>
                <a:spcPts val="0"/>
              </a:spcAft>
              <a:buNone/>
              <a:defRPr>
                <a:latin typeface="Sintony"/>
                <a:ea typeface="Sintony"/>
                <a:cs typeface="Sintony"/>
                <a:sym typeface="Sintony"/>
              </a:defRPr>
            </a:lvl4pPr>
            <a:lvl5pPr lvl="4" rtl="0">
              <a:spcBef>
                <a:spcPts val="0"/>
              </a:spcBef>
              <a:spcAft>
                <a:spcPts val="0"/>
              </a:spcAft>
              <a:buNone/>
              <a:defRPr>
                <a:latin typeface="Sintony"/>
                <a:ea typeface="Sintony"/>
                <a:cs typeface="Sintony"/>
                <a:sym typeface="Sintony"/>
              </a:defRPr>
            </a:lvl5pPr>
            <a:lvl6pPr lvl="5" rtl="0">
              <a:spcBef>
                <a:spcPts val="0"/>
              </a:spcBef>
              <a:spcAft>
                <a:spcPts val="0"/>
              </a:spcAft>
              <a:buNone/>
              <a:defRPr>
                <a:latin typeface="Sintony"/>
                <a:ea typeface="Sintony"/>
                <a:cs typeface="Sintony"/>
                <a:sym typeface="Sintony"/>
              </a:defRPr>
            </a:lvl6pPr>
            <a:lvl7pPr lvl="6" rtl="0">
              <a:spcBef>
                <a:spcPts val="0"/>
              </a:spcBef>
              <a:spcAft>
                <a:spcPts val="0"/>
              </a:spcAft>
              <a:buNone/>
              <a:defRPr>
                <a:latin typeface="Sintony"/>
                <a:ea typeface="Sintony"/>
                <a:cs typeface="Sintony"/>
                <a:sym typeface="Sintony"/>
              </a:defRPr>
            </a:lvl7pPr>
            <a:lvl8pPr lvl="7" rtl="0">
              <a:spcBef>
                <a:spcPts val="0"/>
              </a:spcBef>
              <a:spcAft>
                <a:spcPts val="0"/>
              </a:spcAft>
              <a:buNone/>
              <a:defRPr>
                <a:latin typeface="Sintony"/>
                <a:ea typeface="Sintony"/>
                <a:cs typeface="Sintony"/>
                <a:sym typeface="Sintony"/>
              </a:defRPr>
            </a:lvl8pPr>
            <a:lvl9pPr lvl="8" rtl="0">
              <a:spcBef>
                <a:spcPts val="0"/>
              </a:spcBef>
              <a:spcAft>
                <a:spcPts val="0"/>
              </a:spcAft>
              <a:buNone/>
              <a:defRPr>
                <a:latin typeface="Sintony"/>
                <a:ea typeface="Sintony"/>
                <a:cs typeface="Sintony"/>
                <a:sym typeface="Sintony"/>
              </a:defRPr>
            </a:lvl9pPr>
          </a:lstStyle>
          <a:p/>
        </p:txBody>
      </p:sp>
      <p:sp>
        <p:nvSpPr>
          <p:cNvPr id="209" name="Google Shape;209;p15"/>
          <p:cNvSpPr txBox="1"/>
          <p:nvPr>
            <p:ph idx="1" type="body"/>
          </p:nvPr>
        </p:nvSpPr>
        <p:spPr>
          <a:xfrm>
            <a:off x="714375" y="1975325"/>
            <a:ext cx="3711300" cy="2634300"/>
          </a:xfrm>
          <a:prstGeom prst="rect">
            <a:avLst/>
          </a:prstGeom>
        </p:spPr>
        <p:txBody>
          <a:bodyPr anchorCtr="0" anchor="t" bIns="0" lIns="0" spcFirstLastPara="1" rIns="0" wrap="square" tIns="0">
            <a:noAutofit/>
          </a:bodyPr>
          <a:lstStyle>
            <a:lvl1pPr indent="-304800" lvl="0" marL="457200" rtl="0">
              <a:lnSpc>
                <a:spcPct val="100000"/>
              </a:lnSpc>
              <a:spcBef>
                <a:spcPts val="0"/>
              </a:spcBef>
              <a:spcAft>
                <a:spcPts val="0"/>
              </a:spcAft>
              <a:buClr>
                <a:schemeClr val="lt1"/>
              </a:buClr>
              <a:buSzPts val="1200"/>
              <a:buAutoNum type="arabicPeriod"/>
              <a:defRPr b="0" sz="1200">
                <a:solidFill>
                  <a:schemeClr val="lt1"/>
                </a:solidFill>
              </a:defRPr>
            </a:lvl1pPr>
            <a:lvl2pPr indent="-304800" lvl="1" marL="914400" rtl="0">
              <a:lnSpc>
                <a:spcPct val="100000"/>
              </a:lnSpc>
              <a:spcBef>
                <a:spcPts val="1600"/>
              </a:spcBef>
              <a:spcAft>
                <a:spcPts val="0"/>
              </a:spcAft>
              <a:buClr>
                <a:schemeClr val="lt1"/>
              </a:buClr>
              <a:buSzPts val="1200"/>
              <a:buAutoNum type="alphaLcPeriod"/>
              <a:defRPr sz="1200">
                <a:solidFill>
                  <a:schemeClr val="lt1"/>
                </a:solidFill>
              </a:defRPr>
            </a:lvl2pPr>
            <a:lvl3pPr indent="-304800" lvl="2" marL="1371600" rtl="0">
              <a:lnSpc>
                <a:spcPct val="100000"/>
              </a:lnSpc>
              <a:spcBef>
                <a:spcPts val="1600"/>
              </a:spcBef>
              <a:spcAft>
                <a:spcPts val="0"/>
              </a:spcAft>
              <a:buClr>
                <a:schemeClr val="lt1"/>
              </a:buClr>
              <a:buSzPts val="1200"/>
              <a:buAutoNum type="romanLcPeriod"/>
              <a:defRPr sz="1200">
                <a:solidFill>
                  <a:schemeClr val="lt1"/>
                </a:solidFill>
              </a:defRPr>
            </a:lvl3pPr>
            <a:lvl4pPr indent="-304800" lvl="3" marL="1828800" rtl="0">
              <a:lnSpc>
                <a:spcPct val="100000"/>
              </a:lnSpc>
              <a:spcBef>
                <a:spcPts val="1600"/>
              </a:spcBef>
              <a:spcAft>
                <a:spcPts val="0"/>
              </a:spcAft>
              <a:buClr>
                <a:schemeClr val="lt1"/>
              </a:buClr>
              <a:buSzPts val="1200"/>
              <a:buAutoNum type="arabicPeriod"/>
              <a:defRPr sz="1200">
                <a:solidFill>
                  <a:schemeClr val="lt1"/>
                </a:solidFill>
              </a:defRPr>
            </a:lvl4pPr>
            <a:lvl5pPr indent="-304800" lvl="4" marL="2286000" rtl="0">
              <a:lnSpc>
                <a:spcPct val="100000"/>
              </a:lnSpc>
              <a:spcBef>
                <a:spcPts val="1600"/>
              </a:spcBef>
              <a:spcAft>
                <a:spcPts val="0"/>
              </a:spcAft>
              <a:buClr>
                <a:schemeClr val="lt1"/>
              </a:buClr>
              <a:buSzPts val="1200"/>
              <a:buAutoNum type="alphaLcPeriod"/>
              <a:defRPr sz="1200">
                <a:solidFill>
                  <a:schemeClr val="lt1"/>
                </a:solidFill>
              </a:defRPr>
            </a:lvl5pPr>
            <a:lvl6pPr indent="-304800" lvl="5" marL="2743200" rtl="0">
              <a:lnSpc>
                <a:spcPct val="100000"/>
              </a:lnSpc>
              <a:spcBef>
                <a:spcPts val="1600"/>
              </a:spcBef>
              <a:spcAft>
                <a:spcPts val="0"/>
              </a:spcAft>
              <a:buClr>
                <a:schemeClr val="lt1"/>
              </a:buClr>
              <a:buSzPts val="1200"/>
              <a:buAutoNum type="romanLcPeriod"/>
              <a:defRPr sz="1200">
                <a:solidFill>
                  <a:schemeClr val="lt1"/>
                </a:solidFill>
              </a:defRPr>
            </a:lvl6pPr>
            <a:lvl7pPr indent="-304800" lvl="6" marL="3200400" rtl="0">
              <a:lnSpc>
                <a:spcPct val="100000"/>
              </a:lnSpc>
              <a:spcBef>
                <a:spcPts val="1600"/>
              </a:spcBef>
              <a:spcAft>
                <a:spcPts val="0"/>
              </a:spcAft>
              <a:buClr>
                <a:schemeClr val="lt1"/>
              </a:buClr>
              <a:buSzPts val="1200"/>
              <a:buAutoNum type="arabicPeriod"/>
              <a:defRPr sz="1200">
                <a:solidFill>
                  <a:schemeClr val="lt1"/>
                </a:solidFill>
              </a:defRPr>
            </a:lvl7pPr>
            <a:lvl8pPr indent="-304800" lvl="7" marL="3657600" rtl="0">
              <a:lnSpc>
                <a:spcPct val="100000"/>
              </a:lnSpc>
              <a:spcBef>
                <a:spcPts val="1600"/>
              </a:spcBef>
              <a:spcAft>
                <a:spcPts val="0"/>
              </a:spcAft>
              <a:buClr>
                <a:schemeClr val="lt1"/>
              </a:buClr>
              <a:buSzPts val="1200"/>
              <a:buAutoNum type="alphaLcPeriod"/>
              <a:defRPr sz="1200">
                <a:solidFill>
                  <a:schemeClr val="lt1"/>
                </a:solidFill>
              </a:defRPr>
            </a:lvl8pPr>
            <a:lvl9pPr indent="-304800" lvl="8" marL="4114800" rtl="0">
              <a:lnSpc>
                <a:spcPct val="100000"/>
              </a:lnSpc>
              <a:spcBef>
                <a:spcPts val="1600"/>
              </a:spcBef>
              <a:spcAft>
                <a:spcPts val="1600"/>
              </a:spcAft>
              <a:buClr>
                <a:schemeClr val="lt1"/>
              </a:buClr>
              <a:buSzPts val="1200"/>
              <a:buAutoNum type="romanLcPeriod"/>
              <a:defRPr sz="1200">
                <a:solidFill>
                  <a:schemeClr val="lt1"/>
                </a:solidFill>
              </a:defRPr>
            </a:lvl9pPr>
          </a:lstStyle>
          <a:p/>
        </p:txBody>
      </p:sp>
      <p:sp>
        <p:nvSpPr>
          <p:cNvPr id="210" name="Google Shape;210;p15"/>
          <p:cNvSpPr txBox="1"/>
          <p:nvPr>
            <p:ph idx="12" type="sldNum"/>
          </p:nvPr>
        </p:nvSpPr>
        <p:spPr>
          <a:xfrm>
            <a:off x="8629950" y="4735225"/>
            <a:ext cx="356700" cy="283200"/>
          </a:xfrm>
          <a:prstGeom prst="rect">
            <a:avLst/>
          </a:prstGeom>
        </p:spPr>
        <p:txBody>
          <a:bodyPr anchorCtr="0" anchor="ctr" bIns="0" lIns="0" spcFirstLastPara="1" rIns="0" wrap="square" tIns="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ctr">
              <a:spcBef>
                <a:spcPts val="0"/>
              </a:spcBef>
              <a:spcAft>
                <a:spcPts val="0"/>
              </a:spcAft>
              <a:buNone/>
            </a:pPr>
            <a:r>
              <a:rPr lang="en"/>
              <a:t> </a:t>
            </a:r>
            <a:fld id="{00000000-1234-1234-1234-123412341234}" type="slidenum">
              <a:rPr lang="en"/>
              <a:t>‹#›</a:t>
            </a:fld>
            <a:r>
              <a:rPr lang="en"/>
              <a:t>.</a:t>
            </a:r>
            <a:endParaRPr/>
          </a:p>
        </p:txBody>
      </p:sp>
      <p:sp>
        <p:nvSpPr>
          <p:cNvPr id="211" name="Google Shape;211;p15"/>
          <p:cNvSpPr txBox="1"/>
          <p:nvPr>
            <p:ph idx="2" type="body"/>
          </p:nvPr>
        </p:nvSpPr>
        <p:spPr>
          <a:xfrm>
            <a:off x="4718400" y="1975325"/>
            <a:ext cx="3711300" cy="2634300"/>
          </a:xfrm>
          <a:prstGeom prst="rect">
            <a:avLst/>
          </a:prstGeom>
        </p:spPr>
        <p:txBody>
          <a:bodyPr anchorCtr="0" anchor="t" bIns="0" lIns="0" spcFirstLastPara="1" rIns="0" wrap="square" tIns="0">
            <a:noAutofit/>
          </a:bodyPr>
          <a:lstStyle>
            <a:lvl1pPr indent="-304800" lvl="0" marL="457200" rtl="0">
              <a:lnSpc>
                <a:spcPct val="100000"/>
              </a:lnSpc>
              <a:spcBef>
                <a:spcPts val="0"/>
              </a:spcBef>
              <a:spcAft>
                <a:spcPts val="0"/>
              </a:spcAft>
              <a:buClr>
                <a:schemeClr val="lt1"/>
              </a:buClr>
              <a:buSzPts val="1200"/>
              <a:buAutoNum type="arabicPeriod"/>
              <a:defRPr b="0" sz="1200">
                <a:solidFill>
                  <a:schemeClr val="lt1"/>
                </a:solidFill>
              </a:defRPr>
            </a:lvl1pPr>
            <a:lvl2pPr indent="-304800" lvl="1" marL="914400" rtl="0">
              <a:lnSpc>
                <a:spcPct val="100000"/>
              </a:lnSpc>
              <a:spcBef>
                <a:spcPts val="1600"/>
              </a:spcBef>
              <a:spcAft>
                <a:spcPts val="0"/>
              </a:spcAft>
              <a:buClr>
                <a:schemeClr val="lt1"/>
              </a:buClr>
              <a:buSzPts val="1200"/>
              <a:buAutoNum type="alphaLcPeriod"/>
              <a:defRPr sz="1200">
                <a:solidFill>
                  <a:schemeClr val="lt1"/>
                </a:solidFill>
              </a:defRPr>
            </a:lvl2pPr>
            <a:lvl3pPr indent="-304800" lvl="2" marL="1371600" rtl="0">
              <a:lnSpc>
                <a:spcPct val="100000"/>
              </a:lnSpc>
              <a:spcBef>
                <a:spcPts val="1600"/>
              </a:spcBef>
              <a:spcAft>
                <a:spcPts val="0"/>
              </a:spcAft>
              <a:buClr>
                <a:schemeClr val="lt1"/>
              </a:buClr>
              <a:buSzPts val="1200"/>
              <a:buAutoNum type="romanLcPeriod"/>
              <a:defRPr sz="1200">
                <a:solidFill>
                  <a:schemeClr val="lt1"/>
                </a:solidFill>
              </a:defRPr>
            </a:lvl3pPr>
            <a:lvl4pPr indent="-304800" lvl="3" marL="1828800" rtl="0">
              <a:lnSpc>
                <a:spcPct val="100000"/>
              </a:lnSpc>
              <a:spcBef>
                <a:spcPts val="1600"/>
              </a:spcBef>
              <a:spcAft>
                <a:spcPts val="0"/>
              </a:spcAft>
              <a:buClr>
                <a:schemeClr val="lt1"/>
              </a:buClr>
              <a:buSzPts val="1200"/>
              <a:buAutoNum type="arabicPeriod"/>
              <a:defRPr sz="1200">
                <a:solidFill>
                  <a:schemeClr val="lt1"/>
                </a:solidFill>
              </a:defRPr>
            </a:lvl4pPr>
            <a:lvl5pPr indent="-304800" lvl="4" marL="2286000" rtl="0">
              <a:lnSpc>
                <a:spcPct val="100000"/>
              </a:lnSpc>
              <a:spcBef>
                <a:spcPts val="1600"/>
              </a:spcBef>
              <a:spcAft>
                <a:spcPts val="0"/>
              </a:spcAft>
              <a:buClr>
                <a:schemeClr val="lt1"/>
              </a:buClr>
              <a:buSzPts val="1200"/>
              <a:buAutoNum type="alphaLcPeriod"/>
              <a:defRPr sz="1200">
                <a:solidFill>
                  <a:schemeClr val="lt1"/>
                </a:solidFill>
              </a:defRPr>
            </a:lvl5pPr>
            <a:lvl6pPr indent="-304800" lvl="5" marL="2743200" rtl="0">
              <a:lnSpc>
                <a:spcPct val="100000"/>
              </a:lnSpc>
              <a:spcBef>
                <a:spcPts val="1600"/>
              </a:spcBef>
              <a:spcAft>
                <a:spcPts val="0"/>
              </a:spcAft>
              <a:buClr>
                <a:schemeClr val="lt1"/>
              </a:buClr>
              <a:buSzPts val="1200"/>
              <a:buAutoNum type="romanLcPeriod"/>
              <a:defRPr sz="1200">
                <a:solidFill>
                  <a:schemeClr val="lt1"/>
                </a:solidFill>
              </a:defRPr>
            </a:lvl6pPr>
            <a:lvl7pPr indent="-304800" lvl="6" marL="3200400" rtl="0">
              <a:lnSpc>
                <a:spcPct val="100000"/>
              </a:lnSpc>
              <a:spcBef>
                <a:spcPts val="1600"/>
              </a:spcBef>
              <a:spcAft>
                <a:spcPts val="0"/>
              </a:spcAft>
              <a:buClr>
                <a:schemeClr val="lt1"/>
              </a:buClr>
              <a:buSzPts val="1200"/>
              <a:buAutoNum type="arabicPeriod"/>
              <a:defRPr sz="1200">
                <a:solidFill>
                  <a:schemeClr val="lt1"/>
                </a:solidFill>
              </a:defRPr>
            </a:lvl7pPr>
            <a:lvl8pPr indent="-304800" lvl="7" marL="3657600" rtl="0">
              <a:lnSpc>
                <a:spcPct val="100000"/>
              </a:lnSpc>
              <a:spcBef>
                <a:spcPts val="1600"/>
              </a:spcBef>
              <a:spcAft>
                <a:spcPts val="0"/>
              </a:spcAft>
              <a:buClr>
                <a:schemeClr val="lt1"/>
              </a:buClr>
              <a:buSzPts val="1200"/>
              <a:buAutoNum type="alphaLcPeriod"/>
              <a:defRPr sz="1200">
                <a:solidFill>
                  <a:schemeClr val="lt1"/>
                </a:solidFill>
              </a:defRPr>
            </a:lvl8pPr>
            <a:lvl9pPr indent="-304800" lvl="8" marL="4114800" rtl="0">
              <a:lnSpc>
                <a:spcPct val="100000"/>
              </a:lnSpc>
              <a:spcBef>
                <a:spcPts val="1600"/>
              </a:spcBef>
              <a:spcAft>
                <a:spcPts val="1600"/>
              </a:spcAft>
              <a:buClr>
                <a:schemeClr val="lt1"/>
              </a:buClr>
              <a:buSzPts val="1200"/>
              <a:buAutoNum type="romanLcPeriod"/>
              <a:defRPr sz="1200">
                <a:solidFill>
                  <a:schemeClr val="lt1"/>
                </a:solidFill>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title">
  <p:cSld name="CUSTOM_2">
    <p:spTree>
      <p:nvGrpSpPr>
        <p:cNvPr id="212" name="Shape 212"/>
        <p:cNvGrpSpPr/>
        <p:nvPr/>
      </p:nvGrpSpPr>
      <p:grpSpPr>
        <a:xfrm>
          <a:off x="0" y="0"/>
          <a:ext cx="0" cy="0"/>
          <a:chOff x="0" y="0"/>
          <a:chExt cx="0" cy="0"/>
        </a:xfrm>
      </p:grpSpPr>
      <p:sp>
        <p:nvSpPr>
          <p:cNvPr id="213" name="Google Shape;213;p16"/>
          <p:cNvSpPr txBox="1"/>
          <p:nvPr>
            <p:ph type="title"/>
          </p:nvPr>
        </p:nvSpPr>
        <p:spPr>
          <a:xfrm>
            <a:off x="2627975" y="538175"/>
            <a:ext cx="3930900" cy="4071900"/>
          </a:xfrm>
          <a:prstGeom prst="rect">
            <a:avLst/>
          </a:prstGeom>
        </p:spPr>
        <p:txBody>
          <a:bodyPr anchorCtr="0" anchor="ctr" bIns="0" lIns="0" spcFirstLastPara="1" rIns="0" wrap="square" tIns="0">
            <a:noAutofit/>
          </a:bodyPr>
          <a:lstStyle>
            <a:lvl1pPr lvl="0" algn="ctr">
              <a:lnSpc>
                <a:spcPct val="115000"/>
              </a:lnSpc>
              <a:spcBef>
                <a:spcPts val="0"/>
              </a:spcBef>
              <a:spcAft>
                <a:spcPts val="0"/>
              </a:spcAft>
              <a:buNone/>
              <a:defRPr sz="6000">
                <a:solidFill>
                  <a:schemeClr val="lt1"/>
                </a:solidFill>
                <a:highlight>
                  <a:schemeClr val="accent2"/>
                </a:highlight>
              </a:defRPr>
            </a:lvl1pPr>
            <a:lvl2pPr lvl="1">
              <a:spcBef>
                <a:spcPts val="0"/>
              </a:spcBef>
              <a:spcAft>
                <a:spcPts val="0"/>
              </a:spcAft>
              <a:buNone/>
              <a:defRPr>
                <a:latin typeface="Sintony"/>
                <a:ea typeface="Sintony"/>
                <a:cs typeface="Sintony"/>
                <a:sym typeface="Sintony"/>
              </a:defRPr>
            </a:lvl2pPr>
            <a:lvl3pPr lvl="2">
              <a:spcBef>
                <a:spcPts val="0"/>
              </a:spcBef>
              <a:spcAft>
                <a:spcPts val="0"/>
              </a:spcAft>
              <a:buNone/>
              <a:defRPr>
                <a:latin typeface="Sintony"/>
                <a:ea typeface="Sintony"/>
                <a:cs typeface="Sintony"/>
                <a:sym typeface="Sintony"/>
              </a:defRPr>
            </a:lvl3pPr>
            <a:lvl4pPr lvl="3">
              <a:spcBef>
                <a:spcPts val="0"/>
              </a:spcBef>
              <a:spcAft>
                <a:spcPts val="0"/>
              </a:spcAft>
              <a:buNone/>
              <a:defRPr>
                <a:latin typeface="Sintony"/>
                <a:ea typeface="Sintony"/>
                <a:cs typeface="Sintony"/>
                <a:sym typeface="Sintony"/>
              </a:defRPr>
            </a:lvl4pPr>
            <a:lvl5pPr lvl="4">
              <a:spcBef>
                <a:spcPts val="0"/>
              </a:spcBef>
              <a:spcAft>
                <a:spcPts val="0"/>
              </a:spcAft>
              <a:buNone/>
              <a:defRPr>
                <a:latin typeface="Sintony"/>
                <a:ea typeface="Sintony"/>
                <a:cs typeface="Sintony"/>
                <a:sym typeface="Sintony"/>
              </a:defRPr>
            </a:lvl5pPr>
            <a:lvl6pPr lvl="5">
              <a:spcBef>
                <a:spcPts val="0"/>
              </a:spcBef>
              <a:spcAft>
                <a:spcPts val="0"/>
              </a:spcAft>
              <a:buNone/>
              <a:defRPr>
                <a:latin typeface="Sintony"/>
                <a:ea typeface="Sintony"/>
                <a:cs typeface="Sintony"/>
                <a:sym typeface="Sintony"/>
              </a:defRPr>
            </a:lvl6pPr>
            <a:lvl7pPr lvl="6">
              <a:spcBef>
                <a:spcPts val="0"/>
              </a:spcBef>
              <a:spcAft>
                <a:spcPts val="0"/>
              </a:spcAft>
              <a:buNone/>
              <a:defRPr>
                <a:latin typeface="Sintony"/>
                <a:ea typeface="Sintony"/>
                <a:cs typeface="Sintony"/>
                <a:sym typeface="Sintony"/>
              </a:defRPr>
            </a:lvl7pPr>
            <a:lvl8pPr lvl="7">
              <a:spcBef>
                <a:spcPts val="0"/>
              </a:spcBef>
              <a:spcAft>
                <a:spcPts val="0"/>
              </a:spcAft>
              <a:buNone/>
              <a:defRPr>
                <a:latin typeface="Sintony"/>
                <a:ea typeface="Sintony"/>
                <a:cs typeface="Sintony"/>
                <a:sym typeface="Sintony"/>
              </a:defRPr>
            </a:lvl8pPr>
            <a:lvl9pPr lvl="8">
              <a:spcBef>
                <a:spcPts val="0"/>
              </a:spcBef>
              <a:spcAft>
                <a:spcPts val="0"/>
              </a:spcAft>
              <a:buNone/>
              <a:defRPr>
                <a:latin typeface="Sintony"/>
                <a:ea typeface="Sintony"/>
                <a:cs typeface="Sintony"/>
                <a:sym typeface="Sintony"/>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Four columns">
  <p:cSld name="TITLE_ONLY_1">
    <p:spTree>
      <p:nvGrpSpPr>
        <p:cNvPr id="214" name="Shape 214"/>
        <p:cNvGrpSpPr/>
        <p:nvPr/>
      </p:nvGrpSpPr>
      <p:grpSpPr>
        <a:xfrm>
          <a:off x="0" y="0"/>
          <a:ext cx="0" cy="0"/>
          <a:chOff x="0" y="0"/>
          <a:chExt cx="0" cy="0"/>
        </a:xfrm>
      </p:grpSpPr>
      <p:sp>
        <p:nvSpPr>
          <p:cNvPr id="215" name="Google Shape;215;p17"/>
          <p:cNvSpPr txBox="1"/>
          <p:nvPr>
            <p:ph idx="1" type="subTitle"/>
          </p:nvPr>
        </p:nvSpPr>
        <p:spPr>
          <a:xfrm>
            <a:off x="1171575" y="2138053"/>
            <a:ext cx="1368900" cy="317700"/>
          </a:xfrm>
          <a:prstGeom prst="rect">
            <a:avLst/>
          </a:prstGeom>
          <a:noFill/>
        </p:spPr>
        <p:txBody>
          <a:bodyPr anchorCtr="0" anchor="ctr" bIns="0" lIns="0" spcFirstLastPara="1" rIns="0" wrap="square" tIns="109725">
            <a:noAutofit/>
          </a:bodyPr>
          <a:lstStyle>
            <a:lvl1pPr lvl="0" algn="ctr">
              <a:spcBef>
                <a:spcPts val="0"/>
              </a:spcBef>
              <a:spcAft>
                <a:spcPts val="0"/>
              </a:spcAft>
              <a:buNone/>
              <a:defRPr sz="1800">
                <a:latin typeface="Khand"/>
                <a:ea typeface="Khand"/>
                <a:cs typeface="Khand"/>
                <a:sym typeface="Khand"/>
              </a:defRPr>
            </a:lvl1pPr>
            <a:lvl2pPr lvl="1" algn="ctr">
              <a:spcBef>
                <a:spcPts val="1600"/>
              </a:spcBef>
              <a:spcAft>
                <a:spcPts val="0"/>
              </a:spcAft>
              <a:buNone/>
              <a:defRPr/>
            </a:lvl2pPr>
            <a:lvl3pPr lvl="2" algn="ctr">
              <a:spcBef>
                <a:spcPts val="1600"/>
              </a:spcBef>
              <a:spcAft>
                <a:spcPts val="0"/>
              </a:spcAft>
              <a:buNone/>
              <a:defRPr/>
            </a:lvl3pPr>
            <a:lvl4pPr lvl="3" algn="ctr">
              <a:spcBef>
                <a:spcPts val="1600"/>
              </a:spcBef>
              <a:spcAft>
                <a:spcPts val="0"/>
              </a:spcAft>
              <a:buNone/>
              <a:defRPr/>
            </a:lvl4pPr>
            <a:lvl5pPr lvl="4" algn="ctr">
              <a:spcBef>
                <a:spcPts val="1600"/>
              </a:spcBef>
              <a:spcAft>
                <a:spcPts val="0"/>
              </a:spcAft>
              <a:buNone/>
              <a:defRPr/>
            </a:lvl5pPr>
            <a:lvl6pPr lvl="5" algn="ctr">
              <a:spcBef>
                <a:spcPts val="1600"/>
              </a:spcBef>
              <a:spcAft>
                <a:spcPts val="0"/>
              </a:spcAft>
              <a:buNone/>
              <a:defRPr/>
            </a:lvl6pPr>
            <a:lvl7pPr lvl="6" algn="ctr">
              <a:spcBef>
                <a:spcPts val="1600"/>
              </a:spcBef>
              <a:spcAft>
                <a:spcPts val="0"/>
              </a:spcAft>
              <a:buNone/>
              <a:defRPr/>
            </a:lvl7pPr>
            <a:lvl8pPr lvl="7" algn="ctr">
              <a:spcBef>
                <a:spcPts val="1600"/>
              </a:spcBef>
              <a:spcAft>
                <a:spcPts val="0"/>
              </a:spcAft>
              <a:buNone/>
              <a:defRPr/>
            </a:lvl8pPr>
            <a:lvl9pPr lvl="8" algn="ctr">
              <a:spcBef>
                <a:spcPts val="1600"/>
              </a:spcBef>
              <a:spcAft>
                <a:spcPts val="1600"/>
              </a:spcAft>
              <a:buNone/>
              <a:defRPr/>
            </a:lvl9pPr>
          </a:lstStyle>
          <a:p/>
        </p:txBody>
      </p:sp>
      <p:sp>
        <p:nvSpPr>
          <p:cNvPr id="216" name="Google Shape;216;p17"/>
          <p:cNvSpPr txBox="1"/>
          <p:nvPr>
            <p:ph type="title"/>
          </p:nvPr>
        </p:nvSpPr>
        <p:spPr>
          <a:xfrm>
            <a:off x="714375" y="538175"/>
            <a:ext cx="5246100" cy="479400"/>
          </a:xfrm>
          <a:prstGeom prst="rect">
            <a:avLst/>
          </a:prstGeom>
        </p:spPr>
        <p:txBody>
          <a:bodyPr anchorCtr="0" anchor="t" bIns="0" lIns="0" spcFirstLastPara="1" rIns="0" wrap="square" tIns="0">
            <a:noAutofit/>
          </a:bodyPr>
          <a:lstStyle>
            <a:lvl1pPr lvl="0" rtl="0">
              <a:spcBef>
                <a:spcPts val="0"/>
              </a:spcBef>
              <a:spcAft>
                <a:spcPts val="0"/>
              </a:spcAft>
              <a:buSzPts val="3600"/>
              <a:buNone/>
              <a:defRPr sz="3600">
                <a:highlight>
                  <a:schemeClr val="accent1"/>
                </a:highlight>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p:txBody>
      </p:sp>
      <p:sp>
        <p:nvSpPr>
          <p:cNvPr id="217" name="Google Shape;217;p17"/>
          <p:cNvSpPr txBox="1"/>
          <p:nvPr>
            <p:ph idx="12" type="sldNum"/>
          </p:nvPr>
        </p:nvSpPr>
        <p:spPr>
          <a:xfrm>
            <a:off x="8629950" y="4735225"/>
            <a:ext cx="356700" cy="283200"/>
          </a:xfrm>
          <a:prstGeom prst="rect">
            <a:avLst/>
          </a:prstGeom>
        </p:spPr>
        <p:txBody>
          <a:bodyPr anchorCtr="0" anchor="ctr" bIns="0" lIns="0" spcFirstLastPara="1" rIns="0" wrap="square" tIns="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ctr">
              <a:spcBef>
                <a:spcPts val="0"/>
              </a:spcBef>
              <a:spcAft>
                <a:spcPts val="0"/>
              </a:spcAft>
              <a:buNone/>
            </a:pPr>
            <a:r>
              <a:rPr lang="en"/>
              <a:t> </a:t>
            </a:r>
            <a:fld id="{00000000-1234-1234-1234-123412341234}" type="slidenum">
              <a:rPr lang="en"/>
              <a:t>‹#›</a:t>
            </a:fld>
            <a:r>
              <a:rPr lang="en"/>
              <a:t>.</a:t>
            </a:r>
            <a:endParaRPr/>
          </a:p>
        </p:txBody>
      </p:sp>
      <p:grpSp>
        <p:nvGrpSpPr>
          <p:cNvPr id="218" name="Google Shape;218;p17"/>
          <p:cNvGrpSpPr/>
          <p:nvPr/>
        </p:nvGrpSpPr>
        <p:grpSpPr>
          <a:xfrm>
            <a:off x="6142922" y="538175"/>
            <a:ext cx="3000750" cy="334225"/>
            <a:chOff x="6143247" y="610775"/>
            <a:chExt cx="3000750" cy="334225"/>
          </a:xfrm>
        </p:grpSpPr>
        <p:grpSp>
          <p:nvGrpSpPr>
            <p:cNvPr id="219" name="Google Shape;219;p17"/>
            <p:cNvGrpSpPr/>
            <p:nvPr/>
          </p:nvGrpSpPr>
          <p:grpSpPr>
            <a:xfrm flipH="1" rot="10800000">
              <a:off x="6401510" y="797300"/>
              <a:ext cx="2742479" cy="147696"/>
              <a:chOff x="184396" y="1493143"/>
              <a:chExt cx="49503224" cy="2670817"/>
            </a:xfrm>
          </p:grpSpPr>
          <p:sp>
            <p:nvSpPr>
              <p:cNvPr id="220" name="Google Shape;220;p17"/>
              <p:cNvSpPr/>
              <p:nvPr/>
            </p:nvSpPr>
            <p:spPr>
              <a:xfrm>
                <a:off x="184396"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17"/>
              <p:cNvSpPr/>
              <p:nvPr/>
            </p:nvSpPr>
            <p:spPr>
              <a:xfrm>
                <a:off x="1448775"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17"/>
              <p:cNvSpPr/>
              <p:nvPr/>
            </p:nvSpPr>
            <p:spPr>
              <a:xfrm>
                <a:off x="1885037" y="1493143"/>
                <a:ext cx="47802583" cy="2670817"/>
              </a:xfrm>
              <a:custGeom>
                <a:rect b="b" l="l" r="r" t="t"/>
                <a:pathLst>
                  <a:path extrusionOk="0" h="106822" w="174122">
                    <a:moveTo>
                      <a:pt x="1" y="0"/>
                    </a:moveTo>
                    <a:lnTo>
                      <a:pt x="1" y="106822"/>
                    </a:lnTo>
                    <a:lnTo>
                      <a:pt x="174121" y="106822"/>
                    </a:lnTo>
                    <a:lnTo>
                      <a:pt x="17412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 name="Google Shape;223;p17"/>
            <p:cNvGrpSpPr/>
            <p:nvPr/>
          </p:nvGrpSpPr>
          <p:grpSpPr>
            <a:xfrm flipH="1" rot="10800000">
              <a:off x="6143247" y="797304"/>
              <a:ext cx="215333" cy="147696"/>
              <a:chOff x="442294" y="1493074"/>
              <a:chExt cx="3886871" cy="2670817"/>
            </a:xfrm>
          </p:grpSpPr>
          <p:sp>
            <p:nvSpPr>
              <p:cNvPr id="224" name="Google Shape;224;p17"/>
              <p:cNvSpPr/>
              <p:nvPr/>
            </p:nvSpPr>
            <p:spPr>
              <a:xfrm>
                <a:off x="442294"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17"/>
              <p:cNvSpPr/>
              <p:nvPr/>
            </p:nvSpPr>
            <p:spPr>
              <a:xfrm>
                <a:off x="3661515" y="1493300"/>
                <a:ext cx="667650" cy="2670550"/>
              </a:xfrm>
              <a:custGeom>
                <a:rect b="b" l="l" r="r" t="t"/>
                <a:pathLst>
                  <a:path extrusionOk="0" h="106822" w="26706">
                    <a:moveTo>
                      <a:pt x="0" y="0"/>
                    </a:moveTo>
                    <a:lnTo>
                      <a:pt x="0" y="106822"/>
                    </a:lnTo>
                    <a:cubicBezTo>
                      <a:pt x="14777" y="106822"/>
                      <a:pt x="26706" y="82965"/>
                      <a:pt x="26706" y="53411"/>
                    </a:cubicBezTo>
                    <a:cubicBezTo>
                      <a:pt x="26706" y="23857"/>
                      <a:pt x="14777" y="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17"/>
              <p:cNvSpPr/>
              <p:nvPr/>
            </p:nvSpPr>
            <p:spPr>
              <a:xfrm>
                <a:off x="1706672"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17"/>
              <p:cNvSpPr/>
              <p:nvPr/>
            </p:nvSpPr>
            <p:spPr>
              <a:xfrm>
                <a:off x="2191445" y="1493074"/>
                <a:ext cx="1528791" cy="2670817"/>
              </a:xfrm>
              <a:custGeom>
                <a:rect b="b" l="l" r="r" t="t"/>
                <a:pathLst>
                  <a:path extrusionOk="0" h="106822" w="174122">
                    <a:moveTo>
                      <a:pt x="1" y="0"/>
                    </a:moveTo>
                    <a:lnTo>
                      <a:pt x="1" y="106822"/>
                    </a:lnTo>
                    <a:lnTo>
                      <a:pt x="174121" y="106822"/>
                    </a:lnTo>
                    <a:lnTo>
                      <a:pt x="17412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 name="Google Shape;228;p17"/>
            <p:cNvGrpSpPr/>
            <p:nvPr/>
          </p:nvGrpSpPr>
          <p:grpSpPr>
            <a:xfrm flipH="1" rot="10800000">
              <a:off x="6748185" y="610775"/>
              <a:ext cx="2395813" cy="147696"/>
              <a:chOff x="184396" y="1493143"/>
              <a:chExt cx="43245715" cy="2670817"/>
            </a:xfrm>
          </p:grpSpPr>
          <p:sp>
            <p:nvSpPr>
              <p:cNvPr id="229" name="Google Shape;229;p17"/>
              <p:cNvSpPr/>
              <p:nvPr/>
            </p:nvSpPr>
            <p:spPr>
              <a:xfrm>
                <a:off x="184396"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17"/>
              <p:cNvSpPr/>
              <p:nvPr/>
            </p:nvSpPr>
            <p:spPr>
              <a:xfrm>
                <a:off x="1448775"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17"/>
              <p:cNvSpPr/>
              <p:nvPr/>
            </p:nvSpPr>
            <p:spPr>
              <a:xfrm>
                <a:off x="1885037" y="1493143"/>
                <a:ext cx="41545074" cy="2670817"/>
              </a:xfrm>
              <a:custGeom>
                <a:rect b="b" l="l" r="r" t="t"/>
                <a:pathLst>
                  <a:path extrusionOk="0" h="106822" w="174122">
                    <a:moveTo>
                      <a:pt x="1" y="0"/>
                    </a:moveTo>
                    <a:lnTo>
                      <a:pt x="1" y="106822"/>
                    </a:lnTo>
                    <a:lnTo>
                      <a:pt x="174121" y="106822"/>
                    </a:lnTo>
                    <a:lnTo>
                      <a:pt x="17412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 name="Google Shape;232;p17"/>
            <p:cNvGrpSpPr/>
            <p:nvPr/>
          </p:nvGrpSpPr>
          <p:grpSpPr>
            <a:xfrm flipH="1" rot="10800000">
              <a:off x="6489922" y="610775"/>
              <a:ext cx="215333" cy="147696"/>
              <a:chOff x="442294" y="1493143"/>
              <a:chExt cx="3886871" cy="2670817"/>
            </a:xfrm>
          </p:grpSpPr>
          <p:sp>
            <p:nvSpPr>
              <p:cNvPr id="233" name="Google Shape;233;p17"/>
              <p:cNvSpPr/>
              <p:nvPr/>
            </p:nvSpPr>
            <p:spPr>
              <a:xfrm>
                <a:off x="442294"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17"/>
              <p:cNvSpPr/>
              <p:nvPr/>
            </p:nvSpPr>
            <p:spPr>
              <a:xfrm>
                <a:off x="3661515" y="1493300"/>
                <a:ext cx="667650" cy="2670550"/>
              </a:xfrm>
              <a:custGeom>
                <a:rect b="b" l="l" r="r" t="t"/>
                <a:pathLst>
                  <a:path extrusionOk="0" h="106822" w="26706">
                    <a:moveTo>
                      <a:pt x="0" y="0"/>
                    </a:moveTo>
                    <a:lnTo>
                      <a:pt x="0" y="106822"/>
                    </a:lnTo>
                    <a:cubicBezTo>
                      <a:pt x="14777" y="106822"/>
                      <a:pt x="26706" y="82965"/>
                      <a:pt x="26706" y="53411"/>
                    </a:cubicBezTo>
                    <a:cubicBezTo>
                      <a:pt x="26706" y="23857"/>
                      <a:pt x="14777" y="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17"/>
              <p:cNvSpPr/>
              <p:nvPr/>
            </p:nvSpPr>
            <p:spPr>
              <a:xfrm>
                <a:off x="1706672"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17"/>
              <p:cNvSpPr/>
              <p:nvPr/>
            </p:nvSpPr>
            <p:spPr>
              <a:xfrm>
                <a:off x="2191445" y="1493143"/>
                <a:ext cx="1531838" cy="2670817"/>
              </a:xfrm>
              <a:custGeom>
                <a:rect b="b" l="l" r="r" t="t"/>
                <a:pathLst>
                  <a:path extrusionOk="0" h="106822" w="174122">
                    <a:moveTo>
                      <a:pt x="1" y="0"/>
                    </a:moveTo>
                    <a:lnTo>
                      <a:pt x="1" y="106822"/>
                    </a:lnTo>
                    <a:lnTo>
                      <a:pt x="174121" y="106822"/>
                    </a:lnTo>
                    <a:lnTo>
                      <a:pt x="17412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37" name="Google Shape;237;p17"/>
          <p:cNvSpPr txBox="1"/>
          <p:nvPr>
            <p:ph idx="2" type="subTitle"/>
          </p:nvPr>
        </p:nvSpPr>
        <p:spPr>
          <a:xfrm>
            <a:off x="1171575" y="3911363"/>
            <a:ext cx="1368900" cy="317700"/>
          </a:xfrm>
          <a:prstGeom prst="rect">
            <a:avLst/>
          </a:prstGeom>
          <a:noFill/>
        </p:spPr>
        <p:txBody>
          <a:bodyPr anchorCtr="0" anchor="ctr" bIns="0" lIns="0" spcFirstLastPara="1" rIns="0" wrap="square" tIns="109725">
            <a:noAutofit/>
          </a:bodyPr>
          <a:lstStyle>
            <a:lvl1pPr lvl="0" rtl="0" algn="ctr">
              <a:spcBef>
                <a:spcPts val="0"/>
              </a:spcBef>
              <a:spcAft>
                <a:spcPts val="0"/>
              </a:spcAft>
              <a:buNone/>
              <a:defRPr sz="1800">
                <a:latin typeface="Khand"/>
                <a:ea typeface="Khand"/>
                <a:cs typeface="Khand"/>
                <a:sym typeface="Khand"/>
              </a:defRPr>
            </a:lvl1pPr>
            <a:lvl2pPr lvl="1" rtl="0" algn="ctr">
              <a:spcBef>
                <a:spcPts val="1600"/>
              </a:spcBef>
              <a:spcAft>
                <a:spcPts val="0"/>
              </a:spcAft>
              <a:buNone/>
              <a:defRPr/>
            </a:lvl2pPr>
            <a:lvl3pPr lvl="2" rtl="0" algn="ctr">
              <a:spcBef>
                <a:spcPts val="1600"/>
              </a:spcBef>
              <a:spcAft>
                <a:spcPts val="0"/>
              </a:spcAft>
              <a:buNone/>
              <a:defRPr/>
            </a:lvl3pPr>
            <a:lvl4pPr lvl="3" rtl="0" algn="ctr">
              <a:spcBef>
                <a:spcPts val="1600"/>
              </a:spcBef>
              <a:spcAft>
                <a:spcPts val="0"/>
              </a:spcAft>
              <a:buNone/>
              <a:defRPr/>
            </a:lvl4pPr>
            <a:lvl5pPr lvl="4" rtl="0" algn="ctr">
              <a:spcBef>
                <a:spcPts val="1600"/>
              </a:spcBef>
              <a:spcAft>
                <a:spcPts val="0"/>
              </a:spcAft>
              <a:buNone/>
              <a:defRPr/>
            </a:lvl5pPr>
            <a:lvl6pPr lvl="5" rtl="0" algn="ctr">
              <a:spcBef>
                <a:spcPts val="1600"/>
              </a:spcBef>
              <a:spcAft>
                <a:spcPts val="0"/>
              </a:spcAft>
              <a:buNone/>
              <a:defRPr/>
            </a:lvl6pPr>
            <a:lvl7pPr lvl="6" rtl="0" algn="ctr">
              <a:spcBef>
                <a:spcPts val="1600"/>
              </a:spcBef>
              <a:spcAft>
                <a:spcPts val="0"/>
              </a:spcAft>
              <a:buNone/>
              <a:defRPr/>
            </a:lvl7pPr>
            <a:lvl8pPr lvl="7" rtl="0" algn="ctr">
              <a:spcBef>
                <a:spcPts val="1600"/>
              </a:spcBef>
              <a:spcAft>
                <a:spcPts val="0"/>
              </a:spcAft>
              <a:buNone/>
              <a:defRPr/>
            </a:lvl8pPr>
            <a:lvl9pPr lvl="8" rtl="0" algn="ctr">
              <a:spcBef>
                <a:spcPts val="1600"/>
              </a:spcBef>
              <a:spcAft>
                <a:spcPts val="1600"/>
              </a:spcAft>
              <a:buNone/>
              <a:defRPr/>
            </a:lvl9pPr>
          </a:lstStyle>
          <a:p/>
        </p:txBody>
      </p:sp>
      <p:sp>
        <p:nvSpPr>
          <p:cNvPr id="238" name="Google Shape;238;p17"/>
          <p:cNvSpPr txBox="1"/>
          <p:nvPr>
            <p:ph idx="3" type="subTitle"/>
          </p:nvPr>
        </p:nvSpPr>
        <p:spPr>
          <a:xfrm>
            <a:off x="6603525" y="2138051"/>
            <a:ext cx="1368900" cy="317700"/>
          </a:xfrm>
          <a:prstGeom prst="rect">
            <a:avLst/>
          </a:prstGeom>
          <a:noFill/>
        </p:spPr>
        <p:txBody>
          <a:bodyPr anchorCtr="0" anchor="ctr" bIns="0" lIns="0" spcFirstLastPara="1" rIns="0" wrap="square" tIns="109725">
            <a:noAutofit/>
          </a:bodyPr>
          <a:lstStyle>
            <a:lvl1pPr lvl="0" rtl="0" algn="ctr">
              <a:spcBef>
                <a:spcPts val="0"/>
              </a:spcBef>
              <a:spcAft>
                <a:spcPts val="0"/>
              </a:spcAft>
              <a:buNone/>
              <a:defRPr sz="1800">
                <a:latin typeface="Khand"/>
                <a:ea typeface="Khand"/>
                <a:cs typeface="Khand"/>
                <a:sym typeface="Khand"/>
              </a:defRPr>
            </a:lvl1pPr>
            <a:lvl2pPr lvl="1" rtl="0" algn="ctr">
              <a:spcBef>
                <a:spcPts val="1600"/>
              </a:spcBef>
              <a:spcAft>
                <a:spcPts val="0"/>
              </a:spcAft>
              <a:buNone/>
              <a:defRPr/>
            </a:lvl2pPr>
            <a:lvl3pPr lvl="2" rtl="0" algn="ctr">
              <a:spcBef>
                <a:spcPts val="1600"/>
              </a:spcBef>
              <a:spcAft>
                <a:spcPts val="0"/>
              </a:spcAft>
              <a:buNone/>
              <a:defRPr/>
            </a:lvl3pPr>
            <a:lvl4pPr lvl="3" rtl="0" algn="ctr">
              <a:spcBef>
                <a:spcPts val="1600"/>
              </a:spcBef>
              <a:spcAft>
                <a:spcPts val="0"/>
              </a:spcAft>
              <a:buNone/>
              <a:defRPr/>
            </a:lvl4pPr>
            <a:lvl5pPr lvl="4" rtl="0" algn="ctr">
              <a:spcBef>
                <a:spcPts val="1600"/>
              </a:spcBef>
              <a:spcAft>
                <a:spcPts val="0"/>
              </a:spcAft>
              <a:buNone/>
              <a:defRPr/>
            </a:lvl5pPr>
            <a:lvl6pPr lvl="5" rtl="0" algn="ctr">
              <a:spcBef>
                <a:spcPts val="1600"/>
              </a:spcBef>
              <a:spcAft>
                <a:spcPts val="0"/>
              </a:spcAft>
              <a:buNone/>
              <a:defRPr/>
            </a:lvl6pPr>
            <a:lvl7pPr lvl="6" rtl="0" algn="ctr">
              <a:spcBef>
                <a:spcPts val="1600"/>
              </a:spcBef>
              <a:spcAft>
                <a:spcPts val="0"/>
              </a:spcAft>
              <a:buNone/>
              <a:defRPr/>
            </a:lvl7pPr>
            <a:lvl8pPr lvl="7" rtl="0" algn="ctr">
              <a:spcBef>
                <a:spcPts val="1600"/>
              </a:spcBef>
              <a:spcAft>
                <a:spcPts val="0"/>
              </a:spcAft>
              <a:buNone/>
              <a:defRPr/>
            </a:lvl8pPr>
            <a:lvl9pPr lvl="8" rtl="0" algn="ctr">
              <a:spcBef>
                <a:spcPts val="1600"/>
              </a:spcBef>
              <a:spcAft>
                <a:spcPts val="1600"/>
              </a:spcAft>
              <a:buNone/>
              <a:defRPr/>
            </a:lvl9pPr>
          </a:lstStyle>
          <a:p/>
        </p:txBody>
      </p:sp>
      <p:sp>
        <p:nvSpPr>
          <p:cNvPr id="239" name="Google Shape;239;p17"/>
          <p:cNvSpPr txBox="1"/>
          <p:nvPr>
            <p:ph idx="4" type="subTitle"/>
          </p:nvPr>
        </p:nvSpPr>
        <p:spPr>
          <a:xfrm>
            <a:off x="6603525" y="3911360"/>
            <a:ext cx="1368900" cy="317700"/>
          </a:xfrm>
          <a:prstGeom prst="rect">
            <a:avLst/>
          </a:prstGeom>
          <a:noFill/>
        </p:spPr>
        <p:txBody>
          <a:bodyPr anchorCtr="0" anchor="ctr" bIns="0" lIns="0" spcFirstLastPara="1" rIns="0" wrap="square" tIns="109725">
            <a:noAutofit/>
          </a:bodyPr>
          <a:lstStyle>
            <a:lvl1pPr lvl="0" rtl="0" algn="ctr">
              <a:spcBef>
                <a:spcPts val="0"/>
              </a:spcBef>
              <a:spcAft>
                <a:spcPts val="0"/>
              </a:spcAft>
              <a:buNone/>
              <a:defRPr sz="1800">
                <a:latin typeface="Khand"/>
                <a:ea typeface="Khand"/>
                <a:cs typeface="Khand"/>
                <a:sym typeface="Khand"/>
              </a:defRPr>
            </a:lvl1pPr>
            <a:lvl2pPr lvl="1" rtl="0" algn="ctr">
              <a:spcBef>
                <a:spcPts val="1600"/>
              </a:spcBef>
              <a:spcAft>
                <a:spcPts val="0"/>
              </a:spcAft>
              <a:buNone/>
              <a:defRPr/>
            </a:lvl2pPr>
            <a:lvl3pPr lvl="2" rtl="0" algn="ctr">
              <a:spcBef>
                <a:spcPts val="1600"/>
              </a:spcBef>
              <a:spcAft>
                <a:spcPts val="0"/>
              </a:spcAft>
              <a:buNone/>
              <a:defRPr/>
            </a:lvl3pPr>
            <a:lvl4pPr lvl="3" rtl="0" algn="ctr">
              <a:spcBef>
                <a:spcPts val="1600"/>
              </a:spcBef>
              <a:spcAft>
                <a:spcPts val="0"/>
              </a:spcAft>
              <a:buNone/>
              <a:defRPr/>
            </a:lvl4pPr>
            <a:lvl5pPr lvl="4" rtl="0" algn="ctr">
              <a:spcBef>
                <a:spcPts val="1600"/>
              </a:spcBef>
              <a:spcAft>
                <a:spcPts val="0"/>
              </a:spcAft>
              <a:buNone/>
              <a:defRPr/>
            </a:lvl5pPr>
            <a:lvl6pPr lvl="5" rtl="0" algn="ctr">
              <a:spcBef>
                <a:spcPts val="1600"/>
              </a:spcBef>
              <a:spcAft>
                <a:spcPts val="0"/>
              </a:spcAft>
              <a:buNone/>
              <a:defRPr/>
            </a:lvl6pPr>
            <a:lvl7pPr lvl="6" rtl="0" algn="ctr">
              <a:spcBef>
                <a:spcPts val="1600"/>
              </a:spcBef>
              <a:spcAft>
                <a:spcPts val="0"/>
              </a:spcAft>
              <a:buNone/>
              <a:defRPr/>
            </a:lvl7pPr>
            <a:lvl8pPr lvl="7" rtl="0" algn="ctr">
              <a:spcBef>
                <a:spcPts val="1600"/>
              </a:spcBef>
              <a:spcAft>
                <a:spcPts val="0"/>
              </a:spcAft>
              <a:buNone/>
              <a:defRPr/>
            </a:lvl8pPr>
            <a:lvl9pPr lvl="8" rtl="0" algn="ctr">
              <a:spcBef>
                <a:spcPts val="1600"/>
              </a:spcBef>
              <a:spcAft>
                <a:spcPts val="1600"/>
              </a:spcAft>
              <a:buNone/>
              <a:defRPr/>
            </a:lvl9pPr>
          </a:lstStyle>
          <a:p/>
        </p:txBody>
      </p:sp>
      <p:sp>
        <p:nvSpPr>
          <p:cNvPr id="240" name="Google Shape;240;p17"/>
          <p:cNvSpPr txBox="1"/>
          <p:nvPr>
            <p:ph idx="5" type="subTitle"/>
          </p:nvPr>
        </p:nvSpPr>
        <p:spPr>
          <a:xfrm>
            <a:off x="1171575" y="2455750"/>
            <a:ext cx="1368900" cy="381000"/>
          </a:xfrm>
          <a:prstGeom prst="rect">
            <a:avLst/>
          </a:prstGeom>
        </p:spPr>
        <p:txBody>
          <a:bodyPr anchorCtr="0" anchor="t" bIns="0" lIns="0" spcFirstLastPara="1" rIns="0" wrap="square" tIns="0">
            <a:noAutofit/>
          </a:bodyPr>
          <a:lstStyle>
            <a:lvl1pPr lvl="0" algn="ctr">
              <a:spcBef>
                <a:spcPts val="0"/>
              </a:spcBef>
              <a:spcAft>
                <a:spcPts val="0"/>
              </a:spcAft>
              <a:buNone/>
              <a:defRPr b="0"/>
            </a:lvl1pPr>
            <a:lvl2pPr lvl="1" algn="ctr">
              <a:spcBef>
                <a:spcPts val="1600"/>
              </a:spcBef>
              <a:spcAft>
                <a:spcPts val="0"/>
              </a:spcAft>
              <a:buNone/>
              <a:defRPr/>
            </a:lvl2pPr>
            <a:lvl3pPr lvl="2" algn="ctr">
              <a:spcBef>
                <a:spcPts val="1600"/>
              </a:spcBef>
              <a:spcAft>
                <a:spcPts val="0"/>
              </a:spcAft>
              <a:buNone/>
              <a:defRPr/>
            </a:lvl3pPr>
            <a:lvl4pPr lvl="3" algn="ctr">
              <a:spcBef>
                <a:spcPts val="1600"/>
              </a:spcBef>
              <a:spcAft>
                <a:spcPts val="0"/>
              </a:spcAft>
              <a:buNone/>
              <a:defRPr/>
            </a:lvl4pPr>
            <a:lvl5pPr lvl="4" algn="ctr">
              <a:spcBef>
                <a:spcPts val="1600"/>
              </a:spcBef>
              <a:spcAft>
                <a:spcPts val="0"/>
              </a:spcAft>
              <a:buNone/>
              <a:defRPr/>
            </a:lvl5pPr>
            <a:lvl6pPr lvl="5" algn="ctr">
              <a:spcBef>
                <a:spcPts val="1600"/>
              </a:spcBef>
              <a:spcAft>
                <a:spcPts val="0"/>
              </a:spcAft>
              <a:buNone/>
              <a:defRPr/>
            </a:lvl6pPr>
            <a:lvl7pPr lvl="6" algn="ctr">
              <a:spcBef>
                <a:spcPts val="1600"/>
              </a:spcBef>
              <a:spcAft>
                <a:spcPts val="0"/>
              </a:spcAft>
              <a:buNone/>
              <a:defRPr/>
            </a:lvl7pPr>
            <a:lvl8pPr lvl="7" algn="ctr">
              <a:spcBef>
                <a:spcPts val="1600"/>
              </a:spcBef>
              <a:spcAft>
                <a:spcPts val="0"/>
              </a:spcAft>
              <a:buNone/>
              <a:defRPr/>
            </a:lvl8pPr>
            <a:lvl9pPr lvl="8" algn="ctr">
              <a:spcBef>
                <a:spcPts val="1600"/>
              </a:spcBef>
              <a:spcAft>
                <a:spcPts val="1600"/>
              </a:spcAft>
              <a:buNone/>
              <a:defRPr/>
            </a:lvl9pPr>
          </a:lstStyle>
          <a:p/>
        </p:txBody>
      </p:sp>
      <p:sp>
        <p:nvSpPr>
          <p:cNvPr id="241" name="Google Shape;241;p17"/>
          <p:cNvSpPr txBox="1"/>
          <p:nvPr>
            <p:ph idx="6" type="subTitle"/>
          </p:nvPr>
        </p:nvSpPr>
        <p:spPr>
          <a:xfrm>
            <a:off x="1171575" y="4229078"/>
            <a:ext cx="1368900" cy="381000"/>
          </a:xfrm>
          <a:prstGeom prst="rect">
            <a:avLst/>
          </a:prstGeom>
        </p:spPr>
        <p:txBody>
          <a:bodyPr anchorCtr="0" anchor="t" bIns="0" lIns="0" spcFirstLastPara="1" rIns="0" wrap="square" tIns="0">
            <a:noAutofit/>
          </a:bodyPr>
          <a:lstStyle>
            <a:lvl1pPr lvl="0" rtl="0" algn="ctr">
              <a:spcBef>
                <a:spcPts val="0"/>
              </a:spcBef>
              <a:spcAft>
                <a:spcPts val="0"/>
              </a:spcAft>
              <a:buNone/>
              <a:defRPr b="0"/>
            </a:lvl1pPr>
            <a:lvl2pPr lvl="1" rtl="0" algn="ctr">
              <a:spcBef>
                <a:spcPts val="1600"/>
              </a:spcBef>
              <a:spcAft>
                <a:spcPts val="0"/>
              </a:spcAft>
              <a:buNone/>
              <a:defRPr/>
            </a:lvl2pPr>
            <a:lvl3pPr lvl="2" rtl="0" algn="ctr">
              <a:spcBef>
                <a:spcPts val="1600"/>
              </a:spcBef>
              <a:spcAft>
                <a:spcPts val="0"/>
              </a:spcAft>
              <a:buNone/>
              <a:defRPr/>
            </a:lvl3pPr>
            <a:lvl4pPr lvl="3" rtl="0" algn="ctr">
              <a:spcBef>
                <a:spcPts val="1600"/>
              </a:spcBef>
              <a:spcAft>
                <a:spcPts val="0"/>
              </a:spcAft>
              <a:buNone/>
              <a:defRPr/>
            </a:lvl4pPr>
            <a:lvl5pPr lvl="4" rtl="0" algn="ctr">
              <a:spcBef>
                <a:spcPts val="1600"/>
              </a:spcBef>
              <a:spcAft>
                <a:spcPts val="0"/>
              </a:spcAft>
              <a:buNone/>
              <a:defRPr/>
            </a:lvl5pPr>
            <a:lvl6pPr lvl="5" rtl="0" algn="ctr">
              <a:spcBef>
                <a:spcPts val="1600"/>
              </a:spcBef>
              <a:spcAft>
                <a:spcPts val="0"/>
              </a:spcAft>
              <a:buNone/>
              <a:defRPr/>
            </a:lvl6pPr>
            <a:lvl7pPr lvl="6" rtl="0" algn="ctr">
              <a:spcBef>
                <a:spcPts val="1600"/>
              </a:spcBef>
              <a:spcAft>
                <a:spcPts val="0"/>
              </a:spcAft>
              <a:buNone/>
              <a:defRPr/>
            </a:lvl7pPr>
            <a:lvl8pPr lvl="7" rtl="0" algn="ctr">
              <a:spcBef>
                <a:spcPts val="1600"/>
              </a:spcBef>
              <a:spcAft>
                <a:spcPts val="0"/>
              </a:spcAft>
              <a:buNone/>
              <a:defRPr/>
            </a:lvl8pPr>
            <a:lvl9pPr lvl="8" rtl="0" algn="ctr">
              <a:spcBef>
                <a:spcPts val="1600"/>
              </a:spcBef>
              <a:spcAft>
                <a:spcPts val="1600"/>
              </a:spcAft>
              <a:buNone/>
              <a:defRPr/>
            </a:lvl9pPr>
          </a:lstStyle>
          <a:p/>
        </p:txBody>
      </p:sp>
      <p:sp>
        <p:nvSpPr>
          <p:cNvPr id="242" name="Google Shape;242;p17"/>
          <p:cNvSpPr txBox="1"/>
          <p:nvPr>
            <p:ph idx="7" type="subTitle"/>
          </p:nvPr>
        </p:nvSpPr>
        <p:spPr>
          <a:xfrm>
            <a:off x="6603525" y="2455750"/>
            <a:ext cx="1368900" cy="381000"/>
          </a:xfrm>
          <a:prstGeom prst="rect">
            <a:avLst/>
          </a:prstGeom>
        </p:spPr>
        <p:txBody>
          <a:bodyPr anchorCtr="0" anchor="t" bIns="0" lIns="0" spcFirstLastPara="1" rIns="0" wrap="square" tIns="0">
            <a:noAutofit/>
          </a:bodyPr>
          <a:lstStyle>
            <a:lvl1pPr lvl="0" rtl="0" algn="ctr">
              <a:spcBef>
                <a:spcPts val="0"/>
              </a:spcBef>
              <a:spcAft>
                <a:spcPts val="0"/>
              </a:spcAft>
              <a:buNone/>
              <a:defRPr b="0"/>
            </a:lvl1pPr>
            <a:lvl2pPr lvl="1" rtl="0" algn="ctr">
              <a:spcBef>
                <a:spcPts val="1600"/>
              </a:spcBef>
              <a:spcAft>
                <a:spcPts val="0"/>
              </a:spcAft>
              <a:buNone/>
              <a:defRPr/>
            </a:lvl2pPr>
            <a:lvl3pPr lvl="2" rtl="0" algn="ctr">
              <a:spcBef>
                <a:spcPts val="1600"/>
              </a:spcBef>
              <a:spcAft>
                <a:spcPts val="0"/>
              </a:spcAft>
              <a:buNone/>
              <a:defRPr/>
            </a:lvl3pPr>
            <a:lvl4pPr lvl="3" rtl="0" algn="ctr">
              <a:spcBef>
                <a:spcPts val="1600"/>
              </a:spcBef>
              <a:spcAft>
                <a:spcPts val="0"/>
              </a:spcAft>
              <a:buNone/>
              <a:defRPr/>
            </a:lvl4pPr>
            <a:lvl5pPr lvl="4" rtl="0" algn="ctr">
              <a:spcBef>
                <a:spcPts val="1600"/>
              </a:spcBef>
              <a:spcAft>
                <a:spcPts val="0"/>
              </a:spcAft>
              <a:buNone/>
              <a:defRPr/>
            </a:lvl5pPr>
            <a:lvl6pPr lvl="5" rtl="0" algn="ctr">
              <a:spcBef>
                <a:spcPts val="1600"/>
              </a:spcBef>
              <a:spcAft>
                <a:spcPts val="0"/>
              </a:spcAft>
              <a:buNone/>
              <a:defRPr/>
            </a:lvl6pPr>
            <a:lvl7pPr lvl="6" rtl="0" algn="ctr">
              <a:spcBef>
                <a:spcPts val="1600"/>
              </a:spcBef>
              <a:spcAft>
                <a:spcPts val="0"/>
              </a:spcAft>
              <a:buNone/>
              <a:defRPr/>
            </a:lvl7pPr>
            <a:lvl8pPr lvl="7" rtl="0" algn="ctr">
              <a:spcBef>
                <a:spcPts val="1600"/>
              </a:spcBef>
              <a:spcAft>
                <a:spcPts val="0"/>
              </a:spcAft>
              <a:buNone/>
              <a:defRPr/>
            </a:lvl8pPr>
            <a:lvl9pPr lvl="8" rtl="0" algn="ctr">
              <a:spcBef>
                <a:spcPts val="1600"/>
              </a:spcBef>
              <a:spcAft>
                <a:spcPts val="1600"/>
              </a:spcAft>
              <a:buNone/>
              <a:defRPr/>
            </a:lvl9pPr>
          </a:lstStyle>
          <a:p/>
        </p:txBody>
      </p:sp>
      <p:sp>
        <p:nvSpPr>
          <p:cNvPr id="243" name="Google Shape;243;p17"/>
          <p:cNvSpPr txBox="1"/>
          <p:nvPr>
            <p:ph idx="8" type="subTitle"/>
          </p:nvPr>
        </p:nvSpPr>
        <p:spPr>
          <a:xfrm>
            <a:off x="6603525" y="4229078"/>
            <a:ext cx="1368900" cy="381000"/>
          </a:xfrm>
          <a:prstGeom prst="rect">
            <a:avLst/>
          </a:prstGeom>
        </p:spPr>
        <p:txBody>
          <a:bodyPr anchorCtr="0" anchor="t" bIns="0" lIns="0" spcFirstLastPara="1" rIns="0" wrap="square" tIns="0">
            <a:noAutofit/>
          </a:bodyPr>
          <a:lstStyle>
            <a:lvl1pPr lvl="0" rtl="0" algn="ctr">
              <a:spcBef>
                <a:spcPts val="0"/>
              </a:spcBef>
              <a:spcAft>
                <a:spcPts val="0"/>
              </a:spcAft>
              <a:buNone/>
              <a:defRPr b="0"/>
            </a:lvl1pPr>
            <a:lvl2pPr lvl="1" rtl="0" algn="ctr">
              <a:spcBef>
                <a:spcPts val="1600"/>
              </a:spcBef>
              <a:spcAft>
                <a:spcPts val="0"/>
              </a:spcAft>
              <a:buNone/>
              <a:defRPr/>
            </a:lvl2pPr>
            <a:lvl3pPr lvl="2" rtl="0" algn="ctr">
              <a:spcBef>
                <a:spcPts val="1600"/>
              </a:spcBef>
              <a:spcAft>
                <a:spcPts val="0"/>
              </a:spcAft>
              <a:buNone/>
              <a:defRPr/>
            </a:lvl3pPr>
            <a:lvl4pPr lvl="3" rtl="0" algn="ctr">
              <a:spcBef>
                <a:spcPts val="1600"/>
              </a:spcBef>
              <a:spcAft>
                <a:spcPts val="0"/>
              </a:spcAft>
              <a:buNone/>
              <a:defRPr/>
            </a:lvl4pPr>
            <a:lvl5pPr lvl="4" rtl="0" algn="ctr">
              <a:spcBef>
                <a:spcPts val="1600"/>
              </a:spcBef>
              <a:spcAft>
                <a:spcPts val="0"/>
              </a:spcAft>
              <a:buNone/>
              <a:defRPr/>
            </a:lvl5pPr>
            <a:lvl6pPr lvl="5" rtl="0" algn="ctr">
              <a:spcBef>
                <a:spcPts val="1600"/>
              </a:spcBef>
              <a:spcAft>
                <a:spcPts val="0"/>
              </a:spcAft>
              <a:buNone/>
              <a:defRPr/>
            </a:lvl6pPr>
            <a:lvl7pPr lvl="6" rtl="0" algn="ctr">
              <a:spcBef>
                <a:spcPts val="1600"/>
              </a:spcBef>
              <a:spcAft>
                <a:spcPts val="0"/>
              </a:spcAft>
              <a:buNone/>
              <a:defRPr/>
            </a:lvl7pPr>
            <a:lvl8pPr lvl="7" rtl="0" algn="ctr">
              <a:spcBef>
                <a:spcPts val="1600"/>
              </a:spcBef>
              <a:spcAft>
                <a:spcPts val="0"/>
              </a:spcAft>
              <a:buNone/>
              <a:defRPr/>
            </a:lvl8pPr>
            <a:lvl9pPr lvl="8" rtl="0" algn="ctr">
              <a:spcBef>
                <a:spcPts val="1600"/>
              </a:spcBef>
              <a:spcAft>
                <a:spcPts val="1600"/>
              </a:spcAft>
              <a:buNone/>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design 1">
  <p:cSld name="TITLE_ONLY_1_1">
    <p:spTree>
      <p:nvGrpSpPr>
        <p:cNvPr id="244" name="Shape 244"/>
        <p:cNvGrpSpPr/>
        <p:nvPr/>
      </p:nvGrpSpPr>
      <p:grpSpPr>
        <a:xfrm>
          <a:off x="0" y="0"/>
          <a:ext cx="0" cy="0"/>
          <a:chOff x="0" y="0"/>
          <a:chExt cx="0" cy="0"/>
        </a:xfrm>
      </p:grpSpPr>
      <p:sp>
        <p:nvSpPr>
          <p:cNvPr id="245" name="Google Shape;245;p18"/>
          <p:cNvSpPr txBox="1"/>
          <p:nvPr>
            <p:ph type="title"/>
          </p:nvPr>
        </p:nvSpPr>
        <p:spPr>
          <a:xfrm>
            <a:off x="714375" y="538175"/>
            <a:ext cx="7758000" cy="479400"/>
          </a:xfrm>
          <a:prstGeom prst="rect">
            <a:avLst/>
          </a:prstGeom>
        </p:spPr>
        <p:txBody>
          <a:bodyPr anchorCtr="0" anchor="t" bIns="0" lIns="0" spcFirstLastPara="1" rIns="0" wrap="square" tIns="0">
            <a:noAutofit/>
          </a:bodyPr>
          <a:lstStyle>
            <a:lvl1pPr lvl="0" rtl="0">
              <a:spcBef>
                <a:spcPts val="0"/>
              </a:spcBef>
              <a:spcAft>
                <a:spcPts val="0"/>
              </a:spcAft>
              <a:buSzPts val="3600"/>
              <a:buNone/>
              <a:defRPr sz="3600"/>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p:txBody>
      </p:sp>
      <p:sp>
        <p:nvSpPr>
          <p:cNvPr id="246" name="Google Shape;246;p18"/>
          <p:cNvSpPr txBox="1"/>
          <p:nvPr>
            <p:ph idx="12" type="sldNum"/>
          </p:nvPr>
        </p:nvSpPr>
        <p:spPr>
          <a:xfrm>
            <a:off x="8629950" y="4735225"/>
            <a:ext cx="356700" cy="283200"/>
          </a:xfrm>
          <a:prstGeom prst="rect">
            <a:avLst/>
          </a:prstGeom>
        </p:spPr>
        <p:txBody>
          <a:bodyPr anchorCtr="0" anchor="ctr" bIns="0" lIns="0" spcFirstLastPara="1" rIns="0" wrap="square" tIns="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ctr">
              <a:spcBef>
                <a:spcPts val="0"/>
              </a:spcBef>
              <a:spcAft>
                <a:spcPts val="0"/>
              </a:spcAft>
              <a:buNone/>
            </a:pPr>
            <a:r>
              <a:rPr lang="en"/>
              <a:t> </a:t>
            </a:r>
            <a:fld id="{00000000-1234-1234-1234-123412341234}" type="slidenum">
              <a:rPr lang="en"/>
              <a:t>‹#›</a:t>
            </a:fld>
            <a:r>
              <a:rPr lang="en"/>
              <a:t>.</a:t>
            </a: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design 1.2">
  <p:cSld name="TITLE_ONLY_1_1_2">
    <p:spTree>
      <p:nvGrpSpPr>
        <p:cNvPr id="247" name="Shape 247"/>
        <p:cNvGrpSpPr/>
        <p:nvPr/>
      </p:nvGrpSpPr>
      <p:grpSpPr>
        <a:xfrm>
          <a:off x="0" y="0"/>
          <a:ext cx="0" cy="0"/>
          <a:chOff x="0" y="0"/>
          <a:chExt cx="0" cy="0"/>
        </a:xfrm>
      </p:grpSpPr>
      <p:grpSp>
        <p:nvGrpSpPr>
          <p:cNvPr id="248" name="Google Shape;248;p19"/>
          <p:cNvGrpSpPr/>
          <p:nvPr/>
        </p:nvGrpSpPr>
        <p:grpSpPr>
          <a:xfrm rot="10800000">
            <a:off x="-3" y="4275862"/>
            <a:ext cx="3000750" cy="334221"/>
            <a:chOff x="6143247" y="203950"/>
            <a:chExt cx="3000750" cy="334221"/>
          </a:xfrm>
        </p:grpSpPr>
        <p:grpSp>
          <p:nvGrpSpPr>
            <p:cNvPr id="249" name="Google Shape;249;p19"/>
            <p:cNvGrpSpPr/>
            <p:nvPr/>
          </p:nvGrpSpPr>
          <p:grpSpPr>
            <a:xfrm>
              <a:off x="6401510" y="203950"/>
              <a:ext cx="2742479" cy="147696"/>
              <a:chOff x="184396" y="1493143"/>
              <a:chExt cx="49503224" cy="2670817"/>
            </a:xfrm>
          </p:grpSpPr>
          <p:sp>
            <p:nvSpPr>
              <p:cNvPr id="250" name="Google Shape;250;p19"/>
              <p:cNvSpPr/>
              <p:nvPr/>
            </p:nvSpPr>
            <p:spPr>
              <a:xfrm>
                <a:off x="184396"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19"/>
              <p:cNvSpPr/>
              <p:nvPr/>
            </p:nvSpPr>
            <p:spPr>
              <a:xfrm>
                <a:off x="1448775"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19"/>
              <p:cNvSpPr/>
              <p:nvPr/>
            </p:nvSpPr>
            <p:spPr>
              <a:xfrm>
                <a:off x="1885037" y="1493143"/>
                <a:ext cx="47802583" cy="2670817"/>
              </a:xfrm>
              <a:custGeom>
                <a:rect b="b" l="l" r="r" t="t"/>
                <a:pathLst>
                  <a:path extrusionOk="0" h="106822" w="174122">
                    <a:moveTo>
                      <a:pt x="1" y="0"/>
                    </a:moveTo>
                    <a:lnTo>
                      <a:pt x="1" y="106822"/>
                    </a:lnTo>
                    <a:lnTo>
                      <a:pt x="174121" y="106822"/>
                    </a:lnTo>
                    <a:lnTo>
                      <a:pt x="1741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3" name="Google Shape;253;p19"/>
            <p:cNvGrpSpPr/>
            <p:nvPr/>
          </p:nvGrpSpPr>
          <p:grpSpPr>
            <a:xfrm>
              <a:off x="6143247" y="203959"/>
              <a:ext cx="215333" cy="147696"/>
              <a:chOff x="442294" y="1493300"/>
              <a:chExt cx="3886871" cy="2670817"/>
            </a:xfrm>
          </p:grpSpPr>
          <p:sp>
            <p:nvSpPr>
              <p:cNvPr id="254" name="Google Shape;254;p19"/>
              <p:cNvSpPr/>
              <p:nvPr/>
            </p:nvSpPr>
            <p:spPr>
              <a:xfrm>
                <a:off x="442294"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19"/>
              <p:cNvSpPr/>
              <p:nvPr/>
            </p:nvSpPr>
            <p:spPr>
              <a:xfrm>
                <a:off x="3661515" y="1493300"/>
                <a:ext cx="667650" cy="2670550"/>
              </a:xfrm>
              <a:custGeom>
                <a:rect b="b" l="l" r="r" t="t"/>
                <a:pathLst>
                  <a:path extrusionOk="0" h="106822" w="26706">
                    <a:moveTo>
                      <a:pt x="0" y="0"/>
                    </a:moveTo>
                    <a:lnTo>
                      <a:pt x="0" y="106822"/>
                    </a:lnTo>
                    <a:cubicBezTo>
                      <a:pt x="14777" y="106822"/>
                      <a:pt x="26706" y="82965"/>
                      <a:pt x="26706" y="53411"/>
                    </a:cubicBezTo>
                    <a:cubicBezTo>
                      <a:pt x="26706" y="23857"/>
                      <a:pt x="14777"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19"/>
              <p:cNvSpPr/>
              <p:nvPr/>
            </p:nvSpPr>
            <p:spPr>
              <a:xfrm>
                <a:off x="1706672"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19"/>
              <p:cNvSpPr/>
              <p:nvPr/>
            </p:nvSpPr>
            <p:spPr>
              <a:xfrm>
                <a:off x="2191334" y="1493300"/>
                <a:ext cx="1525744" cy="2670817"/>
              </a:xfrm>
              <a:custGeom>
                <a:rect b="b" l="l" r="r" t="t"/>
                <a:pathLst>
                  <a:path extrusionOk="0" h="106822" w="174122">
                    <a:moveTo>
                      <a:pt x="1" y="0"/>
                    </a:moveTo>
                    <a:lnTo>
                      <a:pt x="1" y="106822"/>
                    </a:lnTo>
                    <a:lnTo>
                      <a:pt x="174121" y="106822"/>
                    </a:lnTo>
                    <a:lnTo>
                      <a:pt x="1741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 name="Google Shape;258;p19"/>
            <p:cNvGrpSpPr/>
            <p:nvPr/>
          </p:nvGrpSpPr>
          <p:grpSpPr>
            <a:xfrm>
              <a:off x="6748185" y="390475"/>
              <a:ext cx="2395813" cy="147696"/>
              <a:chOff x="184396" y="1493143"/>
              <a:chExt cx="43245715" cy="2670817"/>
            </a:xfrm>
          </p:grpSpPr>
          <p:sp>
            <p:nvSpPr>
              <p:cNvPr id="259" name="Google Shape;259;p19"/>
              <p:cNvSpPr/>
              <p:nvPr/>
            </p:nvSpPr>
            <p:spPr>
              <a:xfrm>
                <a:off x="184396"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19"/>
              <p:cNvSpPr/>
              <p:nvPr/>
            </p:nvSpPr>
            <p:spPr>
              <a:xfrm>
                <a:off x="1448775"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19"/>
              <p:cNvSpPr/>
              <p:nvPr/>
            </p:nvSpPr>
            <p:spPr>
              <a:xfrm>
                <a:off x="1885037" y="1493143"/>
                <a:ext cx="41545074" cy="2670817"/>
              </a:xfrm>
              <a:custGeom>
                <a:rect b="b" l="l" r="r" t="t"/>
                <a:pathLst>
                  <a:path extrusionOk="0" h="106822" w="174122">
                    <a:moveTo>
                      <a:pt x="1" y="0"/>
                    </a:moveTo>
                    <a:lnTo>
                      <a:pt x="1" y="106822"/>
                    </a:lnTo>
                    <a:lnTo>
                      <a:pt x="174121" y="106822"/>
                    </a:lnTo>
                    <a:lnTo>
                      <a:pt x="1741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 name="Google Shape;262;p19"/>
            <p:cNvGrpSpPr/>
            <p:nvPr/>
          </p:nvGrpSpPr>
          <p:grpSpPr>
            <a:xfrm>
              <a:off x="6489922" y="390475"/>
              <a:ext cx="215333" cy="147696"/>
              <a:chOff x="442294" y="1493143"/>
              <a:chExt cx="3886871" cy="2670817"/>
            </a:xfrm>
          </p:grpSpPr>
          <p:sp>
            <p:nvSpPr>
              <p:cNvPr id="263" name="Google Shape;263;p19"/>
              <p:cNvSpPr/>
              <p:nvPr/>
            </p:nvSpPr>
            <p:spPr>
              <a:xfrm>
                <a:off x="442294"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19"/>
              <p:cNvSpPr/>
              <p:nvPr/>
            </p:nvSpPr>
            <p:spPr>
              <a:xfrm>
                <a:off x="3661515" y="1493300"/>
                <a:ext cx="667650" cy="2670550"/>
              </a:xfrm>
              <a:custGeom>
                <a:rect b="b" l="l" r="r" t="t"/>
                <a:pathLst>
                  <a:path extrusionOk="0" h="106822" w="26706">
                    <a:moveTo>
                      <a:pt x="0" y="0"/>
                    </a:moveTo>
                    <a:lnTo>
                      <a:pt x="0" y="106822"/>
                    </a:lnTo>
                    <a:cubicBezTo>
                      <a:pt x="14777" y="106822"/>
                      <a:pt x="26706" y="82965"/>
                      <a:pt x="26706" y="53411"/>
                    </a:cubicBezTo>
                    <a:cubicBezTo>
                      <a:pt x="26706" y="23857"/>
                      <a:pt x="14777"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19"/>
              <p:cNvSpPr/>
              <p:nvPr/>
            </p:nvSpPr>
            <p:spPr>
              <a:xfrm>
                <a:off x="1706672"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19"/>
              <p:cNvSpPr/>
              <p:nvPr/>
            </p:nvSpPr>
            <p:spPr>
              <a:xfrm>
                <a:off x="2191445" y="1493143"/>
                <a:ext cx="1531838" cy="2670817"/>
              </a:xfrm>
              <a:custGeom>
                <a:rect b="b" l="l" r="r" t="t"/>
                <a:pathLst>
                  <a:path extrusionOk="0" h="106822" w="174122">
                    <a:moveTo>
                      <a:pt x="1" y="0"/>
                    </a:moveTo>
                    <a:lnTo>
                      <a:pt x="1" y="106822"/>
                    </a:lnTo>
                    <a:lnTo>
                      <a:pt x="174121" y="106822"/>
                    </a:lnTo>
                    <a:lnTo>
                      <a:pt x="1741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67" name="Google Shape;267;p19"/>
          <p:cNvGrpSpPr/>
          <p:nvPr/>
        </p:nvGrpSpPr>
        <p:grpSpPr>
          <a:xfrm>
            <a:off x="6143247" y="579800"/>
            <a:ext cx="3000750" cy="334234"/>
            <a:chOff x="6143247" y="579800"/>
            <a:chExt cx="3000750" cy="334234"/>
          </a:xfrm>
        </p:grpSpPr>
        <p:grpSp>
          <p:nvGrpSpPr>
            <p:cNvPr id="268" name="Google Shape;268;p19"/>
            <p:cNvGrpSpPr/>
            <p:nvPr/>
          </p:nvGrpSpPr>
          <p:grpSpPr>
            <a:xfrm>
              <a:off x="6401510" y="579812"/>
              <a:ext cx="2742479" cy="147696"/>
              <a:chOff x="184396" y="1493143"/>
              <a:chExt cx="49503224" cy="2670817"/>
            </a:xfrm>
          </p:grpSpPr>
          <p:sp>
            <p:nvSpPr>
              <p:cNvPr id="269" name="Google Shape;269;p19"/>
              <p:cNvSpPr/>
              <p:nvPr/>
            </p:nvSpPr>
            <p:spPr>
              <a:xfrm>
                <a:off x="184396"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19"/>
              <p:cNvSpPr/>
              <p:nvPr/>
            </p:nvSpPr>
            <p:spPr>
              <a:xfrm>
                <a:off x="1448775"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19"/>
              <p:cNvSpPr/>
              <p:nvPr/>
            </p:nvSpPr>
            <p:spPr>
              <a:xfrm>
                <a:off x="1885037" y="1493143"/>
                <a:ext cx="47802583" cy="2670817"/>
              </a:xfrm>
              <a:custGeom>
                <a:rect b="b" l="l" r="r" t="t"/>
                <a:pathLst>
                  <a:path extrusionOk="0" h="106822" w="174122">
                    <a:moveTo>
                      <a:pt x="1" y="0"/>
                    </a:moveTo>
                    <a:lnTo>
                      <a:pt x="1" y="106822"/>
                    </a:lnTo>
                    <a:lnTo>
                      <a:pt x="174121" y="106822"/>
                    </a:lnTo>
                    <a:lnTo>
                      <a:pt x="1741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 name="Google Shape;272;p19"/>
            <p:cNvGrpSpPr/>
            <p:nvPr/>
          </p:nvGrpSpPr>
          <p:grpSpPr>
            <a:xfrm>
              <a:off x="6143247" y="579800"/>
              <a:ext cx="215333" cy="147703"/>
              <a:chOff x="442294" y="1492917"/>
              <a:chExt cx="3886871" cy="2670933"/>
            </a:xfrm>
          </p:grpSpPr>
          <p:sp>
            <p:nvSpPr>
              <p:cNvPr id="273" name="Google Shape;273;p19"/>
              <p:cNvSpPr/>
              <p:nvPr/>
            </p:nvSpPr>
            <p:spPr>
              <a:xfrm>
                <a:off x="442294"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19"/>
              <p:cNvSpPr/>
              <p:nvPr/>
            </p:nvSpPr>
            <p:spPr>
              <a:xfrm>
                <a:off x="3661515" y="1493300"/>
                <a:ext cx="667650" cy="2670550"/>
              </a:xfrm>
              <a:custGeom>
                <a:rect b="b" l="l" r="r" t="t"/>
                <a:pathLst>
                  <a:path extrusionOk="0" h="106822" w="26706">
                    <a:moveTo>
                      <a:pt x="0" y="0"/>
                    </a:moveTo>
                    <a:lnTo>
                      <a:pt x="0" y="106822"/>
                    </a:lnTo>
                    <a:cubicBezTo>
                      <a:pt x="14777" y="106822"/>
                      <a:pt x="26706" y="82965"/>
                      <a:pt x="26706" y="53411"/>
                    </a:cubicBezTo>
                    <a:cubicBezTo>
                      <a:pt x="26706" y="23857"/>
                      <a:pt x="14777"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19"/>
              <p:cNvSpPr/>
              <p:nvPr/>
            </p:nvSpPr>
            <p:spPr>
              <a:xfrm>
                <a:off x="1706672"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19"/>
              <p:cNvSpPr/>
              <p:nvPr/>
            </p:nvSpPr>
            <p:spPr>
              <a:xfrm>
                <a:off x="2191445" y="1492917"/>
                <a:ext cx="1531838" cy="2670817"/>
              </a:xfrm>
              <a:custGeom>
                <a:rect b="b" l="l" r="r" t="t"/>
                <a:pathLst>
                  <a:path extrusionOk="0" h="106822" w="174122">
                    <a:moveTo>
                      <a:pt x="1" y="0"/>
                    </a:moveTo>
                    <a:lnTo>
                      <a:pt x="1" y="106822"/>
                    </a:lnTo>
                    <a:lnTo>
                      <a:pt x="174121" y="106822"/>
                    </a:lnTo>
                    <a:lnTo>
                      <a:pt x="1741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7" name="Google Shape;277;p19"/>
            <p:cNvGrpSpPr/>
            <p:nvPr/>
          </p:nvGrpSpPr>
          <p:grpSpPr>
            <a:xfrm>
              <a:off x="6748185" y="766337"/>
              <a:ext cx="2395813" cy="147696"/>
              <a:chOff x="184396" y="1493143"/>
              <a:chExt cx="43245715" cy="2670817"/>
            </a:xfrm>
          </p:grpSpPr>
          <p:sp>
            <p:nvSpPr>
              <p:cNvPr id="278" name="Google Shape;278;p19"/>
              <p:cNvSpPr/>
              <p:nvPr/>
            </p:nvSpPr>
            <p:spPr>
              <a:xfrm>
                <a:off x="184396"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19"/>
              <p:cNvSpPr/>
              <p:nvPr/>
            </p:nvSpPr>
            <p:spPr>
              <a:xfrm>
                <a:off x="1448775"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19"/>
              <p:cNvSpPr/>
              <p:nvPr/>
            </p:nvSpPr>
            <p:spPr>
              <a:xfrm>
                <a:off x="1885037" y="1493143"/>
                <a:ext cx="41545074" cy="2670817"/>
              </a:xfrm>
              <a:custGeom>
                <a:rect b="b" l="l" r="r" t="t"/>
                <a:pathLst>
                  <a:path extrusionOk="0" h="106822" w="174122">
                    <a:moveTo>
                      <a:pt x="1" y="0"/>
                    </a:moveTo>
                    <a:lnTo>
                      <a:pt x="1" y="106822"/>
                    </a:lnTo>
                    <a:lnTo>
                      <a:pt x="174121" y="106822"/>
                    </a:lnTo>
                    <a:lnTo>
                      <a:pt x="1741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 name="Google Shape;281;p19"/>
            <p:cNvGrpSpPr/>
            <p:nvPr/>
          </p:nvGrpSpPr>
          <p:grpSpPr>
            <a:xfrm>
              <a:off x="6489922" y="766337"/>
              <a:ext cx="215333" cy="147696"/>
              <a:chOff x="442294" y="1493143"/>
              <a:chExt cx="3886871" cy="2670817"/>
            </a:xfrm>
          </p:grpSpPr>
          <p:sp>
            <p:nvSpPr>
              <p:cNvPr id="282" name="Google Shape;282;p19"/>
              <p:cNvSpPr/>
              <p:nvPr/>
            </p:nvSpPr>
            <p:spPr>
              <a:xfrm>
                <a:off x="442294"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19"/>
              <p:cNvSpPr/>
              <p:nvPr/>
            </p:nvSpPr>
            <p:spPr>
              <a:xfrm>
                <a:off x="3661515" y="1493300"/>
                <a:ext cx="667650" cy="2670550"/>
              </a:xfrm>
              <a:custGeom>
                <a:rect b="b" l="l" r="r" t="t"/>
                <a:pathLst>
                  <a:path extrusionOk="0" h="106822" w="26706">
                    <a:moveTo>
                      <a:pt x="0" y="0"/>
                    </a:moveTo>
                    <a:lnTo>
                      <a:pt x="0" y="106822"/>
                    </a:lnTo>
                    <a:cubicBezTo>
                      <a:pt x="14777" y="106822"/>
                      <a:pt x="26706" y="82965"/>
                      <a:pt x="26706" y="53411"/>
                    </a:cubicBezTo>
                    <a:cubicBezTo>
                      <a:pt x="26706" y="23857"/>
                      <a:pt x="14777"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19"/>
              <p:cNvSpPr/>
              <p:nvPr/>
            </p:nvSpPr>
            <p:spPr>
              <a:xfrm>
                <a:off x="1706672"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19"/>
              <p:cNvSpPr/>
              <p:nvPr/>
            </p:nvSpPr>
            <p:spPr>
              <a:xfrm>
                <a:off x="2191445" y="1493143"/>
                <a:ext cx="1531838" cy="2670817"/>
              </a:xfrm>
              <a:custGeom>
                <a:rect b="b" l="l" r="r" t="t"/>
                <a:pathLst>
                  <a:path extrusionOk="0" h="106822" w="174122">
                    <a:moveTo>
                      <a:pt x="1" y="0"/>
                    </a:moveTo>
                    <a:lnTo>
                      <a:pt x="1" y="106822"/>
                    </a:lnTo>
                    <a:lnTo>
                      <a:pt x="174121" y="106822"/>
                    </a:lnTo>
                    <a:lnTo>
                      <a:pt x="1741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86" name="Google Shape;286;p19"/>
          <p:cNvSpPr txBox="1"/>
          <p:nvPr>
            <p:ph type="title"/>
          </p:nvPr>
        </p:nvSpPr>
        <p:spPr>
          <a:xfrm>
            <a:off x="714375" y="538175"/>
            <a:ext cx="5428800" cy="479400"/>
          </a:xfrm>
          <a:prstGeom prst="rect">
            <a:avLst/>
          </a:prstGeom>
        </p:spPr>
        <p:txBody>
          <a:bodyPr anchorCtr="0" anchor="t" bIns="0" lIns="0" spcFirstLastPara="1" rIns="0" wrap="square" tIns="0">
            <a:noAutofit/>
          </a:bodyPr>
          <a:lstStyle>
            <a:lvl1pPr lvl="0" rtl="0">
              <a:spcBef>
                <a:spcPts val="0"/>
              </a:spcBef>
              <a:spcAft>
                <a:spcPts val="0"/>
              </a:spcAft>
              <a:buSzPts val="3600"/>
              <a:buNone/>
              <a:defRPr sz="3600"/>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p:txBody>
      </p:sp>
      <p:sp>
        <p:nvSpPr>
          <p:cNvPr id="287" name="Google Shape;287;p19"/>
          <p:cNvSpPr txBox="1"/>
          <p:nvPr>
            <p:ph idx="12" type="sldNum"/>
          </p:nvPr>
        </p:nvSpPr>
        <p:spPr>
          <a:xfrm>
            <a:off x="8629950" y="4735225"/>
            <a:ext cx="356700" cy="283200"/>
          </a:xfrm>
          <a:prstGeom prst="rect">
            <a:avLst/>
          </a:prstGeom>
        </p:spPr>
        <p:txBody>
          <a:bodyPr anchorCtr="0" anchor="ctr" bIns="0" lIns="0" spcFirstLastPara="1" rIns="0" wrap="square" tIns="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ctr">
              <a:spcBef>
                <a:spcPts val="0"/>
              </a:spcBef>
              <a:spcAft>
                <a:spcPts val="0"/>
              </a:spcAft>
              <a:buNone/>
            </a:pPr>
            <a:r>
              <a:rPr lang="en"/>
              <a:t> </a:t>
            </a:r>
            <a:fld id="{00000000-1234-1234-1234-123412341234}" type="slidenum">
              <a:rPr lang="en"/>
              <a:t>‹#›</a:t>
            </a:fld>
            <a:r>
              <a:rPr lang="en"/>
              <a:t>.</a:t>
            </a: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design 2">
  <p:cSld name="TITLE_ONLY_1_2">
    <p:spTree>
      <p:nvGrpSpPr>
        <p:cNvPr id="288" name="Shape 288"/>
        <p:cNvGrpSpPr/>
        <p:nvPr/>
      </p:nvGrpSpPr>
      <p:grpSpPr>
        <a:xfrm>
          <a:off x="0" y="0"/>
          <a:ext cx="0" cy="0"/>
          <a:chOff x="0" y="0"/>
          <a:chExt cx="0" cy="0"/>
        </a:xfrm>
      </p:grpSpPr>
      <p:sp>
        <p:nvSpPr>
          <p:cNvPr id="289" name="Google Shape;289;p20"/>
          <p:cNvSpPr txBox="1"/>
          <p:nvPr>
            <p:ph type="title"/>
          </p:nvPr>
        </p:nvSpPr>
        <p:spPr>
          <a:xfrm>
            <a:off x="4572000" y="538175"/>
            <a:ext cx="3857400" cy="479400"/>
          </a:xfrm>
          <a:prstGeom prst="rect">
            <a:avLst/>
          </a:prstGeom>
        </p:spPr>
        <p:txBody>
          <a:bodyPr anchorCtr="0" anchor="t" bIns="0" lIns="0" spcFirstLastPara="1" rIns="0" wrap="square" tIns="0">
            <a:noAutofit/>
          </a:bodyPr>
          <a:lstStyle>
            <a:lvl1pPr lvl="0" rtl="0" algn="r">
              <a:spcBef>
                <a:spcPts val="0"/>
              </a:spcBef>
              <a:spcAft>
                <a:spcPts val="0"/>
              </a:spcAft>
              <a:buSzPts val="3600"/>
              <a:buNone/>
              <a:defRPr sz="3600">
                <a:highlight>
                  <a:schemeClr val="accent1"/>
                </a:highlight>
              </a:defRPr>
            </a:lvl1pPr>
            <a:lvl2pPr lvl="1" rtl="0" algn="r">
              <a:spcBef>
                <a:spcPts val="0"/>
              </a:spcBef>
              <a:spcAft>
                <a:spcPts val="0"/>
              </a:spcAft>
              <a:buSzPts val="3600"/>
              <a:buNone/>
              <a:defRPr/>
            </a:lvl2pPr>
            <a:lvl3pPr lvl="2" rtl="0" algn="r">
              <a:spcBef>
                <a:spcPts val="0"/>
              </a:spcBef>
              <a:spcAft>
                <a:spcPts val="0"/>
              </a:spcAft>
              <a:buSzPts val="3600"/>
              <a:buNone/>
              <a:defRPr/>
            </a:lvl3pPr>
            <a:lvl4pPr lvl="3" rtl="0" algn="r">
              <a:spcBef>
                <a:spcPts val="0"/>
              </a:spcBef>
              <a:spcAft>
                <a:spcPts val="0"/>
              </a:spcAft>
              <a:buSzPts val="3600"/>
              <a:buNone/>
              <a:defRPr/>
            </a:lvl4pPr>
            <a:lvl5pPr lvl="4" rtl="0" algn="r">
              <a:spcBef>
                <a:spcPts val="0"/>
              </a:spcBef>
              <a:spcAft>
                <a:spcPts val="0"/>
              </a:spcAft>
              <a:buSzPts val="3600"/>
              <a:buNone/>
              <a:defRPr/>
            </a:lvl5pPr>
            <a:lvl6pPr lvl="5" rtl="0" algn="r">
              <a:spcBef>
                <a:spcPts val="0"/>
              </a:spcBef>
              <a:spcAft>
                <a:spcPts val="0"/>
              </a:spcAft>
              <a:buSzPts val="3600"/>
              <a:buNone/>
              <a:defRPr/>
            </a:lvl6pPr>
            <a:lvl7pPr lvl="6" rtl="0" algn="r">
              <a:spcBef>
                <a:spcPts val="0"/>
              </a:spcBef>
              <a:spcAft>
                <a:spcPts val="0"/>
              </a:spcAft>
              <a:buSzPts val="3600"/>
              <a:buNone/>
              <a:defRPr/>
            </a:lvl7pPr>
            <a:lvl8pPr lvl="7" rtl="0" algn="r">
              <a:spcBef>
                <a:spcPts val="0"/>
              </a:spcBef>
              <a:spcAft>
                <a:spcPts val="0"/>
              </a:spcAft>
              <a:buSzPts val="3600"/>
              <a:buNone/>
              <a:defRPr/>
            </a:lvl8pPr>
            <a:lvl9pPr lvl="8" rtl="0" algn="r">
              <a:spcBef>
                <a:spcPts val="0"/>
              </a:spcBef>
              <a:spcAft>
                <a:spcPts val="0"/>
              </a:spcAft>
              <a:buSzPts val="3600"/>
              <a:buNone/>
              <a:defRPr/>
            </a:lvl9pPr>
          </a:lstStyle>
          <a:p/>
        </p:txBody>
      </p:sp>
      <p:sp>
        <p:nvSpPr>
          <p:cNvPr id="290" name="Google Shape;290;p20"/>
          <p:cNvSpPr txBox="1"/>
          <p:nvPr>
            <p:ph idx="12" type="sldNum"/>
          </p:nvPr>
        </p:nvSpPr>
        <p:spPr>
          <a:xfrm>
            <a:off x="8629950" y="4735225"/>
            <a:ext cx="356700" cy="283200"/>
          </a:xfrm>
          <a:prstGeom prst="rect">
            <a:avLst/>
          </a:prstGeom>
        </p:spPr>
        <p:txBody>
          <a:bodyPr anchorCtr="0" anchor="ctr" bIns="0" lIns="0" spcFirstLastPara="1" rIns="0" wrap="square" tIns="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ctr">
              <a:spcBef>
                <a:spcPts val="0"/>
              </a:spcBef>
              <a:spcAft>
                <a:spcPts val="0"/>
              </a:spcAft>
              <a:buNone/>
            </a:pPr>
            <a:r>
              <a:rPr lang="en"/>
              <a:t> </a:t>
            </a:r>
            <a:fld id="{00000000-1234-1234-1234-123412341234}" type="slidenum">
              <a:rPr lang="en"/>
              <a:t>‹#›</a:t>
            </a:fld>
            <a:r>
              <a:rPr lang="en"/>
              <a:t>.</a:t>
            </a:r>
            <a:endParaRPr/>
          </a:p>
        </p:txBody>
      </p:sp>
      <p:sp>
        <p:nvSpPr>
          <p:cNvPr id="291" name="Google Shape;291;p20"/>
          <p:cNvSpPr/>
          <p:nvPr/>
        </p:nvSpPr>
        <p:spPr>
          <a:xfrm>
            <a:off x="-10877" y="865505"/>
            <a:ext cx="1317000" cy="2742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20"/>
          <p:cNvSpPr/>
          <p:nvPr/>
        </p:nvSpPr>
        <p:spPr>
          <a:xfrm>
            <a:off x="1207413" y="865505"/>
            <a:ext cx="129600" cy="274200"/>
          </a:xfrm>
          <a:prstGeom prst="ellipse">
            <a:avLst/>
          </a:prstGeom>
          <a:solidFill>
            <a:schemeClr val="accent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3" name="Google Shape;293;p20"/>
          <p:cNvGrpSpPr/>
          <p:nvPr/>
        </p:nvGrpSpPr>
        <p:grpSpPr>
          <a:xfrm>
            <a:off x="1351120" y="865505"/>
            <a:ext cx="343049" cy="274200"/>
            <a:chOff x="1325640" y="1928000"/>
            <a:chExt cx="343049" cy="274200"/>
          </a:xfrm>
        </p:grpSpPr>
        <p:sp>
          <p:nvSpPr>
            <p:cNvPr id="294" name="Google Shape;294;p20"/>
            <p:cNvSpPr/>
            <p:nvPr/>
          </p:nvSpPr>
          <p:spPr>
            <a:xfrm>
              <a:off x="1382549" y="1928000"/>
              <a:ext cx="226200" cy="2742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20"/>
            <p:cNvSpPr/>
            <p:nvPr/>
          </p:nvSpPr>
          <p:spPr>
            <a:xfrm>
              <a:off x="1539088" y="1928000"/>
              <a:ext cx="129600" cy="274200"/>
            </a:xfrm>
            <a:prstGeom prst="ellipse">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20"/>
            <p:cNvSpPr/>
            <p:nvPr/>
          </p:nvSpPr>
          <p:spPr>
            <a:xfrm>
              <a:off x="1325640" y="1928000"/>
              <a:ext cx="129600" cy="2742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7" name="Google Shape;297;p20"/>
          <p:cNvSpPr/>
          <p:nvPr/>
        </p:nvSpPr>
        <p:spPr>
          <a:xfrm>
            <a:off x="-10878" y="538180"/>
            <a:ext cx="943200" cy="2742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20"/>
          <p:cNvSpPr/>
          <p:nvPr/>
        </p:nvSpPr>
        <p:spPr>
          <a:xfrm>
            <a:off x="833594" y="538180"/>
            <a:ext cx="129600" cy="274200"/>
          </a:xfrm>
          <a:prstGeom prst="ellipse">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9" name="Google Shape;299;p20"/>
          <p:cNvGrpSpPr/>
          <p:nvPr/>
        </p:nvGrpSpPr>
        <p:grpSpPr>
          <a:xfrm>
            <a:off x="977301" y="538180"/>
            <a:ext cx="343049" cy="274200"/>
            <a:chOff x="1325640" y="1928000"/>
            <a:chExt cx="343049" cy="274200"/>
          </a:xfrm>
        </p:grpSpPr>
        <p:sp>
          <p:nvSpPr>
            <p:cNvPr id="300" name="Google Shape;300;p20"/>
            <p:cNvSpPr/>
            <p:nvPr/>
          </p:nvSpPr>
          <p:spPr>
            <a:xfrm>
              <a:off x="1382549" y="1928000"/>
              <a:ext cx="226200" cy="2742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20"/>
            <p:cNvSpPr/>
            <p:nvPr/>
          </p:nvSpPr>
          <p:spPr>
            <a:xfrm>
              <a:off x="1539088" y="1928000"/>
              <a:ext cx="129600" cy="274200"/>
            </a:xfrm>
            <a:prstGeom prst="ellipse">
              <a:avLst/>
            </a:prstGeom>
            <a:solidFill>
              <a:schemeClr val="accent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20"/>
            <p:cNvSpPr/>
            <p:nvPr/>
          </p:nvSpPr>
          <p:spPr>
            <a:xfrm>
              <a:off x="1325640" y="1928000"/>
              <a:ext cx="129600" cy="2742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3" name="Google Shape;303;p20"/>
          <p:cNvSpPr/>
          <p:nvPr/>
        </p:nvSpPr>
        <p:spPr>
          <a:xfrm flipH="1" rot="10800000">
            <a:off x="-15967" y="1184469"/>
            <a:ext cx="941700" cy="2742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20"/>
          <p:cNvSpPr/>
          <p:nvPr/>
        </p:nvSpPr>
        <p:spPr>
          <a:xfrm flipH="1" rot="10800000">
            <a:off x="826860" y="1184480"/>
            <a:ext cx="129600" cy="274200"/>
          </a:xfrm>
          <a:prstGeom prst="ellipse">
            <a:avLst/>
          </a:prstGeom>
          <a:solidFill>
            <a:schemeClr val="accent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5" name="Google Shape;305;p20"/>
          <p:cNvGrpSpPr/>
          <p:nvPr/>
        </p:nvGrpSpPr>
        <p:grpSpPr>
          <a:xfrm flipH="1" rot="10800000">
            <a:off x="970567" y="1184480"/>
            <a:ext cx="343049" cy="274200"/>
            <a:chOff x="1325640" y="1928000"/>
            <a:chExt cx="343049" cy="274200"/>
          </a:xfrm>
        </p:grpSpPr>
        <p:sp>
          <p:nvSpPr>
            <p:cNvPr id="306" name="Google Shape;306;p20"/>
            <p:cNvSpPr/>
            <p:nvPr/>
          </p:nvSpPr>
          <p:spPr>
            <a:xfrm>
              <a:off x="1382549" y="1928000"/>
              <a:ext cx="226200" cy="2742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20"/>
            <p:cNvSpPr/>
            <p:nvPr/>
          </p:nvSpPr>
          <p:spPr>
            <a:xfrm>
              <a:off x="1539088" y="1928000"/>
              <a:ext cx="129600" cy="274200"/>
            </a:xfrm>
            <a:prstGeom prst="ellipse">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20"/>
            <p:cNvSpPr/>
            <p:nvPr/>
          </p:nvSpPr>
          <p:spPr>
            <a:xfrm>
              <a:off x="1325640" y="1928000"/>
              <a:ext cx="129600" cy="2742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29" name="Shape 29"/>
        <p:cNvGrpSpPr/>
        <p:nvPr/>
      </p:nvGrpSpPr>
      <p:grpSpPr>
        <a:xfrm>
          <a:off x="0" y="0"/>
          <a:ext cx="0" cy="0"/>
          <a:chOff x="0" y="0"/>
          <a:chExt cx="0" cy="0"/>
        </a:xfrm>
      </p:grpSpPr>
      <p:sp>
        <p:nvSpPr>
          <p:cNvPr id="30" name="Google Shape;30;p3"/>
          <p:cNvSpPr txBox="1"/>
          <p:nvPr>
            <p:ph type="title"/>
          </p:nvPr>
        </p:nvSpPr>
        <p:spPr>
          <a:xfrm>
            <a:off x="5456025" y="2010675"/>
            <a:ext cx="2973600" cy="2385900"/>
          </a:xfrm>
          <a:prstGeom prst="rect">
            <a:avLst/>
          </a:prstGeom>
        </p:spPr>
        <p:txBody>
          <a:bodyPr anchorCtr="0" anchor="b" bIns="0" lIns="0" spcFirstLastPara="1" rIns="0" wrap="square" tIns="0">
            <a:noAutofit/>
          </a:bodyPr>
          <a:lstStyle>
            <a:lvl1pPr lvl="0" algn="r">
              <a:lnSpc>
                <a:spcPct val="115000"/>
              </a:lnSpc>
              <a:spcBef>
                <a:spcPts val="0"/>
              </a:spcBef>
              <a:spcAft>
                <a:spcPts val="0"/>
              </a:spcAft>
              <a:buSzPts val="5000"/>
              <a:buNone/>
              <a:defRPr sz="5000">
                <a:highlight>
                  <a:schemeClr val="accent1"/>
                </a:highlight>
              </a:defRPr>
            </a:lvl1pPr>
            <a:lvl2pPr lvl="1" algn="r">
              <a:spcBef>
                <a:spcPts val="0"/>
              </a:spcBef>
              <a:spcAft>
                <a:spcPts val="0"/>
              </a:spcAft>
              <a:buSzPts val="5000"/>
              <a:buFont typeface="Khand"/>
              <a:buNone/>
              <a:defRPr b="1" sz="5000">
                <a:latin typeface="Khand"/>
                <a:ea typeface="Khand"/>
                <a:cs typeface="Khand"/>
                <a:sym typeface="Khand"/>
              </a:defRPr>
            </a:lvl2pPr>
            <a:lvl3pPr lvl="2" algn="r">
              <a:spcBef>
                <a:spcPts val="0"/>
              </a:spcBef>
              <a:spcAft>
                <a:spcPts val="0"/>
              </a:spcAft>
              <a:buSzPts val="5000"/>
              <a:buFont typeface="Khand"/>
              <a:buNone/>
              <a:defRPr b="1" sz="5000">
                <a:latin typeface="Khand"/>
                <a:ea typeface="Khand"/>
                <a:cs typeface="Khand"/>
                <a:sym typeface="Khand"/>
              </a:defRPr>
            </a:lvl3pPr>
            <a:lvl4pPr lvl="3" algn="r">
              <a:spcBef>
                <a:spcPts val="0"/>
              </a:spcBef>
              <a:spcAft>
                <a:spcPts val="0"/>
              </a:spcAft>
              <a:buSzPts val="5000"/>
              <a:buFont typeface="Khand"/>
              <a:buNone/>
              <a:defRPr b="1" sz="5000">
                <a:latin typeface="Khand"/>
                <a:ea typeface="Khand"/>
                <a:cs typeface="Khand"/>
                <a:sym typeface="Khand"/>
              </a:defRPr>
            </a:lvl4pPr>
            <a:lvl5pPr lvl="4" algn="r">
              <a:spcBef>
                <a:spcPts val="0"/>
              </a:spcBef>
              <a:spcAft>
                <a:spcPts val="0"/>
              </a:spcAft>
              <a:buSzPts val="5000"/>
              <a:buFont typeface="Khand"/>
              <a:buNone/>
              <a:defRPr b="1" sz="5000">
                <a:latin typeface="Khand"/>
                <a:ea typeface="Khand"/>
                <a:cs typeface="Khand"/>
                <a:sym typeface="Khand"/>
              </a:defRPr>
            </a:lvl5pPr>
            <a:lvl6pPr lvl="5" algn="r">
              <a:spcBef>
                <a:spcPts val="0"/>
              </a:spcBef>
              <a:spcAft>
                <a:spcPts val="0"/>
              </a:spcAft>
              <a:buSzPts val="5000"/>
              <a:buFont typeface="Khand"/>
              <a:buNone/>
              <a:defRPr b="1" sz="5000">
                <a:latin typeface="Khand"/>
                <a:ea typeface="Khand"/>
                <a:cs typeface="Khand"/>
                <a:sym typeface="Khand"/>
              </a:defRPr>
            </a:lvl6pPr>
            <a:lvl7pPr lvl="6" algn="r">
              <a:spcBef>
                <a:spcPts val="0"/>
              </a:spcBef>
              <a:spcAft>
                <a:spcPts val="0"/>
              </a:spcAft>
              <a:buSzPts val="5000"/>
              <a:buFont typeface="Khand"/>
              <a:buNone/>
              <a:defRPr b="1" sz="5000">
                <a:latin typeface="Khand"/>
                <a:ea typeface="Khand"/>
                <a:cs typeface="Khand"/>
                <a:sym typeface="Khand"/>
              </a:defRPr>
            </a:lvl7pPr>
            <a:lvl8pPr lvl="7" algn="r">
              <a:spcBef>
                <a:spcPts val="0"/>
              </a:spcBef>
              <a:spcAft>
                <a:spcPts val="0"/>
              </a:spcAft>
              <a:buSzPts val="5000"/>
              <a:buFont typeface="Khand"/>
              <a:buNone/>
              <a:defRPr b="1" sz="5000">
                <a:latin typeface="Khand"/>
                <a:ea typeface="Khand"/>
                <a:cs typeface="Khand"/>
                <a:sym typeface="Khand"/>
              </a:defRPr>
            </a:lvl8pPr>
            <a:lvl9pPr lvl="8" algn="r">
              <a:spcBef>
                <a:spcPts val="0"/>
              </a:spcBef>
              <a:spcAft>
                <a:spcPts val="0"/>
              </a:spcAft>
              <a:buSzPts val="5000"/>
              <a:buFont typeface="Khand"/>
              <a:buNone/>
              <a:defRPr b="1" sz="5000">
                <a:latin typeface="Khand"/>
                <a:ea typeface="Khand"/>
                <a:cs typeface="Khand"/>
                <a:sym typeface="Khand"/>
              </a:defRPr>
            </a:lvl9pPr>
          </a:lstStyle>
          <a:p/>
        </p:txBody>
      </p:sp>
      <p:sp>
        <p:nvSpPr>
          <p:cNvPr id="31" name="Google Shape;31;p3"/>
          <p:cNvSpPr txBox="1"/>
          <p:nvPr>
            <p:ph idx="12" type="sldNum"/>
          </p:nvPr>
        </p:nvSpPr>
        <p:spPr>
          <a:xfrm>
            <a:off x="8629950" y="4735225"/>
            <a:ext cx="356700" cy="283200"/>
          </a:xfrm>
          <a:prstGeom prst="rect">
            <a:avLst/>
          </a:prstGeom>
        </p:spPr>
        <p:txBody>
          <a:bodyPr anchorCtr="0" anchor="ctr" bIns="0" lIns="0" spcFirstLastPara="1" rIns="0" wrap="square" tIns="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r>
              <a:rPr lang="en"/>
              <a:t> </a:t>
            </a:r>
            <a:fld id="{00000000-1234-1234-1234-123412341234}" type="slidenum">
              <a:rPr lang="en"/>
              <a:t>‹#›</a:t>
            </a:fld>
            <a:r>
              <a:rPr lang="en"/>
              <a:t>.</a:t>
            </a:r>
            <a:endParaRPr/>
          </a:p>
        </p:txBody>
      </p:sp>
      <p:sp>
        <p:nvSpPr>
          <p:cNvPr id="32" name="Google Shape;32;p3"/>
          <p:cNvSpPr txBox="1"/>
          <p:nvPr>
            <p:ph idx="1" type="subTitle"/>
          </p:nvPr>
        </p:nvSpPr>
        <p:spPr>
          <a:xfrm>
            <a:off x="4578850" y="4396450"/>
            <a:ext cx="3850800" cy="213600"/>
          </a:xfrm>
          <a:prstGeom prst="rect">
            <a:avLst/>
          </a:prstGeom>
        </p:spPr>
        <p:txBody>
          <a:bodyPr anchorCtr="0" anchor="t" bIns="91425" lIns="91425" spcFirstLastPara="1" rIns="91425" wrap="square" tIns="0">
            <a:noAutofit/>
          </a:bodyPr>
          <a:lstStyle>
            <a:lvl1pPr lvl="0" rtl="0" algn="r">
              <a:lnSpc>
                <a:spcPct val="100000"/>
              </a:lnSpc>
              <a:spcBef>
                <a:spcPts val="0"/>
              </a:spcBef>
              <a:spcAft>
                <a:spcPts val="0"/>
              </a:spcAft>
              <a:buClr>
                <a:srgbClr val="41294A"/>
              </a:buClr>
              <a:buSzPts val="1400"/>
              <a:buNone/>
              <a:defRPr b="0" sz="1400"/>
            </a:lvl1pPr>
            <a:lvl2pPr lvl="1" rtl="0" algn="r">
              <a:lnSpc>
                <a:spcPct val="100000"/>
              </a:lnSpc>
              <a:spcBef>
                <a:spcPts val="0"/>
              </a:spcBef>
              <a:spcAft>
                <a:spcPts val="0"/>
              </a:spcAft>
              <a:buClr>
                <a:srgbClr val="41294A"/>
              </a:buClr>
              <a:buSzPts val="1400"/>
              <a:buNone/>
              <a:defRPr sz="1400">
                <a:solidFill>
                  <a:srgbClr val="41294A"/>
                </a:solidFill>
              </a:defRPr>
            </a:lvl2pPr>
            <a:lvl3pPr lvl="2" rtl="0" algn="r">
              <a:lnSpc>
                <a:spcPct val="100000"/>
              </a:lnSpc>
              <a:spcBef>
                <a:spcPts val="0"/>
              </a:spcBef>
              <a:spcAft>
                <a:spcPts val="0"/>
              </a:spcAft>
              <a:buClr>
                <a:srgbClr val="41294A"/>
              </a:buClr>
              <a:buSzPts val="1400"/>
              <a:buNone/>
              <a:defRPr sz="1400">
                <a:solidFill>
                  <a:srgbClr val="41294A"/>
                </a:solidFill>
              </a:defRPr>
            </a:lvl3pPr>
            <a:lvl4pPr lvl="3" rtl="0" algn="r">
              <a:lnSpc>
                <a:spcPct val="100000"/>
              </a:lnSpc>
              <a:spcBef>
                <a:spcPts val="0"/>
              </a:spcBef>
              <a:spcAft>
                <a:spcPts val="0"/>
              </a:spcAft>
              <a:buClr>
                <a:srgbClr val="41294A"/>
              </a:buClr>
              <a:buSzPts val="1400"/>
              <a:buNone/>
              <a:defRPr sz="1400">
                <a:solidFill>
                  <a:srgbClr val="41294A"/>
                </a:solidFill>
              </a:defRPr>
            </a:lvl4pPr>
            <a:lvl5pPr lvl="4" rtl="0" algn="r">
              <a:lnSpc>
                <a:spcPct val="100000"/>
              </a:lnSpc>
              <a:spcBef>
                <a:spcPts val="0"/>
              </a:spcBef>
              <a:spcAft>
                <a:spcPts val="0"/>
              </a:spcAft>
              <a:buClr>
                <a:srgbClr val="41294A"/>
              </a:buClr>
              <a:buSzPts val="1400"/>
              <a:buNone/>
              <a:defRPr sz="1400">
                <a:solidFill>
                  <a:srgbClr val="41294A"/>
                </a:solidFill>
              </a:defRPr>
            </a:lvl5pPr>
            <a:lvl6pPr lvl="5" rtl="0" algn="r">
              <a:lnSpc>
                <a:spcPct val="100000"/>
              </a:lnSpc>
              <a:spcBef>
                <a:spcPts val="0"/>
              </a:spcBef>
              <a:spcAft>
                <a:spcPts val="0"/>
              </a:spcAft>
              <a:buClr>
                <a:srgbClr val="41294A"/>
              </a:buClr>
              <a:buSzPts val="1400"/>
              <a:buNone/>
              <a:defRPr sz="1400">
                <a:solidFill>
                  <a:srgbClr val="41294A"/>
                </a:solidFill>
              </a:defRPr>
            </a:lvl6pPr>
            <a:lvl7pPr lvl="6" rtl="0" algn="r">
              <a:lnSpc>
                <a:spcPct val="100000"/>
              </a:lnSpc>
              <a:spcBef>
                <a:spcPts val="0"/>
              </a:spcBef>
              <a:spcAft>
                <a:spcPts val="0"/>
              </a:spcAft>
              <a:buClr>
                <a:srgbClr val="41294A"/>
              </a:buClr>
              <a:buSzPts val="1400"/>
              <a:buNone/>
              <a:defRPr sz="1400">
                <a:solidFill>
                  <a:srgbClr val="41294A"/>
                </a:solidFill>
              </a:defRPr>
            </a:lvl7pPr>
            <a:lvl8pPr lvl="7" rtl="0" algn="r">
              <a:lnSpc>
                <a:spcPct val="100000"/>
              </a:lnSpc>
              <a:spcBef>
                <a:spcPts val="0"/>
              </a:spcBef>
              <a:spcAft>
                <a:spcPts val="0"/>
              </a:spcAft>
              <a:buClr>
                <a:srgbClr val="41294A"/>
              </a:buClr>
              <a:buSzPts val="1400"/>
              <a:buNone/>
              <a:defRPr sz="1400">
                <a:solidFill>
                  <a:srgbClr val="41294A"/>
                </a:solidFill>
              </a:defRPr>
            </a:lvl8pPr>
            <a:lvl9pPr lvl="8" rtl="0" algn="r">
              <a:lnSpc>
                <a:spcPct val="100000"/>
              </a:lnSpc>
              <a:spcBef>
                <a:spcPts val="0"/>
              </a:spcBef>
              <a:spcAft>
                <a:spcPts val="0"/>
              </a:spcAft>
              <a:buClr>
                <a:srgbClr val="41294A"/>
              </a:buClr>
              <a:buSzPts val="1400"/>
              <a:buNone/>
              <a:defRPr sz="1400">
                <a:solidFill>
                  <a:srgbClr val="41294A"/>
                </a:solidFill>
              </a:defRPr>
            </a:lvl9pPr>
          </a:lstStyle>
          <a:p/>
        </p:txBody>
      </p:sp>
      <p:sp>
        <p:nvSpPr>
          <p:cNvPr id="33" name="Google Shape;33;p3"/>
          <p:cNvSpPr txBox="1"/>
          <p:nvPr>
            <p:ph hasCustomPrompt="1" idx="2" type="title"/>
          </p:nvPr>
        </p:nvSpPr>
        <p:spPr>
          <a:xfrm>
            <a:off x="6218874" y="538175"/>
            <a:ext cx="2258700" cy="1205700"/>
          </a:xfrm>
          <a:prstGeom prst="rect">
            <a:avLst/>
          </a:prstGeom>
        </p:spPr>
        <p:txBody>
          <a:bodyPr anchorCtr="0" anchor="b" bIns="0" lIns="0" spcFirstLastPara="1" rIns="0" wrap="square" tIns="0">
            <a:noAutofit/>
          </a:bodyPr>
          <a:lstStyle>
            <a:lvl1pPr lvl="0" rtl="0" algn="r">
              <a:spcBef>
                <a:spcPts val="0"/>
              </a:spcBef>
              <a:spcAft>
                <a:spcPts val="0"/>
              </a:spcAft>
              <a:buClr>
                <a:schemeClr val="accent2"/>
              </a:buClr>
              <a:buSzPts val="9600"/>
              <a:buNone/>
              <a:defRPr sz="9600">
                <a:solidFill>
                  <a:schemeClr val="accent2"/>
                </a:solidFill>
              </a:defRPr>
            </a:lvl1pPr>
            <a:lvl2pPr lvl="1" rtl="0" algn="r">
              <a:spcBef>
                <a:spcPts val="0"/>
              </a:spcBef>
              <a:spcAft>
                <a:spcPts val="0"/>
              </a:spcAft>
              <a:buSzPts val="9600"/>
              <a:buFont typeface="Khand"/>
              <a:buNone/>
              <a:defRPr b="1" sz="9600">
                <a:latin typeface="Khand"/>
                <a:ea typeface="Khand"/>
                <a:cs typeface="Khand"/>
                <a:sym typeface="Khand"/>
              </a:defRPr>
            </a:lvl2pPr>
            <a:lvl3pPr lvl="2" rtl="0" algn="r">
              <a:spcBef>
                <a:spcPts val="0"/>
              </a:spcBef>
              <a:spcAft>
                <a:spcPts val="0"/>
              </a:spcAft>
              <a:buSzPts val="9600"/>
              <a:buFont typeface="Khand"/>
              <a:buNone/>
              <a:defRPr b="1" sz="9600">
                <a:latin typeface="Khand"/>
                <a:ea typeface="Khand"/>
                <a:cs typeface="Khand"/>
                <a:sym typeface="Khand"/>
              </a:defRPr>
            </a:lvl3pPr>
            <a:lvl4pPr lvl="3" rtl="0" algn="r">
              <a:spcBef>
                <a:spcPts val="0"/>
              </a:spcBef>
              <a:spcAft>
                <a:spcPts val="0"/>
              </a:spcAft>
              <a:buSzPts val="9600"/>
              <a:buFont typeface="Khand"/>
              <a:buNone/>
              <a:defRPr b="1" sz="9600">
                <a:latin typeface="Khand"/>
                <a:ea typeface="Khand"/>
                <a:cs typeface="Khand"/>
                <a:sym typeface="Khand"/>
              </a:defRPr>
            </a:lvl4pPr>
            <a:lvl5pPr lvl="4" rtl="0" algn="r">
              <a:spcBef>
                <a:spcPts val="0"/>
              </a:spcBef>
              <a:spcAft>
                <a:spcPts val="0"/>
              </a:spcAft>
              <a:buSzPts val="9600"/>
              <a:buFont typeface="Khand"/>
              <a:buNone/>
              <a:defRPr b="1" sz="9600">
                <a:latin typeface="Khand"/>
                <a:ea typeface="Khand"/>
                <a:cs typeface="Khand"/>
                <a:sym typeface="Khand"/>
              </a:defRPr>
            </a:lvl5pPr>
            <a:lvl6pPr lvl="5" rtl="0" algn="r">
              <a:spcBef>
                <a:spcPts val="0"/>
              </a:spcBef>
              <a:spcAft>
                <a:spcPts val="0"/>
              </a:spcAft>
              <a:buSzPts val="9600"/>
              <a:buFont typeface="Khand"/>
              <a:buNone/>
              <a:defRPr b="1" sz="9600">
                <a:latin typeface="Khand"/>
                <a:ea typeface="Khand"/>
                <a:cs typeface="Khand"/>
                <a:sym typeface="Khand"/>
              </a:defRPr>
            </a:lvl6pPr>
            <a:lvl7pPr lvl="6" rtl="0" algn="r">
              <a:spcBef>
                <a:spcPts val="0"/>
              </a:spcBef>
              <a:spcAft>
                <a:spcPts val="0"/>
              </a:spcAft>
              <a:buSzPts val="9600"/>
              <a:buFont typeface="Khand"/>
              <a:buNone/>
              <a:defRPr b="1" sz="9600">
                <a:latin typeface="Khand"/>
                <a:ea typeface="Khand"/>
                <a:cs typeface="Khand"/>
                <a:sym typeface="Khand"/>
              </a:defRPr>
            </a:lvl7pPr>
            <a:lvl8pPr lvl="7" rtl="0" algn="r">
              <a:spcBef>
                <a:spcPts val="0"/>
              </a:spcBef>
              <a:spcAft>
                <a:spcPts val="0"/>
              </a:spcAft>
              <a:buSzPts val="9600"/>
              <a:buFont typeface="Khand"/>
              <a:buNone/>
              <a:defRPr b="1" sz="9600">
                <a:latin typeface="Khand"/>
                <a:ea typeface="Khand"/>
                <a:cs typeface="Khand"/>
                <a:sym typeface="Khand"/>
              </a:defRPr>
            </a:lvl8pPr>
            <a:lvl9pPr lvl="8" rtl="0" algn="r">
              <a:spcBef>
                <a:spcPts val="0"/>
              </a:spcBef>
              <a:spcAft>
                <a:spcPts val="0"/>
              </a:spcAft>
              <a:buSzPts val="9600"/>
              <a:buFont typeface="Khand"/>
              <a:buNone/>
              <a:defRPr b="1" sz="9600">
                <a:latin typeface="Khand"/>
                <a:ea typeface="Khand"/>
                <a:cs typeface="Khand"/>
                <a:sym typeface="Khand"/>
              </a:defRPr>
            </a:lvl9pPr>
          </a:lstStyle>
          <a:p>
            <a:r>
              <a:t>xx%</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design 3">
  <p:cSld name="TITLE_ONLY_1_1_1">
    <p:spTree>
      <p:nvGrpSpPr>
        <p:cNvPr id="309" name="Shape 309"/>
        <p:cNvGrpSpPr/>
        <p:nvPr/>
      </p:nvGrpSpPr>
      <p:grpSpPr>
        <a:xfrm>
          <a:off x="0" y="0"/>
          <a:ext cx="0" cy="0"/>
          <a:chOff x="0" y="0"/>
          <a:chExt cx="0" cy="0"/>
        </a:xfrm>
      </p:grpSpPr>
      <p:sp>
        <p:nvSpPr>
          <p:cNvPr id="310" name="Google Shape;310;p21"/>
          <p:cNvSpPr txBox="1"/>
          <p:nvPr>
            <p:ph type="title"/>
          </p:nvPr>
        </p:nvSpPr>
        <p:spPr>
          <a:xfrm>
            <a:off x="714375" y="538175"/>
            <a:ext cx="3857700" cy="479400"/>
          </a:xfrm>
          <a:prstGeom prst="rect">
            <a:avLst/>
          </a:prstGeom>
        </p:spPr>
        <p:txBody>
          <a:bodyPr anchorCtr="0" anchor="t" bIns="0" lIns="0" spcFirstLastPara="1" rIns="0" wrap="square" tIns="0">
            <a:noAutofit/>
          </a:bodyPr>
          <a:lstStyle>
            <a:lvl1pPr lvl="0" rtl="0">
              <a:spcBef>
                <a:spcPts val="0"/>
              </a:spcBef>
              <a:spcAft>
                <a:spcPts val="0"/>
              </a:spcAft>
              <a:buSzPts val="3600"/>
              <a:buNone/>
              <a:defRPr sz="3600"/>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p:txBody>
      </p:sp>
      <p:sp>
        <p:nvSpPr>
          <p:cNvPr id="311" name="Google Shape;311;p21"/>
          <p:cNvSpPr txBox="1"/>
          <p:nvPr>
            <p:ph idx="12" type="sldNum"/>
          </p:nvPr>
        </p:nvSpPr>
        <p:spPr>
          <a:xfrm>
            <a:off x="8629950" y="4735225"/>
            <a:ext cx="356700" cy="283200"/>
          </a:xfrm>
          <a:prstGeom prst="rect">
            <a:avLst/>
          </a:prstGeom>
        </p:spPr>
        <p:txBody>
          <a:bodyPr anchorCtr="0" anchor="ctr" bIns="0" lIns="0" spcFirstLastPara="1" rIns="0" wrap="square" tIns="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ctr">
              <a:spcBef>
                <a:spcPts val="0"/>
              </a:spcBef>
              <a:spcAft>
                <a:spcPts val="0"/>
              </a:spcAft>
              <a:buNone/>
            </a:pPr>
            <a:r>
              <a:rPr lang="en"/>
              <a:t> </a:t>
            </a:r>
            <a:fld id="{00000000-1234-1234-1234-123412341234}" type="slidenum">
              <a:rPr lang="en"/>
              <a:t>‹#›</a:t>
            </a:fld>
            <a:r>
              <a:rPr lang="en"/>
              <a:t>.</a:t>
            </a:r>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numbers">
  <p:cSld name="CUSTOM_3">
    <p:spTree>
      <p:nvGrpSpPr>
        <p:cNvPr id="312" name="Shape 312"/>
        <p:cNvGrpSpPr/>
        <p:nvPr/>
      </p:nvGrpSpPr>
      <p:grpSpPr>
        <a:xfrm>
          <a:off x="0" y="0"/>
          <a:ext cx="0" cy="0"/>
          <a:chOff x="0" y="0"/>
          <a:chExt cx="0" cy="0"/>
        </a:xfrm>
      </p:grpSpPr>
      <p:sp>
        <p:nvSpPr>
          <p:cNvPr id="313" name="Google Shape;313;p22"/>
          <p:cNvSpPr txBox="1"/>
          <p:nvPr>
            <p:ph type="title"/>
          </p:nvPr>
        </p:nvSpPr>
        <p:spPr>
          <a:xfrm>
            <a:off x="714375" y="538175"/>
            <a:ext cx="7715100" cy="522000"/>
          </a:xfrm>
          <a:prstGeom prst="rect">
            <a:avLst/>
          </a:prstGeom>
        </p:spPr>
        <p:txBody>
          <a:bodyPr anchorCtr="0" anchor="t" bIns="0" lIns="0" spcFirstLastPara="1" rIns="0" wrap="square" tIns="0">
            <a:noAutofit/>
          </a:bodyPr>
          <a:lstStyle>
            <a:lvl1pPr lvl="0" algn="ctr">
              <a:spcBef>
                <a:spcPts val="0"/>
              </a:spcBef>
              <a:spcAft>
                <a:spcPts val="0"/>
              </a:spcAft>
              <a:buNone/>
              <a:defRPr/>
            </a:lvl1pPr>
            <a:lvl2pPr lvl="1" algn="ctr">
              <a:spcBef>
                <a:spcPts val="0"/>
              </a:spcBef>
              <a:spcAft>
                <a:spcPts val="0"/>
              </a:spcAft>
              <a:buNone/>
              <a:defRPr>
                <a:latin typeface="Sintony"/>
                <a:ea typeface="Sintony"/>
                <a:cs typeface="Sintony"/>
                <a:sym typeface="Sintony"/>
              </a:defRPr>
            </a:lvl2pPr>
            <a:lvl3pPr lvl="2" algn="ctr">
              <a:spcBef>
                <a:spcPts val="0"/>
              </a:spcBef>
              <a:spcAft>
                <a:spcPts val="0"/>
              </a:spcAft>
              <a:buNone/>
              <a:defRPr>
                <a:latin typeface="Sintony"/>
                <a:ea typeface="Sintony"/>
                <a:cs typeface="Sintony"/>
                <a:sym typeface="Sintony"/>
              </a:defRPr>
            </a:lvl3pPr>
            <a:lvl4pPr lvl="3" algn="ctr">
              <a:spcBef>
                <a:spcPts val="0"/>
              </a:spcBef>
              <a:spcAft>
                <a:spcPts val="0"/>
              </a:spcAft>
              <a:buNone/>
              <a:defRPr>
                <a:latin typeface="Sintony"/>
                <a:ea typeface="Sintony"/>
                <a:cs typeface="Sintony"/>
                <a:sym typeface="Sintony"/>
              </a:defRPr>
            </a:lvl4pPr>
            <a:lvl5pPr lvl="4" algn="ctr">
              <a:spcBef>
                <a:spcPts val="0"/>
              </a:spcBef>
              <a:spcAft>
                <a:spcPts val="0"/>
              </a:spcAft>
              <a:buNone/>
              <a:defRPr>
                <a:latin typeface="Sintony"/>
                <a:ea typeface="Sintony"/>
                <a:cs typeface="Sintony"/>
                <a:sym typeface="Sintony"/>
              </a:defRPr>
            </a:lvl5pPr>
            <a:lvl6pPr lvl="5" algn="ctr">
              <a:spcBef>
                <a:spcPts val="0"/>
              </a:spcBef>
              <a:spcAft>
                <a:spcPts val="0"/>
              </a:spcAft>
              <a:buNone/>
              <a:defRPr>
                <a:latin typeface="Sintony"/>
                <a:ea typeface="Sintony"/>
                <a:cs typeface="Sintony"/>
                <a:sym typeface="Sintony"/>
              </a:defRPr>
            </a:lvl6pPr>
            <a:lvl7pPr lvl="6" algn="ctr">
              <a:spcBef>
                <a:spcPts val="0"/>
              </a:spcBef>
              <a:spcAft>
                <a:spcPts val="0"/>
              </a:spcAft>
              <a:buNone/>
              <a:defRPr>
                <a:latin typeface="Sintony"/>
                <a:ea typeface="Sintony"/>
                <a:cs typeface="Sintony"/>
                <a:sym typeface="Sintony"/>
              </a:defRPr>
            </a:lvl7pPr>
            <a:lvl8pPr lvl="7" algn="ctr">
              <a:spcBef>
                <a:spcPts val="0"/>
              </a:spcBef>
              <a:spcAft>
                <a:spcPts val="0"/>
              </a:spcAft>
              <a:buNone/>
              <a:defRPr>
                <a:latin typeface="Sintony"/>
                <a:ea typeface="Sintony"/>
                <a:cs typeface="Sintony"/>
                <a:sym typeface="Sintony"/>
              </a:defRPr>
            </a:lvl8pPr>
            <a:lvl9pPr lvl="8" algn="ctr">
              <a:spcBef>
                <a:spcPts val="0"/>
              </a:spcBef>
              <a:spcAft>
                <a:spcPts val="0"/>
              </a:spcAft>
              <a:buNone/>
              <a:defRPr>
                <a:latin typeface="Sintony"/>
                <a:ea typeface="Sintony"/>
                <a:cs typeface="Sintony"/>
                <a:sym typeface="Sintony"/>
              </a:defRPr>
            </a:lvl9pPr>
          </a:lstStyle>
          <a:p/>
        </p:txBody>
      </p:sp>
      <p:sp>
        <p:nvSpPr>
          <p:cNvPr id="314" name="Google Shape;314;p22"/>
          <p:cNvSpPr txBox="1"/>
          <p:nvPr>
            <p:ph idx="12" type="sldNum"/>
          </p:nvPr>
        </p:nvSpPr>
        <p:spPr>
          <a:xfrm>
            <a:off x="8629950" y="4735225"/>
            <a:ext cx="356700" cy="283200"/>
          </a:xfrm>
          <a:prstGeom prst="rect">
            <a:avLst/>
          </a:prstGeom>
        </p:spPr>
        <p:txBody>
          <a:bodyPr anchorCtr="0" anchor="ctr" bIns="0" lIns="0" spcFirstLastPara="1" rIns="0" wrap="square" tIns="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r>
              <a:rPr lang="en"/>
              <a:t> </a:t>
            </a:r>
            <a:fld id="{00000000-1234-1234-1234-123412341234}" type="slidenum">
              <a:rPr lang="en"/>
              <a:t>‹#›</a:t>
            </a:fld>
            <a:r>
              <a:rPr lang="en"/>
              <a:t>.</a:t>
            </a: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s">
  <p:cSld name="CUSTOM_13">
    <p:spTree>
      <p:nvGrpSpPr>
        <p:cNvPr id="315" name="Shape 315"/>
        <p:cNvGrpSpPr/>
        <p:nvPr/>
      </p:nvGrpSpPr>
      <p:grpSpPr>
        <a:xfrm>
          <a:off x="0" y="0"/>
          <a:ext cx="0" cy="0"/>
          <a:chOff x="0" y="0"/>
          <a:chExt cx="0" cy="0"/>
        </a:xfrm>
      </p:grpSpPr>
      <p:sp>
        <p:nvSpPr>
          <p:cNvPr id="316" name="Google Shape;316;p23"/>
          <p:cNvSpPr txBox="1"/>
          <p:nvPr>
            <p:ph idx="12" type="sldNum"/>
          </p:nvPr>
        </p:nvSpPr>
        <p:spPr>
          <a:xfrm>
            <a:off x="8629950" y="4735225"/>
            <a:ext cx="356700" cy="283200"/>
          </a:xfrm>
          <a:prstGeom prst="rect">
            <a:avLst/>
          </a:prstGeom>
        </p:spPr>
        <p:txBody>
          <a:bodyPr anchorCtr="0" anchor="ctr" bIns="0" lIns="0" spcFirstLastPara="1" rIns="0" wrap="square" tIns="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r>
              <a:rPr lang="en"/>
              <a:t> </a:t>
            </a:r>
            <a:fld id="{00000000-1234-1234-1234-123412341234}" type="slidenum">
              <a:rPr lang="en"/>
              <a:t>‹#›</a:t>
            </a:fld>
            <a:r>
              <a:rPr lang="en"/>
              <a:t>.</a:t>
            </a:r>
            <a:endParaRPr/>
          </a:p>
        </p:txBody>
      </p:sp>
      <p:sp>
        <p:nvSpPr>
          <p:cNvPr id="317" name="Google Shape;317;p23"/>
          <p:cNvSpPr txBox="1"/>
          <p:nvPr>
            <p:ph idx="1" type="subTitle"/>
          </p:nvPr>
        </p:nvSpPr>
        <p:spPr>
          <a:xfrm>
            <a:off x="2018100" y="4356151"/>
            <a:ext cx="5107800" cy="4722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None/>
              <a:defRPr b="0"/>
            </a:lvl1pPr>
            <a:lvl2pPr lvl="1" rtl="0" algn="ctr">
              <a:lnSpc>
                <a:spcPct val="100000"/>
              </a:lnSpc>
              <a:spcBef>
                <a:spcPts val="1600"/>
              </a:spcBef>
              <a:spcAft>
                <a:spcPts val="0"/>
              </a:spcAft>
              <a:buNone/>
              <a:defRPr b="0"/>
            </a:lvl2pPr>
            <a:lvl3pPr lvl="2" rtl="0" algn="ctr">
              <a:lnSpc>
                <a:spcPct val="100000"/>
              </a:lnSpc>
              <a:spcBef>
                <a:spcPts val="1600"/>
              </a:spcBef>
              <a:spcAft>
                <a:spcPts val="0"/>
              </a:spcAft>
              <a:buNone/>
              <a:defRPr b="0"/>
            </a:lvl3pPr>
            <a:lvl4pPr lvl="3" rtl="0" algn="ctr">
              <a:lnSpc>
                <a:spcPct val="100000"/>
              </a:lnSpc>
              <a:spcBef>
                <a:spcPts val="1600"/>
              </a:spcBef>
              <a:spcAft>
                <a:spcPts val="0"/>
              </a:spcAft>
              <a:buNone/>
              <a:defRPr b="0"/>
            </a:lvl4pPr>
            <a:lvl5pPr lvl="4" rtl="0" algn="ctr">
              <a:lnSpc>
                <a:spcPct val="100000"/>
              </a:lnSpc>
              <a:spcBef>
                <a:spcPts val="1600"/>
              </a:spcBef>
              <a:spcAft>
                <a:spcPts val="0"/>
              </a:spcAft>
              <a:buNone/>
              <a:defRPr b="0"/>
            </a:lvl5pPr>
            <a:lvl6pPr lvl="5" rtl="0" algn="ctr">
              <a:lnSpc>
                <a:spcPct val="100000"/>
              </a:lnSpc>
              <a:spcBef>
                <a:spcPts val="1600"/>
              </a:spcBef>
              <a:spcAft>
                <a:spcPts val="0"/>
              </a:spcAft>
              <a:buNone/>
              <a:defRPr b="0"/>
            </a:lvl6pPr>
            <a:lvl7pPr lvl="6" rtl="0" algn="ctr">
              <a:lnSpc>
                <a:spcPct val="100000"/>
              </a:lnSpc>
              <a:spcBef>
                <a:spcPts val="1600"/>
              </a:spcBef>
              <a:spcAft>
                <a:spcPts val="0"/>
              </a:spcAft>
              <a:buNone/>
              <a:defRPr b="0"/>
            </a:lvl7pPr>
            <a:lvl8pPr lvl="7" rtl="0" algn="ctr">
              <a:lnSpc>
                <a:spcPct val="100000"/>
              </a:lnSpc>
              <a:spcBef>
                <a:spcPts val="1600"/>
              </a:spcBef>
              <a:spcAft>
                <a:spcPts val="0"/>
              </a:spcAft>
              <a:buNone/>
              <a:defRPr b="0"/>
            </a:lvl8pPr>
            <a:lvl9pPr lvl="8" rtl="0" algn="ctr">
              <a:lnSpc>
                <a:spcPct val="100000"/>
              </a:lnSpc>
              <a:spcBef>
                <a:spcPts val="1600"/>
              </a:spcBef>
              <a:spcAft>
                <a:spcPts val="1600"/>
              </a:spcAft>
              <a:buNone/>
              <a:defRPr b="0"/>
            </a:lvl9pPr>
          </a:lstStyle>
          <a:p/>
        </p:txBody>
      </p:sp>
      <p:sp>
        <p:nvSpPr>
          <p:cNvPr id="318" name="Google Shape;318;p23"/>
          <p:cNvSpPr txBox="1"/>
          <p:nvPr>
            <p:ph hasCustomPrompt="1" type="title"/>
          </p:nvPr>
        </p:nvSpPr>
        <p:spPr>
          <a:xfrm>
            <a:off x="714300" y="3682641"/>
            <a:ext cx="7715400" cy="454800"/>
          </a:xfrm>
          <a:prstGeom prst="rect">
            <a:avLst/>
          </a:prstGeom>
          <a:noFill/>
        </p:spPr>
        <p:txBody>
          <a:bodyPr anchorCtr="0" anchor="ctr" bIns="0" lIns="0" spcFirstLastPara="1" rIns="0" wrap="square" tIns="0">
            <a:noAutofit/>
          </a:bodyPr>
          <a:lstStyle>
            <a:lvl1pPr lvl="0" rtl="0" algn="ctr">
              <a:spcBef>
                <a:spcPts val="0"/>
              </a:spcBef>
              <a:spcAft>
                <a:spcPts val="0"/>
              </a:spcAft>
              <a:buClr>
                <a:schemeClr val="lt1"/>
              </a:buClr>
              <a:buSzPts val="6000"/>
              <a:buNone/>
              <a:defRPr sz="6000">
                <a:solidFill>
                  <a:schemeClr val="lt1"/>
                </a:solidFill>
                <a:highlight>
                  <a:schemeClr val="dk2"/>
                </a:highlight>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319" name="Google Shape;319;p23"/>
          <p:cNvSpPr txBox="1"/>
          <p:nvPr>
            <p:ph idx="2" type="subTitle"/>
          </p:nvPr>
        </p:nvSpPr>
        <p:spPr>
          <a:xfrm>
            <a:off x="2018100" y="2872117"/>
            <a:ext cx="5107800" cy="4722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None/>
              <a:defRPr b="0"/>
            </a:lvl1pPr>
            <a:lvl2pPr lvl="1" rtl="0" algn="ctr">
              <a:lnSpc>
                <a:spcPct val="100000"/>
              </a:lnSpc>
              <a:spcBef>
                <a:spcPts val="1600"/>
              </a:spcBef>
              <a:spcAft>
                <a:spcPts val="0"/>
              </a:spcAft>
              <a:buNone/>
              <a:defRPr/>
            </a:lvl2pPr>
            <a:lvl3pPr lvl="2" rtl="0" algn="ctr">
              <a:lnSpc>
                <a:spcPct val="100000"/>
              </a:lnSpc>
              <a:spcBef>
                <a:spcPts val="1600"/>
              </a:spcBef>
              <a:spcAft>
                <a:spcPts val="0"/>
              </a:spcAft>
              <a:buNone/>
              <a:defRPr/>
            </a:lvl3pPr>
            <a:lvl4pPr lvl="3" rtl="0" algn="ctr">
              <a:lnSpc>
                <a:spcPct val="100000"/>
              </a:lnSpc>
              <a:spcBef>
                <a:spcPts val="1600"/>
              </a:spcBef>
              <a:spcAft>
                <a:spcPts val="0"/>
              </a:spcAft>
              <a:buNone/>
              <a:defRPr/>
            </a:lvl4pPr>
            <a:lvl5pPr lvl="4" rtl="0" algn="ctr">
              <a:lnSpc>
                <a:spcPct val="100000"/>
              </a:lnSpc>
              <a:spcBef>
                <a:spcPts val="1600"/>
              </a:spcBef>
              <a:spcAft>
                <a:spcPts val="0"/>
              </a:spcAft>
              <a:buNone/>
              <a:defRPr/>
            </a:lvl5pPr>
            <a:lvl6pPr lvl="5" rtl="0" algn="ctr">
              <a:lnSpc>
                <a:spcPct val="100000"/>
              </a:lnSpc>
              <a:spcBef>
                <a:spcPts val="1600"/>
              </a:spcBef>
              <a:spcAft>
                <a:spcPts val="0"/>
              </a:spcAft>
              <a:buNone/>
              <a:defRPr/>
            </a:lvl6pPr>
            <a:lvl7pPr lvl="6" rtl="0" algn="ctr">
              <a:lnSpc>
                <a:spcPct val="100000"/>
              </a:lnSpc>
              <a:spcBef>
                <a:spcPts val="1600"/>
              </a:spcBef>
              <a:spcAft>
                <a:spcPts val="0"/>
              </a:spcAft>
              <a:buNone/>
              <a:defRPr/>
            </a:lvl7pPr>
            <a:lvl8pPr lvl="7" rtl="0" algn="ctr">
              <a:lnSpc>
                <a:spcPct val="100000"/>
              </a:lnSpc>
              <a:spcBef>
                <a:spcPts val="1600"/>
              </a:spcBef>
              <a:spcAft>
                <a:spcPts val="0"/>
              </a:spcAft>
              <a:buNone/>
              <a:defRPr/>
            </a:lvl8pPr>
            <a:lvl9pPr lvl="8" rtl="0" algn="ctr">
              <a:lnSpc>
                <a:spcPct val="100000"/>
              </a:lnSpc>
              <a:spcBef>
                <a:spcPts val="1600"/>
              </a:spcBef>
              <a:spcAft>
                <a:spcPts val="1600"/>
              </a:spcAft>
              <a:buNone/>
              <a:defRPr/>
            </a:lvl9pPr>
          </a:lstStyle>
          <a:p/>
        </p:txBody>
      </p:sp>
      <p:sp>
        <p:nvSpPr>
          <p:cNvPr id="320" name="Google Shape;320;p23"/>
          <p:cNvSpPr txBox="1"/>
          <p:nvPr>
            <p:ph hasCustomPrompt="1" idx="3" type="title"/>
          </p:nvPr>
        </p:nvSpPr>
        <p:spPr>
          <a:xfrm>
            <a:off x="714300" y="2192237"/>
            <a:ext cx="7715400" cy="454800"/>
          </a:xfrm>
          <a:prstGeom prst="rect">
            <a:avLst/>
          </a:prstGeom>
          <a:noFill/>
        </p:spPr>
        <p:txBody>
          <a:bodyPr anchorCtr="0" anchor="ctr" bIns="0" lIns="0" spcFirstLastPara="1" rIns="0" wrap="square" tIns="0">
            <a:noAutofit/>
          </a:bodyPr>
          <a:lstStyle>
            <a:lvl1pPr lvl="0" rtl="0" algn="ctr">
              <a:spcBef>
                <a:spcPts val="0"/>
              </a:spcBef>
              <a:spcAft>
                <a:spcPts val="0"/>
              </a:spcAft>
              <a:buSzPts val="6000"/>
              <a:buNone/>
              <a:defRPr sz="6000">
                <a:highlight>
                  <a:schemeClr val="accent1"/>
                </a:highlight>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321" name="Google Shape;321;p23"/>
          <p:cNvSpPr txBox="1"/>
          <p:nvPr>
            <p:ph idx="4" type="subTitle"/>
          </p:nvPr>
        </p:nvSpPr>
        <p:spPr>
          <a:xfrm>
            <a:off x="2018100" y="1388083"/>
            <a:ext cx="5107800" cy="472200"/>
          </a:xfrm>
          <a:prstGeom prst="rect">
            <a:avLst/>
          </a:prstGeom>
        </p:spPr>
        <p:txBody>
          <a:bodyPr anchorCtr="0" anchor="ctr" bIns="0" lIns="0" spcFirstLastPara="1" rIns="0" wrap="square" tIns="0">
            <a:noAutofit/>
          </a:bodyPr>
          <a:lstStyle>
            <a:lvl1pPr lvl="0" rtl="0" algn="ctr">
              <a:lnSpc>
                <a:spcPct val="100000"/>
              </a:lnSpc>
              <a:spcBef>
                <a:spcPts val="0"/>
              </a:spcBef>
              <a:spcAft>
                <a:spcPts val="0"/>
              </a:spcAft>
              <a:buNone/>
              <a:defRPr b="0"/>
            </a:lvl1pPr>
            <a:lvl2pPr lvl="1" rtl="0" algn="ctr">
              <a:lnSpc>
                <a:spcPct val="100000"/>
              </a:lnSpc>
              <a:spcBef>
                <a:spcPts val="1600"/>
              </a:spcBef>
              <a:spcAft>
                <a:spcPts val="0"/>
              </a:spcAft>
              <a:buNone/>
              <a:defRPr/>
            </a:lvl2pPr>
            <a:lvl3pPr lvl="2" rtl="0" algn="ctr">
              <a:lnSpc>
                <a:spcPct val="100000"/>
              </a:lnSpc>
              <a:spcBef>
                <a:spcPts val="1600"/>
              </a:spcBef>
              <a:spcAft>
                <a:spcPts val="0"/>
              </a:spcAft>
              <a:buNone/>
              <a:defRPr/>
            </a:lvl3pPr>
            <a:lvl4pPr lvl="3" rtl="0" algn="ctr">
              <a:lnSpc>
                <a:spcPct val="100000"/>
              </a:lnSpc>
              <a:spcBef>
                <a:spcPts val="1600"/>
              </a:spcBef>
              <a:spcAft>
                <a:spcPts val="0"/>
              </a:spcAft>
              <a:buNone/>
              <a:defRPr/>
            </a:lvl4pPr>
            <a:lvl5pPr lvl="4" rtl="0" algn="ctr">
              <a:lnSpc>
                <a:spcPct val="100000"/>
              </a:lnSpc>
              <a:spcBef>
                <a:spcPts val="1600"/>
              </a:spcBef>
              <a:spcAft>
                <a:spcPts val="0"/>
              </a:spcAft>
              <a:buNone/>
              <a:defRPr/>
            </a:lvl5pPr>
            <a:lvl6pPr lvl="5" rtl="0" algn="ctr">
              <a:lnSpc>
                <a:spcPct val="100000"/>
              </a:lnSpc>
              <a:spcBef>
                <a:spcPts val="1600"/>
              </a:spcBef>
              <a:spcAft>
                <a:spcPts val="0"/>
              </a:spcAft>
              <a:buNone/>
              <a:defRPr/>
            </a:lvl6pPr>
            <a:lvl7pPr lvl="6" rtl="0" algn="ctr">
              <a:lnSpc>
                <a:spcPct val="100000"/>
              </a:lnSpc>
              <a:spcBef>
                <a:spcPts val="1600"/>
              </a:spcBef>
              <a:spcAft>
                <a:spcPts val="0"/>
              </a:spcAft>
              <a:buNone/>
              <a:defRPr/>
            </a:lvl7pPr>
            <a:lvl8pPr lvl="7" rtl="0" algn="ctr">
              <a:lnSpc>
                <a:spcPct val="100000"/>
              </a:lnSpc>
              <a:spcBef>
                <a:spcPts val="1600"/>
              </a:spcBef>
              <a:spcAft>
                <a:spcPts val="0"/>
              </a:spcAft>
              <a:buNone/>
              <a:defRPr/>
            </a:lvl8pPr>
            <a:lvl9pPr lvl="8" rtl="0" algn="ctr">
              <a:lnSpc>
                <a:spcPct val="100000"/>
              </a:lnSpc>
              <a:spcBef>
                <a:spcPts val="1600"/>
              </a:spcBef>
              <a:spcAft>
                <a:spcPts val="1600"/>
              </a:spcAft>
              <a:buNone/>
              <a:defRPr/>
            </a:lvl9pPr>
          </a:lstStyle>
          <a:p/>
        </p:txBody>
      </p:sp>
      <p:sp>
        <p:nvSpPr>
          <p:cNvPr id="322" name="Google Shape;322;p23"/>
          <p:cNvSpPr txBox="1"/>
          <p:nvPr>
            <p:ph hasCustomPrompt="1" idx="5" type="title"/>
          </p:nvPr>
        </p:nvSpPr>
        <p:spPr>
          <a:xfrm>
            <a:off x="714300" y="701846"/>
            <a:ext cx="7715400" cy="454800"/>
          </a:xfrm>
          <a:prstGeom prst="rect">
            <a:avLst/>
          </a:prstGeom>
          <a:noFill/>
        </p:spPr>
        <p:txBody>
          <a:bodyPr anchorCtr="0" anchor="ctr" bIns="0" lIns="0" spcFirstLastPara="1" rIns="0" wrap="square" tIns="0">
            <a:noAutofit/>
          </a:bodyPr>
          <a:lstStyle>
            <a:lvl1pPr lvl="0" rtl="0" algn="ctr">
              <a:spcBef>
                <a:spcPts val="0"/>
              </a:spcBef>
              <a:spcAft>
                <a:spcPts val="0"/>
              </a:spcAft>
              <a:buClr>
                <a:schemeClr val="lt1"/>
              </a:buClr>
              <a:buSzPts val="6000"/>
              <a:buNone/>
              <a:defRPr sz="6000">
                <a:solidFill>
                  <a:schemeClr val="lt1"/>
                </a:solidFill>
                <a:highlight>
                  <a:schemeClr val="accent2"/>
                </a:highlight>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grpSp>
        <p:nvGrpSpPr>
          <p:cNvPr id="323" name="Google Shape;323;p23"/>
          <p:cNvGrpSpPr/>
          <p:nvPr/>
        </p:nvGrpSpPr>
        <p:grpSpPr>
          <a:xfrm rot="5400000">
            <a:off x="-953103" y="3482237"/>
            <a:ext cx="3000750" cy="334221"/>
            <a:chOff x="6143247" y="203950"/>
            <a:chExt cx="3000750" cy="334221"/>
          </a:xfrm>
        </p:grpSpPr>
        <p:grpSp>
          <p:nvGrpSpPr>
            <p:cNvPr id="324" name="Google Shape;324;p23"/>
            <p:cNvGrpSpPr/>
            <p:nvPr/>
          </p:nvGrpSpPr>
          <p:grpSpPr>
            <a:xfrm>
              <a:off x="6401510" y="203950"/>
              <a:ext cx="2742479" cy="147696"/>
              <a:chOff x="184396" y="1493143"/>
              <a:chExt cx="49503224" cy="2670817"/>
            </a:xfrm>
          </p:grpSpPr>
          <p:sp>
            <p:nvSpPr>
              <p:cNvPr id="325" name="Google Shape;325;p23"/>
              <p:cNvSpPr/>
              <p:nvPr/>
            </p:nvSpPr>
            <p:spPr>
              <a:xfrm>
                <a:off x="184396"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23"/>
              <p:cNvSpPr/>
              <p:nvPr/>
            </p:nvSpPr>
            <p:spPr>
              <a:xfrm>
                <a:off x="1448775"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23"/>
              <p:cNvSpPr/>
              <p:nvPr/>
            </p:nvSpPr>
            <p:spPr>
              <a:xfrm>
                <a:off x="1885037" y="1493143"/>
                <a:ext cx="47802583" cy="2670817"/>
              </a:xfrm>
              <a:custGeom>
                <a:rect b="b" l="l" r="r" t="t"/>
                <a:pathLst>
                  <a:path extrusionOk="0" h="106822" w="174122">
                    <a:moveTo>
                      <a:pt x="1" y="0"/>
                    </a:moveTo>
                    <a:lnTo>
                      <a:pt x="1" y="106822"/>
                    </a:lnTo>
                    <a:lnTo>
                      <a:pt x="174121" y="106822"/>
                    </a:lnTo>
                    <a:lnTo>
                      <a:pt x="1741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8" name="Google Shape;328;p23"/>
            <p:cNvGrpSpPr/>
            <p:nvPr/>
          </p:nvGrpSpPr>
          <p:grpSpPr>
            <a:xfrm>
              <a:off x="6143247" y="203959"/>
              <a:ext cx="215333" cy="147696"/>
              <a:chOff x="442294" y="1493300"/>
              <a:chExt cx="3886871" cy="2670817"/>
            </a:xfrm>
          </p:grpSpPr>
          <p:sp>
            <p:nvSpPr>
              <p:cNvPr id="329" name="Google Shape;329;p23"/>
              <p:cNvSpPr/>
              <p:nvPr/>
            </p:nvSpPr>
            <p:spPr>
              <a:xfrm>
                <a:off x="442294"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23"/>
              <p:cNvSpPr/>
              <p:nvPr/>
            </p:nvSpPr>
            <p:spPr>
              <a:xfrm>
                <a:off x="3661515" y="1493300"/>
                <a:ext cx="667650" cy="2670550"/>
              </a:xfrm>
              <a:custGeom>
                <a:rect b="b" l="l" r="r" t="t"/>
                <a:pathLst>
                  <a:path extrusionOk="0" h="106822" w="26706">
                    <a:moveTo>
                      <a:pt x="0" y="0"/>
                    </a:moveTo>
                    <a:lnTo>
                      <a:pt x="0" y="106822"/>
                    </a:lnTo>
                    <a:cubicBezTo>
                      <a:pt x="14777" y="106822"/>
                      <a:pt x="26706" y="82965"/>
                      <a:pt x="26706" y="53411"/>
                    </a:cubicBezTo>
                    <a:cubicBezTo>
                      <a:pt x="26706" y="23857"/>
                      <a:pt x="14777"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23"/>
              <p:cNvSpPr/>
              <p:nvPr/>
            </p:nvSpPr>
            <p:spPr>
              <a:xfrm>
                <a:off x="1706672"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23"/>
              <p:cNvSpPr/>
              <p:nvPr/>
            </p:nvSpPr>
            <p:spPr>
              <a:xfrm>
                <a:off x="2191334" y="1493300"/>
                <a:ext cx="1525744" cy="2670817"/>
              </a:xfrm>
              <a:custGeom>
                <a:rect b="b" l="l" r="r" t="t"/>
                <a:pathLst>
                  <a:path extrusionOk="0" h="106822" w="174122">
                    <a:moveTo>
                      <a:pt x="1" y="0"/>
                    </a:moveTo>
                    <a:lnTo>
                      <a:pt x="1" y="106822"/>
                    </a:lnTo>
                    <a:lnTo>
                      <a:pt x="174121" y="106822"/>
                    </a:lnTo>
                    <a:lnTo>
                      <a:pt x="1741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3" name="Google Shape;333;p23"/>
            <p:cNvGrpSpPr/>
            <p:nvPr/>
          </p:nvGrpSpPr>
          <p:grpSpPr>
            <a:xfrm>
              <a:off x="6748185" y="390475"/>
              <a:ext cx="2395813" cy="147696"/>
              <a:chOff x="184396" y="1493143"/>
              <a:chExt cx="43245715" cy="2670817"/>
            </a:xfrm>
          </p:grpSpPr>
          <p:sp>
            <p:nvSpPr>
              <p:cNvPr id="334" name="Google Shape;334;p23"/>
              <p:cNvSpPr/>
              <p:nvPr/>
            </p:nvSpPr>
            <p:spPr>
              <a:xfrm>
                <a:off x="184396"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23"/>
              <p:cNvSpPr/>
              <p:nvPr/>
            </p:nvSpPr>
            <p:spPr>
              <a:xfrm>
                <a:off x="1448775"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23"/>
              <p:cNvSpPr/>
              <p:nvPr/>
            </p:nvSpPr>
            <p:spPr>
              <a:xfrm>
                <a:off x="1885037" y="1493143"/>
                <a:ext cx="41545074" cy="2670817"/>
              </a:xfrm>
              <a:custGeom>
                <a:rect b="b" l="l" r="r" t="t"/>
                <a:pathLst>
                  <a:path extrusionOk="0" h="106822" w="174122">
                    <a:moveTo>
                      <a:pt x="1" y="0"/>
                    </a:moveTo>
                    <a:lnTo>
                      <a:pt x="1" y="106822"/>
                    </a:lnTo>
                    <a:lnTo>
                      <a:pt x="174121" y="106822"/>
                    </a:lnTo>
                    <a:lnTo>
                      <a:pt x="1741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7" name="Google Shape;337;p23"/>
            <p:cNvGrpSpPr/>
            <p:nvPr/>
          </p:nvGrpSpPr>
          <p:grpSpPr>
            <a:xfrm>
              <a:off x="6489922" y="390475"/>
              <a:ext cx="215333" cy="147696"/>
              <a:chOff x="442294" y="1493143"/>
              <a:chExt cx="3886871" cy="2670817"/>
            </a:xfrm>
          </p:grpSpPr>
          <p:sp>
            <p:nvSpPr>
              <p:cNvPr id="338" name="Google Shape;338;p23"/>
              <p:cNvSpPr/>
              <p:nvPr/>
            </p:nvSpPr>
            <p:spPr>
              <a:xfrm>
                <a:off x="442294"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23"/>
              <p:cNvSpPr/>
              <p:nvPr/>
            </p:nvSpPr>
            <p:spPr>
              <a:xfrm>
                <a:off x="3661515" y="1493300"/>
                <a:ext cx="667650" cy="2670550"/>
              </a:xfrm>
              <a:custGeom>
                <a:rect b="b" l="l" r="r" t="t"/>
                <a:pathLst>
                  <a:path extrusionOk="0" h="106822" w="26706">
                    <a:moveTo>
                      <a:pt x="0" y="0"/>
                    </a:moveTo>
                    <a:lnTo>
                      <a:pt x="0" y="106822"/>
                    </a:lnTo>
                    <a:cubicBezTo>
                      <a:pt x="14777" y="106822"/>
                      <a:pt x="26706" y="82965"/>
                      <a:pt x="26706" y="53411"/>
                    </a:cubicBezTo>
                    <a:cubicBezTo>
                      <a:pt x="26706" y="23857"/>
                      <a:pt x="14777"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23"/>
              <p:cNvSpPr/>
              <p:nvPr/>
            </p:nvSpPr>
            <p:spPr>
              <a:xfrm>
                <a:off x="1706672"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23"/>
              <p:cNvSpPr/>
              <p:nvPr/>
            </p:nvSpPr>
            <p:spPr>
              <a:xfrm>
                <a:off x="2191445" y="1493143"/>
                <a:ext cx="1531838" cy="2670817"/>
              </a:xfrm>
              <a:custGeom>
                <a:rect b="b" l="l" r="r" t="t"/>
                <a:pathLst>
                  <a:path extrusionOk="0" h="106822" w="174122">
                    <a:moveTo>
                      <a:pt x="1" y="0"/>
                    </a:moveTo>
                    <a:lnTo>
                      <a:pt x="1" y="106822"/>
                    </a:lnTo>
                    <a:lnTo>
                      <a:pt x="174121" y="106822"/>
                    </a:lnTo>
                    <a:lnTo>
                      <a:pt x="1741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42" name="Google Shape;342;p23"/>
          <p:cNvGrpSpPr/>
          <p:nvPr/>
        </p:nvGrpSpPr>
        <p:grpSpPr>
          <a:xfrm rot="-5400000">
            <a:off x="7096522" y="1333262"/>
            <a:ext cx="3000750" cy="334221"/>
            <a:chOff x="6143247" y="203950"/>
            <a:chExt cx="3000750" cy="334221"/>
          </a:xfrm>
        </p:grpSpPr>
        <p:grpSp>
          <p:nvGrpSpPr>
            <p:cNvPr id="343" name="Google Shape;343;p23"/>
            <p:cNvGrpSpPr/>
            <p:nvPr/>
          </p:nvGrpSpPr>
          <p:grpSpPr>
            <a:xfrm>
              <a:off x="6401510" y="203950"/>
              <a:ext cx="2742479" cy="147696"/>
              <a:chOff x="184396" y="1493143"/>
              <a:chExt cx="49503224" cy="2670817"/>
            </a:xfrm>
          </p:grpSpPr>
          <p:sp>
            <p:nvSpPr>
              <p:cNvPr id="344" name="Google Shape;344;p23"/>
              <p:cNvSpPr/>
              <p:nvPr/>
            </p:nvSpPr>
            <p:spPr>
              <a:xfrm>
                <a:off x="184396"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23"/>
              <p:cNvSpPr/>
              <p:nvPr/>
            </p:nvSpPr>
            <p:spPr>
              <a:xfrm>
                <a:off x="1448775"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23"/>
              <p:cNvSpPr/>
              <p:nvPr/>
            </p:nvSpPr>
            <p:spPr>
              <a:xfrm>
                <a:off x="1885037" y="1493143"/>
                <a:ext cx="47802583" cy="2670817"/>
              </a:xfrm>
              <a:custGeom>
                <a:rect b="b" l="l" r="r" t="t"/>
                <a:pathLst>
                  <a:path extrusionOk="0" h="106822" w="174122">
                    <a:moveTo>
                      <a:pt x="1" y="0"/>
                    </a:moveTo>
                    <a:lnTo>
                      <a:pt x="1" y="106822"/>
                    </a:lnTo>
                    <a:lnTo>
                      <a:pt x="174121" y="106822"/>
                    </a:lnTo>
                    <a:lnTo>
                      <a:pt x="1741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7" name="Google Shape;347;p23"/>
            <p:cNvGrpSpPr/>
            <p:nvPr/>
          </p:nvGrpSpPr>
          <p:grpSpPr>
            <a:xfrm>
              <a:off x="6143247" y="203959"/>
              <a:ext cx="215333" cy="147696"/>
              <a:chOff x="442294" y="1493300"/>
              <a:chExt cx="3886871" cy="2670817"/>
            </a:xfrm>
          </p:grpSpPr>
          <p:sp>
            <p:nvSpPr>
              <p:cNvPr id="348" name="Google Shape;348;p23"/>
              <p:cNvSpPr/>
              <p:nvPr/>
            </p:nvSpPr>
            <p:spPr>
              <a:xfrm>
                <a:off x="442294"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23"/>
              <p:cNvSpPr/>
              <p:nvPr/>
            </p:nvSpPr>
            <p:spPr>
              <a:xfrm>
                <a:off x="3661515" y="1493300"/>
                <a:ext cx="667650" cy="2670550"/>
              </a:xfrm>
              <a:custGeom>
                <a:rect b="b" l="l" r="r" t="t"/>
                <a:pathLst>
                  <a:path extrusionOk="0" h="106822" w="26706">
                    <a:moveTo>
                      <a:pt x="0" y="0"/>
                    </a:moveTo>
                    <a:lnTo>
                      <a:pt x="0" y="106822"/>
                    </a:lnTo>
                    <a:cubicBezTo>
                      <a:pt x="14777" y="106822"/>
                      <a:pt x="26706" y="82965"/>
                      <a:pt x="26706" y="53411"/>
                    </a:cubicBezTo>
                    <a:cubicBezTo>
                      <a:pt x="26706" y="23857"/>
                      <a:pt x="14777"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23"/>
              <p:cNvSpPr/>
              <p:nvPr/>
            </p:nvSpPr>
            <p:spPr>
              <a:xfrm>
                <a:off x="1706672"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23"/>
              <p:cNvSpPr/>
              <p:nvPr/>
            </p:nvSpPr>
            <p:spPr>
              <a:xfrm>
                <a:off x="2191334" y="1493300"/>
                <a:ext cx="1525744" cy="2670817"/>
              </a:xfrm>
              <a:custGeom>
                <a:rect b="b" l="l" r="r" t="t"/>
                <a:pathLst>
                  <a:path extrusionOk="0" h="106822" w="174122">
                    <a:moveTo>
                      <a:pt x="1" y="0"/>
                    </a:moveTo>
                    <a:lnTo>
                      <a:pt x="1" y="106822"/>
                    </a:lnTo>
                    <a:lnTo>
                      <a:pt x="174121" y="106822"/>
                    </a:lnTo>
                    <a:lnTo>
                      <a:pt x="1741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2" name="Google Shape;352;p23"/>
            <p:cNvGrpSpPr/>
            <p:nvPr/>
          </p:nvGrpSpPr>
          <p:grpSpPr>
            <a:xfrm>
              <a:off x="6748185" y="390475"/>
              <a:ext cx="2395813" cy="147696"/>
              <a:chOff x="184396" y="1493143"/>
              <a:chExt cx="43245715" cy="2670817"/>
            </a:xfrm>
          </p:grpSpPr>
          <p:sp>
            <p:nvSpPr>
              <p:cNvPr id="353" name="Google Shape;353;p23"/>
              <p:cNvSpPr/>
              <p:nvPr/>
            </p:nvSpPr>
            <p:spPr>
              <a:xfrm>
                <a:off x="184396"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23"/>
              <p:cNvSpPr/>
              <p:nvPr/>
            </p:nvSpPr>
            <p:spPr>
              <a:xfrm>
                <a:off x="1448775"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23"/>
              <p:cNvSpPr/>
              <p:nvPr/>
            </p:nvSpPr>
            <p:spPr>
              <a:xfrm>
                <a:off x="1885037" y="1493143"/>
                <a:ext cx="41545074" cy="2670817"/>
              </a:xfrm>
              <a:custGeom>
                <a:rect b="b" l="l" r="r" t="t"/>
                <a:pathLst>
                  <a:path extrusionOk="0" h="106822" w="174122">
                    <a:moveTo>
                      <a:pt x="1" y="0"/>
                    </a:moveTo>
                    <a:lnTo>
                      <a:pt x="1" y="106822"/>
                    </a:lnTo>
                    <a:lnTo>
                      <a:pt x="174121" y="106822"/>
                    </a:lnTo>
                    <a:lnTo>
                      <a:pt x="1741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6" name="Google Shape;356;p23"/>
            <p:cNvGrpSpPr/>
            <p:nvPr/>
          </p:nvGrpSpPr>
          <p:grpSpPr>
            <a:xfrm>
              <a:off x="6489922" y="390475"/>
              <a:ext cx="215333" cy="147696"/>
              <a:chOff x="442294" y="1493143"/>
              <a:chExt cx="3886871" cy="2670817"/>
            </a:xfrm>
          </p:grpSpPr>
          <p:sp>
            <p:nvSpPr>
              <p:cNvPr id="357" name="Google Shape;357;p23"/>
              <p:cNvSpPr/>
              <p:nvPr/>
            </p:nvSpPr>
            <p:spPr>
              <a:xfrm>
                <a:off x="442294"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23"/>
              <p:cNvSpPr/>
              <p:nvPr/>
            </p:nvSpPr>
            <p:spPr>
              <a:xfrm>
                <a:off x="3661515" y="1493300"/>
                <a:ext cx="667650" cy="2670550"/>
              </a:xfrm>
              <a:custGeom>
                <a:rect b="b" l="l" r="r" t="t"/>
                <a:pathLst>
                  <a:path extrusionOk="0" h="106822" w="26706">
                    <a:moveTo>
                      <a:pt x="0" y="0"/>
                    </a:moveTo>
                    <a:lnTo>
                      <a:pt x="0" y="106822"/>
                    </a:lnTo>
                    <a:cubicBezTo>
                      <a:pt x="14777" y="106822"/>
                      <a:pt x="26706" y="82965"/>
                      <a:pt x="26706" y="53411"/>
                    </a:cubicBezTo>
                    <a:cubicBezTo>
                      <a:pt x="26706" y="23857"/>
                      <a:pt x="14777"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23"/>
              <p:cNvSpPr/>
              <p:nvPr/>
            </p:nvSpPr>
            <p:spPr>
              <a:xfrm>
                <a:off x="1706672"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23"/>
              <p:cNvSpPr/>
              <p:nvPr/>
            </p:nvSpPr>
            <p:spPr>
              <a:xfrm>
                <a:off x="2191445" y="1493143"/>
                <a:ext cx="1531838" cy="2670817"/>
              </a:xfrm>
              <a:custGeom>
                <a:rect b="b" l="l" r="r" t="t"/>
                <a:pathLst>
                  <a:path extrusionOk="0" h="106822" w="174122">
                    <a:moveTo>
                      <a:pt x="1" y="0"/>
                    </a:moveTo>
                    <a:lnTo>
                      <a:pt x="1" y="106822"/>
                    </a:lnTo>
                    <a:lnTo>
                      <a:pt x="174121" y="106822"/>
                    </a:lnTo>
                    <a:lnTo>
                      <a:pt x="1741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s">
  <p:cSld name="CUSTOM_4">
    <p:spTree>
      <p:nvGrpSpPr>
        <p:cNvPr id="361" name="Shape 361"/>
        <p:cNvGrpSpPr/>
        <p:nvPr/>
      </p:nvGrpSpPr>
      <p:grpSpPr>
        <a:xfrm>
          <a:off x="0" y="0"/>
          <a:ext cx="0" cy="0"/>
          <a:chOff x="0" y="0"/>
          <a:chExt cx="0" cy="0"/>
        </a:xfrm>
      </p:grpSpPr>
      <p:sp>
        <p:nvSpPr>
          <p:cNvPr id="362" name="Google Shape;362;p24"/>
          <p:cNvSpPr txBox="1"/>
          <p:nvPr>
            <p:ph type="title"/>
          </p:nvPr>
        </p:nvSpPr>
        <p:spPr>
          <a:xfrm>
            <a:off x="714375" y="538175"/>
            <a:ext cx="7758000" cy="479400"/>
          </a:xfrm>
          <a:prstGeom prst="rect">
            <a:avLst/>
          </a:prstGeom>
        </p:spPr>
        <p:txBody>
          <a:bodyPr anchorCtr="0" anchor="t" bIns="0" lIns="0" spcFirstLastPara="1" rIns="0" wrap="square" tIns="0">
            <a:noAutofit/>
          </a:bodyPr>
          <a:lstStyle>
            <a:lvl1pPr lvl="0">
              <a:spcBef>
                <a:spcPts val="0"/>
              </a:spcBef>
              <a:spcAft>
                <a:spcPts val="0"/>
              </a:spcAft>
              <a:buNone/>
              <a:defRPr/>
            </a:lvl1pPr>
            <a:lvl2pPr lvl="1">
              <a:spcBef>
                <a:spcPts val="0"/>
              </a:spcBef>
              <a:spcAft>
                <a:spcPts val="0"/>
              </a:spcAft>
              <a:buNone/>
              <a:defRPr>
                <a:latin typeface="Sintony"/>
                <a:ea typeface="Sintony"/>
                <a:cs typeface="Sintony"/>
                <a:sym typeface="Sintony"/>
              </a:defRPr>
            </a:lvl2pPr>
            <a:lvl3pPr lvl="2">
              <a:spcBef>
                <a:spcPts val="0"/>
              </a:spcBef>
              <a:spcAft>
                <a:spcPts val="0"/>
              </a:spcAft>
              <a:buNone/>
              <a:defRPr>
                <a:latin typeface="Sintony"/>
                <a:ea typeface="Sintony"/>
                <a:cs typeface="Sintony"/>
                <a:sym typeface="Sintony"/>
              </a:defRPr>
            </a:lvl3pPr>
            <a:lvl4pPr lvl="3">
              <a:spcBef>
                <a:spcPts val="0"/>
              </a:spcBef>
              <a:spcAft>
                <a:spcPts val="0"/>
              </a:spcAft>
              <a:buNone/>
              <a:defRPr>
                <a:latin typeface="Sintony"/>
                <a:ea typeface="Sintony"/>
                <a:cs typeface="Sintony"/>
                <a:sym typeface="Sintony"/>
              </a:defRPr>
            </a:lvl4pPr>
            <a:lvl5pPr lvl="4">
              <a:spcBef>
                <a:spcPts val="0"/>
              </a:spcBef>
              <a:spcAft>
                <a:spcPts val="0"/>
              </a:spcAft>
              <a:buNone/>
              <a:defRPr>
                <a:latin typeface="Sintony"/>
                <a:ea typeface="Sintony"/>
                <a:cs typeface="Sintony"/>
                <a:sym typeface="Sintony"/>
              </a:defRPr>
            </a:lvl5pPr>
            <a:lvl6pPr lvl="5">
              <a:spcBef>
                <a:spcPts val="0"/>
              </a:spcBef>
              <a:spcAft>
                <a:spcPts val="0"/>
              </a:spcAft>
              <a:buNone/>
              <a:defRPr>
                <a:latin typeface="Sintony"/>
                <a:ea typeface="Sintony"/>
                <a:cs typeface="Sintony"/>
                <a:sym typeface="Sintony"/>
              </a:defRPr>
            </a:lvl6pPr>
            <a:lvl7pPr lvl="6">
              <a:spcBef>
                <a:spcPts val="0"/>
              </a:spcBef>
              <a:spcAft>
                <a:spcPts val="0"/>
              </a:spcAft>
              <a:buNone/>
              <a:defRPr>
                <a:latin typeface="Sintony"/>
                <a:ea typeface="Sintony"/>
                <a:cs typeface="Sintony"/>
                <a:sym typeface="Sintony"/>
              </a:defRPr>
            </a:lvl7pPr>
            <a:lvl8pPr lvl="7">
              <a:spcBef>
                <a:spcPts val="0"/>
              </a:spcBef>
              <a:spcAft>
                <a:spcPts val="0"/>
              </a:spcAft>
              <a:buNone/>
              <a:defRPr>
                <a:latin typeface="Sintony"/>
                <a:ea typeface="Sintony"/>
                <a:cs typeface="Sintony"/>
                <a:sym typeface="Sintony"/>
              </a:defRPr>
            </a:lvl8pPr>
            <a:lvl9pPr lvl="8">
              <a:spcBef>
                <a:spcPts val="0"/>
              </a:spcBef>
              <a:spcAft>
                <a:spcPts val="0"/>
              </a:spcAft>
              <a:buNone/>
              <a:defRPr>
                <a:latin typeface="Sintony"/>
                <a:ea typeface="Sintony"/>
                <a:cs typeface="Sintony"/>
                <a:sym typeface="Sintony"/>
              </a:defRPr>
            </a:lvl9pPr>
          </a:lstStyle>
          <a:p/>
        </p:txBody>
      </p:sp>
      <p:sp>
        <p:nvSpPr>
          <p:cNvPr id="363" name="Google Shape;363;p24"/>
          <p:cNvSpPr txBox="1"/>
          <p:nvPr>
            <p:ph idx="12" type="sldNum"/>
          </p:nvPr>
        </p:nvSpPr>
        <p:spPr>
          <a:xfrm>
            <a:off x="8629950" y="4735225"/>
            <a:ext cx="356700" cy="283200"/>
          </a:xfrm>
          <a:prstGeom prst="rect">
            <a:avLst/>
          </a:prstGeom>
        </p:spPr>
        <p:txBody>
          <a:bodyPr anchorCtr="0" anchor="ctr" bIns="0" lIns="0" spcFirstLastPara="1" rIns="0" wrap="square" tIns="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r>
              <a:rPr lang="en"/>
              <a:t> </a:t>
            </a:r>
            <a:fld id="{00000000-1234-1234-1234-123412341234}" type="slidenum">
              <a:rPr lang="en"/>
              <a:t>‹#›</a:t>
            </a:fld>
            <a:r>
              <a:rPr lang="en"/>
              <a:t>.</a:t>
            </a:r>
            <a:endParaRPr/>
          </a:p>
        </p:txBody>
      </p:sp>
      <p:sp>
        <p:nvSpPr>
          <p:cNvPr id="364" name="Google Shape;364;p24"/>
          <p:cNvSpPr txBox="1"/>
          <p:nvPr>
            <p:ph idx="1" type="subTitle"/>
          </p:nvPr>
        </p:nvSpPr>
        <p:spPr>
          <a:xfrm>
            <a:off x="720000" y="1815425"/>
            <a:ext cx="2396700" cy="523200"/>
          </a:xfrm>
          <a:prstGeom prst="rect">
            <a:avLst/>
          </a:prstGeom>
          <a:noFill/>
        </p:spPr>
        <p:txBody>
          <a:bodyPr anchorCtr="0" anchor="t" bIns="0" lIns="0" spcFirstLastPara="1" rIns="0" wrap="square" tIns="0">
            <a:noAutofit/>
          </a:bodyPr>
          <a:lstStyle>
            <a:lvl1pPr lvl="0" rtl="0" algn="r">
              <a:lnSpc>
                <a:spcPct val="100000"/>
              </a:lnSpc>
              <a:spcBef>
                <a:spcPts val="0"/>
              </a:spcBef>
              <a:spcAft>
                <a:spcPts val="0"/>
              </a:spcAft>
              <a:buNone/>
              <a:defRPr sz="1800"/>
            </a:lvl1pPr>
            <a:lvl2pPr lvl="1" rtl="0" algn="r">
              <a:lnSpc>
                <a:spcPct val="100000"/>
              </a:lnSpc>
              <a:spcBef>
                <a:spcPts val="1600"/>
              </a:spcBef>
              <a:spcAft>
                <a:spcPts val="0"/>
              </a:spcAft>
              <a:buNone/>
              <a:defRPr sz="1800"/>
            </a:lvl2pPr>
            <a:lvl3pPr lvl="2" rtl="0" algn="r">
              <a:lnSpc>
                <a:spcPct val="100000"/>
              </a:lnSpc>
              <a:spcBef>
                <a:spcPts val="1600"/>
              </a:spcBef>
              <a:spcAft>
                <a:spcPts val="0"/>
              </a:spcAft>
              <a:buNone/>
              <a:defRPr sz="1800"/>
            </a:lvl3pPr>
            <a:lvl4pPr lvl="3" rtl="0" algn="r">
              <a:lnSpc>
                <a:spcPct val="100000"/>
              </a:lnSpc>
              <a:spcBef>
                <a:spcPts val="1600"/>
              </a:spcBef>
              <a:spcAft>
                <a:spcPts val="0"/>
              </a:spcAft>
              <a:buNone/>
              <a:defRPr sz="1800"/>
            </a:lvl4pPr>
            <a:lvl5pPr lvl="4" rtl="0" algn="r">
              <a:lnSpc>
                <a:spcPct val="100000"/>
              </a:lnSpc>
              <a:spcBef>
                <a:spcPts val="1600"/>
              </a:spcBef>
              <a:spcAft>
                <a:spcPts val="0"/>
              </a:spcAft>
              <a:buNone/>
              <a:defRPr sz="1800"/>
            </a:lvl5pPr>
            <a:lvl6pPr lvl="5" rtl="0" algn="r">
              <a:lnSpc>
                <a:spcPct val="100000"/>
              </a:lnSpc>
              <a:spcBef>
                <a:spcPts val="1600"/>
              </a:spcBef>
              <a:spcAft>
                <a:spcPts val="0"/>
              </a:spcAft>
              <a:buNone/>
              <a:defRPr sz="1800"/>
            </a:lvl6pPr>
            <a:lvl7pPr lvl="6" rtl="0" algn="r">
              <a:lnSpc>
                <a:spcPct val="100000"/>
              </a:lnSpc>
              <a:spcBef>
                <a:spcPts val="1600"/>
              </a:spcBef>
              <a:spcAft>
                <a:spcPts val="0"/>
              </a:spcAft>
              <a:buNone/>
              <a:defRPr sz="1800"/>
            </a:lvl7pPr>
            <a:lvl8pPr lvl="7" rtl="0" algn="r">
              <a:lnSpc>
                <a:spcPct val="100000"/>
              </a:lnSpc>
              <a:spcBef>
                <a:spcPts val="1600"/>
              </a:spcBef>
              <a:spcAft>
                <a:spcPts val="0"/>
              </a:spcAft>
              <a:buNone/>
              <a:defRPr sz="1800"/>
            </a:lvl8pPr>
            <a:lvl9pPr lvl="8" rtl="0" algn="r">
              <a:lnSpc>
                <a:spcPct val="100000"/>
              </a:lnSpc>
              <a:spcBef>
                <a:spcPts val="1600"/>
              </a:spcBef>
              <a:spcAft>
                <a:spcPts val="1600"/>
              </a:spcAft>
              <a:buNone/>
              <a:defRPr sz="1800"/>
            </a:lvl9pPr>
          </a:lstStyle>
          <a:p/>
        </p:txBody>
      </p:sp>
      <p:sp>
        <p:nvSpPr>
          <p:cNvPr id="365" name="Google Shape;365;p24"/>
          <p:cNvSpPr txBox="1"/>
          <p:nvPr>
            <p:ph idx="2" type="subTitle"/>
          </p:nvPr>
        </p:nvSpPr>
        <p:spPr>
          <a:xfrm>
            <a:off x="6027286" y="1815425"/>
            <a:ext cx="2396700" cy="523200"/>
          </a:xfrm>
          <a:prstGeom prst="rect">
            <a:avLst/>
          </a:prstGeom>
          <a:noFill/>
        </p:spPr>
        <p:txBody>
          <a:bodyPr anchorCtr="0" anchor="t" bIns="0" lIns="0" spcFirstLastPara="1" rIns="0" wrap="square" tIns="0">
            <a:noAutofit/>
          </a:bodyPr>
          <a:lstStyle>
            <a:lvl1pPr lvl="0" rtl="0">
              <a:lnSpc>
                <a:spcPct val="100000"/>
              </a:lnSpc>
              <a:spcBef>
                <a:spcPts val="0"/>
              </a:spcBef>
              <a:spcAft>
                <a:spcPts val="0"/>
              </a:spcAft>
              <a:buNone/>
              <a:defRPr sz="1800"/>
            </a:lvl1pPr>
            <a:lvl2pPr lvl="1" rtl="0">
              <a:lnSpc>
                <a:spcPct val="100000"/>
              </a:lnSpc>
              <a:spcBef>
                <a:spcPts val="1600"/>
              </a:spcBef>
              <a:spcAft>
                <a:spcPts val="0"/>
              </a:spcAft>
              <a:buNone/>
              <a:defRPr sz="1800"/>
            </a:lvl2pPr>
            <a:lvl3pPr lvl="2" rtl="0">
              <a:lnSpc>
                <a:spcPct val="100000"/>
              </a:lnSpc>
              <a:spcBef>
                <a:spcPts val="1600"/>
              </a:spcBef>
              <a:spcAft>
                <a:spcPts val="0"/>
              </a:spcAft>
              <a:buNone/>
              <a:defRPr sz="1800"/>
            </a:lvl3pPr>
            <a:lvl4pPr lvl="3" rtl="0">
              <a:lnSpc>
                <a:spcPct val="100000"/>
              </a:lnSpc>
              <a:spcBef>
                <a:spcPts val="1600"/>
              </a:spcBef>
              <a:spcAft>
                <a:spcPts val="0"/>
              </a:spcAft>
              <a:buNone/>
              <a:defRPr sz="1800"/>
            </a:lvl4pPr>
            <a:lvl5pPr lvl="4" rtl="0">
              <a:lnSpc>
                <a:spcPct val="100000"/>
              </a:lnSpc>
              <a:spcBef>
                <a:spcPts val="1600"/>
              </a:spcBef>
              <a:spcAft>
                <a:spcPts val="0"/>
              </a:spcAft>
              <a:buNone/>
              <a:defRPr sz="1800"/>
            </a:lvl5pPr>
            <a:lvl6pPr lvl="5" rtl="0">
              <a:lnSpc>
                <a:spcPct val="100000"/>
              </a:lnSpc>
              <a:spcBef>
                <a:spcPts val="1600"/>
              </a:spcBef>
              <a:spcAft>
                <a:spcPts val="0"/>
              </a:spcAft>
              <a:buNone/>
              <a:defRPr sz="1800"/>
            </a:lvl6pPr>
            <a:lvl7pPr lvl="6" rtl="0">
              <a:lnSpc>
                <a:spcPct val="100000"/>
              </a:lnSpc>
              <a:spcBef>
                <a:spcPts val="1600"/>
              </a:spcBef>
              <a:spcAft>
                <a:spcPts val="0"/>
              </a:spcAft>
              <a:buNone/>
              <a:defRPr sz="1800"/>
            </a:lvl7pPr>
            <a:lvl8pPr lvl="7" rtl="0">
              <a:lnSpc>
                <a:spcPct val="100000"/>
              </a:lnSpc>
              <a:spcBef>
                <a:spcPts val="1600"/>
              </a:spcBef>
              <a:spcAft>
                <a:spcPts val="0"/>
              </a:spcAft>
              <a:buNone/>
              <a:defRPr sz="1800"/>
            </a:lvl8pPr>
            <a:lvl9pPr lvl="8" rtl="0">
              <a:lnSpc>
                <a:spcPct val="100000"/>
              </a:lnSpc>
              <a:spcBef>
                <a:spcPts val="1600"/>
              </a:spcBef>
              <a:spcAft>
                <a:spcPts val="1600"/>
              </a:spcAft>
              <a:buNone/>
              <a:defRPr sz="1800"/>
            </a:lvl9pPr>
          </a:lstStyle>
          <a:p/>
        </p:txBody>
      </p:sp>
      <p:sp>
        <p:nvSpPr>
          <p:cNvPr id="366" name="Google Shape;366;p24"/>
          <p:cNvSpPr txBox="1"/>
          <p:nvPr>
            <p:ph idx="3" type="subTitle"/>
          </p:nvPr>
        </p:nvSpPr>
        <p:spPr>
          <a:xfrm>
            <a:off x="720035" y="2156150"/>
            <a:ext cx="2396700" cy="577800"/>
          </a:xfrm>
          <a:prstGeom prst="rect">
            <a:avLst/>
          </a:prstGeom>
        </p:spPr>
        <p:txBody>
          <a:bodyPr anchorCtr="0" anchor="t" bIns="0" lIns="0" spcFirstLastPara="1" rIns="0" wrap="square" tIns="0">
            <a:noAutofit/>
          </a:bodyPr>
          <a:lstStyle>
            <a:lvl1pPr lvl="0" rtl="0" algn="r">
              <a:lnSpc>
                <a:spcPct val="100000"/>
              </a:lnSpc>
              <a:spcBef>
                <a:spcPts val="0"/>
              </a:spcBef>
              <a:spcAft>
                <a:spcPts val="0"/>
              </a:spcAft>
              <a:buNone/>
              <a:defRPr b="0"/>
            </a:lvl1pPr>
            <a:lvl2pPr lvl="1" rtl="0" algn="r">
              <a:lnSpc>
                <a:spcPct val="100000"/>
              </a:lnSpc>
              <a:spcBef>
                <a:spcPts val="1600"/>
              </a:spcBef>
              <a:spcAft>
                <a:spcPts val="0"/>
              </a:spcAft>
              <a:buNone/>
              <a:defRPr b="0"/>
            </a:lvl2pPr>
            <a:lvl3pPr lvl="2" rtl="0" algn="r">
              <a:lnSpc>
                <a:spcPct val="100000"/>
              </a:lnSpc>
              <a:spcBef>
                <a:spcPts val="1600"/>
              </a:spcBef>
              <a:spcAft>
                <a:spcPts val="0"/>
              </a:spcAft>
              <a:buNone/>
              <a:defRPr b="0"/>
            </a:lvl3pPr>
            <a:lvl4pPr lvl="3" rtl="0" algn="r">
              <a:lnSpc>
                <a:spcPct val="100000"/>
              </a:lnSpc>
              <a:spcBef>
                <a:spcPts val="1600"/>
              </a:spcBef>
              <a:spcAft>
                <a:spcPts val="0"/>
              </a:spcAft>
              <a:buNone/>
              <a:defRPr b="0"/>
            </a:lvl4pPr>
            <a:lvl5pPr lvl="4" rtl="0" algn="r">
              <a:lnSpc>
                <a:spcPct val="100000"/>
              </a:lnSpc>
              <a:spcBef>
                <a:spcPts val="1600"/>
              </a:spcBef>
              <a:spcAft>
                <a:spcPts val="0"/>
              </a:spcAft>
              <a:buNone/>
              <a:defRPr b="0"/>
            </a:lvl5pPr>
            <a:lvl6pPr lvl="5" rtl="0" algn="r">
              <a:lnSpc>
                <a:spcPct val="100000"/>
              </a:lnSpc>
              <a:spcBef>
                <a:spcPts val="1600"/>
              </a:spcBef>
              <a:spcAft>
                <a:spcPts val="0"/>
              </a:spcAft>
              <a:buNone/>
              <a:defRPr b="0"/>
            </a:lvl6pPr>
            <a:lvl7pPr lvl="6" rtl="0" algn="r">
              <a:lnSpc>
                <a:spcPct val="100000"/>
              </a:lnSpc>
              <a:spcBef>
                <a:spcPts val="1600"/>
              </a:spcBef>
              <a:spcAft>
                <a:spcPts val="0"/>
              </a:spcAft>
              <a:buNone/>
              <a:defRPr b="0"/>
            </a:lvl7pPr>
            <a:lvl8pPr lvl="7" rtl="0" algn="r">
              <a:lnSpc>
                <a:spcPct val="100000"/>
              </a:lnSpc>
              <a:spcBef>
                <a:spcPts val="1600"/>
              </a:spcBef>
              <a:spcAft>
                <a:spcPts val="0"/>
              </a:spcAft>
              <a:buNone/>
              <a:defRPr b="0"/>
            </a:lvl8pPr>
            <a:lvl9pPr lvl="8" rtl="0" algn="r">
              <a:lnSpc>
                <a:spcPct val="100000"/>
              </a:lnSpc>
              <a:spcBef>
                <a:spcPts val="1600"/>
              </a:spcBef>
              <a:spcAft>
                <a:spcPts val="1600"/>
              </a:spcAft>
              <a:buNone/>
              <a:defRPr b="0"/>
            </a:lvl9pPr>
          </a:lstStyle>
          <a:p/>
        </p:txBody>
      </p:sp>
      <p:sp>
        <p:nvSpPr>
          <p:cNvPr id="367" name="Google Shape;367;p24"/>
          <p:cNvSpPr txBox="1"/>
          <p:nvPr>
            <p:ph idx="4" type="subTitle"/>
          </p:nvPr>
        </p:nvSpPr>
        <p:spPr>
          <a:xfrm>
            <a:off x="6027250" y="2156150"/>
            <a:ext cx="2396700" cy="5778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None/>
              <a:defRPr b="0"/>
            </a:lvl1pPr>
            <a:lvl2pPr lvl="1" rtl="0">
              <a:lnSpc>
                <a:spcPct val="100000"/>
              </a:lnSpc>
              <a:spcBef>
                <a:spcPts val="1600"/>
              </a:spcBef>
              <a:spcAft>
                <a:spcPts val="0"/>
              </a:spcAft>
              <a:buNone/>
              <a:defRPr b="0"/>
            </a:lvl2pPr>
            <a:lvl3pPr lvl="2" rtl="0">
              <a:lnSpc>
                <a:spcPct val="100000"/>
              </a:lnSpc>
              <a:spcBef>
                <a:spcPts val="1600"/>
              </a:spcBef>
              <a:spcAft>
                <a:spcPts val="0"/>
              </a:spcAft>
              <a:buNone/>
              <a:defRPr b="0"/>
            </a:lvl3pPr>
            <a:lvl4pPr lvl="3" rtl="0">
              <a:lnSpc>
                <a:spcPct val="100000"/>
              </a:lnSpc>
              <a:spcBef>
                <a:spcPts val="1600"/>
              </a:spcBef>
              <a:spcAft>
                <a:spcPts val="0"/>
              </a:spcAft>
              <a:buNone/>
              <a:defRPr b="0"/>
            </a:lvl4pPr>
            <a:lvl5pPr lvl="4" rtl="0">
              <a:lnSpc>
                <a:spcPct val="100000"/>
              </a:lnSpc>
              <a:spcBef>
                <a:spcPts val="1600"/>
              </a:spcBef>
              <a:spcAft>
                <a:spcPts val="0"/>
              </a:spcAft>
              <a:buNone/>
              <a:defRPr b="0"/>
            </a:lvl5pPr>
            <a:lvl6pPr lvl="5" rtl="0">
              <a:lnSpc>
                <a:spcPct val="100000"/>
              </a:lnSpc>
              <a:spcBef>
                <a:spcPts val="1600"/>
              </a:spcBef>
              <a:spcAft>
                <a:spcPts val="0"/>
              </a:spcAft>
              <a:buNone/>
              <a:defRPr b="0"/>
            </a:lvl6pPr>
            <a:lvl7pPr lvl="6" rtl="0">
              <a:lnSpc>
                <a:spcPct val="100000"/>
              </a:lnSpc>
              <a:spcBef>
                <a:spcPts val="1600"/>
              </a:spcBef>
              <a:spcAft>
                <a:spcPts val="0"/>
              </a:spcAft>
              <a:buNone/>
              <a:defRPr b="0"/>
            </a:lvl7pPr>
            <a:lvl8pPr lvl="7" rtl="0">
              <a:lnSpc>
                <a:spcPct val="100000"/>
              </a:lnSpc>
              <a:spcBef>
                <a:spcPts val="1600"/>
              </a:spcBef>
              <a:spcAft>
                <a:spcPts val="0"/>
              </a:spcAft>
              <a:buNone/>
              <a:defRPr b="0"/>
            </a:lvl8pPr>
            <a:lvl9pPr lvl="8" rtl="0">
              <a:lnSpc>
                <a:spcPct val="100000"/>
              </a:lnSpc>
              <a:spcBef>
                <a:spcPts val="1600"/>
              </a:spcBef>
              <a:spcAft>
                <a:spcPts val="1600"/>
              </a:spcAft>
              <a:buNone/>
              <a:defRPr b="0"/>
            </a:lvl9pPr>
          </a:lstStyle>
          <a:p/>
        </p:txBody>
      </p:sp>
      <p:sp>
        <p:nvSpPr>
          <p:cNvPr id="368" name="Google Shape;368;p24"/>
          <p:cNvSpPr txBox="1"/>
          <p:nvPr>
            <p:ph idx="5" type="subTitle"/>
          </p:nvPr>
        </p:nvSpPr>
        <p:spPr>
          <a:xfrm>
            <a:off x="720000" y="3161582"/>
            <a:ext cx="2396700" cy="523200"/>
          </a:xfrm>
          <a:prstGeom prst="rect">
            <a:avLst/>
          </a:prstGeom>
          <a:noFill/>
        </p:spPr>
        <p:txBody>
          <a:bodyPr anchorCtr="0" anchor="t" bIns="0" lIns="0" spcFirstLastPara="1" rIns="0" wrap="square" tIns="0">
            <a:noAutofit/>
          </a:bodyPr>
          <a:lstStyle>
            <a:lvl1pPr lvl="0" rtl="0" algn="r">
              <a:lnSpc>
                <a:spcPct val="100000"/>
              </a:lnSpc>
              <a:spcBef>
                <a:spcPts val="0"/>
              </a:spcBef>
              <a:spcAft>
                <a:spcPts val="0"/>
              </a:spcAft>
              <a:buNone/>
              <a:defRPr sz="1800"/>
            </a:lvl1pPr>
            <a:lvl2pPr lvl="1" rtl="0" algn="r">
              <a:lnSpc>
                <a:spcPct val="100000"/>
              </a:lnSpc>
              <a:spcBef>
                <a:spcPts val="1600"/>
              </a:spcBef>
              <a:spcAft>
                <a:spcPts val="0"/>
              </a:spcAft>
              <a:buNone/>
              <a:defRPr sz="1800"/>
            </a:lvl2pPr>
            <a:lvl3pPr lvl="2" rtl="0" algn="r">
              <a:lnSpc>
                <a:spcPct val="100000"/>
              </a:lnSpc>
              <a:spcBef>
                <a:spcPts val="1600"/>
              </a:spcBef>
              <a:spcAft>
                <a:spcPts val="0"/>
              </a:spcAft>
              <a:buNone/>
              <a:defRPr sz="1800"/>
            </a:lvl3pPr>
            <a:lvl4pPr lvl="3" rtl="0" algn="r">
              <a:lnSpc>
                <a:spcPct val="100000"/>
              </a:lnSpc>
              <a:spcBef>
                <a:spcPts val="1600"/>
              </a:spcBef>
              <a:spcAft>
                <a:spcPts val="0"/>
              </a:spcAft>
              <a:buNone/>
              <a:defRPr sz="1800"/>
            </a:lvl4pPr>
            <a:lvl5pPr lvl="4" rtl="0" algn="r">
              <a:lnSpc>
                <a:spcPct val="100000"/>
              </a:lnSpc>
              <a:spcBef>
                <a:spcPts val="1600"/>
              </a:spcBef>
              <a:spcAft>
                <a:spcPts val="0"/>
              </a:spcAft>
              <a:buNone/>
              <a:defRPr sz="1800"/>
            </a:lvl5pPr>
            <a:lvl6pPr lvl="5" rtl="0" algn="r">
              <a:lnSpc>
                <a:spcPct val="100000"/>
              </a:lnSpc>
              <a:spcBef>
                <a:spcPts val="1600"/>
              </a:spcBef>
              <a:spcAft>
                <a:spcPts val="0"/>
              </a:spcAft>
              <a:buNone/>
              <a:defRPr sz="1800"/>
            </a:lvl6pPr>
            <a:lvl7pPr lvl="6" rtl="0" algn="r">
              <a:lnSpc>
                <a:spcPct val="100000"/>
              </a:lnSpc>
              <a:spcBef>
                <a:spcPts val="1600"/>
              </a:spcBef>
              <a:spcAft>
                <a:spcPts val="0"/>
              </a:spcAft>
              <a:buNone/>
              <a:defRPr sz="1800"/>
            </a:lvl7pPr>
            <a:lvl8pPr lvl="7" rtl="0" algn="r">
              <a:lnSpc>
                <a:spcPct val="100000"/>
              </a:lnSpc>
              <a:spcBef>
                <a:spcPts val="1600"/>
              </a:spcBef>
              <a:spcAft>
                <a:spcPts val="0"/>
              </a:spcAft>
              <a:buNone/>
              <a:defRPr sz="1800"/>
            </a:lvl8pPr>
            <a:lvl9pPr lvl="8" rtl="0" algn="r">
              <a:lnSpc>
                <a:spcPct val="100000"/>
              </a:lnSpc>
              <a:spcBef>
                <a:spcPts val="1600"/>
              </a:spcBef>
              <a:spcAft>
                <a:spcPts val="1600"/>
              </a:spcAft>
              <a:buNone/>
              <a:defRPr sz="1800"/>
            </a:lvl9pPr>
          </a:lstStyle>
          <a:p/>
        </p:txBody>
      </p:sp>
      <p:sp>
        <p:nvSpPr>
          <p:cNvPr id="369" name="Google Shape;369;p24"/>
          <p:cNvSpPr txBox="1"/>
          <p:nvPr>
            <p:ph idx="6" type="subTitle"/>
          </p:nvPr>
        </p:nvSpPr>
        <p:spPr>
          <a:xfrm>
            <a:off x="6027286" y="3161575"/>
            <a:ext cx="2396700" cy="523200"/>
          </a:xfrm>
          <a:prstGeom prst="rect">
            <a:avLst/>
          </a:prstGeom>
          <a:noFill/>
        </p:spPr>
        <p:txBody>
          <a:bodyPr anchorCtr="0" anchor="t" bIns="0" lIns="0" spcFirstLastPara="1" rIns="0" wrap="square" tIns="0">
            <a:noAutofit/>
          </a:bodyPr>
          <a:lstStyle>
            <a:lvl1pPr lvl="0" rtl="0">
              <a:lnSpc>
                <a:spcPct val="100000"/>
              </a:lnSpc>
              <a:spcBef>
                <a:spcPts val="0"/>
              </a:spcBef>
              <a:spcAft>
                <a:spcPts val="0"/>
              </a:spcAft>
              <a:buNone/>
              <a:defRPr sz="1800"/>
            </a:lvl1pPr>
            <a:lvl2pPr lvl="1" rtl="0">
              <a:lnSpc>
                <a:spcPct val="100000"/>
              </a:lnSpc>
              <a:spcBef>
                <a:spcPts val="1600"/>
              </a:spcBef>
              <a:spcAft>
                <a:spcPts val="0"/>
              </a:spcAft>
              <a:buNone/>
              <a:defRPr sz="1800"/>
            </a:lvl2pPr>
            <a:lvl3pPr lvl="2" rtl="0">
              <a:lnSpc>
                <a:spcPct val="100000"/>
              </a:lnSpc>
              <a:spcBef>
                <a:spcPts val="1600"/>
              </a:spcBef>
              <a:spcAft>
                <a:spcPts val="0"/>
              </a:spcAft>
              <a:buNone/>
              <a:defRPr sz="1800"/>
            </a:lvl3pPr>
            <a:lvl4pPr lvl="3" rtl="0">
              <a:lnSpc>
                <a:spcPct val="100000"/>
              </a:lnSpc>
              <a:spcBef>
                <a:spcPts val="1600"/>
              </a:spcBef>
              <a:spcAft>
                <a:spcPts val="0"/>
              </a:spcAft>
              <a:buNone/>
              <a:defRPr sz="1800"/>
            </a:lvl4pPr>
            <a:lvl5pPr lvl="4" rtl="0">
              <a:lnSpc>
                <a:spcPct val="100000"/>
              </a:lnSpc>
              <a:spcBef>
                <a:spcPts val="1600"/>
              </a:spcBef>
              <a:spcAft>
                <a:spcPts val="0"/>
              </a:spcAft>
              <a:buNone/>
              <a:defRPr sz="1800"/>
            </a:lvl5pPr>
            <a:lvl6pPr lvl="5" rtl="0">
              <a:lnSpc>
                <a:spcPct val="100000"/>
              </a:lnSpc>
              <a:spcBef>
                <a:spcPts val="1600"/>
              </a:spcBef>
              <a:spcAft>
                <a:spcPts val="0"/>
              </a:spcAft>
              <a:buNone/>
              <a:defRPr sz="1800"/>
            </a:lvl6pPr>
            <a:lvl7pPr lvl="6" rtl="0">
              <a:lnSpc>
                <a:spcPct val="100000"/>
              </a:lnSpc>
              <a:spcBef>
                <a:spcPts val="1600"/>
              </a:spcBef>
              <a:spcAft>
                <a:spcPts val="0"/>
              </a:spcAft>
              <a:buNone/>
              <a:defRPr sz="1800"/>
            </a:lvl7pPr>
            <a:lvl8pPr lvl="7" rtl="0">
              <a:lnSpc>
                <a:spcPct val="100000"/>
              </a:lnSpc>
              <a:spcBef>
                <a:spcPts val="1600"/>
              </a:spcBef>
              <a:spcAft>
                <a:spcPts val="0"/>
              </a:spcAft>
              <a:buNone/>
              <a:defRPr sz="1800"/>
            </a:lvl8pPr>
            <a:lvl9pPr lvl="8" rtl="0">
              <a:lnSpc>
                <a:spcPct val="100000"/>
              </a:lnSpc>
              <a:spcBef>
                <a:spcPts val="1600"/>
              </a:spcBef>
              <a:spcAft>
                <a:spcPts val="1600"/>
              </a:spcAft>
              <a:buNone/>
              <a:defRPr sz="1800"/>
            </a:lvl9pPr>
          </a:lstStyle>
          <a:p/>
        </p:txBody>
      </p:sp>
      <p:sp>
        <p:nvSpPr>
          <p:cNvPr id="370" name="Google Shape;370;p24"/>
          <p:cNvSpPr txBox="1"/>
          <p:nvPr>
            <p:ph idx="7" type="subTitle"/>
          </p:nvPr>
        </p:nvSpPr>
        <p:spPr>
          <a:xfrm>
            <a:off x="720035" y="3502300"/>
            <a:ext cx="2396700" cy="577800"/>
          </a:xfrm>
          <a:prstGeom prst="rect">
            <a:avLst/>
          </a:prstGeom>
        </p:spPr>
        <p:txBody>
          <a:bodyPr anchorCtr="0" anchor="t" bIns="0" lIns="0" spcFirstLastPara="1" rIns="0" wrap="square" tIns="0">
            <a:noAutofit/>
          </a:bodyPr>
          <a:lstStyle>
            <a:lvl1pPr lvl="0" rtl="0" algn="r">
              <a:lnSpc>
                <a:spcPct val="100000"/>
              </a:lnSpc>
              <a:spcBef>
                <a:spcPts val="0"/>
              </a:spcBef>
              <a:spcAft>
                <a:spcPts val="0"/>
              </a:spcAft>
              <a:buNone/>
              <a:defRPr b="0"/>
            </a:lvl1pPr>
            <a:lvl2pPr lvl="1" rtl="0" algn="r">
              <a:lnSpc>
                <a:spcPct val="100000"/>
              </a:lnSpc>
              <a:spcBef>
                <a:spcPts val="1600"/>
              </a:spcBef>
              <a:spcAft>
                <a:spcPts val="0"/>
              </a:spcAft>
              <a:buNone/>
              <a:defRPr b="0"/>
            </a:lvl2pPr>
            <a:lvl3pPr lvl="2" rtl="0" algn="r">
              <a:lnSpc>
                <a:spcPct val="100000"/>
              </a:lnSpc>
              <a:spcBef>
                <a:spcPts val="1600"/>
              </a:spcBef>
              <a:spcAft>
                <a:spcPts val="0"/>
              </a:spcAft>
              <a:buNone/>
              <a:defRPr b="0"/>
            </a:lvl3pPr>
            <a:lvl4pPr lvl="3" rtl="0" algn="r">
              <a:lnSpc>
                <a:spcPct val="100000"/>
              </a:lnSpc>
              <a:spcBef>
                <a:spcPts val="1600"/>
              </a:spcBef>
              <a:spcAft>
                <a:spcPts val="0"/>
              </a:spcAft>
              <a:buNone/>
              <a:defRPr b="0"/>
            </a:lvl4pPr>
            <a:lvl5pPr lvl="4" rtl="0" algn="r">
              <a:lnSpc>
                <a:spcPct val="100000"/>
              </a:lnSpc>
              <a:spcBef>
                <a:spcPts val="1600"/>
              </a:spcBef>
              <a:spcAft>
                <a:spcPts val="0"/>
              </a:spcAft>
              <a:buNone/>
              <a:defRPr b="0"/>
            </a:lvl5pPr>
            <a:lvl6pPr lvl="5" rtl="0" algn="r">
              <a:lnSpc>
                <a:spcPct val="100000"/>
              </a:lnSpc>
              <a:spcBef>
                <a:spcPts val="1600"/>
              </a:spcBef>
              <a:spcAft>
                <a:spcPts val="0"/>
              </a:spcAft>
              <a:buNone/>
              <a:defRPr b="0"/>
            </a:lvl6pPr>
            <a:lvl7pPr lvl="6" rtl="0" algn="r">
              <a:lnSpc>
                <a:spcPct val="100000"/>
              </a:lnSpc>
              <a:spcBef>
                <a:spcPts val="1600"/>
              </a:spcBef>
              <a:spcAft>
                <a:spcPts val="0"/>
              </a:spcAft>
              <a:buNone/>
              <a:defRPr b="0"/>
            </a:lvl7pPr>
            <a:lvl8pPr lvl="7" rtl="0" algn="r">
              <a:lnSpc>
                <a:spcPct val="100000"/>
              </a:lnSpc>
              <a:spcBef>
                <a:spcPts val="1600"/>
              </a:spcBef>
              <a:spcAft>
                <a:spcPts val="0"/>
              </a:spcAft>
              <a:buNone/>
              <a:defRPr b="0"/>
            </a:lvl8pPr>
            <a:lvl9pPr lvl="8" rtl="0" algn="r">
              <a:lnSpc>
                <a:spcPct val="100000"/>
              </a:lnSpc>
              <a:spcBef>
                <a:spcPts val="1600"/>
              </a:spcBef>
              <a:spcAft>
                <a:spcPts val="1600"/>
              </a:spcAft>
              <a:buNone/>
              <a:defRPr b="0"/>
            </a:lvl9pPr>
          </a:lstStyle>
          <a:p/>
        </p:txBody>
      </p:sp>
      <p:sp>
        <p:nvSpPr>
          <p:cNvPr id="371" name="Google Shape;371;p24"/>
          <p:cNvSpPr txBox="1"/>
          <p:nvPr>
            <p:ph idx="8" type="subTitle"/>
          </p:nvPr>
        </p:nvSpPr>
        <p:spPr>
          <a:xfrm>
            <a:off x="6027250" y="3502300"/>
            <a:ext cx="2396700" cy="5778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None/>
              <a:defRPr b="0"/>
            </a:lvl1pPr>
            <a:lvl2pPr lvl="1" rtl="0">
              <a:lnSpc>
                <a:spcPct val="100000"/>
              </a:lnSpc>
              <a:spcBef>
                <a:spcPts val="1600"/>
              </a:spcBef>
              <a:spcAft>
                <a:spcPts val="0"/>
              </a:spcAft>
              <a:buNone/>
              <a:defRPr b="0"/>
            </a:lvl2pPr>
            <a:lvl3pPr lvl="2" rtl="0">
              <a:lnSpc>
                <a:spcPct val="100000"/>
              </a:lnSpc>
              <a:spcBef>
                <a:spcPts val="1600"/>
              </a:spcBef>
              <a:spcAft>
                <a:spcPts val="0"/>
              </a:spcAft>
              <a:buNone/>
              <a:defRPr b="0"/>
            </a:lvl3pPr>
            <a:lvl4pPr lvl="3" rtl="0">
              <a:lnSpc>
                <a:spcPct val="100000"/>
              </a:lnSpc>
              <a:spcBef>
                <a:spcPts val="1600"/>
              </a:spcBef>
              <a:spcAft>
                <a:spcPts val="0"/>
              </a:spcAft>
              <a:buNone/>
              <a:defRPr b="0"/>
            </a:lvl4pPr>
            <a:lvl5pPr lvl="4" rtl="0">
              <a:lnSpc>
                <a:spcPct val="100000"/>
              </a:lnSpc>
              <a:spcBef>
                <a:spcPts val="1600"/>
              </a:spcBef>
              <a:spcAft>
                <a:spcPts val="0"/>
              </a:spcAft>
              <a:buNone/>
              <a:defRPr b="0"/>
            </a:lvl5pPr>
            <a:lvl6pPr lvl="5" rtl="0">
              <a:lnSpc>
                <a:spcPct val="100000"/>
              </a:lnSpc>
              <a:spcBef>
                <a:spcPts val="1600"/>
              </a:spcBef>
              <a:spcAft>
                <a:spcPts val="0"/>
              </a:spcAft>
              <a:buNone/>
              <a:defRPr b="0"/>
            </a:lvl6pPr>
            <a:lvl7pPr lvl="6" rtl="0">
              <a:lnSpc>
                <a:spcPct val="100000"/>
              </a:lnSpc>
              <a:spcBef>
                <a:spcPts val="1600"/>
              </a:spcBef>
              <a:spcAft>
                <a:spcPts val="0"/>
              </a:spcAft>
              <a:buNone/>
              <a:defRPr b="0"/>
            </a:lvl7pPr>
            <a:lvl8pPr lvl="7" rtl="0">
              <a:lnSpc>
                <a:spcPct val="100000"/>
              </a:lnSpc>
              <a:spcBef>
                <a:spcPts val="1600"/>
              </a:spcBef>
              <a:spcAft>
                <a:spcPts val="0"/>
              </a:spcAft>
              <a:buNone/>
              <a:defRPr b="0"/>
            </a:lvl8pPr>
            <a:lvl9pPr lvl="8" rtl="0">
              <a:lnSpc>
                <a:spcPct val="100000"/>
              </a:lnSpc>
              <a:spcBef>
                <a:spcPts val="1600"/>
              </a:spcBef>
              <a:spcAft>
                <a:spcPts val="1600"/>
              </a:spcAft>
              <a:buNone/>
              <a:defRPr b="0"/>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5">
    <p:spTree>
      <p:nvGrpSpPr>
        <p:cNvPr id="372" name="Shape 372"/>
        <p:cNvGrpSpPr/>
        <p:nvPr/>
      </p:nvGrpSpPr>
      <p:grpSpPr>
        <a:xfrm>
          <a:off x="0" y="0"/>
          <a:ext cx="0" cy="0"/>
          <a:chOff x="0" y="0"/>
          <a:chExt cx="0" cy="0"/>
        </a:xfrm>
      </p:grpSpPr>
      <p:sp>
        <p:nvSpPr>
          <p:cNvPr id="373" name="Google Shape;373;p25"/>
          <p:cNvSpPr txBox="1"/>
          <p:nvPr>
            <p:ph idx="12" type="sldNum"/>
          </p:nvPr>
        </p:nvSpPr>
        <p:spPr>
          <a:xfrm>
            <a:off x="8629950" y="4735225"/>
            <a:ext cx="356700" cy="283200"/>
          </a:xfrm>
          <a:prstGeom prst="rect">
            <a:avLst/>
          </a:prstGeom>
        </p:spPr>
        <p:txBody>
          <a:bodyPr anchorCtr="0" anchor="ctr" bIns="0" lIns="0" spcFirstLastPara="1" rIns="0" wrap="square" tIns="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r>
              <a:rPr lang="en"/>
              <a:t> </a:t>
            </a:r>
            <a:fld id="{00000000-1234-1234-1234-123412341234}" type="slidenum">
              <a:rPr lang="en"/>
              <a:t>‹#›</a:t>
            </a:fld>
            <a:r>
              <a:rPr lang="en"/>
              <a:t>.</a:t>
            </a:r>
            <a:endParaRPr/>
          </a:p>
        </p:txBody>
      </p:sp>
      <p:sp>
        <p:nvSpPr>
          <p:cNvPr id="374" name="Google Shape;374;p25"/>
          <p:cNvSpPr txBox="1"/>
          <p:nvPr>
            <p:ph idx="1" type="subTitle"/>
          </p:nvPr>
        </p:nvSpPr>
        <p:spPr>
          <a:xfrm>
            <a:off x="5856125" y="3834300"/>
            <a:ext cx="2616300" cy="775800"/>
          </a:xfrm>
          <a:prstGeom prst="rect">
            <a:avLst/>
          </a:prstGeom>
        </p:spPr>
        <p:txBody>
          <a:bodyPr anchorCtr="0" anchor="t" bIns="0" lIns="0" spcFirstLastPara="1" rIns="0" wrap="square" tIns="91425">
            <a:noAutofit/>
          </a:bodyPr>
          <a:lstStyle>
            <a:lvl1pPr lvl="0" rtl="0">
              <a:lnSpc>
                <a:spcPct val="100000"/>
              </a:lnSpc>
              <a:spcBef>
                <a:spcPts val="0"/>
              </a:spcBef>
              <a:spcAft>
                <a:spcPts val="0"/>
              </a:spcAft>
              <a:buNone/>
              <a:defRPr b="0" sz="1400"/>
            </a:lvl1pPr>
            <a:lvl2pPr lvl="1" rtl="0">
              <a:lnSpc>
                <a:spcPct val="100000"/>
              </a:lnSpc>
              <a:spcBef>
                <a:spcPts val="1600"/>
              </a:spcBef>
              <a:spcAft>
                <a:spcPts val="0"/>
              </a:spcAft>
              <a:buNone/>
              <a:defRPr b="0" sz="1400"/>
            </a:lvl2pPr>
            <a:lvl3pPr lvl="2" rtl="0">
              <a:lnSpc>
                <a:spcPct val="100000"/>
              </a:lnSpc>
              <a:spcBef>
                <a:spcPts val="1600"/>
              </a:spcBef>
              <a:spcAft>
                <a:spcPts val="0"/>
              </a:spcAft>
              <a:buNone/>
              <a:defRPr b="0" sz="1400"/>
            </a:lvl3pPr>
            <a:lvl4pPr lvl="3" rtl="0">
              <a:lnSpc>
                <a:spcPct val="100000"/>
              </a:lnSpc>
              <a:spcBef>
                <a:spcPts val="1600"/>
              </a:spcBef>
              <a:spcAft>
                <a:spcPts val="0"/>
              </a:spcAft>
              <a:buNone/>
              <a:defRPr b="0" sz="1400"/>
            </a:lvl4pPr>
            <a:lvl5pPr lvl="4" rtl="0">
              <a:lnSpc>
                <a:spcPct val="100000"/>
              </a:lnSpc>
              <a:spcBef>
                <a:spcPts val="1600"/>
              </a:spcBef>
              <a:spcAft>
                <a:spcPts val="0"/>
              </a:spcAft>
              <a:buNone/>
              <a:defRPr b="0" sz="1400"/>
            </a:lvl5pPr>
            <a:lvl6pPr lvl="5" rtl="0">
              <a:lnSpc>
                <a:spcPct val="100000"/>
              </a:lnSpc>
              <a:spcBef>
                <a:spcPts val="1600"/>
              </a:spcBef>
              <a:spcAft>
                <a:spcPts val="0"/>
              </a:spcAft>
              <a:buNone/>
              <a:defRPr b="0" sz="1400"/>
            </a:lvl6pPr>
            <a:lvl7pPr lvl="6" rtl="0">
              <a:lnSpc>
                <a:spcPct val="100000"/>
              </a:lnSpc>
              <a:spcBef>
                <a:spcPts val="1600"/>
              </a:spcBef>
              <a:spcAft>
                <a:spcPts val="0"/>
              </a:spcAft>
              <a:buNone/>
              <a:defRPr b="0" sz="1400"/>
            </a:lvl7pPr>
            <a:lvl8pPr lvl="7" rtl="0">
              <a:lnSpc>
                <a:spcPct val="100000"/>
              </a:lnSpc>
              <a:spcBef>
                <a:spcPts val="1600"/>
              </a:spcBef>
              <a:spcAft>
                <a:spcPts val="0"/>
              </a:spcAft>
              <a:buNone/>
              <a:defRPr b="0" sz="1400"/>
            </a:lvl8pPr>
            <a:lvl9pPr lvl="8" rtl="0">
              <a:lnSpc>
                <a:spcPct val="100000"/>
              </a:lnSpc>
              <a:spcBef>
                <a:spcPts val="1600"/>
              </a:spcBef>
              <a:spcAft>
                <a:spcPts val="1600"/>
              </a:spcAft>
              <a:buNone/>
              <a:defRPr b="0" sz="1400"/>
            </a:lvl9pPr>
          </a:lstStyle>
          <a:p/>
        </p:txBody>
      </p:sp>
      <p:sp>
        <p:nvSpPr>
          <p:cNvPr id="375" name="Google Shape;375;p25"/>
          <p:cNvSpPr txBox="1"/>
          <p:nvPr>
            <p:ph idx="2" type="subTitle"/>
          </p:nvPr>
        </p:nvSpPr>
        <p:spPr>
          <a:xfrm>
            <a:off x="5856130" y="2943688"/>
            <a:ext cx="2616300" cy="775800"/>
          </a:xfrm>
          <a:prstGeom prst="rect">
            <a:avLst/>
          </a:prstGeom>
        </p:spPr>
        <p:txBody>
          <a:bodyPr anchorCtr="0" anchor="t" bIns="0" lIns="0" spcFirstLastPara="1" rIns="0" wrap="square" tIns="91425">
            <a:noAutofit/>
          </a:bodyPr>
          <a:lstStyle>
            <a:lvl1pPr lvl="0" rtl="0">
              <a:lnSpc>
                <a:spcPct val="100000"/>
              </a:lnSpc>
              <a:spcBef>
                <a:spcPts val="0"/>
              </a:spcBef>
              <a:spcAft>
                <a:spcPts val="0"/>
              </a:spcAft>
              <a:buNone/>
              <a:defRPr b="0" sz="1400"/>
            </a:lvl1pPr>
            <a:lvl2pPr lvl="1" rtl="0">
              <a:lnSpc>
                <a:spcPct val="100000"/>
              </a:lnSpc>
              <a:spcBef>
                <a:spcPts val="1600"/>
              </a:spcBef>
              <a:spcAft>
                <a:spcPts val="0"/>
              </a:spcAft>
              <a:buNone/>
              <a:defRPr b="0" sz="1400"/>
            </a:lvl2pPr>
            <a:lvl3pPr lvl="2" rtl="0">
              <a:lnSpc>
                <a:spcPct val="100000"/>
              </a:lnSpc>
              <a:spcBef>
                <a:spcPts val="1600"/>
              </a:spcBef>
              <a:spcAft>
                <a:spcPts val="0"/>
              </a:spcAft>
              <a:buNone/>
              <a:defRPr b="0" sz="1400"/>
            </a:lvl3pPr>
            <a:lvl4pPr lvl="3" rtl="0">
              <a:lnSpc>
                <a:spcPct val="100000"/>
              </a:lnSpc>
              <a:spcBef>
                <a:spcPts val="1600"/>
              </a:spcBef>
              <a:spcAft>
                <a:spcPts val="0"/>
              </a:spcAft>
              <a:buNone/>
              <a:defRPr b="0" sz="1400"/>
            </a:lvl4pPr>
            <a:lvl5pPr lvl="4" rtl="0">
              <a:lnSpc>
                <a:spcPct val="100000"/>
              </a:lnSpc>
              <a:spcBef>
                <a:spcPts val="1600"/>
              </a:spcBef>
              <a:spcAft>
                <a:spcPts val="0"/>
              </a:spcAft>
              <a:buNone/>
              <a:defRPr b="0" sz="1400"/>
            </a:lvl5pPr>
            <a:lvl6pPr lvl="5" rtl="0">
              <a:lnSpc>
                <a:spcPct val="100000"/>
              </a:lnSpc>
              <a:spcBef>
                <a:spcPts val="1600"/>
              </a:spcBef>
              <a:spcAft>
                <a:spcPts val="0"/>
              </a:spcAft>
              <a:buNone/>
              <a:defRPr b="0" sz="1400"/>
            </a:lvl6pPr>
            <a:lvl7pPr lvl="6" rtl="0">
              <a:lnSpc>
                <a:spcPct val="100000"/>
              </a:lnSpc>
              <a:spcBef>
                <a:spcPts val="1600"/>
              </a:spcBef>
              <a:spcAft>
                <a:spcPts val="0"/>
              </a:spcAft>
              <a:buNone/>
              <a:defRPr b="0" sz="1400"/>
            </a:lvl7pPr>
            <a:lvl8pPr lvl="7" rtl="0">
              <a:lnSpc>
                <a:spcPct val="100000"/>
              </a:lnSpc>
              <a:spcBef>
                <a:spcPts val="1600"/>
              </a:spcBef>
              <a:spcAft>
                <a:spcPts val="0"/>
              </a:spcAft>
              <a:buNone/>
              <a:defRPr b="0" sz="1400"/>
            </a:lvl8pPr>
            <a:lvl9pPr lvl="8" rtl="0">
              <a:lnSpc>
                <a:spcPct val="100000"/>
              </a:lnSpc>
              <a:spcBef>
                <a:spcPts val="1600"/>
              </a:spcBef>
              <a:spcAft>
                <a:spcPts val="1600"/>
              </a:spcAft>
              <a:buNone/>
              <a:defRPr b="0" sz="1400"/>
            </a:lvl9pPr>
          </a:lstStyle>
          <a:p/>
        </p:txBody>
      </p:sp>
      <p:sp>
        <p:nvSpPr>
          <p:cNvPr id="376" name="Google Shape;376;p25"/>
          <p:cNvSpPr txBox="1"/>
          <p:nvPr>
            <p:ph idx="3" type="subTitle"/>
          </p:nvPr>
        </p:nvSpPr>
        <p:spPr>
          <a:xfrm>
            <a:off x="5856138" y="2053100"/>
            <a:ext cx="2616300" cy="775800"/>
          </a:xfrm>
          <a:prstGeom prst="rect">
            <a:avLst/>
          </a:prstGeom>
        </p:spPr>
        <p:txBody>
          <a:bodyPr anchorCtr="0" anchor="t" bIns="0" lIns="0" spcFirstLastPara="1" rIns="0" wrap="square" tIns="91425">
            <a:noAutofit/>
          </a:bodyPr>
          <a:lstStyle>
            <a:lvl1pPr lvl="0" rtl="0">
              <a:lnSpc>
                <a:spcPct val="100000"/>
              </a:lnSpc>
              <a:spcBef>
                <a:spcPts val="0"/>
              </a:spcBef>
              <a:spcAft>
                <a:spcPts val="0"/>
              </a:spcAft>
              <a:buNone/>
              <a:defRPr b="0" sz="1400"/>
            </a:lvl1pPr>
            <a:lvl2pPr lvl="1" rtl="0">
              <a:lnSpc>
                <a:spcPct val="100000"/>
              </a:lnSpc>
              <a:spcBef>
                <a:spcPts val="1600"/>
              </a:spcBef>
              <a:spcAft>
                <a:spcPts val="0"/>
              </a:spcAft>
              <a:buNone/>
              <a:defRPr b="0" sz="1400"/>
            </a:lvl2pPr>
            <a:lvl3pPr lvl="2" rtl="0">
              <a:lnSpc>
                <a:spcPct val="100000"/>
              </a:lnSpc>
              <a:spcBef>
                <a:spcPts val="1600"/>
              </a:spcBef>
              <a:spcAft>
                <a:spcPts val="0"/>
              </a:spcAft>
              <a:buNone/>
              <a:defRPr b="0" sz="1400"/>
            </a:lvl3pPr>
            <a:lvl4pPr lvl="3" rtl="0">
              <a:lnSpc>
                <a:spcPct val="100000"/>
              </a:lnSpc>
              <a:spcBef>
                <a:spcPts val="1600"/>
              </a:spcBef>
              <a:spcAft>
                <a:spcPts val="0"/>
              </a:spcAft>
              <a:buNone/>
              <a:defRPr b="0" sz="1400"/>
            </a:lvl4pPr>
            <a:lvl5pPr lvl="4" rtl="0">
              <a:lnSpc>
                <a:spcPct val="100000"/>
              </a:lnSpc>
              <a:spcBef>
                <a:spcPts val="1600"/>
              </a:spcBef>
              <a:spcAft>
                <a:spcPts val="0"/>
              </a:spcAft>
              <a:buNone/>
              <a:defRPr b="0" sz="1400"/>
            </a:lvl5pPr>
            <a:lvl6pPr lvl="5" rtl="0">
              <a:lnSpc>
                <a:spcPct val="100000"/>
              </a:lnSpc>
              <a:spcBef>
                <a:spcPts val="1600"/>
              </a:spcBef>
              <a:spcAft>
                <a:spcPts val="0"/>
              </a:spcAft>
              <a:buNone/>
              <a:defRPr b="0" sz="1400"/>
            </a:lvl6pPr>
            <a:lvl7pPr lvl="6" rtl="0">
              <a:lnSpc>
                <a:spcPct val="100000"/>
              </a:lnSpc>
              <a:spcBef>
                <a:spcPts val="1600"/>
              </a:spcBef>
              <a:spcAft>
                <a:spcPts val="0"/>
              </a:spcAft>
              <a:buNone/>
              <a:defRPr b="0" sz="1400"/>
            </a:lvl7pPr>
            <a:lvl8pPr lvl="7" rtl="0">
              <a:lnSpc>
                <a:spcPct val="100000"/>
              </a:lnSpc>
              <a:spcBef>
                <a:spcPts val="1600"/>
              </a:spcBef>
              <a:spcAft>
                <a:spcPts val="0"/>
              </a:spcAft>
              <a:buNone/>
              <a:defRPr b="0" sz="1400"/>
            </a:lvl8pPr>
            <a:lvl9pPr lvl="8" rtl="0">
              <a:lnSpc>
                <a:spcPct val="100000"/>
              </a:lnSpc>
              <a:spcBef>
                <a:spcPts val="1600"/>
              </a:spcBef>
              <a:spcAft>
                <a:spcPts val="1600"/>
              </a:spcAft>
              <a:buNone/>
              <a:defRPr b="0" sz="1400"/>
            </a:lvl9pPr>
          </a:lstStyle>
          <a:p/>
        </p:txBody>
      </p:sp>
      <p:sp>
        <p:nvSpPr>
          <p:cNvPr id="377" name="Google Shape;377;p25"/>
          <p:cNvSpPr txBox="1"/>
          <p:nvPr>
            <p:ph type="ctrTitle"/>
          </p:nvPr>
        </p:nvSpPr>
        <p:spPr>
          <a:xfrm>
            <a:off x="714375" y="538175"/>
            <a:ext cx="3166500" cy="775800"/>
          </a:xfrm>
          <a:prstGeom prst="rect">
            <a:avLst/>
          </a:prstGeom>
        </p:spPr>
        <p:txBody>
          <a:bodyPr anchorCtr="0" anchor="t" bIns="0" lIns="0" spcFirstLastPara="1" rIns="0" wrap="square" tIns="0">
            <a:noAutofit/>
          </a:bodyPr>
          <a:lstStyle>
            <a:lvl1pPr lvl="0" rtl="0">
              <a:spcBef>
                <a:spcPts val="0"/>
              </a:spcBef>
              <a:spcAft>
                <a:spcPts val="0"/>
              </a:spcAft>
              <a:buSzPts val="3600"/>
              <a:buNone/>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6">
    <p:spTree>
      <p:nvGrpSpPr>
        <p:cNvPr id="378" name="Shape 378"/>
        <p:cNvGrpSpPr/>
        <p:nvPr/>
      </p:nvGrpSpPr>
      <p:grpSpPr>
        <a:xfrm>
          <a:off x="0" y="0"/>
          <a:ext cx="0" cy="0"/>
          <a:chOff x="0" y="0"/>
          <a:chExt cx="0" cy="0"/>
        </a:xfrm>
      </p:grpSpPr>
      <p:sp>
        <p:nvSpPr>
          <p:cNvPr id="379" name="Google Shape;379;p26"/>
          <p:cNvSpPr txBox="1"/>
          <p:nvPr>
            <p:ph idx="12" type="sldNum"/>
          </p:nvPr>
        </p:nvSpPr>
        <p:spPr>
          <a:xfrm>
            <a:off x="8629950" y="4735225"/>
            <a:ext cx="356700" cy="283200"/>
          </a:xfrm>
          <a:prstGeom prst="rect">
            <a:avLst/>
          </a:prstGeom>
        </p:spPr>
        <p:txBody>
          <a:bodyPr anchorCtr="0" anchor="ctr" bIns="0" lIns="0" spcFirstLastPara="1" rIns="0" wrap="square" tIns="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r>
              <a:rPr lang="en"/>
              <a:t> </a:t>
            </a:r>
            <a:fld id="{00000000-1234-1234-1234-123412341234}" type="slidenum">
              <a:rPr lang="en"/>
              <a:t>‹#›</a:t>
            </a:fld>
            <a:r>
              <a:rPr lang="en"/>
              <a:t>.</a:t>
            </a:r>
            <a:endParaRPr/>
          </a:p>
        </p:txBody>
      </p:sp>
      <p:sp>
        <p:nvSpPr>
          <p:cNvPr id="380" name="Google Shape;380;p26"/>
          <p:cNvSpPr txBox="1"/>
          <p:nvPr>
            <p:ph type="title"/>
          </p:nvPr>
        </p:nvSpPr>
        <p:spPr>
          <a:xfrm>
            <a:off x="2045500" y="538175"/>
            <a:ext cx="5095800" cy="806700"/>
          </a:xfrm>
          <a:prstGeom prst="rect">
            <a:avLst/>
          </a:prstGeom>
        </p:spPr>
        <p:txBody>
          <a:bodyPr anchorCtr="0" anchor="t" bIns="0" lIns="0" spcFirstLastPara="1" rIns="0" wrap="square" tIns="0">
            <a:noAutofit/>
          </a:bodyPr>
          <a:lstStyle>
            <a:lvl1pPr lvl="0" rtl="0" algn="ctr">
              <a:spcBef>
                <a:spcPts val="0"/>
              </a:spcBef>
              <a:spcAft>
                <a:spcPts val="0"/>
              </a:spcAft>
              <a:buClr>
                <a:schemeClr val="dk2"/>
              </a:buClr>
              <a:buSzPts val="3600"/>
              <a:buNone/>
              <a:defRPr sz="3600">
                <a:solidFill>
                  <a:schemeClr val="dk2"/>
                </a:solidFill>
              </a:defRPr>
            </a:lvl1pPr>
            <a:lvl2pPr lvl="1" rtl="0" algn="ctr">
              <a:spcBef>
                <a:spcPts val="0"/>
              </a:spcBef>
              <a:spcAft>
                <a:spcPts val="0"/>
              </a:spcAft>
              <a:buClr>
                <a:schemeClr val="dk2"/>
              </a:buClr>
              <a:buSzPts val="3600"/>
              <a:buNone/>
              <a:defRPr>
                <a:solidFill>
                  <a:schemeClr val="dk2"/>
                </a:solidFill>
              </a:defRPr>
            </a:lvl2pPr>
            <a:lvl3pPr lvl="2" rtl="0" algn="ctr">
              <a:spcBef>
                <a:spcPts val="0"/>
              </a:spcBef>
              <a:spcAft>
                <a:spcPts val="0"/>
              </a:spcAft>
              <a:buClr>
                <a:schemeClr val="dk2"/>
              </a:buClr>
              <a:buSzPts val="3600"/>
              <a:buNone/>
              <a:defRPr>
                <a:solidFill>
                  <a:schemeClr val="dk2"/>
                </a:solidFill>
              </a:defRPr>
            </a:lvl3pPr>
            <a:lvl4pPr lvl="3" rtl="0" algn="ctr">
              <a:spcBef>
                <a:spcPts val="0"/>
              </a:spcBef>
              <a:spcAft>
                <a:spcPts val="0"/>
              </a:spcAft>
              <a:buClr>
                <a:schemeClr val="dk2"/>
              </a:buClr>
              <a:buSzPts val="3600"/>
              <a:buNone/>
              <a:defRPr>
                <a:solidFill>
                  <a:schemeClr val="dk2"/>
                </a:solidFill>
              </a:defRPr>
            </a:lvl4pPr>
            <a:lvl5pPr lvl="4" rtl="0" algn="ctr">
              <a:spcBef>
                <a:spcPts val="0"/>
              </a:spcBef>
              <a:spcAft>
                <a:spcPts val="0"/>
              </a:spcAft>
              <a:buClr>
                <a:schemeClr val="dk2"/>
              </a:buClr>
              <a:buSzPts val="3600"/>
              <a:buNone/>
              <a:defRPr>
                <a:solidFill>
                  <a:schemeClr val="dk2"/>
                </a:solidFill>
              </a:defRPr>
            </a:lvl5pPr>
            <a:lvl6pPr lvl="5" rtl="0" algn="ctr">
              <a:spcBef>
                <a:spcPts val="0"/>
              </a:spcBef>
              <a:spcAft>
                <a:spcPts val="0"/>
              </a:spcAft>
              <a:buClr>
                <a:schemeClr val="dk2"/>
              </a:buClr>
              <a:buSzPts val="3600"/>
              <a:buNone/>
              <a:defRPr>
                <a:solidFill>
                  <a:schemeClr val="dk2"/>
                </a:solidFill>
              </a:defRPr>
            </a:lvl6pPr>
            <a:lvl7pPr lvl="6" rtl="0" algn="ctr">
              <a:spcBef>
                <a:spcPts val="0"/>
              </a:spcBef>
              <a:spcAft>
                <a:spcPts val="0"/>
              </a:spcAft>
              <a:buClr>
                <a:schemeClr val="dk2"/>
              </a:buClr>
              <a:buSzPts val="3600"/>
              <a:buNone/>
              <a:defRPr>
                <a:solidFill>
                  <a:schemeClr val="dk2"/>
                </a:solidFill>
              </a:defRPr>
            </a:lvl7pPr>
            <a:lvl8pPr lvl="7" rtl="0" algn="ctr">
              <a:spcBef>
                <a:spcPts val="0"/>
              </a:spcBef>
              <a:spcAft>
                <a:spcPts val="0"/>
              </a:spcAft>
              <a:buClr>
                <a:schemeClr val="dk2"/>
              </a:buClr>
              <a:buSzPts val="3600"/>
              <a:buNone/>
              <a:defRPr>
                <a:solidFill>
                  <a:schemeClr val="dk2"/>
                </a:solidFill>
              </a:defRPr>
            </a:lvl8pPr>
            <a:lvl9pPr lvl="8" rtl="0" algn="ctr">
              <a:spcBef>
                <a:spcPts val="0"/>
              </a:spcBef>
              <a:spcAft>
                <a:spcPts val="0"/>
              </a:spcAft>
              <a:buClr>
                <a:schemeClr val="dk2"/>
              </a:buClr>
              <a:buSzPts val="3600"/>
              <a:buNone/>
              <a:defRPr>
                <a:solidFill>
                  <a:schemeClr val="dk2"/>
                </a:solidFill>
              </a:defRPr>
            </a:lvl9pPr>
          </a:lstStyle>
          <a:p/>
        </p:txBody>
      </p:sp>
      <p:sp>
        <p:nvSpPr>
          <p:cNvPr id="381" name="Google Shape;381;p26"/>
          <p:cNvSpPr txBox="1"/>
          <p:nvPr>
            <p:ph idx="1" type="subTitle"/>
          </p:nvPr>
        </p:nvSpPr>
        <p:spPr>
          <a:xfrm>
            <a:off x="718275" y="2648342"/>
            <a:ext cx="2002500" cy="431100"/>
          </a:xfrm>
          <a:prstGeom prst="rect">
            <a:avLst/>
          </a:prstGeom>
        </p:spPr>
        <p:txBody>
          <a:bodyPr anchorCtr="0" anchor="t" bIns="0" lIns="0" spcFirstLastPara="1" rIns="0" wrap="square" tIns="0">
            <a:noAutofit/>
          </a:bodyPr>
          <a:lstStyle>
            <a:lvl1pPr lvl="0" rtl="0" algn="ctr">
              <a:spcBef>
                <a:spcPts val="0"/>
              </a:spcBef>
              <a:spcAft>
                <a:spcPts val="0"/>
              </a:spcAft>
              <a:buNone/>
              <a:defRPr b="0">
                <a:solidFill>
                  <a:schemeClr val="dk2"/>
                </a:solidFill>
              </a:defRPr>
            </a:lvl1pPr>
            <a:lvl2pPr lvl="1" rtl="0" algn="ctr">
              <a:spcBef>
                <a:spcPts val="1600"/>
              </a:spcBef>
              <a:spcAft>
                <a:spcPts val="0"/>
              </a:spcAft>
              <a:buNone/>
              <a:defRPr>
                <a:solidFill>
                  <a:schemeClr val="dk2"/>
                </a:solidFill>
              </a:defRPr>
            </a:lvl2pPr>
            <a:lvl3pPr lvl="2" rtl="0" algn="ctr">
              <a:spcBef>
                <a:spcPts val="1600"/>
              </a:spcBef>
              <a:spcAft>
                <a:spcPts val="0"/>
              </a:spcAft>
              <a:buNone/>
              <a:defRPr>
                <a:solidFill>
                  <a:schemeClr val="dk2"/>
                </a:solidFill>
              </a:defRPr>
            </a:lvl3pPr>
            <a:lvl4pPr lvl="3" rtl="0" algn="ctr">
              <a:spcBef>
                <a:spcPts val="1600"/>
              </a:spcBef>
              <a:spcAft>
                <a:spcPts val="0"/>
              </a:spcAft>
              <a:buNone/>
              <a:defRPr>
                <a:solidFill>
                  <a:schemeClr val="dk2"/>
                </a:solidFill>
              </a:defRPr>
            </a:lvl4pPr>
            <a:lvl5pPr lvl="4" rtl="0" algn="ctr">
              <a:spcBef>
                <a:spcPts val="1600"/>
              </a:spcBef>
              <a:spcAft>
                <a:spcPts val="0"/>
              </a:spcAft>
              <a:buNone/>
              <a:defRPr>
                <a:solidFill>
                  <a:schemeClr val="dk2"/>
                </a:solidFill>
              </a:defRPr>
            </a:lvl5pPr>
            <a:lvl6pPr lvl="5" rtl="0" algn="ctr">
              <a:spcBef>
                <a:spcPts val="1600"/>
              </a:spcBef>
              <a:spcAft>
                <a:spcPts val="0"/>
              </a:spcAft>
              <a:buNone/>
              <a:defRPr>
                <a:solidFill>
                  <a:schemeClr val="dk2"/>
                </a:solidFill>
              </a:defRPr>
            </a:lvl6pPr>
            <a:lvl7pPr lvl="6" rtl="0" algn="ctr">
              <a:spcBef>
                <a:spcPts val="1600"/>
              </a:spcBef>
              <a:spcAft>
                <a:spcPts val="0"/>
              </a:spcAft>
              <a:buNone/>
              <a:defRPr>
                <a:solidFill>
                  <a:schemeClr val="dk2"/>
                </a:solidFill>
              </a:defRPr>
            </a:lvl7pPr>
            <a:lvl8pPr lvl="7" rtl="0" algn="ctr">
              <a:spcBef>
                <a:spcPts val="1600"/>
              </a:spcBef>
              <a:spcAft>
                <a:spcPts val="0"/>
              </a:spcAft>
              <a:buNone/>
              <a:defRPr>
                <a:solidFill>
                  <a:schemeClr val="dk2"/>
                </a:solidFill>
              </a:defRPr>
            </a:lvl8pPr>
            <a:lvl9pPr lvl="8" rtl="0" algn="ctr">
              <a:spcBef>
                <a:spcPts val="1600"/>
              </a:spcBef>
              <a:spcAft>
                <a:spcPts val="1600"/>
              </a:spcAft>
              <a:buNone/>
              <a:defRPr>
                <a:solidFill>
                  <a:schemeClr val="dk2"/>
                </a:solidFill>
              </a:defRPr>
            </a:lvl9pPr>
          </a:lstStyle>
          <a:p/>
        </p:txBody>
      </p:sp>
      <p:grpSp>
        <p:nvGrpSpPr>
          <p:cNvPr id="382" name="Google Shape;382;p26"/>
          <p:cNvGrpSpPr/>
          <p:nvPr/>
        </p:nvGrpSpPr>
        <p:grpSpPr>
          <a:xfrm>
            <a:off x="0" y="804425"/>
            <a:ext cx="1705045" cy="274200"/>
            <a:chOff x="0" y="804425"/>
            <a:chExt cx="1705045" cy="274200"/>
          </a:xfrm>
        </p:grpSpPr>
        <p:sp>
          <p:nvSpPr>
            <p:cNvPr id="383" name="Google Shape;383;p26"/>
            <p:cNvSpPr/>
            <p:nvPr/>
          </p:nvSpPr>
          <p:spPr>
            <a:xfrm>
              <a:off x="0" y="804425"/>
              <a:ext cx="1317000" cy="274200"/>
            </a:xfrm>
            <a:prstGeom prst="rect">
              <a:avLst/>
            </a:prstGeom>
            <a:solidFill>
              <a:srgbClr val="FF7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26"/>
            <p:cNvSpPr/>
            <p:nvPr/>
          </p:nvSpPr>
          <p:spPr>
            <a:xfrm>
              <a:off x="1218290" y="804425"/>
              <a:ext cx="129600" cy="274200"/>
            </a:xfrm>
            <a:prstGeom prst="ellipse">
              <a:avLst/>
            </a:prstGeom>
            <a:solidFill>
              <a:srgbClr val="FF7400"/>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5" name="Google Shape;385;p26"/>
            <p:cNvGrpSpPr/>
            <p:nvPr/>
          </p:nvGrpSpPr>
          <p:grpSpPr>
            <a:xfrm>
              <a:off x="1361997" y="804425"/>
              <a:ext cx="343049" cy="274200"/>
              <a:chOff x="1325640" y="1928000"/>
              <a:chExt cx="343049" cy="274200"/>
            </a:xfrm>
          </p:grpSpPr>
          <p:sp>
            <p:nvSpPr>
              <p:cNvPr id="386" name="Google Shape;386;p26"/>
              <p:cNvSpPr/>
              <p:nvPr/>
            </p:nvSpPr>
            <p:spPr>
              <a:xfrm>
                <a:off x="1382549" y="1928000"/>
                <a:ext cx="226200" cy="2742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26"/>
              <p:cNvSpPr/>
              <p:nvPr/>
            </p:nvSpPr>
            <p:spPr>
              <a:xfrm>
                <a:off x="1539088" y="1928000"/>
                <a:ext cx="129600" cy="274200"/>
              </a:xfrm>
              <a:prstGeom prst="ellipse">
                <a:avLst/>
              </a:prstGeom>
              <a:solidFill>
                <a:schemeClr val="accent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26"/>
              <p:cNvSpPr/>
              <p:nvPr/>
            </p:nvSpPr>
            <p:spPr>
              <a:xfrm>
                <a:off x="1325640" y="1928000"/>
                <a:ext cx="129600" cy="2742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89" name="Google Shape;389;p26"/>
          <p:cNvGrpSpPr/>
          <p:nvPr/>
        </p:nvGrpSpPr>
        <p:grpSpPr>
          <a:xfrm>
            <a:off x="7438950" y="804425"/>
            <a:ext cx="1705045" cy="274200"/>
            <a:chOff x="7438950" y="804425"/>
            <a:chExt cx="1705045" cy="274200"/>
          </a:xfrm>
        </p:grpSpPr>
        <p:sp>
          <p:nvSpPr>
            <p:cNvPr id="390" name="Google Shape;390;p26"/>
            <p:cNvSpPr/>
            <p:nvPr/>
          </p:nvSpPr>
          <p:spPr>
            <a:xfrm flipH="1">
              <a:off x="7826995" y="804425"/>
              <a:ext cx="1317000" cy="274200"/>
            </a:xfrm>
            <a:prstGeom prst="rect">
              <a:avLst/>
            </a:prstGeom>
            <a:solidFill>
              <a:srgbClr val="FF7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26"/>
            <p:cNvSpPr/>
            <p:nvPr/>
          </p:nvSpPr>
          <p:spPr>
            <a:xfrm flipH="1">
              <a:off x="7796106" y="804425"/>
              <a:ext cx="129600" cy="274200"/>
            </a:xfrm>
            <a:prstGeom prst="ellipse">
              <a:avLst/>
            </a:prstGeom>
            <a:solidFill>
              <a:srgbClr val="FF7400"/>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2" name="Google Shape;392;p26"/>
            <p:cNvGrpSpPr/>
            <p:nvPr/>
          </p:nvGrpSpPr>
          <p:grpSpPr>
            <a:xfrm flipH="1">
              <a:off x="7438950" y="804425"/>
              <a:ext cx="343049" cy="274200"/>
              <a:chOff x="1325640" y="1928000"/>
              <a:chExt cx="343049" cy="274200"/>
            </a:xfrm>
          </p:grpSpPr>
          <p:sp>
            <p:nvSpPr>
              <p:cNvPr id="393" name="Google Shape;393;p26"/>
              <p:cNvSpPr/>
              <p:nvPr/>
            </p:nvSpPr>
            <p:spPr>
              <a:xfrm>
                <a:off x="1382549" y="1928000"/>
                <a:ext cx="226200" cy="2742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26"/>
              <p:cNvSpPr/>
              <p:nvPr/>
            </p:nvSpPr>
            <p:spPr>
              <a:xfrm>
                <a:off x="1539088" y="1928000"/>
                <a:ext cx="129600" cy="274200"/>
              </a:xfrm>
              <a:prstGeom prst="ellipse">
                <a:avLst/>
              </a:prstGeom>
              <a:solidFill>
                <a:schemeClr val="accent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26"/>
              <p:cNvSpPr/>
              <p:nvPr/>
            </p:nvSpPr>
            <p:spPr>
              <a:xfrm>
                <a:off x="1325640" y="1928000"/>
                <a:ext cx="129600" cy="2742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96" name="Google Shape;396;p26"/>
          <p:cNvSpPr txBox="1"/>
          <p:nvPr>
            <p:ph hasCustomPrompt="1" idx="2" type="title"/>
          </p:nvPr>
        </p:nvSpPr>
        <p:spPr>
          <a:xfrm>
            <a:off x="722376" y="2064056"/>
            <a:ext cx="2002500" cy="320100"/>
          </a:xfrm>
          <a:prstGeom prst="rect">
            <a:avLst/>
          </a:prstGeom>
          <a:noFill/>
        </p:spPr>
        <p:txBody>
          <a:bodyPr anchorCtr="0" anchor="t" bIns="0" lIns="0" spcFirstLastPara="1" rIns="0" wrap="square" tIns="0">
            <a:noAutofit/>
          </a:bodyPr>
          <a:lstStyle>
            <a:lvl1pPr lvl="0" rtl="0" algn="ctr">
              <a:spcBef>
                <a:spcPts val="0"/>
              </a:spcBef>
              <a:spcAft>
                <a:spcPts val="0"/>
              </a:spcAft>
              <a:buClr>
                <a:schemeClr val="accent2"/>
              </a:buClr>
              <a:buSzPts val="3600"/>
              <a:buNone/>
              <a:defRPr>
                <a:solidFill>
                  <a:schemeClr val="accent2"/>
                </a:solidFill>
              </a:defRPr>
            </a:lvl1pPr>
            <a:lvl2pPr lvl="1" rtl="0" algn="ctr">
              <a:spcBef>
                <a:spcPts val="0"/>
              </a:spcBef>
              <a:spcAft>
                <a:spcPts val="0"/>
              </a:spcAft>
              <a:buClr>
                <a:srgbClr val="999999"/>
              </a:buClr>
              <a:buSzPts val="9600"/>
              <a:buNone/>
              <a:defRPr sz="9600">
                <a:solidFill>
                  <a:srgbClr val="999999"/>
                </a:solidFill>
              </a:defRPr>
            </a:lvl2pPr>
            <a:lvl3pPr lvl="2" rtl="0" algn="ctr">
              <a:spcBef>
                <a:spcPts val="0"/>
              </a:spcBef>
              <a:spcAft>
                <a:spcPts val="0"/>
              </a:spcAft>
              <a:buClr>
                <a:srgbClr val="999999"/>
              </a:buClr>
              <a:buSzPts val="9600"/>
              <a:buNone/>
              <a:defRPr sz="9600">
                <a:solidFill>
                  <a:srgbClr val="999999"/>
                </a:solidFill>
              </a:defRPr>
            </a:lvl3pPr>
            <a:lvl4pPr lvl="3" rtl="0" algn="ctr">
              <a:spcBef>
                <a:spcPts val="0"/>
              </a:spcBef>
              <a:spcAft>
                <a:spcPts val="0"/>
              </a:spcAft>
              <a:buClr>
                <a:srgbClr val="999999"/>
              </a:buClr>
              <a:buSzPts val="9600"/>
              <a:buNone/>
              <a:defRPr sz="9600">
                <a:solidFill>
                  <a:srgbClr val="999999"/>
                </a:solidFill>
              </a:defRPr>
            </a:lvl4pPr>
            <a:lvl5pPr lvl="4" rtl="0" algn="ctr">
              <a:spcBef>
                <a:spcPts val="0"/>
              </a:spcBef>
              <a:spcAft>
                <a:spcPts val="0"/>
              </a:spcAft>
              <a:buClr>
                <a:srgbClr val="999999"/>
              </a:buClr>
              <a:buSzPts val="9600"/>
              <a:buNone/>
              <a:defRPr sz="9600">
                <a:solidFill>
                  <a:srgbClr val="999999"/>
                </a:solidFill>
              </a:defRPr>
            </a:lvl5pPr>
            <a:lvl6pPr lvl="5" rtl="0" algn="ctr">
              <a:spcBef>
                <a:spcPts val="0"/>
              </a:spcBef>
              <a:spcAft>
                <a:spcPts val="0"/>
              </a:spcAft>
              <a:buClr>
                <a:srgbClr val="999999"/>
              </a:buClr>
              <a:buSzPts val="9600"/>
              <a:buNone/>
              <a:defRPr sz="9600">
                <a:solidFill>
                  <a:srgbClr val="999999"/>
                </a:solidFill>
              </a:defRPr>
            </a:lvl6pPr>
            <a:lvl7pPr lvl="6" rtl="0" algn="ctr">
              <a:spcBef>
                <a:spcPts val="0"/>
              </a:spcBef>
              <a:spcAft>
                <a:spcPts val="0"/>
              </a:spcAft>
              <a:buClr>
                <a:srgbClr val="999999"/>
              </a:buClr>
              <a:buSzPts val="9600"/>
              <a:buNone/>
              <a:defRPr sz="9600">
                <a:solidFill>
                  <a:srgbClr val="999999"/>
                </a:solidFill>
              </a:defRPr>
            </a:lvl7pPr>
            <a:lvl8pPr lvl="7" rtl="0" algn="ctr">
              <a:spcBef>
                <a:spcPts val="0"/>
              </a:spcBef>
              <a:spcAft>
                <a:spcPts val="0"/>
              </a:spcAft>
              <a:buClr>
                <a:srgbClr val="999999"/>
              </a:buClr>
              <a:buSzPts val="9600"/>
              <a:buNone/>
              <a:defRPr sz="9600">
                <a:solidFill>
                  <a:srgbClr val="999999"/>
                </a:solidFill>
              </a:defRPr>
            </a:lvl8pPr>
            <a:lvl9pPr lvl="8" rtl="0" algn="ctr">
              <a:spcBef>
                <a:spcPts val="0"/>
              </a:spcBef>
              <a:spcAft>
                <a:spcPts val="0"/>
              </a:spcAft>
              <a:buClr>
                <a:srgbClr val="999999"/>
              </a:buClr>
              <a:buSzPts val="9600"/>
              <a:buNone/>
              <a:defRPr sz="9600">
                <a:solidFill>
                  <a:srgbClr val="999999"/>
                </a:solidFill>
              </a:defRPr>
            </a:lvl9pPr>
          </a:lstStyle>
          <a:p>
            <a:r>
              <a:t>xx%</a:t>
            </a:r>
          </a:p>
        </p:txBody>
      </p:sp>
      <p:sp>
        <p:nvSpPr>
          <p:cNvPr id="397" name="Google Shape;397;p26"/>
          <p:cNvSpPr txBox="1"/>
          <p:nvPr>
            <p:ph hasCustomPrompt="1" idx="3" type="title"/>
          </p:nvPr>
        </p:nvSpPr>
        <p:spPr>
          <a:xfrm>
            <a:off x="722376" y="3626593"/>
            <a:ext cx="2002500" cy="320100"/>
          </a:xfrm>
          <a:prstGeom prst="rect">
            <a:avLst/>
          </a:prstGeom>
          <a:noFill/>
        </p:spPr>
        <p:txBody>
          <a:bodyPr anchorCtr="0" anchor="t" bIns="0" lIns="0" spcFirstLastPara="1" rIns="0" wrap="square" tIns="0">
            <a:noAutofit/>
          </a:bodyPr>
          <a:lstStyle>
            <a:lvl1pPr lvl="0" rtl="0" algn="ctr">
              <a:spcBef>
                <a:spcPts val="0"/>
              </a:spcBef>
              <a:spcAft>
                <a:spcPts val="0"/>
              </a:spcAft>
              <a:buClr>
                <a:schemeClr val="accent2"/>
              </a:buClr>
              <a:buSzPts val="3600"/>
              <a:buNone/>
              <a:defRPr>
                <a:solidFill>
                  <a:schemeClr val="accent2"/>
                </a:solidFill>
              </a:defRPr>
            </a:lvl1pPr>
            <a:lvl2pPr lvl="1" rtl="0" algn="ctr">
              <a:spcBef>
                <a:spcPts val="0"/>
              </a:spcBef>
              <a:spcAft>
                <a:spcPts val="0"/>
              </a:spcAft>
              <a:buClr>
                <a:srgbClr val="999999"/>
              </a:buClr>
              <a:buSzPts val="9600"/>
              <a:buNone/>
              <a:defRPr sz="9600">
                <a:solidFill>
                  <a:srgbClr val="999999"/>
                </a:solidFill>
              </a:defRPr>
            </a:lvl2pPr>
            <a:lvl3pPr lvl="2" rtl="0" algn="ctr">
              <a:spcBef>
                <a:spcPts val="0"/>
              </a:spcBef>
              <a:spcAft>
                <a:spcPts val="0"/>
              </a:spcAft>
              <a:buClr>
                <a:srgbClr val="999999"/>
              </a:buClr>
              <a:buSzPts val="9600"/>
              <a:buNone/>
              <a:defRPr sz="9600">
                <a:solidFill>
                  <a:srgbClr val="999999"/>
                </a:solidFill>
              </a:defRPr>
            </a:lvl3pPr>
            <a:lvl4pPr lvl="3" rtl="0" algn="ctr">
              <a:spcBef>
                <a:spcPts val="0"/>
              </a:spcBef>
              <a:spcAft>
                <a:spcPts val="0"/>
              </a:spcAft>
              <a:buClr>
                <a:srgbClr val="999999"/>
              </a:buClr>
              <a:buSzPts val="9600"/>
              <a:buNone/>
              <a:defRPr sz="9600">
                <a:solidFill>
                  <a:srgbClr val="999999"/>
                </a:solidFill>
              </a:defRPr>
            </a:lvl4pPr>
            <a:lvl5pPr lvl="4" rtl="0" algn="ctr">
              <a:spcBef>
                <a:spcPts val="0"/>
              </a:spcBef>
              <a:spcAft>
                <a:spcPts val="0"/>
              </a:spcAft>
              <a:buClr>
                <a:srgbClr val="999999"/>
              </a:buClr>
              <a:buSzPts val="9600"/>
              <a:buNone/>
              <a:defRPr sz="9600">
                <a:solidFill>
                  <a:srgbClr val="999999"/>
                </a:solidFill>
              </a:defRPr>
            </a:lvl5pPr>
            <a:lvl6pPr lvl="5" rtl="0" algn="ctr">
              <a:spcBef>
                <a:spcPts val="0"/>
              </a:spcBef>
              <a:spcAft>
                <a:spcPts val="0"/>
              </a:spcAft>
              <a:buClr>
                <a:srgbClr val="999999"/>
              </a:buClr>
              <a:buSzPts val="9600"/>
              <a:buNone/>
              <a:defRPr sz="9600">
                <a:solidFill>
                  <a:srgbClr val="999999"/>
                </a:solidFill>
              </a:defRPr>
            </a:lvl6pPr>
            <a:lvl7pPr lvl="6" rtl="0" algn="ctr">
              <a:spcBef>
                <a:spcPts val="0"/>
              </a:spcBef>
              <a:spcAft>
                <a:spcPts val="0"/>
              </a:spcAft>
              <a:buClr>
                <a:srgbClr val="999999"/>
              </a:buClr>
              <a:buSzPts val="9600"/>
              <a:buNone/>
              <a:defRPr sz="9600">
                <a:solidFill>
                  <a:srgbClr val="999999"/>
                </a:solidFill>
              </a:defRPr>
            </a:lvl7pPr>
            <a:lvl8pPr lvl="7" rtl="0" algn="ctr">
              <a:spcBef>
                <a:spcPts val="0"/>
              </a:spcBef>
              <a:spcAft>
                <a:spcPts val="0"/>
              </a:spcAft>
              <a:buClr>
                <a:srgbClr val="999999"/>
              </a:buClr>
              <a:buSzPts val="9600"/>
              <a:buNone/>
              <a:defRPr sz="9600">
                <a:solidFill>
                  <a:srgbClr val="999999"/>
                </a:solidFill>
              </a:defRPr>
            </a:lvl8pPr>
            <a:lvl9pPr lvl="8" rtl="0" algn="ctr">
              <a:spcBef>
                <a:spcPts val="0"/>
              </a:spcBef>
              <a:spcAft>
                <a:spcPts val="0"/>
              </a:spcAft>
              <a:buClr>
                <a:srgbClr val="999999"/>
              </a:buClr>
              <a:buSzPts val="9600"/>
              <a:buNone/>
              <a:defRPr sz="9600">
                <a:solidFill>
                  <a:srgbClr val="999999"/>
                </a:solidFill>
              </a:defRPr>
            </a:lvl9pPr>
          </a:lstStyle>
          <a:p>
            <a:r>
              <a:t>xx%</a:t>
            </a:r>
          </a:p>
        </p:txBody>
      </p:sp>
      <p:sp>
        <p:nvSpPr>
          <p:cNvPr id="398" name="Google Shape;398;p26"/>
          <p:cNvSpPr txBox="1"/>
          <p:nvPr>
            <p:ph idx="4" type="subTitle"/>
          </p:nvPr>
        </p:nvSpPr>
        <p:spPr>
          <a:xfrm>
            <a:off x="718275" y="4178980"/>
            <a:ext cx="2002500" cy="431100"/>
          </a:xfrm>
          <a:prstGeom prst="rect">
            <a:avLst/>
          </a:prstGeom>
        </p:spPr>
        <p:txBody>
          <a:bodyPr anchorCtr="0" anchor="t" bIns="0" lIns="0" spcFirstLastPara="1" rIns="0" wrap="square" tIns="0">
            <a:noAutofit/>
          </a:bodyPr>
          <a:lstStyle>
            <a:lvl1pPr lvl="0" rtl="0" algn="ctr">
              <a:spcBef>
                <a:spcPts val="0"/>
              </a:spcBef>
              <a:spcAft>
                <a:spcPts val="0"/>
              </a:spcAft>
              <a:buNone/>
              <a:defRPr b="0">
                <a:solidFill>
                  <a:schemeClr val="dk2"/>
                </a:solidFill>
              </a:defRPr>
            </a:lvl1pPr>
            <a:lvl2pPr lvl="1" rtl="0" algn="ctr">
              <a:spcBef>
                <a:spcPts val="1600"/>
              </a:spcBef>
              <a:spcAft>
                <a:spcPts val="0"/>
              </a:spcAft>
              <a:buNone/>
              <a:defRPr>
                <a:solidFill>
                  <a:schemeClr val="dk2"/>
                </a:solidFill>
              </a:defRPr>
            </a:lvl2pPr>
            <a:lvl3pPr lvl="2" rtl="0" algn="ctr">
              <a:spcBef>
                <a:spcPts val="1600"/>
              </a:spcBef>
              <a:spcAft>
                <a:spcPts val="0"/>
              </a:spcAft>
              <a:buNone/>
              <a:defRPr>
                <a:solidFill>
                  <a:schemeClr val="dk2"/>
                </a:solidFill>
              </a:defRPr>
            </a:lvl3pPr>
            <a:lvl4pPr lvl="3" rtl="0" algn="ctr">
              <a:spcBef>
                <a:spcPts val="1600"/>
              </a:spcBef>
              <a:spcAft>
                <a:spcPts val="0"/>
              </a:spcAft>
              <a:buNone/>
              <a:defRPr>
                <a:solidFill>
                  <a:schemeClr val="dk2"/>
                </a:solidFill>
              </a:defRPr>
            </a:lvl4pPr>
            <a:lvl5pPr lvl="4" rtl="0" algn="ctr">
              <a:spcBef>
                <a:spcPts val="1600"/>
              </a:spcBef>
              <a:spcAft>
                <a:spcPts val="0"/>
              </a:spcAft>
              <a:buNone/>
              <a:defRPr>
                <a:solidFill>
                  <a:schemeClr val="dk2"/>
                </a:solidFill>
              </a:defRPr>
            </a:lvl5pPr>
            <a:lvl6pPr lvl="5" rtl="0" algn="ctr">
              <a:spcBef>
                <a:spcPts val="1600"/>
              </a:spcBef>
              <a:spcAft>
                <a:spcPts val="0"/>
              </a:spcAft>
              <a:buNone/>
              <a:defRPr>
                <a:solidFill>
                  <a:schemeClr val="dk2"/>
                </a:solidFill>
              </a:defRPr>
            </a:lvl6pPr>
            <a:lvl7pPr lvl="6" rtl="0" algn="ctr">
              <a:spcBef>
                <a:spcPts val="1600"/>
              </a:spcBef>
              <a:spcAft>
                <a:spcPts val="0"/>
              </a:spcAft>
              <a:buNone/>
              <a:defRPr>
                <a:solidFill>
                  <a:schemeClr val="dk2"/>
                </a:solidFill>
              </a:defRPr>
            </a:lvl7pPr>
            <a:lvl8pPr lvl="7" rtl="0" algn="ctr">
              <a:spcBef>
                <a:spcPts val="1600"/>
              </a:spcBef>
              <a:spcAft>
                <a:spcPts val="0"/>
              </a:spcAft>
              <a:buNone/>
              <a:defRPr>
                <a:solidFill>
                  <a:schemeClr val="dk2"/>
                </a:solidFill>
              </a:defRPr>
            </a:lvl8pPr>
            <a:lvl9pPr lvl="8" rtl="0" algn="ctr">
              <a:spcBef>
                <a:spcPts val="1600"/>
              </a:spcBef>
              <a:spcAft>
                <a:spcPts val="1600"/>
              </a:spcAft>
              <a:buNone/>
              <a:defRPr>
                <a:solidFill>
                  <a:schemeClr val="dk2"/>
                </a:solidFill>
              </a:defRPr>
            </a:lvl9pPr>
          </a:lstStyle>
          <a:p/>
        </p:txBody>
      </p:sp>
      <p:sp>
        <p:nvSpPr>
          <p:cNvPr id="399" name="Google Shape;399;p26"/>
          <p:cNvSpPr txBox="1"/>
          <p:nvPr>
            <p:ph idx="5" type="subTitle"/>
          </p:nvPr>
        </p:nvSpPr>
        <p:spPr>
          <a:xfrm>
            <a:off x="3568700" y="2648342"/>
            <a:ext cx="2002500" cy="431100"/>
          </a:xfrm>
          <a:prstGeom prst="rect">
            <a:avLst/>
          </a:prstGeom>
        </p:spPr>
        <p:txBody>
          <a:bodyPr anchorCtr="0" anchor="t" bIns="0" lIns="0" spcFirstLastPara="1" rIns="0" wrap="square" tIns="0">
            <a:noAutofit/>
          </a:bodyPr>
          <a:lstStyle>
            <a:lvl1pPr lvl="0" rtl="0" algn="ctr">
              <a:spcBef>
                <a:spcPts val="0"/>
              </a:spcBef>
              <a:spcAft>
                <a:spcPts val="0"/>
              </a:spcAft>
              <a:buNone/>
              <a:defRPr b="0">
                <a:solidFill>
                  <a:schemeClr val="dk2"/>
                </a:solidFill>
              </a:defRPr>
            </a:lvl1pPr>
            <a:lvl2pPr lvl="1" rtl="0" algn="ctr">
              <a:spcBef>
                <a:spcPts val="1600"/>
              </a:spcBef>
              <a:spcAft>
                <a:spcPts val="0"/>
              </a:spcAft>
              <a:buNone/>
              <a:defRPr>
                <a:solidFill>
                  <a:schemeClr val="dk2"/>
                </a:solidFill>
              </a:defRPr>
            </a:lvl2pPr>
            <a:lvl3pPr lvl="2" rtl="0" algn="ctr">
              <a:spcBef>
                <a:spcPts val="1600"/>
              </a:spcBef>
              <a:spcAft>
                <a:spcPts val="0"/>
              </a:spcAft>
              <a:buNone/>
              <a:defRPr>
                <a:solidFill>
                  <a:schemeClr val="dk2"/>
                </a:solidFill>
              </a:defRPr>
            </a:lvl3pPr>
            <a:lvl4pPr lvl="3" rtl="0" algn="ctr">
              <a:spcBef>
                <a:spcPts val="1600"/>
              </a:spcBef>
              <a:spcAft>
                <a:spcPts val="0"/>
              </a:spcAft>
              <a:buNone/>
              <a:defRPr>
                <a:solidFill>
                  <a:schemeClr val="dk2"/>
                </a:solidFill>
              </a:defRPr>
            </a:lvl4pPr>
            <a:lvl5pPr lvl="4" rtl="0" algn="ctr">
              <a:spcBef>
                <a:spcPts val="1600"/>
              </a:spcBef>
              <a:spcAft>
                <a:spcPts val="0"/>
              </a:spcAft>
              <a:buNone/>
              <a:defRPr>
                <a:solidFill>
                  <a:schemeClr val="dk2"/>
                </a:solidFill>
              </a:defRPr>
            </a:lvl5pPr>
            <a:lvl6pPr lvl="5" rtl="0" algn="ctr">
              <a:spcBef>
                <a:spcPts val="1600"/>
              </a:spcBef>
              <a:spcAft>
                <a:spcPts val="0"/>
              </a:spcAft>
              <a:buNone/>
              <a:defRPr>
                <a:solidFill>
                  <a:schemeClr val="dk2"/>
                </a:solidFill>
              </a:defRPr>
            </a:lvl6pPr>
            <a:lvl7pPr lvl="6" rtl="0" algn="ctr">
              <a:spcBef>
                <a:spcPts val="1600"/>
              </a:spcBef>
              <a:spcAft>
                <a:spcPts val="0"/>
              </a:spcAft>
              <a:buNone/>
              <a:defRPr>
                <a:solidFill>
                  <a:schemeClr val="dk2"/>
                </a:solidFill>
              </a:defRPr>
            </a:lvl7pPr>
            <a:lvl8pPr lvl="7" rtl="0" algn="ctr">
              <a:spcBef>
                <a:spcPts val="1600"/>
              </a:spcBef>
              <a:spcAft>
                <a:spcPts val="0"/>
              </a:spcAft>
              <a:buNone/>
              <a:defRPr>
                <a:solidFill>
                  <a:schemeClr val="dk2"/>
                </a:solidFill>
              </a:defRPr>
            </a:lvl8pPr>
            <a:lvl9pPr lvl="8" rtl="0" algn="ctr">
              <a:spcBef>
                <a:spcPts val="1600"/>
              </a:spcBef>
              <a:spcAft>
                <a:spcPts val="1600"/>
              </a:spcAft>
              <a:buNone/>
              <a:defRPr>
                <a:solidFill>
                  <a:schemeClr val="dk2"/>
                </a:solidFill>
              </a:defRPr>
            </a:lvl9pPr>
          </a:lstStyle>
          <a:p/>
        </p:txBody>
      </p:sp>
      <p:sp>
        <p:nvSpPr>
          <p:cNvPr id="400" name="Google Shape;400;p26"/>
          <p:cNvSpPr txBox="1"/>
          <p:nvPr>
            <p:ph hasCustomPrompt="1" idx="6" type="title"/>
          </p:nvPr>
        </p:nvSpPr>
        <p:spPr>
          <a:xfrm>
            <a:off x="3572801" y="2064056"/>
            <a:ext cx="2002500" cy="320100"/>
          </a:xfrm>
          <a:prstGeom prst="rect">
            <a:avLst/>
          </a:prstGeom>
          <a:noFill/>
        </p:spPr>
        <p:txBody>
          <a:bodyPr anchorCtr="0" anchor="t" bIns="0" lIns="0" spcFirstLastPara="1" rIns="0" wrap="square" tIns="0">
            <a:noAutofit/>
          </a:bodyPr>
          <a:lstStyle>
            <a:lvl1pPr lvl="0" rtl="0" algn="ctr">
              <a:spcBef>
                <a:spcPts val="0"/>
              </a:spcBef>
              <a:spcAft>
                <a:spcPts val="0"/>
              </a:spcAft>
              <a:buClr>
                <a:schemeClr val="accent2"/>
              </a:buClr>
              <a:buSzPts val="3600"/>
              <a:buNone/>
              <a:defRPr>
                <a:solidFill>
                  <a:schemeClr val="accent2"/>
                </a:solidFill>
              </a:defRPr>
            </a:lvl1pPr>
            <a:lvl2pPr lvl="1" rtl="0" algn="ctr">
              <a:spcBef>
                <a:spcPts val="0"/>
              </a:spcBef>
              <a:spcAft>
                <a:spcPts val="0"/>
              </a:spcAft>
              <a:buClr>
                <a:srgbClr val="999999"/>
              </a:buClr>
              <a:buSzPts val="9600"/>
              <a:buNone/>
              <a:defRPr sz="9600">
                <a:solidFill>
                  <a:srgbClr val="999999"/>
                </a:solidFill>
              </a:defRPr>
            </a:lvl2pPr>
            <a:lvl3pPr lvl="2" rtl="0" algn="ctr">
              <a:spcBef>
                <a:spcPts val="0"/>
              </a:spcBef>
              <a:spcAft>
                <a:spcPts val="0"/>
              </a:spcAft>
              <a:buClr>
                <a:srgbClr val="999999"/>
              </a:buClr>
              <a:buSzPts val="9600"/>
              <a:buNone/>
              <a:defRPr sz="9600">
                <a:solidFill>
                  <a:srgbClr val="999999"/>
                </a:solidFill>
              </a:defRPr>
            </a:lvl3pPr>
            <a:lvl4pPr lvl="3" rtl="0" algn="ctr">
              <a:spcBef>
                <a:spcPts val="0"/>
              </a:spcBef>
              <a:spcAft>
                <a:spcPts val="0"/>
              </a:spcAft>
              <a:buClr>
                <a:srgbClr val="999999"/>
              </a:buClr>
              <a:buSzPts val="9600"/>
              <a:buNone/>
              <a:defRPr sz="9600">
                <a:solidFill>
                  <a:srgbClr val="999999"/>
                </a:solidFill>
              </a:defRPr>
            </a:lvl4pPr>
            <a:lvl5pPr lvl="4" rtl="0" algn="ctr">
              <a:spcBef>
                <a:spcPts val="0"/>
              </a:spcBef>
              <a:spcAft>
                <a:spcPts val="0"/>
              </a:spcAft>
              <a:buClr>
                <a:srgbClr val="999999"/>
              </a:buClr>
              <a:buSzPts val="9600"/>
              <a:buNone/>
              <a:defRPr sz="9600">
                <a:solidFill>
                  <a:srgbClr val="999999"/>
                </a:solidFill>
              </a:defRPr>
            </a:lvl5pPr>
            <a:lvl6pPr lvl="5" rtl="0" algn="ctr">
              <a:spcBef>
                <a:spcPts val="0"/>
              </a:spcBef>
              <a:spcAft>
                <a:spcPts val="0"/>
              </a:spcAft>
              <a:buClr>
                <a:srgbClr val="999999"/>
              </a:buClr>
              <a:buSzPts val="9600"/>
              <a:buNone/>
              <a:defRPr sz="9600">
                <a:solidFill>
                  <a:srgbClr val="999999"/>
                </a:solidFill>
              </a:defRPr>
            </a:lvl6pPr>
            <a:lvl7pPr lvl="6" rtl="0" algn="ctr">
              <a:spcBef>
                <a:spcPts val="0"/>
              </a:spcBef>
              <a:spcAft>
                <a:spcPts val="0"/>
              </a:spcAft>
              <a:buClr>
                <a:srgbClr val="999999"/>
              </a:buClr>
              <a:buSzPts val="9600"/>
              <a:buNone/>
              <a:defRPr sz="9600">
                <a:solidFill>
                  <a:srgbClr val="999999"/>
                </a:solidFill>
              </a:defRPr>
            </a:lvl7pPr>
            <a:lvl8pPr lvl="7" rtl="0" algn="ctr">
              <a:spcBef>
                <a:spcPts val="0"/>
              </a:spcBef>
              <a:spcAft>
                <a:spcPts val="0"/>
              </a:spcAft>
              <a:buClr>
                <a:srgbClr val="999999"/>
              </a:buClr>
              <a:buSzPts val="9600"/>
              <a:buNone/>
              <a:defRPr sz="9600">
                <a:solidFill>
                  <a:srgbClr val="999999"/>
                </a:solidFill>
              </a:defRPr>
            </a:lvl8pPr>
            <a:lvl9pPr lvl="8" rtl="0" algn="ctr">
              <a:spcBef>
                <a:spcPts val="0"/>
              </a:spcBef>
              <a:spcAft>
                <a:spcPts val="0"/>
              </a:spcAft>
              <a:buClr>
                <a:srgbClr val="999999"/>
              </a:buClr>
              <a:buSzPts val="9600"/>
              <a:buNone/>
              <a:defRPr sz="9600">
                <a:solidFill>
                  <a:srgbClr val="999999"/>
                </a:solidFill>
              </a:defRPr>
            </a:lvl9pPr>
          </a:lstStyle>
          <a:p>
            <a:r>
              <a:t>xx%</a:t>
            </a:r>
          </a:p>
        </p:txBody>
      </p:sp>
      <p:sp>
        <p:nvSpPr>
          <p:cNvPr id="401" name="Google Shape;401;p26"/>
          <p:cNvSpPr txBox="1"/>
          <p:nvPr>
            <p:ph hasCustomPrompt="1" idx="7" type="title"/>
          </p:nvPr>
        </p:nvSpPr>
        <p:spPr>
          <a:xfrm>
            <a:off x="3572801" y="3626593"/>
            <a:ext cx="2002500" cy="320100"/>
          </a:xfrm>
          <a:prstGeom prst="rect">
            <a:avLst/>
          </a:prstGeom>
          <a:noFill/>
        </p:spPr>
        <p:txBody>
          <a:bodyPr anchorCtr="0" anchor="t" bIns="0" lIns="0" spcFirstLastPara="1" rIns="0" wrap="square" tIns="0">
            <a:noAutofit/>
          </a:bodyPr>
          <a:lstStyle>
            <a:lvl1pPr lvl="0" rtl="0" algn="ctr">
              <a:spcBef>
                <a:spcPts val="0"/>
              </a:spcBef>
              <a:spcAft>
                <a:spcPts val="0"/>
              </a:spcAft>
              <a:buClr>
                <a:schemeClr val="accent2"/>
              </a:buClr>
              <a:buSzPts val="3600"/>
              <a:buNone/>
              <a:defRPr>
                <a:solidFill>
                  <a:schemeClr val="accent2"/>
                </a:solidFill>
              </a:defRPr>
            </a:lvl1pPr>
            <a:lvl2pPr lvl="1" rtl="0" algn="ctr">
              <a:spcBef>
                <a:spcPts val="0"/>
              </a:spcBef>
              <a:spcAft>
                <a:spcPts val="0"/>
              </a:spcAft>
              <a:buClr>
                <a:srgbClr val="999999"/>
              </a:buClr>
              <a:buSzPts val="9600"/>
              <a:buNone/>
              <a:defRPr sz="9600">
                <a:solidFill>
                  <a:srgbClr val="999999"/>
                </a:solidFill>
              </a:defRPr>
            </a:lvl2pPr>
            <a:lvl3pPr lvl="2" rtl="0" algn="ctr">
              <a:spcBef>
                <a:spcPts val="0"/>
              </a:spcBef>
              <a:spcAft>
                <a:spcPts val="0"/>
              </a:spcAft>
              <a:buClr>
                <a:srgbClr val="999999"/>
              </a:buClr>
              <a:buSzPts val="9600"/>
              <a:buNone/>
              <a:defRPr sz="9600">
                <a:solidFill>
                  <a:srgbClr val="999999"/>
                </a:solidFill>
              </a:defRPr>
            </a:lvl3pPr>
            <a:lvl4pPr lvl="3" rtl="0" algn="ctr">
              <a:spcBef>
                <a:spcPts val="0"/>
              </a:spcBef>
              <a:spcAft>
                <a:spcPts val="0"/>
              </a:spcAft>
              <a:buClr>
                <a:srgbClr val="999999"/>
              </a:buClr>
              <a:buSzPts val="9600"/>
              <a:buNone/>
              <a:defRPr sz="9600">
                <a:solidFill>
                  <a:srgbClr val="999999"/>
                </a:solidFill>
              </a:defRPr>
            </a:lvl4pPr>
            <a:lvl5pPr lvl="4" rtl="0" algn="ctr">
              <a:spcBef>
                <a:spcPts val="0"/>
              </a:spcBef>
              <a:spcAft>
                <a:spcPts val="0"/>
              </a:spcAft>
              <a:buClr>
                <a:srgbClr val="999999"/>
              </a:buClr>
              <a:buSzPts val="9600"/>
              <a:buNone/>
              <a:defRPr sz="9600">
                <a:solidFill>
                  <a:srgbClr val="999999"/>
                </a:solidFill>
              </a:defRPr>
            </a:lvl5pPr>
            <a:lvl6pPr lvl="5" rtl="0" algn="ctr">
              <a:spcBef>
                <a:spcPts val="0"/>
              </a:spcBef>
              <a:spcAft>
                <a:spcPts val="0"/>
              </a:spcAft>
              <a:buClr>
                <a:srgbClr val="999999"/>
              </a:buClr>
              <a:buSzPts val="9600"/>
              <a:buNone/>
              <a:defRPr sz="9600">
                <a:solidFill>
                  <a:srgbClr val="999999"/>
                </a:solidFill>
              </a:defRPr>
            </a:lvl6pPr>
            <a:lvl7pPr lvl="6" rtl="0" algn="ctr">
              <a:spcBef>
                <a:spcPts val="0"/>
              </a:spcBef>
              <a:spcAft>
                <a:spcPts val="0"/>
              </a:spcAft>
              <a:buClr>
                <a:srgbClr val="999999"/>
              </a:buClr>
              <a:buSzPts val="9600"/>
              <a:buNone/>
              <a:defRPr sz="9600">
                <a:solidFill>
                  <a:srgbClr val="999999"/>
                </a:solidFill>
              </a:defRPr>
            </a:lvl7pPr>
            <a:lvl8pPr lvl="7" rtl="0" algn="ctr">
              <a:spcBef>
                <a:spcPts val="0"/>
              </a:spcBef>
              <a:spcAft>
                <a:spcPts val="0"/>
              </a:spcAft>
              <a:buClr>
                <a:srgbClr val="999999"/>
              </a:buClr>
              <a:buSzPts val="9600"/>
              <a:buNone/>
              <a:defRPr sz="9600">
                <a:solidFill>
                  <a:srgbClr val="999999"/>
                </a:solidFill>
              </a:defRPr>
            </a:lvl8pPr>
            <a:lvl9pPr lvl="8" rtl="0" algn="ctr">
              <a:spcBef>
                <a:spcPts val="0"/>
              </a:spcBef>
              <a:spcAft>
                <a:spcPts val="0"/>
              </a:spcAft>
              <a:buClr>
                <a:srgbClr val="999999"/>
              </a:buClr>
              <a:buSzPts val="9600"/>
              <a:buNone/>
              <a:defRPr sz="9600">
                <a:solidFill>
                  <a:srgbClr val="999999"/>
                </a:solidFill>
              </a:defRPr>
            </a:lvl9pPr>
          </a:lstStyle>
          <a:p>
            <a:r>
              <a:t>xx%</a:t>
            </a:r>
          </a:p>
        </p:txBody>
      </p:sp>
      <p:sp>
        <p:nvSpPr>
          <p:cNvPr id="402" name="Google Shape;402;p26"/>
          <p:cNvSpPr txBox="1"/>
          <p:nvPr>
            <p:ph idx="8" type="subTitle"/>
          </p:nvPr>
        </p:nvSpPr>
        <p:spPr>
          <a:xfrm>
            <a:off x="3568700" y="4178980"/>
            <a:ext cx="2002500" cy="431100"/>
          </a:xfrm>
          <a:prstGeom prst="rect">
            <a:avLst/>
          </a:prstGeom>
        </p:spPr>
        <p:txBody>
          <a:bodyPr anchorCtr="0" anchor="t" bIns="0" lIns="0" spcFirstLastPara="1" rIns="0" wrap="square" tIns="0">
            <a:noAutofit/>
          </a:bodyPr>
          <a:lstStyle>
            <a:lvl1pPr lvl="0" rtl="0" algn="ctr">
              <a:spcBef>
                <a:spcPts val="0"/>
              </a:spcBef>
              <a:spcAft>
                <a:spcPts val="0"/>
              </a:spcAft>
              <a:buNone/>
              <a:defRPr b="0">
                <a:solidFill>
                  <a:schemeClr val="dk2"/>
                </a:solidFill>
              </a:defRPr>
            </a:lvl1pPr>
            <a:lvl2pPr lvl="1" rtl="0" algn="ctr">
              <a:spcBef>
                <a:spcPts val="1600"/>
              </a:spcBef>
              <a:spcAft>
                <a:spcPts val="0"/>
              </a:spcAft>
              <a:buNone/>
              <a:defRPr>
                <a:solidFill>
                  <a:schemeClr val="dk2"/>
                </a:solidFill>
              </a:defRPr>
            </a:lvl2pPr>
            <a:lvl3pPr lvl="2" rtl="0" algn="ctr">
              <a:spcBef>
                <a:spcPts val="1600"/>
              </a:spcBef>
              <a:spcAft>
                <a:spcPts val="0"/>
              </a:spcAft>
              <a:buNone/>
              <a:defRPr>
                <a:solidFill>
                  <a:schemeClr val="dk2"/>
                </a:solidFill>
              </a:defRPr>
            </a:lvl3pPr>
            <a:lvl4pPr lvl="3" rtl="0" algn="ctr">
              <a:spcBef>
                <a:spcPts val="1600"/>
              </a:spcBef>
              <a:spcAft>
                <a:spcPts val="0"/>
              </a:spcAft>
              <a:buNone/>
              <a:defRPr>
                <a:solidFill>
                  <a:schemeClr val="dk2"/>
                </a:solidFill>
              </a:defRPr>
            </a:lvl4pPr>
            <a:lvl5pPr lvl="4" rtl="0" algn="ctr">
              <a:spcBef>
                <a:spcPts val="1600"/>
              </a:spcBef>
              <a:spcAft>
                <a:spcPts val="0"/>
              </a:spcAft>
              <a:buNone/>
              <a:defRPr>
                <a:solidFill>
                  <a:schemeClr val="dk2"/>
                </a:solidFill>
              </a:defRPr>
            </a:lvl5pPr>
            <a:lvl6pPr lvl="5" rtl="0" algn="ctr">
              <a:spcBef>
                <a:spcPts val="1600"/>
              </a:spcBef>
              <a:spcAft>
                <a:spcPts val="0"/>
              </a:spcAft>
              <a:buNone/>
              <a:defRPr>
                <a:solidFill>
                  <a:schemeClr val="dk2"/>
                </a:solidFill>
              </a:defRPr>
            </a:lvl6pPr>
            <a:lvl7pPr lvl="6" rtl="0" algn="ctr">
              <a:spcBef>
                <a:spcPts val="1600"/>
              </a:spcBef>
              <a:spcAft>
                <a:spcPts val="0"/>
              </a:spcAft>
              <a:buNone/>
              <a:defRPr>
                <a:solidFill>
                  <a:schemeClr val="dk2"/>
                </a:solidFill>
              </a:defRPr>
            </a:lvl7pPr>
            <a:lvl8pPr lvl="7" rtl="0" algn="ctr">
              <a:spcBef>
                <a:spcPts val="1600"/>
              </a:spcBef>
              <a:spcAft>
                <a:spcPts val="0"/>
              </a:spcAft>
              <a:buNone/>
              <a:defRPr>
                <a:solidFill>
                  <a:schemeClr val="dk2"/>
                </a:solidFill>
              </a:defRPr>
            </a:lvl8pPr>
            <a:lvl9pPr lvl="8" rtl="0" algn="ctr">
              <a:spcBef>
                <a:spcPts val="1600"/>
              </a:spcBef>
              <a:spcAft>
                <a:spcPts val="1600"/>
              </a:spcAft>
              <a:buNone/>
              <a:defRPr>
                <a:solidFill>
                  <a:schemeClr val="dk2"/>
                </a:solidFill>
              </a:defRPr>
            </a:lvl9pPr>
          </a:lstStyle>
          <a:p/>
        </p:txBody>
      </p:sp>
      <p:sp>
        <p:nvSpPr>
          <p:cNvPr id="403" name="Google Shape;403;p26"/>
          <p:cNvSpPr txBox="1"/>
          <p:nvPr>
            <p:ph idx="9" type="subTitle"/>
          </p:nvPr>
        </p:nvSpPr>
        <p:spPr>
          <a:xfrm>
            <a:off x="6419125" y="2648342"/>
            <a:ext cx="2002500" cy="431100"/>
          </a:xfrm>
          <a:prstGeom prst="rect">
            <a:avLst/>
          </a:prstGeom>
        </p:spPr>
        <p:txBody>
          <a:bodyPr anchorCtr="0" anchor="t" bIns="0" lIns="0" spcFirstLastPara="1" rIns="0" wrap="square" tIns="0">
            <a:noAutofit/>
          </a:bodyPr>
          <a:lstStyle>
            <a:lvl1pPr lvl="0" rtl="0" algn="ctr">
              <a:spcBef>
                <a:spcPts val="0"/>
              </a:spcBef>
              <a:spcAft>
                <a:spcPts val="0"/>
              </a:spcAft>
              <a:buNone/>
              <a:defRPr b="0">
                <a:solidFill>
                  <a:schemeClr val="dk2"/>
                </a:solidFill>
              </a:defRPr>
            </a:lvl1pPr>
            <a:lvl2pPr lvl="1" rtl="0" algn="ctr">
              <a:spcBef>
                <a:spcPts val="1600"/>
              </a:spcBef>
              <a:spcAft>
                <a:spcPts val="0"/>
              </a:spcAft>
              <a:buNone/>
              <a:defRPr>
                <a:solidFill>
                  <a:schemeClr val="dk2"/>
                </a:solidFill>
              </a:defRPr>
            </a:lvl2pPr>
            <a:lvl3pPr lvl="2" rtl="0" algn="ctr">
              <a:spcBef>
                <a:spcPts val="1600"/>
              </a:spcBef>
              <a:spcAft>
                <a:spcPts val="0"/>
              </a:spcAft>
              <a:buNone/>
              <a:defRPr>
                <a:solidFill>
                  <a:schemeClr val="dk2"/>
                </a:solidFill>
              </a:defRPr>
            </a:lvl3pPr>
            <a:lvl4pPr lvl="3" rtl="0" algn="ctr">
              <a:spcBef>
                <a:spcPts val="1600"/>
              </a:spcBef>
              <a:spcAft>
                <a:spcPts val="0"/>
              </a:spcAft>
              <a:buNone/>
              <a:defRPr>
                <a:solidFill>
                  <a:schemeClr val="dk2"/>
                </a:solidFill>
              </a:defRPr>
            </a:lvl4pPr>
            <a:lvl5pPr lvl="4" rtl="0" algn="ctr">
              <a:spcBef>
                <a:spcPts val="1600"/>
              </a:spcBef>
              <a:spcAft>
                <a:spcPts val="0"/>
              </a:spcAft>
              <a:buNone/>
              <a:defRPr>
                <a:solidFill>
                  <a:schemeClr val="dk2"/>
                </a:solidFill>
              </a:defRPr>
            </a:lvl5pPr>
            <a:lvl6pPr lvl="5" rtl="0" algn="ctr">
              <a:spcBef>
                <a:spcPts val="1600"/>
              </a:spcBef>
              <a:spcAft>
                <a:spcPts val="0"/>
              </a:spcAft>
              <a:buNone/>
              <a:defRPr>
                <a:solidFill>
                  <a:schemeClr val="dk2"/>
                </a:solidFill>
              </a:defRPr>
            </a:lvl6pPr>
            <a:lvl7pPr lvl="6" rtl="0" algn="ctr">
              <a:spcBef>
                <a:spcPts val="1600"/>
              </a:spcBef>
              <a:spcAft>
                <a:spcPts val="0"/>
              </a:spcAft>
              <a:buNone/>
              <a:defRPr>
                <a:solidFill>
                  <a:schemeClr val="dk2"/>
                </a:solidFill>
              </a:defRPr>
            </a:lvl7pPr>
            <a:lvl8pPr lvl="7" rtl="0" algn="ctr">
              <a:spcBef>
                <a:spcPts val="1600"/>
              </a:spcBef>
              <a:spcAft>
                <a:spcPts val="0"/>
              </a:spcAft>
              <a:buNone/>
              <a:defRPr>
                <a:solidFill>
                  <a:schemeClr val="dk2"/>
                </a:solidFill>
              </a:defRPr>
            </a:lvl8pPr>
            <a:lvl9pPr lvl="8" rtl="0" algn="ctr">
              <a:spcBef>
                <a:spcPts val="1600"/>
              </a:spcBef>
              <a:spcAft>
                <a:spcPts val="1600"/>
              </a:spcAft>
              <a:buNone/>
              <a:defRPr>
                <a:solidFill>
                  <a:schemeClr val="dk2"/>
                </a:solidFill>
              </a:defRPr>
            </a:lvl9pPr>
          </a:lstStyle>
          <a:p/>
        </p:txBody>
      </p:sp>
      <p:sp>
        <p:nvSpPr>
          <p:cNvPr id="404" name="Google Shape;404;p26"/>
          <p:cNvSpPr txBox="1"/>
          <p:nvPr>
            <p:ph hasCustomPrompt="1" idx="13" type="title"/>
          </p:nvPr>
        </p:nvSpPr>
        <p:spPr>
          <a:xfrm>
            <a:off x="6423226" y="2064056"/>
            <a:ext cx="2002500" cy="320100"/>
          </a:xfrm>
          <a:prstGeom prst="rect">
            <a:avLst/>
          </a:prstGeom>
          <a:noFill/>
        </p:spPr>
        <p:txBody>
          <a:bodyPr anchorCtr="0" anchor="t" bIns="0" lIns="0" spcFirstLastPara="1" rIns="0" wrap="square" tIns="0">
            <a:noAutofit/>
          </a:bodyPr>
          <a:lstStyle>
            <a:lvl1pPr lvl="0" rtl="0" algn="ctr">
              <a:spcBef>
                <a:spcPts val="0"/>
              </a:spcBef>
              <a:spcAft>
                <a:spcPts val="0"/>
              </a:spcAft>
              <a:buClr>
                <a:schemeClr val="accent2"/>
              </a:buClr>
              <a:buSzPts val="3600"/>
              <a:buNone/>
              <a:defRPr>
                <a:solidFill>
                  <a:schemeClr val="accent2"/>
                </a:solidFill>
              </a:defRPr>
            </a:lvl1pPr>
            <a:lvl2pPr lvl="1" rtl="0" algn="ctr">
              <a:spcBef>
                <a:spcPts val="0"/>
              </a:spcBef>
              <a:spcAft>
                <a:spcPts val="0"/>
              </a:spcAft>
              <a:buClr>
                <a:srgbClr val="999999"/>
              </a:buClr>
              <a:buSzPts val="9600"/>
              <a:buNone/>
              <a:defRPr sz="9600">
                <a:solidFill>
                  <a:srgbClr val="999999"/>
                </a:solidFill>
              </a:defRPr>
            </a:lvl2pPr>
            <a:lvl3pPr lvl="2" rtl="0" algn="ctr">
              <a:spcBef>
                <a:spcPts val="0"/>
              </a:spcBef>
              <a:spcAft>
                <a:spcPts val="0"/>
              </a:spcAft>
              <a:buClr>
                <a:srgbClr val="999999"/>
              </a:buClr>
              <a:buSzPts val="9600"/>
              <a:buNone/>
              <a:defRPr sz="9600">
                <a:solidFill>
                  <a:srgbClr val="999999"/>
                </a:solidFill>
              </a:defRPr>
            </a:lvl3pPr>
            <a:lvl4pPr lvl="3" rtl="0" algn="ctr">
              <a:spcBef>
                <a:spcPts val="0"/>
              </a:spcBef>
              <a:spcAft>
                <a:spcPts val="0"/>
              </a:spcAft>
              <a:buClr>
                <a:srgbClr val="999999"/>
              </a:buClr>
              <a:buSzPts val="9600"/>
              <a:buNone/>
              <a:defRPr sz="9600">
                <a:solidFill>
                  <a:srgbClr val="999999"/>
                </a:solidFill>
              </a:defRPr>
            </a:lvl4pPr>
            <a:lvl5pPr lvl="4" rtl="0" algn="ctr">
              <a:spcBef>
                <a:spcPts val="0"/>
              </a:spcBef>
              <a:spcAft>
                <a:spcPts val="0"/>
              </a:spcAft>
              <a:buClr>
                <a:srgbClr val="999999"/>
              </a:buClr>
              <a:buSzPts val="9600"/>
              <a:buNone/>
              <a:defRPr sz="9600">
                <a:solidFill>
                  <a:srgbClr val="999999"/>
                </a:solidFill>
              </a:defRPr>
            </a:lvl5pPr>
            <a:lvl6pPr lvl="5" rtl="0" algn="ctr">
              <a:spcBef>
                <a:spcPts val="0"/>
              </a:spcBef>
              <a:spcAft>
                <a:spcPts val="0"/>
              </a:spcAft>
              <a:buClr>
                <a:srgbClr val="999999"/>
              </a:buClr>
              <a:buSzPts val="9600"/>
              <a:buNone/>
              <a:defRPr sz="9600">
                <a:solidFill>
                  <a:srgbClr val="999999"/>
                </a:solidFill>
              </a:defRPr>
            </a:lvl6pPr>
            <a:lvl7pPr lvl="6" rtl="0" algn="ctr">
              <a:spcBef>
                <a:spcPts val="0"/>
              </a:spcBef>
              <a:spcAft>
                <a:spcPts val="0"/>
              </a:spcAft>
              <a:buClr>
                <a:srgbClr val="999999"/>
              </a:buClr>
              <a:buSzPts val="9600"/>
              <a:buNone/>
              <a:defRPr sz="9600">
                <a:solidFill>
                  <a:srgbClr val="999999"/>
                </a:solidFill>
              </a:defRPr>
            </a:lvl7pPr>
            <a:lvl8pPr lvl="7" rtl="0" algn="ctr">
              <a:spcBef>
                <a:spcPts val="0"/>
              </a:spcBef>
              <a:spcAft>
                <a:spcPts val="0"/>
              </a:spcAft>
              <a:buClr>
                <a:srgbClr val="999999"/>
              </a:buClr>
              <a:buSzPts val="9600"/>
              <a:buNone/>
              <a:defRPr sz="9600">
                <a:solidFill>
                  <a:srgbClr val="999999"/>
                </a:solidFill>
              </a:defRPr>
            </a:lvl8pPr>
            <a:lvl9pPr lvl="8" rtl="0" algn="ctr">
              <a:spcBef>
                <a:spcPts val="0"/>
              </a:spcBef>
              <a:spcAft>
                <a:spcPts val="0"/>
              </a:spcAft>
              <a:buClr>
                <a:srgbClr val="999999"/>
              </a:buClr>
              <a:buSzPts val="9600"/>
              <a:buNone/>
              <a:defRPr sz="9600">
                <a:solidFill>
                  <a:srgbClr val="999999"/>
                </a:solidFill>
              </a:defRPr>
            </a:lvl9pPr>
          </a:lstStyle>
          <a:p>
            <a:r>
              <a:t>xx%</a:t>
            </a:r>
          </a:p>
        </p:txBody>
      </p:sp>
      <p:sp>
        <p:nvSpPr>
          <p:cNvPr id="405" name="Google Shape;405;p26"/>
          <p:cNvSpPr txBox="1"/>
          <p:nvPr>
            <p:ph hasCustomPrompt="1" idx="14" type="title"/>
          </p:nvPr>
        </p:nvSpPr>
        <p:spPr>
          <a:xfrm>
            <a:off x="6423226" y="3626593"/>
            <a:ext cx="2002500" cy="320100"/>
          </a:xfrm>
          <a:prstGeom prst="rect">
            <a:avLst/>
          </a:prstGeom>
          <a:noFill/>
        </p:spPr>
        <p:txBody>
          <a:bodyPr anchorCtr="0" anchor="t" bIns="0" lIns="0" spcFirstLastPara="1" rIns="0" wrap="square" tIns="0">
            <a:noAutofit/>
          </a:bodyPr>
          <a:lstStyle>
            <a:lvl1pPr lvl="0" rtl="0" algn="ctr">
              <a:spcBef>
                <a:spcPts val="0"/>
              </a:spcBef>
              <a:spcAft>
                <a:spcPts val="0"/>
              </a:spcAft>
              <a:buClr>
                <a:schemeClr val="accent2"/>
              </a:buClr>
              <a:buSzPts val="3600"/>
              <a:buNone/>
              <a:defRPr>
                <a:solidFill>
                  <a:schemeClr val="accent2"/>
                </a:solidFill>
              </a:defRPr>
            </a:lvl1pPr>
            <a:lvl2pPr lvl="1" rtl="0" algn="ctr">
              <a:spcBef>
                <a:spcPts val="0"/>
              </a:spcBef>
              <a:spcAft>
                <a:spcPts val="0"/>
              </a:spcAft>
              <a:buClr>
                <a:srgbClr val="999999"/>
              </a:buClr>
              <a:buSzPts val="9600"/>
              <a:buNone/>
              <a:defRPr sz="9600">
                <a:solidFill>
                  <a:srgbClr val="999999"/>
                </a:solidFill>
              </a:defRPr>
            </a:lvl2pPr>
            <a:lvl3pPr lvl="2" rtl="0" algn="ctr">
              <a:spcBef>
                <a:spcPts val="0"/>
              </a:spcBef>
              <a:spcAft>
                <a:spcPts val="0"/>
              </a:spcAft>
              <a:buClr>
                <a:srgbClr val="999999"/>
              </a:buClr>
              <a:buSzPts val="9600"/>
              <a:buNone/>
              <a:defRPr sz="9600">
                <a:solidFill>
                  <a:srgbClr val="999999"/>
                </a:solidFill>
              </a:defRPr>
            </a:lvl3pPr>
            <a:lvl4pPr lvl="3" rtl="0" algn="ctr">
              <a:spcBef>
                <a:spcPts val="0"/>
              </a:spcBef>
              <a:spcAft>
                <a:spcPts val="0"/>
              </a:spcAft>
              <a:buClr>
                <a:srgbClr val="999999"/>
              </a:buClr>
              <a:buSzPts val="9600"/>
              <a:buNone/>
              <a:defRPr sz="9600">
                <a:solidFill>
                  <a:srgbClr val="999999"/>
                </a:solidFill>
              </a:defRPr>
            </a:lvl4pPr>
            <a:lvl5pPr lvl="4" rtl="0" algn="ctr">
              <a:spcBef>
                <a:spcPts val="0"/>
              </a:spcBef>
              <a:spcAft>
                <a:spcPts val="0"/>
              </a:spcAft>
              <a:buClr>
                <a:srgbClr val="999999"/>
              </a:buClr>
              <a:buSzPts val="9600"/>
              <a:buNone/>
              <a:defRPr sz="9600">
                <a:solidFill>
                  <a:srgbClr val="999999"/>
                </a:solidFill>
              </a:defRPr>
            </a:lvl5pPr>
            <a:lvl6pPr lvl="5" rtl="0" algn="ctr">
              <a:spcBef>
                <a:spcPts val="0"/>
              </a:spcBef>
              <a:spcAft>
                <a:spcPts val="0"/>
              </a:spcAft>
              <a:buClr>
                <a:srgbClr val="999999"/>
              </a:buClr>
              <a:buSzPts val="9600"/>
              <a:buNone/>
              <a:defRPr sz="9600">
                <a:solidFill>
                  <a:srgbClr val="999999"/>
                </a:solidFill>
              </a:defRPr>
            </a:lvl6pPr>
            <a:lvl7pPr lvl="6" rtl="0" algn="ctr">
              <a:spcBef>
                <a:spcPts val="0"/>
              </a:spcBef>
              <a:spcAft>
                <a:spcPts val="0"/>
              </a:spcAft>
              <a:buClr>
                <a:srgbClr val="999999"/>
              </a:buClr>
              <a:buSzPts val="9600"/>
              <a:buNone/>
              <a:defRPr sz="9600">
                <a:solidFill>
                  <a:srgbClr val="999999"/>
                </a:solidFill>
              </a:defRPr>
            </a:lvl7pPr>
            <a:lvl8pPr lvl="7" rtl="0" algn="ctr">
              <a:spcBef>
                <a:spcPts val="0"/>
              </a:spcBef>
              <a:spcAft>
                <a:spcPts val="0"/>
              </a:spcAft>
              <a:buClr>
                <a:srgbClr val="999999"/>
              </a:buClr>
              <a:buSzPts val="9600"/>
              <a:buNone/>
              <a:defRPr sz="9600">
                <a:solidFill>
                  <a:srgbClr val="999999"/>
                </a:solidFill>
              </a:defRPr>
            </a:lvl8pPr>
            <a:lvl9pPr lvl="8" rtl="0" algn="ctr">
              <a:spcBef>
                <a:spcPts val="0"/>
              </a:spcBef>
              <a:spcAft>
                <a:spcPts val="0"/>
              </a:spcAft>
              <a:buClr>
                <a:srgbClr val="999999"/>
              </a:buClr>
              <a:buSzPts val="9600"/>
              <a:buNone/>
              <a:defRPr sz="9600">
                <a:solidFill>
                  <a:srgbClr val="999999"/>
                </a:solidFill>
              </a:defRPr>
            </a:lvl9pPr>
          </a:lstStyle>
          <a:p>
            <a:r>
              <a:t>xx%</a:t>
            </a:r>
          </a:p>
        </p:txBody>
      </p:sp>
      <p:sp>
        <p:nvSpPr>
          <p:cNvPr id="406" name="Google Shape;406;p26"/>
          <p:cNvSpPr txBox="1"/>
          <p:nvPr>
            <p:ph idx="15" type="subTitle"/>
          </p:nvPr>
        </p:nvSpPr>
        <p:spPr>
          <a:xfrm>
            <a:off x="6419125" y="4178980"/>
            <a:ext cx="2002500" cy="431100"/>
          </a:xfrm>
          <a:prstGeom prst="rect">
            <a:avLst/>
          </a:prstGeom>
        </p:spPr>
        <p:txBody>
          <a:bodyPr anchorCtr="0" anchor="t" bIns="0" lIns="0" spcFirstLastPara="1" rIns="0" wrap="square" tIns="0">
            <a:noAutofit/>
          </a:bodyPr>
          <a:lstStyle>
            <a:lvl1pPr lvl="0" rtl="0" algn="ctr">
              <a:spcBef>
                <a:spcPts val="0"/>
              </a:spcBef>
              <a:spcAft>
                <a:spcPts val="0"/>
              </a:spcAft>
              <a:buNone/>
              <a:defRPr b="0">
                <a:solidFill>
                  <a:schemeClr val="dk2"/>
                </a:solidFill>
              </a:defRPr>
            </a:lvl1pPr>
            <a:lvl2pPr lvl="1" rtl="0" algn="ctr">
              <a:spcBef>
                <a:spcPts val="1600"/>
              </a:spcBef>
              <a:spcAft>
                <a:spcPts val="0"/>
              </a:spcAft>
              <a:buNone/>
              <a:defRPr>
                <a:solidFill>
                  <a:schemeClr val="dk2"/>
                </a:solidFill>
              </a:defRPr>
            </a:lvl2pPr>
            <a:lvl3pPr lvl="2" rtl="0" algn="ctr">
              <a:spcBef>
                <a:spcPts val="1600"/>
              </a:spcBef>
              <a:spcAft>
                <a:spcPts val="0"/>
              </a:spcAft>
              <a:buNone/>
              <a:defRPr>
                <a:solidFill>
                  <a:schemeClr val="dk2"/>
                </a:solidFill>
              </a:defRPr>
            </a:lvl3pPr>
            <a:lvl4pPr lvl="3" rtl="0" algn="ctr">
              <a:spcBef>
                <a:spcPts val="1600"/>
              </a:spcBef>
              <a:spcAft>
                <a:spcPts val="0"/>
              </a:spcAft>
              <a:buNone/>
              <a:defRPr>
                <a:solidFill>
                  <a:schemeClr val="dk2"/>
                </a:solidFill>
              </a:defRPr>
            </a:lvl4pPr>
            <a:lvl5pPr lvl="4" rtl="0" algn="ctr">
              <a:spcBef>
                <a:spcPts val="1600"/>
              </a:spcBef>
              <a:spcAft>
                <a:spcPts val="0"/>
              </a:spcAft>
              <a:buNone/>
              <a:defRPr>
                <a:solidFill>
                  <a:schemeClr val="dk2"/>
                </a:solidFill>
              </a:defRPr>
            </a:lvl5pPr>
            <a:lvl6pPr lvl="5" rtl="0" algn="ctr">
              <a:spcBef>
                <a:spcPts val="1600"/>
              </a:spcBef>
              <a:spcAft>
                <a:spcPts val="0"/>
              </a:spcAft>
              <a:buNone/>
              <a:defRPr>
                <a:solidFill>
                  <a:schemeClr val="dk2"/>
                </a:solidFill>
              </a:defRPr>
            </a:lvl6pPr>
            <a:lvl7pPr lvl="6" rtl="0" algn="ctr">
              <a:spcBef>
                <a:spcPts val="1600"/>
              </a:spcBef>
              <a:spcAft>
                <a:spcPts val="0"/>
              </a:spcAft>
              <a:buNone/>
              <a:defRPr>
                <a:solidFill>
                  <a:schemeClr val="dk2"/>
                </a:solidFill>
              </a:defRPr>
            </a:lvl7pPr>
            <a:lvl8pPr lvl="7" rtl="0" algn="ctr">
              <a:spcBef>
                <a:spcPts val="1600"/>
              </a:spcBef>
              <a:spcAft>
                <a:spcPts val="0"/>
              </a:spcAft>
              <a:buNone/>
              <a:defRPr>
                <a:solidFill>
                  <a:schemeClr val="dk2"/>
                </a:solidFill>
              </a:defRPr>
            </a:lvl8pPr>
            <a:lvl9pPr lvl="8" rtl="0" algn="ctr">
              <a:spcBef>
                <a:spcPts val="1600"/>
              </a:spcBef>
              <a:spcAft>
                <a:spcPts val="1600"/>
              </a:spcAft>
              <a:buNone/>
              <a:defRPr>
                <a:solidFill>
                  <a:schemeClr val="dk2"/>
                </a:solidFill>
              </a:defRPr>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line 1">
  <p:cSld name="CUSTOM_8_1">
    <p:spTree>
      <p:nvGrpSpPr>
        <p:cNvPr id="407" name="Shape 407"/>
        <p:cNvGrpSpPr/>
        <p:nvPr/>
      </p:nvGrpSpPr>
      <p:grpSpPr>
        <a:xfrm>
          <a:off x="0" y="0"/>
          <a:ext cx="0" cy="0"/>
          <a:chOff x="0" y="0"/>
          <a:chExt cx="0" cy="0"/>
        </a:xfrm>
      </p:grpSpPr>
      <p:sp>
        <p:nvSpPr>
          <p:cNvPr id="408" name="Google Shape;408;p27"/>
          <p:cNvSpPr txBox="1"/>
          <p:nvPr>
            <p:ph hasCustomPrompt="1" type="title"/>
          </p:nvPr>
        </p:nvSpPr>
        <p:spPr>
          <a:xfrm>
            <a:off x="6218874" y="538175"/>
            <a:ext cx="2258700" cy="1205700"/>
          </a:xfrm>
          <a:prstGeom prst="rect">
            <a:avLst/>
          </a:prstGeom>
        </p:spPr>
        <p:txBody>
          <a:bodyPr anchorCtr="0" anchor="b" bIns="0" lIns="0" spcFirstLastPara="1" rIns="0" wrap="square" tIns="0">
            <a:noAutofit/>
          </a:bodyPr>
          <a:lstStyle>
            <a:lvl1pPr lvl="0" rtl="0" algn="r">
              <a:spcBef>
                <a:spcPts val="0"/>
              </a:spcBef>
              <a:spcAft>
                <a:spcPts val="0"/>
              </a:spcAft>
              <a:buClr>
                <a:schemeClr val="accent2"/>
              </a:buClr>
              <a:buSzPts val="9600"/>
              <a:buNone/>
              <a:defRPr sz="9600">
                <a:solidFill>
                  <a:schemeClr val="accent2"/>
                </a:solidFill>
              </a:defRPr>
            </a:lvl1pPr>
            <a:lvl2pPr lvl="1" rtl="0" algn="r">
              <a:spcBef>
                <a:spcPts val="0"/>
              </a:spcBef>
              <a:spcAft>
                <a:spcPts val="0"/>
              </a:spcAft>
              <a:buSzPts val="9600"/>
              <a:buFont typeface="Khand"/>
              <a:buNone/>
              <a:defRPr b="1" sz="9600">
                <a:latin typeface="Khand"/>
                <a:ea typeface="Khand"/>
                <a:cs typeface="Khand"/>
                <a:sym typeface="Khand"/>
              </a:defRPr>
            </a:lvl2pPr>
            <a:lvl3pPr lvl="2" rtl="0" algn="r">
              <a:spcBef>
                <a:spcPts val="0"/>
              </a:spcBef>
              <a:spcAft>
                <a:spcPts val="0"/>
              </a:spcAft>
              <a:buSzPts val="9600"/>
              <a:buFont typeface="Khand"/>
              <a:buNone/>
              <a:defRPr b="1" sz="9600">
                <a:latin typeface="Khand"/>
                <a:ea typeface="Khand"/>
                <a:cs typeface="Khand"/>
                <a:sym typeface="Khand"/>
              </a:defRPr>
            </a:lvl3pPr>
            <a:lvl4pPr lvl="3" rtl="0" algn="r">
              <a:spcBef>
                <a:spcPts val="0"/>
              </a:spcBef>
              <a:spcAft>
                <a:spcPts val="0"/>
              </a:spcAft>
              <a:buSzPts val="9600"/>
              <a:buFont typeface="Khand"/>
              <a:buNone/>
              <a:defRPr b="1" sz="9600">
                <a:latin typeface="Khand"/>
                <a:ea typeface="Khand"/>
                <a:cs typeface="Khand"/>
                <a:sym typeface="Khand"/>
              </a:defRPr>
            </a:lvl4pPr>
            <a:lvl5pPr lvl="4" rtl="0" algn="r">
              <a:spcBef>
                <a:spcPts val="0"/>
              </a:spcBef>
              <a:spcAft>
                <a:spcPts val="0"/>
              </a:spcAft>
              <a:buSzPts val="9600"/>
              <a:buFont typeface="Khand"/>
              <a:buNone/>
              <a:defRPr b="1" sz="9600">
                <a:latin typeface="Khand"/>
                <a:ea typeface="Khand"/>
                <a:cs typeface="Khand"/>
                <a:sym typeface="Khand"/>
              </a:defRPr>
            </a:lvl5pPr>
            <a:lvl6pPr lvl="5" rtl="0" algn="r">
              <a:spcBef>
                <a:spcPts val="0"/>
              </a:spcBef>
              <a:spcAft>
                <a:spcPts val="0"/>
              </a:spcAft>
              <a:buSzPts val="9600"/>
              <a:buFont typeface="Khand"/>
              <a:buNone/>
              <a:defRPr b="1" sz="9600">
                <a:latin typeface="Khand"/>
                <a:ea typeface="Khand"/>
                <a:cs typeface="Khand"/>
                <a:sym typeface="Khand"/>
              </a:defRPr>
            </a:lvl6pPr>
            <a:lvl7pPr lvl="6" rtl="0" algn="r">
              <a:spcBef>
                <a:spcPts val="0"/>
              </a:spcBef>
              <a:spcAft>
                <a:spcPts val="0"/>
              </a:spcAft>
              <a:buSzPts val="9600"/>
              <a:buFont typeface="Khand"/>
              <a:buNone/>
              <a:defRPr b="1" sz="9600">
                <a:latin typeface="Khand"/>
                <a:ea typeface="Khand"/>
                <a:cs typeface="Khand"/>
                <a:sym typeface="Khand"/>
              </a:defRPr>
            </a:lvl7pPr>
            <a:lvl8pPr lvl="7" rtl="0" algn="r">
              <a:spcBef>
                <a:spcPts val="0"/>
              </a:spcBef>
              <a:spcAft>
                <a:spcPts val="0"/>
              </a:spcAft>
              <a:buSzPts val="9600"/>
              <a:buFont typeface="Khand"/>
              <a:buNone/>
              <a:defRPr b="1" sz="9600">
                <a:latin typeface="Khand"/>
                <a:ea typeface="Khand"/>
                <a:cs typeface="Khand"/>
                <a:sym typeface="Khand"/>
              </a:defRPr>
            </a:lvl8pPr>
            <a:lvl9pPr lvl="8" rtl="0" algn="r">
              <a:spcBef>
                <a:spcPts val="0"/>
              </a:spcBef>
              <a:spcAft>
                <a:spcPts val="0"/>
              </a:spcAft>
              <a:buSzPts val="9600"/>
              <a:buFont typeface="Khand"/>
              <a:buNone/>
              <a:defRPr b="1" sz="9600">
                <a:latin typeface="Khand"/>
                <a:ea typeface="Khand"/>
                <a:cs typeface="Khand"/>
                <a:sym typeface="Khand"/>
              </a:defRPr>
            </a:lvl9pPr>
          </a:lstStyle>
          <a:p>
            <a:r>
              <a:t>xx%</a:t>
            </a:r>
          </a:p>
        </p:txBody>
      </p:sp>
      <p:sp>
        <p:nvSpPr>
          <p:cNvPr id="409" name="Google Shape;409;p27"/>
          <p:cNvSpPr txBox="1"/>
          <p:nvPr>
            <p:ph idx="12" type="sldNum"/>
          </p:nvPr>
        </p:nvSpPr>
        <p:spPr>
          <a:xfrm>
            <a:off x="8629950" y="4735225"/>
            <a:ext cx="356700" cy="283200"/>
          </a:xfrm>
          <a:prstGeom prst="rect">
            <a:avLst/>
          </a:prstGeom>
        </p:spPr>
        <p:txBody>
          <a:bodyPr anchorCtr="0" anchor="ctr" bIns="0" lIns="0" spcFirstLastPara="1" rIns="0" wrap="square" tIns="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ctr">
              <a:spcBef>
                <a:spcPts val="0"/>
              </a:spcBef>
              <a:spcAft>
                <a:spcPts val="0"/>
              </a:spcAft>
              <a:buNone/>
            </a:pPr>
            <a:r>
              <a:rPr lang="en"/>
              <a:t> </a:t>
            </a:r>
            <a:fld id="{00000000-1234-1234-1234-123412341234}" type="slidenum">
              <a:rPr lang="en"/>
              <a:t>‹#›</a:t>
            </a:fld>
            <a:r>
              <a:rPr lang="en"/>
              <a:t>.</a:t>
            </a:r>
            <a:endParaRPr/>
          </a:p>
        </p:txBody>
      </p:sp>
      <p:sp>
        <p:nvSpPr>
          <p:cNvPr id="410" name="Google Shape;410;p27"/>
          <p:cNvSpPr txBox="1"/>
          <p:nvPr>
            <p:ph idx="2" type="title"/>
          </p:nvPr>
        </p:nvSpPr>
        <p:spPr>
          <a:xfrm>
            <a:off x="5456025" y="2010675"/>
            <a:ext cx="2973600" cy="2385900"/>
          </a:xfrm>
          <a:prstGeom prst="rect">
            <a:avLst/>
          </a:prstGeom>
        </p:spPr>
        <p:txBody>
          <a:bodyPr anchorCtr="0" anchor="b" bIns="0" lIns="0" spcFirstLastPara="1" rIns="0" wrap="square" tIns="0">
            <a:noAutofit/>
          </a:bodyPr>
          <a:lstStyle>
            <a:lvl1pPr lvl="0" rtl="0" algn="r">
              <a:lnSpc>
                <a:spcPct val="115000"/>
              </a:lnSpc>
              <a:spcBef>
                <a:spcPts val="0"/>
              </a:spcBef>
              <a:spcAft>
                <a:spcPts val="0"/>
              </a:spcAft>
              <a:buSzPts val="5000"/>
              <a:buNone/>
              <a:defRPr sz="5000"/>
            </a:lvl1pPr>
            <a:lvl2pPr lvl="1" rtl="0" algn="r">
              <a:spcBef>
                <a:spcPts val="0"/>
              </a:spcBef>
              <a:spcAft>
                <a:spcPts val="0"/>
              </a:spcAft>
              <a:buSzPts val="5000"/>
              <a:buFont typeface="Khand"/>
              <a:buNone/>
              <a:defRPr b="1" sz="5000">
                <a:latin typeface="Khand"/>
                <a:ea typeface="Khand"/>
                <a:cs typeface="Khand"/>
                <a:sym typeface="Khand"/>
              </a:defRPr>
            </a:lvl2pPr>
            <a:lvl3pPr lvl="2" rtl="0" algn="r">
              <a:spcBef>
                <a:spcPts val="0"/>
              </a:spcBef>
              <a:spcAft>
                <a:spcPts val="0"/>
              </a:spcAft>
              <a:buSzPts val="5000"/>
              <a:buFont typeface="Khand"/>
              <a:buNone/>
              <a:defRPr b="1" sz="5000">
                <a:latin typeface="Khand"/>
                <a:ea typeface="Khand"/>
                <a:cs typeface="Khand"/>
                <a:sym typeface="Khand"/>
              </a:defRPr>
            </a:lvl3pPr>
            <a:lvl4pPr lvl="3" rtl="0" algn="r">
              <a:spcBef>
                <a:spcPts val="0"/>
              </a:spcBef>
              <a:spcAft>
                <a:spcPts val="0"/>
              </a:spcAft>
              <a:buSzPts val="5000"/>
              <a:buFont typeface="Khand"/>
              <a:buNone/>
              <a:defRPr b="1" sz="5000">
                <a:latin typeface="Khand"/>
                <a:ea typeface="Khand"/>
                <a:cs typeface="Khand"/>
                <a:sym typeface="Khand"/>
              </a:defRPr>
            </a:lvl4pPr>
            <a:lvl5pPr lvl="4" rtl="0" algn="r">
              <a:spcBef>
                <a:spcPts val="0"/>
              </a:spcBef>
              <a:spcAft>
                <a:spcPts val="0"/>
              </a:spcAft>
              <a:buSzPts val="5000"/>
              <a:buFont typeface="Khand"/>
              <a:buNone/>
              <a:defRPr b="1" sz="5000">
                <a:latin typeface="Khand"/>
                <a:ea typeface="Khand"/>
                <a:cs typeface="Khand"/>
                <a:sym typeface="Khand"/>
              </a:defRPr>
            </a:lvl5pPr>
            <a:lvl6pPr lvl="5" rtl="0" algn="r">
              <a:spcBef>
                <a:spcPts val="0"/>
              </a:spcBef>
              <a:spcAft>
                <a:spcPts val="0"/>
              </a:spcAft>
              <a:buSzPts val="5000"/>
              <a:buFont typeface="Khand"/>
              <a:buNone/>
              <a:defRPr b="1" sz="5000">
                <a:latin typeface="Khand"/>
                <a:ea typeface="Khand"/>
                <a:cs typeface="Khand"/>
                <a:sym typeface="Khand"/>
              </a:defRPr>
            </a:lvl6pPr>
            <a:lvl7pPr lvl="6" rtl="0" algn="r">
              <a:spcBef>
                <a:spcPts val="0"/>
              </a:spcBef>
              <a:spcAft>
                <a:spcPts val="0"/>
              </a:spcAft>
              <a:buSzPts val="5000"/>
              <a:buFont typeface="Khand"/>
              <a:buNone/>
              <a:defRPr b="1" sz="5000">
                <a:latin typeface="Khand"/>
                <a:ea typeface="Khand"/>
                <a:cs typeface="Khand"/>
                <a:sym typeface="Khand"/>
              </a:defRPr>
            </a:lvl7pPr>
            <a:lvl8pPr lvl="7" rtl="0" algn="r">
              <a:spcBef>
                <a:spcPts val="0"/>
              </a:spcBef>
              <a:spcAft>
                <a:spcPts val="0"/>
              </a:spcAft>
              <a:buSzPts val="5000"/>
              <a:buFont typeface="Khand"/>
              <a:buNone/>
              <a:defRPr b="1" sz="5000">
                <a:latin typeface="Khand"/>
                <a:ea typeface="Khand"/>
                <a:cs typeface="Khand"/>
                <a:sym typeface="Khand"/>
              </a:defRPr>
            </a:lvl8pPr>
            <a:lvl9pPr lvl="8" rtl="0" algn="r">
              <a:spcBef>
                <a:spcPts val="0"/>
              </a:spcBef>
              <a:spcAft>
                <a:spcPts val="0"/>
              </a:spcAft>
              <a:buSzPts val="5000"/>
              <a:buFont typeface="Khand"/>
              <a:buNone/>
              <a:defRPr b="1" sz="5000">
                <a:latin typeface="Khand"/>
                <a:ea typeface="Khand"/>
                <a:cs typeface="Khand"/>
                <a:sym typeface="Khand"/>
              </a:defRPr>
            </a:lvl9pPr>
          </a:lstStyle>
          <a:p/>
        </p:txBody>
      </p:sp>
      <p:sp>
        <p:nvSpPr>
          <p:cNvPr id="411" name="Google Shape;411;p27"/>
          <p:cNvSpPr txBox="1"/>
          <p:nvPr>
            <p:ph idx="1" type="subTitle"/>
          </p:nvPr>
        </p:nvSpPr>
        <p:spPr>
          <a:xfrm>
            <a:off x="4618285" y="4396575"/>
            <a:ext cx="3893700" cy="213600"/>
          </a:xfrm>
          <a:prstGeom prst="rect">
            <a:avLst/>
          </a:prstGeom>
        </p:spPr>
        <p:txBody>
          <a:bodyPr anchorCtr="0" anchor="t" bIns="91425" lIns="0" spcFirstLastPara="1" rIns="91425" wrap="square" tIns="0">
            <a:noAutofit/>
          </a:bodyPr>
          <a:lstStyle>
            <a:lvl1pPr lvl="0" rtl="0" algn="r">
              <a:lnSpc>
                <a:spcPct val="100000"/>
              </a:lnSpc>
              <a:spcBef>
                <a:spcPts val="0"/>
              </a:spcBef>
              <a:spcAft>
                <a:spcPts val="0"/>
              </a:spcAft>
              <a:buClr>
                <a:srgbClr val="41294A"/>
              </a:buClr>
              <a:buSzPts val="1400"/>
              <a:buNone/>
              <a:defRPr b="0" sz="1400">
                <a:highlight>
                  <a:schemeClr val="accent1"/>
                </a:highlight>
              </a:defRPr>
            </a:lvl1pPr>
            <a:lvl2pPr lvl="1" rtl="0" algn="r">
              <a:lnSpc>
                <a:spcPct val="100000"/>
              </a:lnSpc>
              <a:spcBef>
                <a:spcPts val="0"/>
              </a:spcBef>
              <a:spcAft>
                <a:spcPts val="0"/>
              </a:spcAft>
              <a:buClr>
                <a:srgbClr val="41294A"/>
              </a:buClr>
              <a:buSzPts val="1400"/>
              <a:buNone/>
              <a:defRPr sz="1400">
                <a:solidFill>
                  <a:srgbClr val="41294A"/>
                </a:solidFill>
              </a:defRPr>
            </a:lvl2pPr>
            <a:lvl3pPr lvl="2" rtl="0" algn="r">
              <a:lnSpc>
                <a:spcPct val="100000"/>
              </a:lnSpc>
              <a:spcBef>
                <a:spcPts val="0"/>
              </a:spcBef>
              <a:spcAft>
                <a:spcPts val="0"/>
              </a:spcAft>
              <a:buClr>
                <a:srgbClr val="41294A"/>
              </a:buClr>
              <a:buSzPts val="1400"/>
              <a:buNone/>
              <a:defRPr sz="1400">
                <a:solidFill>
                  <a:srgbClr val="41294A"/>
                </a:solidFill>
              </a:defRPr>
            </a:lvl3pPr>
            <a:lvl4pPr lvl="3" rtl="0" algn="r">
              <a:lnSpc>
                <a:spcPct val="100000"/>
              </a:lnSpc>
              <a:spcBef>
                <a:spcPts val="0"/>
              </a:spcBef>
              <a:spcAft>
                <a:spcPts val="0"/>
              </a:spcAft>
              <a:buClr>
                <a:srgbClr val="41294A"/>
              </a:buClr>
              <a:buSzPts val="1400"/>
              <a:buNone/>
              <a:defRPr sz="1400">
                <a:solidFill>
                  <a:srgbClr val="41294A"/>
                </a:solidFill>
              </a:defRPr>
            </a:lvl4pPr>
            <a:lvl5pPr lvl="4" rtl="0" algn="r">
              <a:lnSpc>
                <a:spcPct val="100000"/>
              </a:lnSpc>
              <a:spcBef>
                <a:spcPts val="0"/>
              </a:spcBef>
              <a:spcAft>
                <a:spcPts val="0"/>
              </a:spcAft>
              <a:buClr>
                <a:srgbClr val="41294A"/>
              </a:buClr>
              <a:buSzPts val="1400"/>
              <a:buNone/>
              <a:defRPr sz="1400">
                <a:solidFill>
                  <a:srgbClr val="41294A"/>
                </a:solidFill>
              </a:defRPr>
            </a:lvl5pPr>
            <a:lvl6pPr lvl="5" rtl="0" algn="r">
              <a:lnSpc>
                <a:spcPct val="100000"/>
              </a:lnSpc>
              <a:spcBef>
                <a:spcPts val="0"/>
              </a:spcBef>
              <a:spcAft>
                <a:spcPts val="0"/>
              </a:spcAft>
              <a:buClr>
                <a:srgbClr val="41294A"/>
              </a:buClr>
              <a:buSzPts val="1400"/>
              <a:buNone/>
              <a:defRPr sz="1400">
                <a:solidFill>
                  <a:srgbClr val="41294A"/>
                </a:solidFill>
              </a:defRPr>
            </a:lvl6pPr>
            <a:lvl7pPr lvl="6" rtl="0" algn="r">
              <a:lnSpc>
                <a:spcPct val="100000"/>
              </a:lnSpc>
              <a:spcBef>
                <a:spcPts val="0"/>
              </a:spcBef>
              <a:spcAft>
                <a:spcPts val="0"/>
              </a:spcAft>
              <a:buClr>
                <a:srgbClr val="41294A"/>
              </a:buClr>
              <a:buSzPts val="1400"/>
              <a:buNone/>
              <a:defRPr sz="1400">
                <a:solidFill>
                  <a:srgbClr val="41294A"/>
                </a:solidFill>
              </a:defRPr>
            </a:lvl7pPr>
            <a:lvl8pPr lvl="7" rtl="0" algn="r">
              <a:lnSpc>
                <a:spcPct val="100000"/>
              </a:lnSpc>
              <a:spcBef>
                <a:spcPts val="0"/>
              </a:spcBef>
              <a:spcAft>
                <a:spcPts val="0"/>
              </a:spcAft>
              <a:buClr>
                <a:srgbClr val="41294A"/>
              </a:buClr>
              <a:buSzPts val="1400"/>
              <a:buNone/>
              <a:defRPr sz="1400">
                <a:solidFill>
                  <a:srgbClr val="41294A"/>
                </a:solidFill>
              </a:defRPr>
            </a:lvl8pPr>
            <a:lvl9pPr lvl="8" rtl="0" algn="r">
              <a:lnSpc>
                <a:spcPct val="100000"/>
              </a:lnSpc>
              <a:spcBef>
                <a:spcPts val="0"/>
              </a:spcBef>
              <a:spcAft>
                <a:spcPts val="0"/>
              </a:spcAft>
              <a:buClr>
                <a:srgbClr val="41294A"/>
              </a:buClr>
              <a:buSzPts val="1400"/>
              <a:buNone/>
              <a:defRPr sz="1400">
                <a:solidFill>
                  <a:srgbClr val="41294A"/>
                </a:solidFill>
              </a:defRPr>
            </a:lvl9pPr>
          </a:lstStyle>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7">
    <p:spTree>
      <p:nvGrpSpPr>
        <p:cNvPr id="412" name="Shape 412"/>
        <p:cNvGrpSpPr/>
        <p:nvPr/>
      </p:nvGrpSpPr>
      <p:grpSpPr>
        <a:xfrm>
          <a:off x="0" y="0"/>
          <a:ext cx="0" cy="0"/>
          <a:chOff x="0" y="0"/>
          <a:chExt cx="0" cy="0"/>
        </a:xfrm>
      </p:grpSpPr>
      <p:sp>
        <p:nvSpPr>
          <p:cNvPr id="413" name="Google Shape;413;p28"/>
          <p:cNvSpPr txBox="1"/>
          <p:nvPr>
            <p:ph idx="12" type="sldNum"/>
          </p:nvPr>
        </p:nvSpPr>
        <p:spPr>
          <a:xfrm>
            <a:off x="8629950" y="4735225"/>
            <a:ext cx="356700" cy="283200"/>
          </a:xfrm>
          <a:prstGeom prst="rect">
            <a:avLst/>
          </a:prstGeom>
        </p:spPr>
        <p:txBody>
          <a:bodyPr anchorCtr="0" anchor="ctr" bIns="0" lIns="0" spcFirstLastPara="1" rIns="0" wrap="square" tIns="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r>
              <a:rPr lang="en"/>
              <a:t> </a:t>
            </a:r>
            <a:fld id="{00000000-1234-1234-1234-123412341234}" type="slidenum">
              <a:rPr lang="en"/>
              <a:t>‹#›</a:t>
            </a:fld>
            <a:r>
              <a:rPr lang="en"/>
              <a:t>.</a:t>
            </a:r>
            <a:endParaRPr/>
          </a:p>
        </p:txBody>
      </p:sp>
      <p:sp>
        <p:nvSpPr>
          <p:cNvPr id="414" name="Google Shape;414;p28"/>
          <p:cNvSpPr txBox="1"/>
          <p:nvPr>
            <p:ph type="ctrTitle"/>
          </p:nvPr>
        </p:nvSpPr>
        <p:spPr>
          <a:xfrm>
            <a:off x="720000" y="705275"/>
            <a:ext cx="3304200" cy="1868100"/>
          </a:xfrm>
          <a:prstGeom prst="rect">
            <a:avLst/>
          </a:prstGeom>
        </p:spPr>
        <p:txBody>
          <a:bodyPr anchorCtr="0" anchor="b" bIns="91425" lIns="0" spcFirstLastPara="1" rIns="0" wrap="square" tIns="0">
            <a:noAutofit/>
          </a:bodyPr>
          <a:lstStyle>
            <a:lvl1pPr lvl="0" rtl="0">
              <a:spcBef>
                <a:spcPts val="0"/>
              </a:spcBef>
              <a:spcAft>
                <a:spcPts val="0"/>
              </a:spcAft>
              <a:buSzPts val="3600"/>
              <a:buNone/>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415" name="Google Shape;415;p28"/>
          <p:cNvSpPr txBox="1"/>
          <p:nvPr>
            <p:ph idx="1" type="subTitle"/>
          </p:nvPr>
        </p:nvSpPr>
        <p:spPr>
          <a:xfrm>
            <a:off x="720000" y="2574800"/>
            <a:ext cx="3304200" cy="2035200"/>
          </a:xfrm>
          <a:prstGeom prst="rect">
            <a:avLst/>
          </a:prstGeom>
        </p:spPr>
        <p:txBody>
          <a:bodyPr anchorCtr="0" anchor="t" bIns="0" lIns="0" spcFirstLastPara="1" rIns="0" wrap="square" tIns="91425">
            <a:noAutofit/>
          </a:bodyPr>
          <a:lstStyle>
            <a:lvl1pPr lvl="0" rtl="0">
              <a:lnSpc>
                <a:spcPct val="100000"/>
              </a:lnSpc>
              <a:spcBef>
                <a:spcPts val="0"/>
              </a:spcBef>
              <a:spcAft>
                <a:spcPts val="0"/>
              </a:spcAft>
              <a:buNone/>
              <a:defRPr b="0"/>
            </a:lvl1pPr>
            <a:lvl2pPr lvl="1" rtl="0">
              <a:lnSpc>
                <a:spcPct val="100000"/>
              </a:lnSpc>
              <a:spcBef>
                <a:spcPts val="1600"/>
              </a:spcBef>
              <a:spcAft>
                <a:spcPts val="0"/>
              </a:spcAft>
              <a:buNone/>
              <a:defRPr sz="1400"/>
            </a:lvl2pPr>
            <a:lvl3pPr lvl="2" rtl="0">
              <a:lnSpc>
                <a:spcPct val="100000"/>
              </a:lnSpc>
              <a:spcBef>
                <a:spcPts val="1600"/>
              </a:spcBef>
              <a:spcAft>
                <a:spcPts val="0"/>
              </a:spcAft>
              <a:buNone/>
              <a:defRPr sz="1400"/>
            </a:lvl3pPr>
            <a:lvl4pPr lvl="3" rtl="0">
              <a:lnSpc>
                <a:spcPct val="100000"/>
              </a:lnSpc>
              <a:spcBef>
                <a:spcPts val="1600"/>
              </a:spcBef>
              <a:spcAft>
                <a:spcPts val="0"/>
              </a:spcAft>
              <a:buNone/>
              <a:defRPr sz="1400"/>
            </a:lvl4pPr>
            <a:lvl5pPr lvl="4" rtl="0">
              <a:lnSpc>
                <a:spcPct val="100000"/>
              </a:lnSpc>
              <a:spcBef>
                <a:spcPts val="1600"/>
              </a:spcBef>
              <a:spcAft>
                <a:spcPts val="0"/>
              </a:spcAft>
              <a:buNone/>
              <a:defRPr sz="1400"/>
            </a:lvl5pPr>
            <a:lvl6pPr lvl="5" rtl="0">
              <a:lnSpc>
                <a:spcPct val="100000"/>
              </a:lnSpc>
              <a:spcBef>
                <a:spcPts val="1600"/>
              </a:spcBef>
              <a:spcAft>
                <a:spcPts val="0"/>
              </a:spcAft>
              <a:buNone/>
              <a:defRPr sz="1400"/>
            </a:lvl6pPr>
            <a:lvl7pPr lvl="6" rtl="0">
              <a:lnSpc>
                <a:spcPct val="100000"/>
              </a:lnSpc>
              <a:spcBef>
                <a:spcPts val="1600"/>
              </a:spcBef>
              <a:spcAft>
                <a:spcPts val="0"/>
              </a:spcAft>
              <a:buNone/>
              <a:defRPr sz="1400"/>
            </a:lvl7pPr>
            <a:lvl8pPr lvl="7" rtl="0">
              <a:lnSpc>
                <a:spcPct val="100000"/>
              </a:lnSpc>
              <a:spcBef>
                <a:spcPts val="1600"/>
              </a:spcBef>
              <a:spcAft>
                <a:spcPts val="0"/>
              </a:spcAft>
              <a:buNone/>
              <a:defRPr sz="1400"/>
            </a:lvl8pPr>
            <a:lvl9pPr lvl="8" rtl="0">
              <a:lnSpc>
                <a:spcPct val="100000"/>
              </a:lnSpc>
              <a:spcBef>
                <a:spcPts val="1600"/>
              </a:spcBef>
              <a:spcAft>
                <a:spcPts val="1600"/>
              </a:spcAft>
              <a:buNone/>
              <a:defRPr sz="1400"/>
            </a:lvl9pPr>
          </a:lstStyle>
          <a:p/>
        </p:txBody>
      </p:sp>
      <p:grpSp>
        <p:nvGrpSpPr>
          <p:cNvPr id="416" name="Google Shape;416;p28"/>
          <p:cNvGrpSpPr/>
          <p:nvPr/>
        </p:nvGrpSpPr>
        <p:grpSpPr>
          <a:xfrm rot="10800000">
            <a:off x="-3" y="371062"/>
            <a:ext cx="3000750" cy="334221"/>
            <a:chOff x="6143247" y="203950"/>
            <a:chExt cx="3000750" cy="334221"/>
          </a:xfrm>
        </p:grpSpPr>
        <p:grpSp>
          <p:nvGrpSpPr>
            <p:cNvPr id="417" name="Google Shape;417;p28"/>
            <p:cNvGrpSpPr/>
            <p:nvPr/>
          </p:nvGrpSpPr>
          <p:grpSpPr>
            <a:xfrm>
              <a:off x="6401510" y="203950"/>
              <a:ext cx="2742479" cy="147696"/>
              <a:chOff x="184396" y="1493143"/>
              <a:chExt cx="49503224" cy="2670817"/>
            </a:xfrm>
          </p:grpSpPr>
          <p:sp>
            <p:nvSpPr>
              <p:cNvPr id="418" name="Google Shape;418;p28"/>
              <p:cNvSpPr/>
              <p:nvPr/>
            </p:nvSpPr>
            <p:spPr>
              <a:xfrm>
                <a:off x="184396"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28"/>
              <p:cNvSpPr/>
              <p:nvPr/>
            </p:nvSpPr>
            <p:spPr>
              <a:xfrm>
                <a:off x="1448775"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28"/>
              <p:cNvSpPr/>
              <p:nvPr/>
            </p:nvSpPr>
            <p:spPr>
              <a:xfrm>
                <a:off x="1885037" y="1493143"/>
                <a:ext cx="47802583" cy="2670817"/>
              </a:xfrm>
              <a:custGeom>
                <a:rect b="b" l="l" r="r" t="t"/>
                <a:pathLst>
                  <a:path extrusionOk="0" h="106822" w="174122">
                    <a:moveTo>
                      <a:pt x="1" y="0"/>
                    </a:moveTo>
                    <a:lnTo>
                      <a:pt x="1" y="106822"/>
                    </a:lnTo>
                    <a:lnTo>
                      <a:pt x="174121" y="106822"/>
                    </a:lnTo>
                    <a:lnTo>
                      <a:pt x="1741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1" name="Google Shape;421;p28"/>
            <p:cNvGrpSpPr/>
            <p:nvPr/>
          </p:nvGrpSpPr>
          <p:grpSpPr>
            <a:xfrm>
              <a:off x="6143247" y="203950"/>
              <a:ext cx="215333" cy="147696"/>
              <a:chOff x="442294" y="1493143"/>
              <a:chExt cx="3886871" cy="2670817"/>
            </a:xfrm>
          </p:grpSpPr>
          <p:sp>
            <p:nvSpPr>
              <p:cNvPr id="422" name="Google Shape;422;p28"/>
              <p:cNvSpPr/>
              <p:nvPr/>
            </p:nvSpPr>
            <p:spPr>
              <a:xfrm>
                <a:off x="442294"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28"/>
              <p:cNvSpPr/>
              <p:nvPr/>
            </p:nvSpPr>
            <p:spPr>
              <a:xfrm>
                <a:off x="3661515" y="1493300"/>
                <a:ext cx="667650" cy="2670550"/>
              </a:xfrm>
              <a:custGeom>
                <a:rect b="b" l="l" r="r" t="t"/>
                <a:pathLst>
                  <a:path extrusionOk="0" h="106822" w="26706">
                    <a:moveTo>
                      <a:pt x="0" y="0"/>
                    </a:moveTo>
                    <a:lnTo>
                      <a:pt x="0" y="106822"/>
                    </a:lnTo>
                    <a:cubicBezTo>
                      <a:pt x="14777" y="106822"/>
                      <a:pt x="26706" y="82965"/>
                      <a:pt x="26706" y="53411"/>
                    </a:cubicBezTo>
                    <a:cubicBezTo>
                      <a:pt x="26706" y="23857"/>
                      <a:pt x="14777"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28"/>
              <p:cNvSpPr/>
              <p:nvPr/>
            </p:nvSpPr>
            <p:spPr>
              <a:xfrm>
                <a:off x="1706672"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28"/>
              <p:cNvSpPr/>
              <p:nvPr/>
            </p:nvSpPr>
            <p:spPr>
              <a:xfrm>
                <a:off x="2191445" y="1493143"/>
                <a:ext cx="1470025" cy="2670817"/>
              </a:xfrm>
              <a:custGeom>
                <a:rect b="b" l="l" r="r" t="t"/>
                <a:pathLst>
                  <a:path extrusionOk="0" h="106822" w="174122">
                    <a:moveTo>
                      <a:pt x="1" y="0"/>
                    </a:moveTo>
                    <a:lnTo>
                      <a:pt x="1" y="106822"/>
                    </a:lnTo>
                    <a:lnTo>
                      <a:pt x="174121" y="106822"/>
                    </a:lnTo>
                    <a:lnTo>
                      <a:pt x="1741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6" name="Google Shape;426;p28"/>
            <p:cNvGrpSpPr/>
            <p:nvPr/>
          </p:nvGrpSpPr>
          <p:grpSpPr>
            <a:xfrm>
              <a:off x="6748185" y="390475"/>
              <a:ext cx="2395813" cy="147696"/>
              <a:chOff x="184396" y="1493143"/>
              <a:chExt cx="43245715" cy="2670817"/>
            </a:xfrm>
          </p:grpSpPr>
          <p:sp>
            <p:nvSpPr>
              <p:cNvPr id="427" name="Google Shape;427;p28"/>
              <p:cNvSpPr/>
              <p:nvPr/>
            </p:nvSpPr>
            <p:spPr>
              <a:xfrm>
                <a:off x="184396"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28"/>
              <p:cNvSpPr/>
              <p:nvPr/>
            </p:nvSpPr>
            <p:spPr>
              <a:xfrm>
                <a:off x="1448775"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28"/>
              <p:cNvSpPr/>
              <p:nvPr/>
            </p:nvSpPr>
            <p:spPr>
              <a:xfrm>
                <a:off x="1885037" y="1493143"/>
                <a:ext cx="41545074" cy="2670817"/>
              </a:xfrm>
              <a:custGeom>
                <a:rect b="b" l="l" r="r" t="t"/>
                <a:pathLst>
                  <a:path extrusionOk="0" h="106822" w="174122">
                    <a:moveTo>
                      <a:pt x="1" y="0"/>
                    </a:moveTo>
                    <a:lnTo>
                      <a:pt x="1" y="106822"/>
                    </a:lnTo>
                    <a:lnTo>
                      <a:pt x="174121" y="106822"/>
                    </a:lnTo>
                    <a:lnTo>
                      <a:pt x="1741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0" name="Google Shape;430;p28"/>
            <p:cNvGrpSpPr/>
            <p:nvPr/>
          </p:nvGrpSpPr>
          <p:grpSpPr>
            <a:xfrm>
              <a:off x="6489922" y="390475"/>
              <a:ext cx="215333" cy="147696"/>
              <a:chOff x="442294" y="1493143"/>
              <a:chExt cx="3886871" cy="2670817"/>
            </a:xfrm>
          </p:grpSpPr>
          <p:sp>
            <p:nvSpPr>
              <p:cNvPr id="431" name="Google Shape;431;p28"/>
              <p:cNvSpPr/>
              <p:nvPr/>
            </p:nvSpPr>
            <p:spPr>
              <a:xfrm>
                <a:off x="442294"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28"/>
              <p:cNvSpPr/>
              <p:nvPr/>
            </p:nvSpPr>
            <p:spPr>
              <a:xfrm>
                <a:off x="3661515" y="1493300"/>
                <a:ext cx="667650" cy="2670550"/>
              </a:xfrm>
              <a:custGeom>
                <a:rect b="b" l="l" r="r" t="t"/>
                <a:pathLst>
                  <a:path extrusionOk="0" h="106822" w="26706">
                    <a:moveTo>
                      <a:pt x="0" y="0"/>
                    </a:moveTo>
                    <a:lnTo>
                      <a:pt x="0" y="106822"/>
                    </a:lnTo>
                    <a:cubicBezTo>
                      <a:pt x="14777" y="106822"/>
                      <a:pt x="26706" y="82965"/>
                      <a:pt x="26706" y="53411"/>
                    </a:cubicBezTo>
                    <a:cubicBezTo>
                      <a:pt x="26706" y="23857"/>
                      <a:pt x="14777"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28"/>
              <p:cNvSpPr/>
              <p:nvPr/>
            </p:nvSpPr>
            <p:spPr>
              <a:xfrm>
                <a:off x="1706672"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28"/>
              <p:cNvSpPr/>
              <p:nvPr/>
            </p:nvSpPr>
            <p:spPr>
              <a:xfrm>
                <a:off x="2191445" y="1493143"/>
                <a:ext cx="1531838" cy="2670817"/>
              </a:xfrm>
              <a:custGeom>
                <a:rect b="b" l="l" r="r" t="t"/>
                <a:pathLst>
                  <a:path extrusionOk="0" h="106822" w="174122">
                    <a:moveTo>
                      <a:pt x="1" y="0"/>
                    </a:moveTo>
                    <a:lnTo>
                      <a:pt x="1" y="106822"/>
                    </a:lnTo>
                    <a:lnTo>
                      <a:pt x="174121" y="106822"/>
                    </a:lnTo>
                    <a:lnTo>
                      <a:pt x="1741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9">
    <p:spTree>
      <p:nvGrpSpPr>
        <p:cNvPr id="435" name="Shape 435"/>
        <p:cNvGrpSpPr/>
        <p:nvPr/>
      </p:nvGrpSpPr>
      <p:grpSpPr>
        <a:xfrm>
          <a:off x="0" y="0"/>
          <a:ext cx="0" cy="0"/>
          <a:chOff x="0" y="0"/>
          <a:chExt cx="0" cy="0"/>
        </a:xfrm>
      </p:grpSpPr>
      <p:sp>
        <p:nvSpPr>
          <p:cNvPr id="436" name="Google Shape;436;p29"/>
          <p:cNvSpPr txBox="1"/>
          <p:nvPr>
            <p:ph idx="12" type="sldNum"/>
          </p:nvPr>
        </p:nvSpPr>
        <p:spPr>
          <a:xfrm>
            <a:off x="8629950" y="4735225"/>
            <a:ext cx="356700" cy="283200"/>
          </a:xfrm>
          <a:prstGeom prst="rect">
            <a:avLst/>
          </a:prstGeom>
        </p:spPr>
        <p:txBody>
          <a:bodyPr anchorCtr="0" anchor="ctr" bIns="0" lIns="0" spcFirstLastPara="1" rIns="0" wrap="square" tIns="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r>
              <a:rPr lang="en"/>
              <a:t> </a:t>
            </a:r>
            <a:fld id="{00000000-1234-1234-1234-123412341234}" type="slidenum">
              <a:rPr lang="en"/>
              <a:t>‹#›</a:t>
            </a:fld>
            <a:r>
              <a:rPr lang="en"/>
              <a:t>.</a:t>
            </a:r>
            <a:endParaRPr/>
          </a:p>
        </p:txBody>
      </p:sp>
      <p:sp>
        <p:nvSpPr>
          <p:cNvPr id="437" name="Google Shape;437;p29"/>
          <p:cNvSpPr txBox="1"/>
          <p:nvPr>
            <p:ph type="title"/>
          </p:nvPr>
        </p:nvSpPr>
        <p:spPr>
          <a:xfrm>
            <a:off x="1554325" y="1328447"/>
            <a:ext cx="2465700" cy="1248000"/>
          </a:xfrm>
          <a:prstGeom prst="rect">
            <a:avLst/>
          </a:prstGeom>
          <a:noFill/>
          <a:ln>
            <a:noFill/>
          </a:ln>
        </p:spPr>
        <p:txBody>
          <a:bodyPr anchorCtr="0" anchor="b" bIns="0" lIns="0" spcFirstLastPara="1" rIns="0" wrap="square" tIns="0">
            <a:noAutofit/>
          </a:bodyPr>
          <a:lstStyle>
            <a:lvl1pPr lvl="0" rtl="0" algn="r">
              <a:spcBef>
                <a:spcPts val="0"/>
              </a:spcBef>
              <a:spcAft>
                <a:spcPts val="0"/>
              </a:spcAft>
              <a:buSzPts val="3600"/>
              <a:buNone/>
              <a:defRPr i="0"/>
            </a:lvl1pPr>
            <a:lvl2pPr lvl="1" rtl="0" algn="r">
              <a:spcBef>
                <a:spcPts val="0"/>
              </a:spcBef>
              <a:spcAft>
                <a:spcPts val="0"/>
              </a:spcAft>
              <a:buSzPts val="2500"/>
              <a:buNone/>
              <a:defRPr sz="2500"/>
            </a:lvl2pPr>
            <a:lvl3pPr lvl="2" rtl="0" algn="r">
              <a:spcBef>
                <a:spcPts val="0"/>
              </a:spcBef>
              <a:spcAft>
                <a:spcPts val="0"/>
              </a:spcAft>
              <a:buSzPts val="2500"/>
              <a:buNone/>
              <a:defRPr sz="2500"/>
            </a:lvl3pPr>
            <a:lvl4pPr lvl="3" rtl="0" algn="r">
              <a:spcBef>
                <a:spcPts val="0"/>
              </a:spcBef>
              <a:spcAft>
                <a:spcPts val="0"/>
              </a:spcAft>
              <a:buSzPts val="2500"/>
              <a:buNone/>
              <a:defRPr sz="2500"/>
            </a:lvl4pPr>
            <a:lvl5pPr lvl="4" rtl="0" algn="r">
              <a:spcBef>
                <a:spcPts val="0"/>
              </a:spcBef>
              <a:spcAft>
                <a:spcPts val="0"/>
              </a:spcAft>
              <a:buSzPts val="2500"/>
              <a:buNone/>
              <a:defRPr sz="2500"/>
            </a:lvl5pPr>
            <a:lvl6pPr lvl="5" rtl="0" algn="r">
              <a:spcBef>
                <a:spcPts val="0"/>
              </a:spcBef>
              <a:spcAft>
                <a:spcPts val="0"/>
              </a:spcAft>
              <a:buSzPts val="2500"/>
              <a:buNone/>
              <a:defRPr sz="2500"/>
            </a:lvl6pPr>
            <a:lvl7pPr lvl="6" rtl="0" algn="r">
              <a:spcBef>
                <a:spcPts val="0"/>
              </a:spcBef>
              <a:spcAft>
                <a:spcPts val="0"/>
              </a:spcAft>
              <a:buSzPts val="2500"/>
              <a:buNone/>
              <a:defRPr sz="2500"/>
            </a:lvl7pPr>
            <a:lvl8pPr lvl="7" rtl="0" algn="r">
              <a:spcBef>
                <a:spcPts val="0"/>
              </a:spcBef>
              <a:spcAft>
                <a:spcPts val="0"/>
              </a:spcAft>
              <a:buSzPts val="2500"/>
              <a:buNone/>
              <a:defRPr sz="2500"/>
            </a:lvl8pPr>
            <a:lvl9pPr lvl="8" rtl="0" algn="r">
              <a:spcBef>
                <a:spcPts val="0"/>
              </a:spcBef>
              <a:spcAft>
                <a:spcPts val="0"/>
              </a:spcAft>
              <a:buSzPts val="2500"/>
              <a:buNone/>
              <a:defRPr sz="2500"/>
            </a:lvl9pPr>
          </a:lstStyle>
          <a:p/>
        </p:txBody>
      </p:sp>
      <p:sp>
        <p:nvSpPr>
          <p:cNvPr id="438" name="Google Shape;438;p29"/>
          <p:cNvSpPr txBox="1"/>
          <p:nvPr>
            <p:ph idx="1" type="subTitle"/>
          </p:nvPr>
        </p:nvSpPr>
        <p:spPr>
          <a:xfrm>
            <a:off x="1212825" y="2669127"/>
            <a:ext cx="2806500" cy="960000"/>
          </a:xfrm>
          <a:prstGeom prst="rect">
            <a:avLst/>
          </a:prstGeom>
        </p:spPr>
        <p:txBody>
          <a:bodyPr anchorCtr="0" anchor="t" bIns="0" lIns="0" spcFirstLastPara="1" rIns="0" wrap="square" tIns="0">
            <a:noAutofit/>
          </a:bodyPr>
          <a:lstStyle>
            <a:lvl1pPr lvl="0" rtl="0" algn="r">
              <a:lnSpc>
                <a:spcPct val="100000"/>
              </a:lnSpc>
              <a:spcBef>
                <a:spcPts val="0"/>
              </a:spcBef>
              <a:spcAft>
                <a:spcPts val="0"/>
              </a:spcAft>
              <a:buNone/>
              <a:defRPr b="0" sz="1400"/>
            </a:lvl1pPr>
            <a:lvl2pPr lvl="1" rtl="0" algn="r">
              <a:lnSpc>
                <a:spcPct val="100000"/>
              </a:lnSpc>
              <a:spcBef>
                <a:spcPts val="1600"/>
              </a:spcBef>
              <a:spcAft>
                <a:spcPts val="0"/>
              </a:spcAft>
              <a:buNone/>
              <a:defRPr sz="1400"/>
            </a:lvl2pPr>
            <a:lvl3pPr lvl="2" rtl="0" algn="r">
              <a:lnSpc>
                <a:spcPct val="100000"/>
              </a:lnSpc>
              <a:spcBef>
                <a:spcPts val="1600"/>
              </a:spcBef>
              <a:spcAft>
                <a:spcPts val="0"/>
              </a:spcAft>
              <a:buNone/>
              <a:defRPr sz="1400"/>
            </a:lvl3pPr>
            <a:lvl4pPr lvl="3" rtl="0" algn="r">
              <a:lnSpc>
                <a:spcPct val="100000"/>
              </a:lnSpc>
              <a:spcBef>
                <a:spcPts val="1600"/>
              </a:spcBef>
              <a:spcAft>
                <a:spcPts val="0"/>
              </a:spcAft>
              <a:buNone/>
              <a:defRPr sz="1400"/>
            </a:lvl4pPr>
            <a:lvl5pPr lvl="4" rtl="0" algn="r">
              <a:lnSpc>
                <a:spcPct val="100000"/>
              </a:lnSpc>
              <a:spcBef>
                <a:spcPts val="1600"/>
              </a:spcBef>
              <a:spcAft>
                <a:spcPts val="0"/>
              </a:spcAft>
              <a:buNone/>
              <a:defRPr sz="1400"/>
            </a:lvl5pPr>
            <a:lvl6pPr lvl="5" rtl="0" algn="r">
              <a:lnSpc>
                <a:spcPct val="100000"/>
              </a:lnSpc>
              <a:spcBef>
                <a:spcPts val="1600"/>
              </a:spcBef>
              <a:spcAft>
                <a:spcPts val="0"/>
              </a:spcAft>
              <a:buNone/>
              <a:defRPr sz="1400"/>
            </a:lvl6pPr>
            <a:lvl7pPr lvl="6" rtl="0" algn="r">
              <a:lnSpc>
                <a:spcPct val="100000"/>
              </a:lnSpc>
              <a:spcBef>
                <a:spcPts val="1600"/>
              </a:spcBef>
              <a:spcAft>
                <a:spcPts val="0"/>
              </a:spcAft>
              <a:buNone/>
              <a:defRPr sz="1400"/>
            </a:lvl7pPr>
            <a:lvl8pPr lvl="7" rtl="0" algn="r">
              <a:lnSpc>
                <a:spcPct val="100000"/>
              </a:lnSpc>
              <a:spcBef>
                <a:spcPts val="1600"/>
              </a:spcBef>
              <a:spcAft>
                <a:spcPts val="0"/>
              </a:spcAft>
              <a:buNone/>
              <a:defRPr sz="1400"/>
            </a:lvl8pPr>
            <a:lvl9pPr lvl="8" rtl="0" algn="r">
              <a:lnSpc>
                <a:spcPct val="100000"/>
              </a:lnSpc>
              <a:spcBef>
                <a:spcPts val="1600"/>
              </a:spcBef>
              <a:spcAft>
                <a:spcPts val="1600"/>
              </a:spcAft>
              <a:buNone/>
              <a:defRPr sz="1400"/>
            </a:lvl9pPr>
          </a:lstStyle>
          <a:p/>
        </p:txBody>
      </p:sp>
      <p:grpSp>
        <p:nvGrpSpPr>
          <p:cNvPr id="439" name="Google Shape;439;p29"/>
          <p:cNvGrpSpPr/>
          <p:nvPr/>
        </p:nvGrpSpPr>
        <p:grpSpPr>
          <a:xfrm flipH="1" rot="10800000">
            <a:off x="-3" y="538180"/>
            <a:ext cx="1705047" cy="601525"/>
            <a:chOff x="-3" y="4008580"/>
            <a:chExt cx="1705047" cy="601525"/>
          </a:xfrm>
        </p:grpSpPr>
        <p:sp>
          <p:nvSpPr>
            <p:cNvPr id="440" name="Google Shape;440;p29"/>
            <p:cNvSpPr/>
            <p:nvPr/>
          </p:nvSpPr>
          <p:spPr>
            <a:xfrm>
              <a:off x="-2" y="4335905"/>
              <a:ext cx="1317000" cy="2742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29"/>
            <p:cNvSpPr/>
            <p:nvPr/>
          </p:nvSpPr>
          <p:spPr>
            <a:xfrm>
              <a:off x="1218288" y="4335905"/>
              <a:ext cx="129600" cy="274200"/>
            </a:xfrm>
            <a:prstGeom prst="ellipse">
              <a:avLst/>
            </a:prstGeom>
            <a:solidFill>
              <a:schemeClr val="accent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2" name="Google Shape;442;p29"/>
            <p:cNvGrpSpPr/>
            <p:nvPr/>
          </p:nvGrpSpPr>
          <p:grpSpPr>
            <a:xfrm>
              <a:off x="1361995" y="4335905"/>
              <a:ext cx="343049" cy="274200"/>
              <a:chOff x="1325640" y="1928000"/>
              <a:chExt cx="343049" cy="274200"/>
            </a:xfrm>
          </p:grpSpPr>
          <p:sp>
            <p:nvSpPr>
              <p:cNvPr id="443" name="Google Shape;443;p29"/>
              <p:cNvSpPr/>
              <p:nvPr/>
            </p:nvSpPr>
            <p:spPr>
              <a:xfrm>
                <a:off x="1382549" y="1928000"/>
                <a:ext cx="226200" cy="2742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29"/>
              <p:cNvSpPr/>
              <p:nvPr/>
            </p:nvSpPr>
            <p:spPr>
              <a:xfrm>
                <a:off x="1539088" y="1928000"/>
                <a:ext cx="129600" cy="274200"/>
              </a:xfrm>
              <a:prstGeom prst="ellipse">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29"/>
              <p:cNvSpPr/>
              <p:nvPr/>
            </p:nvSpPr>
            <p:spPr>
              <a:xfrm>
                <a:off x="1325640" y="1928000"/>
                <a:ext cx="129600" cy="2742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6" name="Google Shape;446;p29"/>
            <p:cNvSpPr/>
            <p:nvPr/>
          </p:nvSpPr>
          <p:spPr>
            <a:xfrm>
              <a:off x="-3" y="4008580"/>
              <a:ext cx="943200" cy="2742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29"/>
            <p:cNvSpPr/>
            <p:nvPr/>
          </p:nvSpPr>
          <p:spPr>
            <a:xfrm>
              <a:off x="844469" y="4008580"/>
              <a:ext cx="129600" cy="274200"/>
            </a:xfrm>
            <a:prstGeom prst="ellipse">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8" name="Google Shape;448;p29"/>
            <p:cNvGrpSpPr/>
            <p:nvPr/>
          </p:nvGrpSpPr>
          <p:grpSpPr>
            <a:xfrm>
              <a:off x="988176" y="4008580"/>
              <a:ext cx="343049" cy="274200"/>
              <a:chOff x="1325640" y="1928000"/>
              <a:chExt cx="343049" cy="274200"/>
            </a:xfrm>
          </p:grpSpPr>
          <p:sp>
            <p:nvSpPr>
              <p:cNvPr id="449" name="Google Shape;449;p29"/>
              <p:cNvSpPr/>
              <p:nvPr/>
            </p:nvSpPr>
            <p:spPr>
              <a:xfrm>
                <a:off x="1382549" y="1928000"/>
                <a:ext cx="226200" cy="2742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29"/>
              <p:cNvSpPr/>
              <p:nvPr/>
            </p:nvSpPr>
            <p:spPr>
              <a:xfrm>
                <a:off x="1539088" y="1928000"/>
                <a:ext cx="129600" cy="274200"/>
              </a:xfrm>
              <a:prstGeom prst="ellipse">
                <a:avLst/>
              </a:prstGeom>
              <a:solidFill>
                <a:schemeClr val="accent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29"/>
              <p:cNvSpPr/>
              <p:nvPr/>
            </p:nvSpPr>
            <p:spPr>
              <a:xfrm>
                <a:off x="1325640" y="1928000"/>
                <a:ext cx="129600" cy="2742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9_1">
    <p:spTree>
      <p:nvGrpSpPr>
        <p:cNvPr id="452" name="Shape 452"/>
        <p:cNvGrpSpPr/>
        <p:nvPr/>
      </p:nvGrpSpPr>
      <p:grpSpPr>
        <a:xfrm>
          <a:off x="0" y="0"/>
          <a:ext cx="0" cy="0"/>
          <a:chOff x="0" y="0"/>
          <a:chExt cx="0" cy="0"/>
        </a:xfrm>
      </p:grpSpPr>
      <p:sp>
        <p:nvSpPr>
          <p:cNvPr id="453" name="Google Shape;453;p30"/>
          <p:cNvSpPr txBox="1"/>
          <p:nvPr>
            <p:ph idx="12" type="sldNum"/>
          </p:nvPr>
        </p:nvSpPr>
        <p:spPr>
          <a:xfrm>
            <a:off x="8629950" y="4735225"/>
            <a:ext cx="356700" cy="283200"/>
          </a:xfrm>
          <a:prstGeom prst="rect">
            <a:avLst/>
          </a:prstGeom>
        </p:spPr>
        <p:txBody>
          <a:bodyPr anchorCtr="0" anchor="ctr" bIns="0" lIns="0" spcFirstLastPara="1" rIns="0" wrap="square" tIns="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ctr">
              <a:spcBef>
                <a:spcPts val="0"/>
              </a:spcBef>
              <a:spcAft>
                <a:spcPts val="0"/>
              </a:spcAft>
              <a:buNone/>
            </a:pPr>
            <a:r>
              <a:rPr lang="en"/>
              <a:t> </a:t>
            </a:r>
            <a:fld id="{00000000-1234-1234-1234-123412341234}" type="slidenum">
              <a:rPr lang="en"/>
              <a:t>‹#›</a:t>
            </a:fld>
            <a:r>
              <a:rPr lang="en"/>
              <a:t>.</a:t>
            </a:r>
            <a:endParaRPr/>
          </a:p>
        </p:txBody>
      </p:sp>
      <p:sp>
        <p:nvSpPr>
          <p:cNvPr id="454" name="Google Shape;454;p30"/>
          <p:cNvSpPr txBox="1"/>
          <p:nvPr>
            <p:ph type="title"/>
          </p:nvPr>
        </p:nvSpPr>
        <p:spPr>
          <a:xfrm>
            <a:off x="1554325" y="1328447"/>
            <a:ext cx="2465700" cy="1248000"/>
          </a:xfrm>
          <a:prstGeom prst="rect">
            <a:avLst/>
          </a:prstGeom>
          <a:noFill/>
          <a:ln>
            <a:noFill/>
          </a:ln>
        </p:spPr>
        <p:txBody>
          <a:bodyPr anchorCtr="0" anchor="b" bIns="0" lIns="0" spcFirstLastPara="1" rIns="0" wrap="square" tIns="0">
            <a:noAutofit/>
          </a:bodyPr>
          <a:lstStyle>
            <a:lvl1pPr lvl="0" rtl="0" algn="r">
              <a:spcBef>
                <a:spcPts val="0"/>
              </a:spcBef>
              <a:spcAft>
                <a:spcPts val="0"/>
              </a:spcAft>
              <a:buSzPts val="3600"/>
              <a:buNone/>
              <a:defRPr i="0"/>
            </a:lvl1pPr>
            <a:lvl2pPr lvl="1" rtl="0" algn="r">
              <a:spcBef>
                <a:spcPts val="0"/>
              </a:spcBef>
              <a:spcAft>
                <a:spcPts val="0"/>
              </a:spcAft>
              <a:buSzPts val="2500"/>
              <a:buNone/>
              <a:defRPr sz="2500"/>
            </a:lvl2pPr>
            <a:lvl3pPr lvl="2" rtl="0" algn="r">
              <a:spcBef>
                <a:spcPts val="0"/>
              </a:spcBef>
              <a:spcAft>
                <a:spcPts val="0"/>
              </a:spcAft>
              <a:buSzPts val="2500"/>
              <a:buNone/>
              <a:defRPr sz="2500"/>
            </a:lvl3pPr>
            <a:lvl4pPr lvl="3" rtl="0" algn="r">
              <a:spcBef>
                <a:spcPts val="0"/>
              </a:spcBef>
              <a:spcAft>
                <a:spcPts val="0"/>
              </a:spcAft>
              <a:buSzPts val="2500"/>
              <a:buNone/>
              <a:defRPr sz="2500"/>
            </a:lvl4pPr>
            <a:lvl5pPr lvl="4" rtl="0" algn="r">
              <a:spcBef>
                <a:spcPts val="0"/>
              </a:spcBef>
              <a:spcAft>
                <a:spcPts val="0"/>
              </a:spcAft>
              <a:buSzPts val="2500"/>
              <a:buNone/>
              <a:defRPr sz="2500"/>
            </a:lvl5pPr>
            <a:lvl6pPr lvl="5" rtl="0" algn="r">
              <a:spcBef>
                <a:spcPts val="0"/>
              </a:spcBef>
              <a:spcAft>
                <a:spcPts val="0"/>
              </a:spcAft>
              <a:buSzPts val="2500"/>
              <a:buNone/>
              <a:defRPr sz="2500"/>
            </a:lvl6pPr>
            <a:lvl7pPr lvl="6" rtl="0" algn="r">
              <a:spcBef>
                <a:spcPts val="0"/>
              </a:spcBef>
              <a:spcAft>
                <a:spcPts val="0"/>
              </a:spcAft>
              <a:buSzPts val="2500"/>
              <a:buNone/>
              <a:defRPr sz="2500"/>
            </a:lvl7pPr>
            <a:lvl8pPr lvl="7" rtl="0" algn="r">
              <a:spcBef>
                <a:spcPts val="0"/>
              </a:spcBef>
              <a:spcAft>
                <a:spcPts val="0"/>
              </a:spcAft>
              <a:buSzPts val="2500"/>
              <a:buNone/>
              <a:defRPr sz="2500"/>
            </a:lvl8pPr>
            <a:lvl9pPr lvl="8" rtl="0" algn="r">
              <a:spcBef>
                <a:spcPts val="0"/>
              </a:spcBef>
              <a:spcAft>
                <a:spcPts val="0"/>
              </a:spcAft>
              <a:buSzPts val="2500"/>
              <a:buNone/>
              <a:defRPr sz="2500"/>
            </a:lvl9pPr>
          </a:lstStyle>
          <a:p/>
        </p:txBody>
      </p:sp>
      <p:sp>
        <p:nvSpPr>
          <p:cNvPr id="455" name="Google Shape;455;p30"/>
          <p:cNvSpPr txBox="1"/>
          <p:nvPr>
            <p:ph idx="1" type="subTitle"/>
          </p:nvPr>
        </p:nvSpPr>
        <p:spPr>
          <a:xfrm>
            <a:off x="1212825" y="2573875"/>
            <a:ext cx="2806500" cy="960000"/>
          </a:xfrm>
          <a:prstGeom prst="rect">
            <a:avLst/>
          </a:prstGeom>
        </p:spPr>
        <p:txBody>
          <a:bodyPr anchorCtr="0" anchor="t" bIns="0" lIns="0" spcFirstLastPara="1" rIns="0" wrap="square" tIns="0">
            <a:noAutofit/>
          </a:bodyPr>
          <a:lstStyle>
            <a:lvl1pPr lvl="0" rtl="0" algn="r">
              <a:lnSpc>
                <a:spcPct val="100000"/>
              </a:lnSpc>
              <a:spcBef>
                <a:spcPts val="0"/>
              </a:spcBef>
              <a:spcAft>
                <a:spcPts val="0"/>
              </a:spcAft>
              <a:buNone/>
              <a:defRPr b="0" sz="1400"/>
            </a:lvl1pPr>
            <a:lvl2pPr lvl="1" rtl="0" algn="r">
              <a:lnSpc>
                <a:spcPct val="100000"/>
              </a:lnSpc>
              <a:spcBef>
                <a:spcPts val="1600"/>
              </a:spcBef>
              <a:spcAft>
                <a:spcPts val="0"/>
              </a:spcAft>
              <a:buNone/>
              <a:defRPr sz="1400"/>
            </a:lvl2pPr>
            <a:lvl3pPr lvl="2" rtl="0" algn="r">
              <a:lnSpc>
                <a:spcPct val="100000"/>
              </a:lnSpc>
              <a:spcBef>
                <a:spcPts val="1600"/>
              </a:spcBef>
              <a:spcAft>
                <a:spcPts val="0"/>
              </a:spcAft>
              <a:buNone/>
              <a:defRPr sz="1400"/>
            </a:lvl3pPr>
            <a:lvl4pPr lvl="3" rtl="0" algn="r">
              <a:lnSpc>
                <a:spcPct val="100000"/>
              </a:lnSpc>
              <a:spcBef>
                <a:spcPts val="1600"/>
              </a:spcBef>
              <a:spcAft>
                <a:spcPts val="0"/>
              </a:spcAft>
              <a:buNone/>
              <a:defRPr sz="1400"/>
            </a:lvl4pPr>
            <a:lvl5pPr lvl="4" rtl="0" algn="r">
              <a:lnSpc>
                <a:spcPct val="100000"/>
              </a:lnSpc>
              <a:spcBef>
                <a:spcPts val="1600"/>
              </a:spcBef>
              <a:spcAft>
                <a:spcPts val="0"/>
              </a:spcAft>
              <a:buNone/>
              <a:defRPr sz="1400"/>
            </a:lvl5pPr>
            <a:lvl6pPr lvl="5" rtl="0" algn="r">
              <a:lnSpc>
                <a:spcPct val="100000"/>
              </a:lnSpc>
              <a:spcBef>
                <a:spcPts val="1600"/>
              </a:spcBef>
              <a:spcAft>
                <a:spcPts val="0"/>
              </a:spcAft>
              <a:buNone/>
              <a:defRPr sz="1400"/>
            </a:lvl6pPr>
            <a:lvl7pPr lvl="6" rtl="0" algn="r">
              <a:lnSpc>
                <a:spcPct val="100000"/>
              </a:lnSpc>
              <a:spcBef>
                <a:spcPts val="1600"/>
              </a:spcBef>
              <a:spcAft>
                <a:spcPts val="0"/>
              </a:spcAft>
              <a:buNone/>
              <a:defRPr sz="1400"/>
            </a:lvl7pPr>
            <a:lvl8pPr lvl="7" rtl="0" algn="r">
              <a:lnSpc>
                <a:spcPct val="100000"/>
              </a:lnSpc>
              <a:spcBef>
                <a:spcPts val="1600"/>
              </a:spcBef>
              <a:spcAft>
                <a:spcPts val="0"/>
              </a:spcAft>
              <a:buNone/>
              <a:defRPr sz="1400"/>
            </a:lvl8pPr>
            <a:lvl9pPr lvl="8" rtl="0" algn="r">
              <a:lnSpc>
                <a:spcPct val="100000"/>
              </a:lnSpc>
              <a:spcBef>
                <a:spcPts val="1600"/>
              </a:spcBef>
              <a:spcAft>
                <a:spcPts val="1600"/>
              </a:spcAft>
              <a:buNone/>
              <a:defRPr sz="1400"/>
            </a:lvl9pPr>
          </a:lstStyle>
          <a:p/>
        </p:txBody>
      </p:sp>
      <p:grpSp>
        <p:nvGrpSpPr>
          <p:cNvPr id="456" name="Google Shape;456;p30"/>
          <p:cNvGrpSpPr/>
          <p:nvPr/>
        </p:nvGrpSpPr>
        <p:grpSpPr>
          <a:xfrm flipH="1" rot="10800000">
            <a:off x="-3" y="538180"/>
            <a:ext cx="1705047" cy="601525"/>
            <a:chOff x="-3" y="4008580"/>
            <a:chExt cx="1705047" cy="601525"/>
          </a:xfrm>
        </p:grpSpPr>
        <p:sp>
          <p:nvSpPr>
            <p:cNvPr id="457" name="Google Shape;457;p30"/>
            <p:cNvSpPr/>
            <p:nvPr/>
          </p:nvSpPr>
          <p:spPr>
            <a:xfrm>
              <a:off x="-2" y="4335905"/>
              <a:ext cx="1317000" cy="2742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30"/>
            <p:cNvSpPr/>
            <p:nvPr/>
          </p:nvSpPr>
          <p:spPr>
            <a:xfrm>
              <a:off x="1218288" y="4335905"/>
              <a:ext cx="129600" cy="274200"/>
            </a:xfrm>
            <a:prstGeom prst="ellipse">
              <a:avLst/>
            </a:prstGeom>
            <a:solidFill>
              <a:schemeClr val="accent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9" name="Google Shape;459;p30"/>
            <p:cNvGrpSpPr/>
            <p:nvPr/>
          </p:nvGrpSpPr>
          <p:grpSpPr>
            <a:xfrm>
              <a:off x="1361995" y="4335905"/>
              <a:ext cx="343049" cy="274200"/>
              <a:chOff x="1325640" y="1928000"/>
              <a:chExt cx="343049" cy="274200"/>
            </a:xfrm>
          </p:grpSpPr>
          <p:sp>
            <p:nvSpPr>
              <p:cNvPr id="460" name="Google Shape;460;p30"/>
              <p:cNvSpPr/>
              <p:nvPr/>
            </p:nvSpPr>
            <p:spPr>
              <a:xfrm>
                <a:off x="1382549" y="1928000"/>
                <a:ext cx="226200" cy="2742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30"/>
              <p:cNvSpPr/>
              <p:nvPr/>
            </p:nvSpPr>
            <p:spPr>
              <a:xfrm>
                <a:off x="1539088" y="1928000"/>
                <a:ext cx="129600" cy="274200"/>
              </a:xfrm>
              <a:prstGeom prst="ellipse">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30"/>
              <p:cNvSpPr/>
              <p:nvPr/>
            </p:nvSpPr>
            <p:spPr>
              <a:xfrm>
                <a:off x="1325640" y="1928000"/>
                <a:ext cx="129600" cy="2742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3" name="Google Shape;463;p30"/>
            <p:cNvSpPr/>
            <p:nvPr/>
          </p:nvSpPr>
          <p:spPr>
            <a:xfrm>
              <a:off x="-3" y="4008580"/>
              <a:ext cx="943200" cy="2742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30"/>
            <p:cNvSpPr/>
            <p:nvPr/>
          </p:nvSpPr>
          <p:spPr>
            <a:xfrm>
              <a:off x="844469" y="4008580"/>
              <a:ext cx="129600" cy="274200"/>
            </a:xfrm>
            <a:prstGeom prst="ellipse">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5" name="Google Shape;465;p30"/>
            <p:cNvGrpSpPr/>
            <p:nvPr/>
          </p:nvGrpSpPr>
          <p:grpSpPr>
            <a:xfrm>
              <a:off x="988176" y="4008580"/>
              <a:ext cx="343049" cy="274200"/>
              <a:chOff x="1325640" y="1928000"/>
              <a:chExt cx="343049" cy="274200"/>
            </a:xfrm>
          </p:grpSpPr>
          <p:sp>
            <p:nvSpPr>
              <p:cNvPr id="466" name="Google Shape;466;p30"/>
              <p:cNvSpPr/>
              <p:nvPr/>
            </p:nvSpPr>
            <p:spPr>
              <a:xfrm>
                <a:off x="1382549" y="1928000"/>
                <a:ext cx="226200" cy="2742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30"/>
              <p:cNvSpPr/>
              <p:nvPr/>
            </p:nvSpPr>
            <p:spPr>
              <a:xfrm>
                <a:off x="1539088" y="1928000"/>
                <a:ext cx="129600" cy="274200"/>
              </a:xfrm>
              <a:prstGeom prst="ellipse">
                <a:avLst/>
              </a:prstGeom>
              <a:solidFill>
                <a:schemeClr val="accent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30"/>
              <p:cNvSpPr/>
              <p:nvPr/>
            </p:nvSpPr>
            <p:spPr>
              <a:xfrm>
                <a:off x="1325640" y="1928000"/>
                <a:ext cx="129600" cy="2742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34" name="Shape 34"/>
        <p:cNvGrpSpPr/>
        <p:nvPr/>
      </p:nvGrpSpPr>
      <p:grpSpPr>
        <a:xfrm>
          <a:off x="0" y="0"/>
          <a:ext cx="0" cy="0"/>
          <a:chOff x="0" y="0"/>
          <a:chExt cx="0" cy="0"/>
        </a:xfrm>
      </p:grpSpPr>
      <p:sp>
        <p:nvSpPr>
          <p:cNvPr id="35" name="Google Shape;35;p4"/>
          <p:cNvSpPr txBox="1"/>
          <p:nvPr>
            <p:ph type="title"/>
          </p:nvPr>
        </p:nvSpPr>
        <p:spPr>
          <a:xfrm>
            <a:off x="714375" y="538175"/>
            <a:ext cx="2730000" cy="479400"/>
          </a:xfrm>
          <a:prstGeom prst="rect">
            <a:avLst/>
          </a:prstGeom>
        </p:spPr>
        <p:txBody>
          <a:bodyPr anchorCtr="0" anchor="t" bIns="0" lIns="0" spcFirstLastPara="1" rIns="0" wrap="square" tIns="0">
            <a:noAutofit/>
          </a:bodyPr>
          <a:lstStyle>
            <a:lvl1pPr lvl="0">
              <a:spcBef>
                <a:spcPts val="0"/>
              </a:spcBef>
              <a:spcAft>
                <a:spcPts val="0"/>
              </a:spcAft>
              <a:buSzPts val="3600"/>
              <a:buNone/>
              <a:defRPr sz="3600"/>
            </a:lvl1pPr>
            <a:lvl2pPr lvl="1">
              <a:spcBef>
                <a:spcPts val="0"/>
              </a:spcBef>
              <a:spcAft>
                <a:spcPts val="0"/>
              </a:spcAft>
              <a:buSzPts val="3600"/>
              <a:buNone/>
              <a:defRPr/>
            </a:lvl2pPr>
            <a:lvl3pPr lvl="2">
              <a:spcBef>
                <a:spcPts val="0"/>
              </a:spcBef>
              <a:spcAft>
                <a:spcPts val="0"/>
              </a:spcAft>
              <a:buSzPts val="3600"/>
              <a:buNone/>
              <a:defRPr/>
            </a:lvl3pPr>
            <a:lvl4pPr lvl="3">
              <a:spcBef>
                <a:spcPts val="0"/>
              </a:spcBef>
              <a:spcAft>
                <a:spcPts val="0"/>
              </a:spcAft>
              <a:buSzPts val="3600"/>
              <a:buNone/>
              <a:defRPr/>
            </a:lvl4pPr>
            <a:lvl5pPr lvl="4">
              <a:spcBef>
                <a:spcPts val="0"/>
              </a:spcBef>
              <a:spcAft>
                <a:spcPts val="0"/>
              </a:spcAft>
              <a:buSzPts val="3600"/>
              <a:buNone/>
              <a:defRPr/>
            </a:lvl5pPr>
            <a:lvl6pPr lvl="5">
              <a:spcBef>
                <a:spcPts val="0"/>
              </a:spcBef>
              <a:spcAft>
                <a:spcPts val="0"/>
              </a:spcAft>
              <a:buSzPts val="3600"/>
              <a:buNone/>
              <a:defRPr/>
            </a:lvl6pPr>
            <a:lvl7pPr lvl="6">
              <a:spcBef>
                <a:spcPts val="0"/>
              </a:spcBef>
              <a:spcAft>
                <a:spcPts val="0"/>
              </a:spcAft>
              <a:buSzPts val="3600"/>
              <a:buNone/>
              <a:defRPr/>
            </a:lvl7pPr>
            <a:lvl8pPr lvl="7">
              <a:spcBef>
                <a:spcPts val="0"/>
              </a:spcBef>
              <a:spcAft>
                <a:spcPts val="0"/>
              </a:spcAft>
              <a:buSzPts val="3600"/>
              <a:buNone/>
              <a:defRPr/>
            </a:lvl8pPr>
            <a:lvl9pPr lvl="8">
              <a:spcBef>
                <a:spcPts val="0"/>
              </a:spcBef>
              <a:spcAft>
                <a:spcPts val="0"/>
              </a:spcAft>
              <a:buSzPts val="3600"/>
              <a:buNone/>
              <a:defRPr/>
            </a:lvl9pPr>
          </a:lstStyle>
          <a:p/>
        </p:txBody>
      </p:sp>
      <p:sp>
        <p:nvSpPr>
          <p:cNvPr id="36" name="Google Shape;36;p4"/>
          <p:cNvSpPr txBox="1"/>
          <p:nvPr>
            <p:ph idx="12" type="sldNum"/>
          </p:nvPr>
        </p:nvSpPr>
        <p:spPr>
          <a:xfrm>
            <a:off x="8629950" y="4735225"/>
            <a:ext cx="356700" cy="283200"/>
          </a:xfrm>
          <a:prstGeom prst="rect">
            <a:avLst/>
          </a:prstGeom>
        </p:spPr>
        <p:txBody>
          <a:bodyPr anchorCtr="0" anchor="ctr" bIns="0" lIns="0" spcFirstLastPara="1" rIns="0" wrap="square" tIns="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r>
              <a:rPr lang="en"/>
              <a:t> </a:t>
            </a:r>
            <a:fld id="{00000000-1234-1234-1234-123412341234}" type="slidenum">
              <a:rPr lang="en"/>
              <a:t>‹#›</a:t>
            </a:fld>
            <a:r>
              <a:rPr lang="en"/>
              <a:t>.</a:t>
            </a:r>
            <a:endParaRPr/>
          </a:p>
        </p:txBody>
      </p:sp>
      <p:sp>
        <p:nvSpPr>
          <p:cNvPr id="37" name="Google Shape;37;p4"/>
          <p:cNvSpPr txBox="1"/>
          <p:nvPr>
            <p:ph idx="1" type="subTitle"/>
          </p:nvPr>
        </p:nvSpPr>
        <p:spPr>
          <a:xfrm>
            <a:off x="4572000" y="2571750"/>
            <a:ext cx="3900300" cy="2038500"/>
          </a:xfrm>
          <a:prstGeom prst="rect">
            <a:avLst/>
          </a:prstGeom>
        </p:spPr>
        <p:txBody>
          <a:bodyPr anchorCtr="0" anchor="b" bIns="0" lIns="0" spcFirstLastPara="1" rIns="0" wrap="square" tIns="0">
            <a:noAutofit/>
          </a:bodyPr>
          <a:lstStyle>
            <a:lvl1pPr lvl="0">
              <a:lnSpc>
                <a:spcPct val="100000"/>
              </a:lnSpc>
              <a:spcBef>
                <a:spcPts val="0"/>
              </a:spcBef>
              <a:spcAft>
                <a:spcPts val="0"/>
              </a:spcAft>
              <a:buNone/>
              <a:defRPr b="0"/>
            </a:lvl1pPr>
            <a:lvl2pPr lvl="1">
              <a:lnSpc>
                <a:spcPct val="100000"/>
              </a:lnSpc>
              <a:spcBef>
                <a:spcPts val="1600"/>
              </a:spcBef>
              <a:spcAft>
                <a:spcPts val="0"/>
              </a:spcAft>
              <a:buNone/>
              <a:defRPr/>
            </a:lvl2pPr>
            <a:lvl3pPr lvl="2">
              <a:lnSpc>
                <a:spcPct val="100000"/>
              </a:lnSpc>
              <a:spcBef>
                <a:spcPts val="1600"/>
              </a:spcBef>
              <a:spcAft>
                <a:spcPts val="0"/>
              </a:spcAft>
              <a:buNone/>
              <a:defRPr/>
            </a:lvl3pPr>
            <a:lvl4pPr lvl="3">
              <a:lnSpc>
                <a:spcPct val="100000"/>
              </a:lnSpc>
              <a:spcBef>
                <a:spcPts val="1600"/>
              </a:spcBef>
              <a:spcAft>
                <a:spcPts val="0"/>
              </a:spcAft>
              <a:buNone/>
              <a:defRPr/>
            </a:lvl4pPr>
            <a:lvl5pPr lvl="4">
              <a:lnSpc>
                <a:spcPct val="100000"/>
              </a:lnSpc>
              <a:spcBef>
                <a:spcPts val="1600"/>
              </a:spcBef>
              <a:spcAft>
                <a:spcPts val="0"/>
              </a:spcAft>
              <a:buNone/>
              <a:defRPr/>
            </a:lvl5pPr>
            <a:lvl6pPr lvl="5">
              <a:lnSpc>
                <a:spcPct val="100000"/>
              </a:lnSpc>
              <a:spcBef>
                <a:spcPts val="1600"/>
              </a:spcBef>
              <a:spcAft>
                <a:spcPts val="0"/>
              </a:spcAft>
              <a:buNone/>
              <a:defRPr/>
            </a:lvl6pPr>
            <a:lvl7pPr lvl="6">
              <a:lnSpc>
                <a:spcPct val="100000"/>
              </a:lnSpc>
              <a:spcBef>
                <a:spcPts val="1600"/>
              </a:spcBef>
              <a:spcAft>
                <a:spcPts val="0"/>
              </a:spcAft>
              <a:buNone/>
              <a:defRPr/>
            </a:lvl7pPr>
            <a:lvl8pPr lvl="7">
              <a:lnSpc>
                <a:spcPct val="100000"/>
              </a:lnSpc>
              <a:spcBef>
                <a:spcPts val="1600"/>
              </a:spcBef>
              <a:spcAft>
                <a:spcPts val="0"/>
              </a:spcAft>
              <a:buNone/>
              <a:defRPr/>
            </a:lvl8pPr>
            <a:lvl9pPr lvl="8">
              <a:lnSpc>
                <a:spcPct val="100000"/>
              </a:lnSpc>
              <a:spcBef>
                <a:spcPts val="1600"/>
              </a:spcBef>
              <a:spcAft>
                <a:spcPts val="1600"/>
              </a:spcAft>
              <a:buNone/>
              <a:defRPr/>
            </a:lvl9pPr>
          </a:lstStyle>
          <a:p/>
        </p:txBody>
      </p:sp>
      <p:grpSp>
        <p:nvGrpSpPr>
          <p:cNvPr id="38" name="Google Shape;38;p4"/>
          <p:cNvGrpSpPr/>
          <p:nvPr/>
        </p:nvGrpSpPr>
        <p:grpSpPr>
          <a:xfrm>
            <a:off x="1914567" y="2579236"/>
            <a:ext cx="999052" cy="2620362"/>
            <a:chOff x="1914567" y="2579236"/>
            <a:chExt cx="999052" cy="2620362"/>
          </a:xfrm>
        </p:grpSpPr>
        <p:sp>
          <p:nvSpPr>
            <p:cNvPr id="39" name="Google Shape;39;p4"/>
            <p:cNvSpPr txBox="1"/>
            <p:nvPr/>
          </p:nvSpPr>
          <p:spPr>
            <a:xfrm>
              <a:off x="1914567" y="2695198"/>
              <a:ext cx="999000" cy="2504400"/>
            </a:xfrm>
            <a:prstGeom prst="rect">
              <a:avLst/>
            </a:prstGeom>
            <a:solidFill>
              <a:schemeClr val="accent1"/>
            </a:solidFill>
            <a:ln cap="flat" cmpd="sng" w="38100">
              <a:solidFill>
                <a:schemeClr val="lt1"/>
              </a:solidFill>
              <a:prstDash val="solid"/>
              <a:round/>
              <a:headEnd len="sm" w="sm" type="none"/>
              <a:tailEnd len="sm" w="sm" type="none"/>
            </a:ln>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Sintony"/>
                <a:ea typeface="Sintony"/>
                <a:cs typeface="Sintony"/>
                <a:sym typeface="Sintony"/>
              </a:endParaRPr>
            </a:p>
          </p:txBody>
        </p:sp>
        <p:sp>
          <p:nvSpPr>
            <p:cNvPr id="40" name="Google Shape;40;p4"/>
            <p:cNvSpPr/>
            <p:nvPr/>
          </p:nvSpPr>
          <p:spPr>
            <a:xfrm>
              <a:off x="1914619" y="2579236"/>
              <a:ext cx="999000" cy="235800"/>
            </a:xfrm>
            <a:prstGeom prst="ellipse">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 name="Google Shape;41;p4"/>
          <p:cNvGrpSpPr/>
          <p:nvPr/>
        </p:nvGrpSpPr>
        <p:grpSpPr>
          <a:xfrm>
            <a:off x="714349" y="3418013"/>
            <a:ext cx="999000" cy="1781429"/>
            <a:chOff x="714349" y="3418013"/>
            <a:chExt cx="999000" cy="1781429"/>
          </a:xfrm>
        </p:grpSpPr>
        <p:sp>
          <p:nvSpPr>
            <p:cNvPr id="42" name="Google Shape;42;p4"/>
            <p:cNvSpPr txBox="1"/>
            <p:nvPr/>
          </p:nvSpPr>
          <p:spPr>
            <a:xfrm>
              <a:off x="714349" y="3517942"/>
              <a:ext cx="999000" cy="1681500"/>
            </a:xfrm>
            <a:prstGeom prst="rect">
              <a:avLst/>
            </a:prstGeom>
            <a:solidFill>
              <a:schemeClr val="accent1"/>
            </a:solidFill>
            <a:ln cap="flat" cmpd="sng" w="38100">
              <a:solidFill>
                <a:schemeClr val="lt1"/>
              </a:solidFill>
              <a:prstDash val="solid"/>
              <a:round/>
              <a:headEnd len="sm" w="sm" type="none"/>
              <a:tailEnd len="sm" w="sm" type="none"/>
            </a:ln>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Sintony"/>
                <a:ea typeface="Sintony"/>
                <a:cs typeface="Sintony"/>
                <a:sym typeface="Sintony"/>
              </a:endParaRPr>
            </a:p>
          </p:txBody>
        </p:sp>
        <p:sp>
          <p:nvSpPr>
            <p:cNvPr id="43" name="Google Shape;43;p4"/>
            <p:cNvSpPr/>
            <p:nvPr/>
          </p:nvSpPr>
          <p:spPr>
            <a:xfrm>
              <a:off x="725961" y="3418013"/>
              <a:ext cx="987300" cy="235800"/>
            </a:xfrm>
            <a:prstGeom prst="ellipse">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 name="Google Shape;44;p4"/>
          <p:cNvGrpSpPr/>
          <p:nvPr/>
        </p:nvGrpSpPr>
        <p:grpSpPr>
          <a:xfrm>
            <a:off x="1145392" y="4240757"/>
            <a:ext cx="999000" cy="958600"/>
            <a:chOff x="1145392" y="4240757"/>
            <a:chExt cx="999000" cy="958600"/>
          </a:xfrm>
        </p:grpSpPr>
        <p:sp>
          <p:nvSpPr>
            <p:cNvPr id="45" name="Google Shape;45;p4"/>
            <p:cNvSpPr txBox="1"/>
            <p:nvPr/>
          </p:nvSpPr>
          <p:spPr>
            <a:xfrm>
              <a:off x="1145392" y="4369857"/>
              <a:ext cx="999000" cy="829500"/>
            </a:xfrm>
            <a:prstGeom prst="rect">
              <a:avLst/>
            </a:prstGeom>
            <a:solidFill>
              <a:schemeClr val="accent2"/>
            </a:solidFill>
            <a:ln cap="flat" cmpd="sng" w="38100">
              <a:solidFill>
                <a:schemeClr val="lt1"/>
              </a:solidFill>
              <a:prstDash val="solid"/>
              <a:round/>
              <a:headEnd len="sm" w="sm" type="none"/>
              <a:tailEnd len="sm" w="sm" type="none"/>
            </a:ln>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Sintony"/>
                <a:ea typeface="Sintony"/>
                <a:cs typeface="Sintony"/>
                <a:sym typeface="Sintony"/>
              </a:endParaRPr>
            </a:p>
          </p:txBody>
        </p:sp>
        <p:sp>
          <p:nvSpPr>
            <p:cNvPr id="46" name="Google Shape;46;p4"/>
            <p:cNvSpPr/>
            <p:nvPr/>
          </p:nvSpPr>
          <p:spPr>
            <a:xfrm>
              <a:off x="1145392" y="4240757"/>
              <a:ext cx="999000" cy="235800"/>
            </a:xfrm>
            <a:prstGeom prst="ellipse">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 name="Google Shape;47;p4"/>
          <p:cNvGrpSpPr/>
          <p:nvPr/>
        </p:nvGrpSpPr>
        <p:grpSpPr>
          <a:xfrm>
            <a:off x="7959356" y="538144"/>
            <a:ext cx="512944" cy="999006"/>
            <a:chOff x="7959356" y="538144"/>
            <a:chExt cx="512944" cy="999006"/>
          </a:xfrm>
        </p:grpSpPr>
        <p:sp>
          <p:nvSpPr>
            <p:cNvPr id="48" name="Google Shape;48;p4"/>
            <p:cNvSpPr txBox="1"/>
            <p:nvPr/>
          </p:nvSpPr>
          <p:spPr>
            <a:xfrm rot="-5400000">
              <a:off x="7719500" y="876100"/>
              <a:ext cx="999000" cy="323100"/>
            </a:xfrm>
            <a:prstGeom prst="rect">
              <a:avLst/>
            </a:prstGeom>
            <a:solidFill>
              <a:schemeClr val="accent2"/>
            </a:solidFill>
            <a:ln cap="flat" cmpd="sng" w="38100">
              <a:solidFill>
                <a:schemeClr val="lt1"/>
              </a:solidFill>
              <a:prstDash val="solid"/>
              <a:round/>
              <a:headEnd len="sm" w="sm" type="none"/>
              <a:tailEnd len="sm" w="sm" type="none"/>
            </a:ln>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Sintony"/>
                <a:ea typeface="Sintony"/>
                <a:cs typeface="Sintony"/>
                <a:sym typeface="Sintony"/>
              </a:endParaRPr>
            </a:p>
          </p:txBody>
        </p:sp>
        <p:sp>
          <p:nvSpPr>
            <p:cNvPr id="49" name="Google Shape;49;p4"/>
            <p:cNvSpPr/>
            <p:nvPr/>
          </p:nvSpPr>
          <p:spPr>
            <a:xfrm rot="-5400000">
              <a:off x="7577756" y="919744"/>
              <a:ext cx="999000" cy="235800"/>
            </a:xfrm>
            <a:prstGeom prst="ellipse">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4"/>
            <p:cNvSpPr/>
            <p:nvPr/>
          </p:nvSpPr>
          <p:spPr>
            <a:xfrm rot="-5400000">
              <a:off x="7874250" y="918925"/>
              <a:ext cx="960300" cy="2358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 name="Google Shape;51;p4"/>
          <p:cNvGrpSpPr/>
          <p:nvPr/>
        </p:nvGrpSpPr>
        <p:grpSpPr>
          <a:xfrm>
            <a:off x="6798006" y="538094"/>
            <a:ext cx="1020944" cy="999056"/>
            <a:chOff x="7451356" y="538094"/>
            <a:chExt cx="1020944" cy="999056"/>
          </a:xfrm>
        </p:grpSpPr>
        <p:sp>
          <p:nvSpPr>
            <p:cNvPr id="52" name="Google Shape;52;p4"/>
            <p:cNvSpPr txBox="1"/>
            <p:nvPr/>
          </p:nvSpPr>
          <p:spPr>
            <a:xfrm rot="-5400000">
              <a:off x="7465300" y="621850"/>
              <a:ext cx="999000" cy="831600"/>
            </a:xfrm>
            <a:prstGeom prst="rect">
              <a:avLst/>
            </a:prstGeom>
            <a:solidFill>
              <a:schemeClr val="accent1"/>
            </a:solidFill>
            <a:ln cap="flat" cmpd="sng" w="38100">
              <a:solidFill>
                <a:schemeClr val="lt1"/>
              </a:solidFill>
              <a:prstDash val="solid"/>
              <a:round/>
              <a:headEnd len="sm" w="sm" type="none"/>
              <a:tailEnd len="sm" w="sm" type="none"/>
            </a:ln>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Sintony"/>
                <a:ea typeface="Sintony"/>
                <a:cs typeface="Sintony"/>
                <a:sym typeface="Sintony"/>
              </a:endParaRPr>
            </a:p>
          </p:txBody>
        </p:sp>
        <p:sp>
          <p:nvSpPr>
            <p:cNvPr id="53" name="Google Shape;53;p4"/>
            <p:cNvSpPr/>
            <p:nvPr/>
          </p:nvSpPr>
          <p:spPr>
            <a:xfrm rot="-5400000">
              <a:off x="7069756" y="919694"/>
              <a:ext cx="999000" cy="235800"/>
            </a:xfrm>
            <a:prstGeom prst="ellipse">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4"/>
            <p:cNvSpPr/>
            <p:nvPr/>
          </p:nvSpPr>
          <p:spPr>
            <a:xfrm rot="-5400000">
              <a:off x="7874250" y="918925"/>
              <a:ext cx="960300" cy="2358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11">
    <p:spTree>
      <p:nvGrpSpPr>
        <p:cNvPr id="469" name="Shape 469"/>
        <p:cNvGrpSpPr/>
        <p:nvPr/>
      </p:nvGrpSpPr>
      <p:grpSpPr>
        <a:xfrm>
          <a:off x="0" y="0"/>
          <a:ext cx="0" cy="0"/>
          <a:chOff x="0" y="0"/>
          <a:chExt cx="0" cy="0"/>
        </a:xfrm>
      </p:grpSpPr>
      <p:sp>
        <p:nvSpPr>
          <p:cNvPr id="470" name="Google Shape;470;p31"/>
          <p:cNvSpPr txBox="1"/>
          <p:nvPr>
            <p:ph type="title"/>
          </p:nvPr>
        </p:nvSpPr>
        <p:spPr>
          <a:xfrm>
            <a:off x="5149325" y="2025568"/>
            <a:ext cx="2465700" cy="435600"/>
          </a:xfrm>
          <a:prstGeom prst="rect">
            <a:avLst/>
          </a:prstGeom>
          <a:noFill/>
          <a:ln>
            <a:noFill/>
          </a:ln>
        </p:spPr>
        <p:txBody>
          <a:bodyPr anchorCtr="0" anchor="b" bIns="0" lIns="0" spcFirstLastPara="1" rIns="0" wrap="square" tIns="0">
            <a:noAutofit/>
          </a:bodyPr>
          <a:lstStyle>
            <a:lvl1pPr lvl="0" rtl="0">
              <a:spcBef>
                <a:spcPts val="0"/>
              </a:spcBef>
              <a:spcAft>
                <a:spcPts val="0"/>
              </a:spcAft>
              <a:buSzPts val="3600"/>
              <a:buNone/>
              <a:defRPr i="0"/>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p:txBody>
      </p:sp>
      <p:sp>
        <p:nvSpPr>
          <p:cNvPr id="471" name="Google Shape;471;p31"/>
          <p:cNvSpPr txBox="1"/>
          <p:nvPr>
            <p:ph idx="1" type="subTitle"/>
          </p:nvPr>
        </p:nvSpPr>
        <p:spPr>
          <a:xfrm>
            <a:off x="5149325" y="2554696"/>
            <a:ext cx="2806500" cy="1053300"/>
          </a:xfrm>
          <a:prstGeom prst="rect">
            <a:avLst/>
          </a:prstGeom>
        </p:spPr>
        <p:txBody>
          <a:bodyPr anchorCtr="0" anchor="t" bIns="0" lIns="0" spcFirstLastPara="1" rIns="0" wrap="square" tIns="0">
            <a:noAutofit/>
          </a:bodyPr>
          <a:lstStyle>
            <a:lvl1pPr lvl="0" rtl="0">
              <a:lnSpc>
                <a:spcPct val="100000"/>
              </a:lnSpc>
              <a:spcBef>
                <a:spcPts val="0"/>
              </a:spcBef>
              <a:spcAft>
                <a:spcPts val="0"/>
              </a:spcAft>
              <a:buNone/>
              <a:defRPr b="0" sz="1400"/>
            </a:lvl1pPr>
            <a:lvl2pPr lvl="1" rtl="0">
              <a:lnSpc>
                <a:spcPct val="100000"/>
              </a:lnSpc>
              <a:spcBef>
                <a:spcPts val="1600"/>
              </a:spcBef>
              <a:spcAft>
                <a:spcPts val="0"/>
              </a:spcAft>
              <a:buNone/>
              <a:defRPr sz="1400"/>
            </a:lvl2pPr>
            <a:lvl3pPr lvl="2" rtl="0">
              <a:lnSpc>
                <a:spcPct val="100000"/>
              </a:lnSpc>
              <a:spcBef>
                <a:spcPts val="1600"/>
              </a:spcBef>
              <a:spcAft>
                <a:spcPts val="0"/>
              </a:spcAft>
              <a:buNone/>
              <a:defRPr sz="1400"/>
            </a:lvl3pPr>
            <a:lvl4pPr lvl="3" rtl="0">
              <a:lnSpc>
                <a:spcPct val="100000"/>
              </a:lnSpc>
              <a:spcBef>
                <a:spcPts val="1600"/>
              </a:spcBef>
              <a:spcAft>
                <a:spcPts val="0"/>
              </a:spcAft>
              <a:buNone/>
              <a:defRPr sz="1400"/>
            </a:lvl4pPr>
            <a:lvl5pPr lvl="4" rtl="0">
              <a:lnSpc>
                <a:spcPct val="100000"/>
              </a:lnSpc>
              <a:spcBef>
                <a:spcPts val="1600"/>
              </a:spcBef>
              <a:spcAft>
                <a:spcPts val="0"/>
              </a:spcAft>
              <a:buNone/>
              <a:defRPr sz="1400"/>
            </a:lvl5pPr>
            <a:lvl6pPr lvl="5" rtl="0">
              <a:lnSpc>
                <a:spcPct val="100000"/>
              </a:lnSpc>
              <a:spcBef>
                <a:spcPts val="1600"/>
              </a:spcBef>
              <a:spcAft>
                <a:spcPts val="0"/>
              </a:spcAft>
              <a:buNone/>
              <a:defRPr sz="1400"/>
            </a:lvl6pPr>
            <a:lvl7pPr lvl="6" rtl="0">
              <a:lnSpc>
                <a:spcPct val="100000"/>
              </a:lnSpc>
              <a:spcBef>
                <a:spcPts val="1600"/>
              </a:spcBef>
              <a:spcAft>
                <a:spcPts val="0"/>
              </a:spcAft>
              <a:buNone/>
              <a:defRPr sz="1400"/>
            </a:lvl7pPr>
            <a:lvl8pPr lvl="7" rtl="0">
              <a:lnSpc>
                <a:spcPct val="100000"/>
              </a:lnSpc>
              <a:spcBef>
                <a:spcPts val="1600"/>
              </a:spcBef>
              <a:spcAft>
                <a:spcPts val="0"/>
              </a:spcAft>
              <a:buNone/>
              <a:defRPr sz="1400"/>
            </a:lvl8pPr>
            <a:lvl9pPr lvl="8" rtl="0">
              <a:lnSpc>
                <a:spcPct val="100000"/>
              </a:lnSpc>
              <a:spcBef>
                <a:spcPts val="1600"/>
              </a:spcBef>
              <a:spcAft>
                <a:spcPts val="1600"/>
              </a:spcAft>
              <a:buNone/>
              <a:defRPr sz="1400"/>
            </a:lvl9pPr>
          </a:lstStyle>
          <a:p/>
        </p:txBody>
      </p:sp>
      <p:sp>
        <p:nvSpPr>
          <p:cNvPr id="472" name="Google Shape;472;p31"/>
          <p:cNvSpPr txBox="1"/>
          <p:nvPr>
            <p:ph idx="12" type="sldNum"/>
          </p:nvPr>
        </p:nvSpPr>
        <p:spPr>
          <a:xfrm>
            <a:off x="8629950" y="4735225"/>
            <a:ext cx="356700" cy="283200"/>
          </a:xfrm>
          <a:prstGeom prst="rect">
            <a:avLst/>
          </a:prstGeom>
        </p:spPr>
        <p:txBody>
          <a:bodyPr anchorCtr="0" anchor="ctr" bIns="0" lIns="0" spcFirstLastPara="1" rIns="0" wrap="square" tIns="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r>
              <a:rPr lang="en"/>
              <a:t> </a:t>
            </a:r>
            <a:fld id="{00000000-1234-1234-1234-123412341234}" type="slidenum">
              <a:rPr lang="en"/>
              <a:t>‹#›</a:t>
            </a:fld>
            <a:r>
              <a:rPr lang="en"/>
              <a:t>.</a:t>
            </a:r>
            <a:endParaRPr/>
          </a:p>
        </p:txBody>
      </p:sp>
      <p:sp>
        <p:nvSpPr>
          <p:cNvPr id="473" name="Google Shape;473;p31"/>
          <p:cNvSpPr/>
          <p:nvPr/>
        </p:nvSpPr>
        <p:spPr>
          <a:xfrm>
            <a:off x="-10877" y="865505"/>
            <a:ext cx="1317000" cy="2742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31"/>
          <p:cNvSpPr/>
          <p:nvPr/>
        </p:nvSpPr>
        <p:spPr>
          <a:xfrm>
            <a:off x="1207413" y="865505"/>
            <a:ext cx="129600" cy="274200"/>
          </a:xfrm>
          <a:prstGeom prst="ellipse">
            <a:avLst/>
          </a:prstGeom>
          <a:solidFill>
            <a:schemeClr val="accent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5" name="Google Shape;475;p31"/>
          <p:cNvGrpSpPr/>
          <p:nvPr/>
        </p:nvGrpSpPr>
        <p:grpSpPr>
          <a:xfrm>
            <a:off x="1351120" y="865505"/>
            <a:ext cx="343049" cy="274200"/>
            <a:chOff x="1325640" y="1928000"/>
            <a:chExt cx="343049" cy="274200"/>
          </a:xfrm>
        </p:grpSpPr>
        <p:sp>
          <p:nvSpPr>
            <p:cNvPr id="476" name="Google Shape;476;p31"/>
            <p:cNvSpPr/>
            <p:nvPr/>
          </p:nvSpPr>
          <p:spPr>
            <a:xfrm>
              <a:off x="1382549" y="1928000"/>
              <a:ext cx="226200" cy="2742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31"/>
            <p:cNvSpPr/>
            <p:nvPr/>
          </p:nvSpPr>
          <p:spPr>
            <a:xfrm>
              <a:off x="1539088" y="1928000"/>
              <a:ext cx="129600" cy="274200"/>
            </a:xfrm>
            <a:prstGeom prst="ellipse">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31"/>
            <p:cNvSpPr/>
            <p:nvPr/>
          </p:nvSpPr>
          <p:spPr>
            <a:xfrm>
              <a:off x="1325640" y="1928000"/>
              <a:ext cx="129600" cy="2742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9" name="Google Shape;479;p31"/>
          <p:cNvSpPr/>
          <p:nvPr/>
        </p:nvSpPr>
        <p:spPr>
          <a:xfrm>
            <a:off x="-10878" y="538180"/>
            <a:ext cx="943200" cy="2742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31"/>
          <p:cNvSpPr/>
          <p:nvPr/>
        </p:nvSpPr>
        <p:spPr>
          <a:xfrm>
            <a:off x="833594" y="538180"/>
            <a:ext cx="129600" cy="274200"/>
          </a:xfrm>
          <a:prstGeom prst="ellipse">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1" name="Google Shape;481;p31"/>
          <p:cNvGrpSpPr/>
          <p:nvPr/>
        </p:nvGrpSpPr>
        <p:grpSpPr>
          <a:xfrm>
            <a:off x="977301" y="538180"/>
            <a:ext cx="343049" cy="274200"/>
            <a:chOff x="1325640" y="1928000"/>
            <a:chExt cx="343049" cy="274200"/>
          </a:xfrm>
        </p:grpSpPr>
        <p:sp>
          <p:nvSpPr>
            <p:cNvPr id="482" name="Google Shape;482;p31"/>
            <p:cNvSpPr/>
            <p:nvPr/>
          </p:nvSpPr>
          <p:spPr>
            <a:xfrm>
              <a:off x="1382549" y="1928000"/>
              <a:ext cx="226200" cy="2742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31"/>
            <p:cNvSpPr/>
            <p:nvPr/>
          </p:nvSpPr>
          <p:spPr>
            <a:xfrm>
              <a:off x="1539088" y="1928000"/>
              <a:ext cx="129600" cy="274200"/>
            </a:xfrm>
            <a:prstGeom prst="ellipse">
              <a:avLst/>
            </a:prstGeom>
            <a:solidFill>
              <a:schemeClr val="accent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31"/>
            <p:cNvSpPr/>
            <p:nvPr/>
          </p:nvSpPr>
          <p:spPr>
            <a:xfrm>
              <a:off x="1325640" y="1928000"/>
              <a:ext cx="129600" cy="2742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12">
    <p:spTree>
      <p:nvGrpSpPr>
        <p:cNvPr id="485" name="Shape 485"/>
        <p:cNvGrpSpPr/>
        <p:nvPr/>
      </p:nvGrpSpPr>
      <p:grpSpPr>
        <a:xfrm>
          <a:off x="0" y="0"/>
          <a:ext cx="0" cy="0"/>
          <a:chOff x="0" y="0"/>
          <a:chExt cx="0" cy="0"/>
        </a:xfrm>
      </p:grpSpPr>
      <p:sp>
        <p:nvSpPr>
          <p:cNvPr id="486" name="Google Shape;486;p32"/>
          <p:cNvSpPr txBox="1"/>
          <p:nvPr>
            <p:ph type="title"/>
          </p:nvPr>
        </p:nvSpPr>
        <p:spPr>
          <a:xfrm>
            <a:off x="2918300" y="538175"/>
            <a:ext cx="5511300" cy="654900"/>
          </a:xfrm>
          <a:prstGeom prst="rect">
            <a:avLst/>
          </a:prstGeom>
        </p:spPr>
        <p:txBody>
          <a:bodyPr anchorCtr="0" anchor="t" bIns="0" lIns="0" spcFirstLastPara="1" rIns="0" wrap="square" tIns="0">
            <a:noAutofit/>
          </a:bodyPr>
          <a:lstStyle>
            <a:lvl1pPr lvl="0" rtl="0" algn="r">
              <a:spcBef>
                <a:spcPts val="0"/>
              </a:spcBef>
              <a:spcAft>
                <a:spcPts val="0"/>
              </a:spcAft>
              <a:buSzPts val="4200"/>
              <a:buNone/>
              <a:defRPr sz="7200"/>
            </a:lvl1pPr>
            <a:lvl2pPr lvl="1" rtl="0" algn="ctr">
              <a:spcBef>
                <a:spcPts val="0"/>
              </a:spcBef>
              <a:spcAft>
                <a:spcPts val="0"/>
              </a:spcAft>
              <a:buSzPts val="4200"/>
              <a:buNone/>
              <a:defRPr b="0" sz="4200"/>
            </a:lvl2pPr>
            <a:lvl3pPr lvl="2" rtl="0" algn="ctr">
              <a:spcBef>
                <a:spcPts val="0"/>
              </a:spcBef>
              <a:spcAft>
                <a:spcPts val="0"/>
              </a:spcAft>
              <a:buSzPts val="4200"/>
              <a:buNone/>
              <a:defRPr b="0" sz="4200"/>
            </a:lvl3pPr>
            <a:lvl4pPr lvl="3" rtl="0" algn="ctr">
              <a:spcBef>
                <a:spcPts val="0"/>
              </a:spcBef>
              <a:spcAft>
                <a:spcPts val="0"/>
              </a:spcAft>
              <a:buSzPts val="4200"/>
              <a:buNone/>
              <a:defRPr b="0" sz="4200"/>
            </a:lvl4pPr>
            <a:lvl5pPr lvl="4" rtl="0" algn="ctr">
              <a:spcBef>
                <a:spcPts val="0"/>
              </a:spcBef>
              <a:spcAft>
                <a:spcPts val="0"/>
              </a:spcAft>
              <a:buSzPts val="4200"/>
              <a:buNone/>
              <a:defRPr b="0" sz="4200"/>
            </a:lvl5pPr>
            <a:lvl6pPr lvl="5" rtl="0" algn="ctr">
              <a:spcBef>
                <a:spcPts val="0"/>
              </a:spcBef>
              <a:spcAft>
                <a:spcPts val="0"/>
              </a:spcAft>
              <a:buSzPts val="4200"/>
              <a:buNone/>
              <a:defRPr b="0" sz="4200"/>
            </a:lvl6pPr>
            <a:lvl7pPr lvl="6" rtl="0" algn="ctr">
              <a:spcBef>
                <a:spcPts val="0"/>
              </a:spcBef>
              <a:spcAft>
                <a:spcPts val="0"/>
              </a:spcAft>
              <a:buSzPts val="4200"/>
              <a:buNone/>
              <a:defRPr b="0" sz="4200"/>
            </a:lvl7pPr>
            <a:lvl8pPr lvl="7" rtl="0" algn="ctr">
              <a:spcBef>
                <a:spcPts val="0"/>
              </a:spcBef>
              <a:spcAft>
                <a:spcPts val="0"/>
              </a:spcAft>
              <a:buSzPts val="4200"/>
              <a:buNone/>
              <a:defRPr b="0" sz="4200"/>
            </a:lvl8pPr>
            <a:lvl9pPr lvl="8" rtl="0" algn="ctr">
              <a:spcBef>
                <a:spcPts val="0"/>
              </a:spcBef>
              <a:spcAft>
                <a:spcPts val="0"/>
              </a:spcAft>
              <a:buSzPts val="4200"/>
              <a:buNone/>
              <a:defRPr b="0" sz="4200"/>
            </a:lvl9pPr>
          </a:lstStyle>
          <a:p/>
        </p:txBody>
      </p:sp>
      <p:sp>
        <p:nvSpPr>
          <p:cNvPr id="487" name="Google Shape;487;p32"/>
          <p:cNvSpPr txBox="1"/>
          <p:nvPr>
            <p:ph idx="1" type="subTitle"/>
          </p:nvPr>
        </p:nvSpPr>
        <p:spPr>
          <a:xfrm>
            <a:off x="4106925" y="2571750"/>
            <a:ext cx="4322700" cy="10245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SzPts val="1300"/>
              <a:buNone/>
              <a:defRPr b="0" sz="13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488" name="Google Shape;488;p32"/>
          <p:cNvSpPr txBox="1"/>
          <p:nvPr/>
        </p:nvSpPr>
        <p:spPr>
          <a:xfrm>
            <a:off x="4247825" y="4267625"/>
            <a:ext cx="4182000" cy="345300"/>
          </a:xfrm>
          <a:prstGeom prst="rect">
            <a:avLst/>
          </a:prstGeom>
          <a:noFill/>
          <a:ln>
            <a:noFill/>
          </a:ln>
        </p:spPr>
        <p:txBody>
          <a:bodyPr anchorCtr="0" anchor="b" bIns="0" lIns="0" spcFirstLastPara="1" rIns="0" wrap="square" tIns="0">
            <a:noAutofit/>
          </a:bodyPr>
          <a:lstStyle/>
          <a:p>
            <a:pPr indent="0" lvl="0" marL="0" rtl="0" algn="r">
              <a:lnSpc>
                <a:spcPct val="115000"/>
              </a:lnSpc>
              <a:spcBef>
                <a:spcPts val="300"/>
              </a:spcBef>
              <a:spcAft>
                <a:spcPts val="0"/>
              </a:spcAft>
              <a:buNone/>
            </a:pPr>
            <a:r>
              <a:rPr b="1" lang="en" sz="1000">
                <a:solidFill>
                  <a:srgbClr val="434343"/>
                </a:solidFill>
                <a:latin typeface="Sintony"/>
                <a:ea typeface="Sintony"/>
                <a:cs typeface="Sintony"/>
                <a:sym typeface="Sintony"/>
              </a:rPr>
              <a:t>CREDITS</a:t>
            </a:r>
            <a:r>
              <a:rPr lang="en" sz="1000">
                <a:solidFill>
                  <a:srgbClr val="434343"/>
                </a:solidFill>
                <a:latin typeface="Sintony"/>
                <a:ea typeface="Sintony"/>
                <a:cs typeface="Sintony"/>
                <a:sym typeface="Sintony"/>
              </a:rPr>
              <a:t>: This presentation template was created by </a:t>
            </a:r>
            <a:r>
              <a:rPr b="1" lang="en" sz="1000">
                <a:solidFill>
                  <a:srgbClr val="434343"/>
                </a:solidFill>
                <a:uFill>
                  <a:noFill/>
                </a:uFill>
                <a:latin typeface="Sintony"/>
                <a:ea typeface="Sintony"/>
                <a:cs typeface="Sintony"/>
                <a:sym typeface="Sintony"/>
                <a:hlinkClick r:id="rId2">
                  <a:extLst>
                    <a:ext uri="{A12FA001-AC4F-418D-AE19-62706E023703}">
                      <ahyp:hlinkClr val="tx"/>
                    </a:ext>
                  </a:extLst>
                </a:hlinkClick>
              </a:rPr>
              <a:t>Slidesgo</a:t>
            </a:r>
            <a:r>
              <a:rPr lang="en" sz="1000">
                <a:solidFill>
                  <a:srgbClr val="434343"/>
                </a:solidFill>
                <a:latin typeface="Sintony"/>
                <a:ea typeface="Sintony"/>
                <a:cs typeface="Sintony"/>
                <a:sym typeface="Sintony"/>
              </a:rPr>
              <a:t>, including icons by </a:t>
            </a:r>
            <a:r>
              <a:rPr b="1" lang="en" sz="1000">
                <a:solidFill>
                  <a:srgbClr val="434343"/>
                </a:solidFill>
                <a:uFill>
                  <a:noFill/>
                </a:uFill>
                <a:latin typeface="Sintony"/>
                <a:ea typeface="Sintony"/>
                <a:cs typeface="Sintony"/>
                <a:sym typeface="Sintony"/>
                <a:hlinkClick r:id="rId3">
                  <a:extLst>
                    <a:ext uri="{A12FA001-AC4F-418D-AE19-62706E023703}">
                      <ahyp:hlinkClr val="tx"/>
                    </a:ext>
                  </a:extLst>
                </a:hlinkClick>
              </a:rPr>
              <a:t>Flaticon</a:t>
            </a:r>
            <a:r>
              <a:rPr lang="en" sz="1000">
                <a:solidFill>
                  <a:srgbClr val="434343"/>
                </a:solidFill>
                <a:latin typeface="Sintony"/>
                <a:ea typeface="Sintony"/>
                <a:cs typeface="Sintony"/>
                <a:sym typeface="Sintony"/>
              </a:rPr>
              <a:t>, and infographics &amp; images by </a:t>
            </a:r>
            <a:r>
              <a:rPr b="1" lang="en" sz="1000">
                <a:solidFill>
                  <a:srgbClr val="434343"/>
                </a:solidFill>
                <a:uFill>
                  <a:noFill/>
                </a:uFill>
                <a:latin typeface="Sintony"/>
                <a:ea typeface="Sintony"/>
                <a:cs typeface="Sintony"/>
                <a:sym typeface="Sintony"/>
                <a:hlinkClick r:id="rId4">
                  <a:extLst>
                    <a:ext uri="{A12FA001-AC4F-418D-AE19-62706E023703}">
                      <ahyp:hlinkClr val="tx"/>
                    </a:ext>
                  </a:extLst>
                </a:hlinkClick>
              </a:rPr>
              <a:t>Freepik</a:t>
            </a:r>
            <a:endParaRPr sz="1000">
              <a:solidFill>
                <a:srgbClr val="434343"/>
              </a:solidFill>
              <a:latin typeface="Sintony"/>
              <a:ea typeface="Sintony"/>
              <a:cs typeface="Sintony"/>
              <a:sym typeface="Sintony"/>
            </a:endParaRPr>
          </a:p>
        </p:txBody>
      </p:sp>
      <p:sp>
        <p:nvSpPr>
          <p:cNvPr id="489" name="Google Shape;489;p32"/>
          <p:cNvSpPr/>
          <p:nvPr/>
        </p:nvSpPr>
        <p:spPr>
          <a:xfrm rot="5400000">
            <a:off x="173352" y="1333671"/>
            <a:ext cx="1024600" cy="1451550"/>
          </a:xfrm>
          <a:prstGeom prst="flowChartMagneticDisk">
            <a:avLst/>
          </a:prstGeom>
          <a:solidFill>
            <a:srgbClr val="FF7400"/>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 name="Google Shape;490;p32"/>
          <p:cNvSpPr/>
          <p:nvPr/>
        </p:nvSpPr>
        <p:spPr>
          <a:xfrm rot="5400000">
            <a:off x="173352" y="2358271"/>
            <a:ext cx="1024600" cy="1451550"/>
          </a:xfrm>
          <a:prstGeom prst="flowChartMagneticDisk">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 name="Google Shape;491;p32"/>
          <p:cNvSpPr/>
          <p:nvPr/>
        </p:nvSpPr>
        <p:spPr>
          <a:xfrm rot="5400000">
            <a:off x="173352" y="309071"/>
            <a:ext cx="1024600" cy="1451550"/>
          </a:xfrm>
          <a:prstGeom prst="flowChartMagneticDrum">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 name="Google Shape;492;p32"/>
          <p:cNvSpPr/>
          <p:nvPr/>
        </p:nvSpPr>
        <p:spPr>
          <a:xfrm rot="5400000">
            <a:off x="-392250" y="1845971"/>
            <a:ext cx="1024600" cy="1451550"/>
          </a:xfrm>
          <a:prstGeom prst="flowChartMagneticDrum">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 name="Google Shape;493;p32"/>
          <p:cNvSpPr/>
          <p:nvPr/>
        </p:nvSpPr>
        <p:spPr>
          <a:xfrm rot="5400000">
            <a:off x="-392266" y="821383"/>
            <a:ext cx="1024600" cy="1451550"/>
          </a:xfrm>
          <a:prstGeom prst="flowChartMagneticDisk">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 name="Google Shape;494;p32"/>
          <p:cNvSpPr/>
          <p:nvPr/>
        </p:nvSpPr>
        <p:spPr>
          <a:xfrm rot="5400000">
            <a:off x="-392261" y="-203229"/>
            <a:ext cx="1024600" cy="1451550"/>
          </a:xfrm>
          <a:prstGeom prst="flowChartMagneticDisk">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 name="Google Shape;495;p32"/>
          <p:cNvSpPr/>
          <p:nvPr/>
        </p:nvSpPr>
        <p:spPr>
          <a:xfrm rot="5400000">
            <a:off x="-392277" y="2870583"/>
            <a:ext cx="1024600" cy="1451550"/>
          </a:xfrm>
          <a:prstGeom prst="flowChartMagneticDisk">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 name="Google Shape;496;p32"/>
          <p:cNvSpPr/>
          <p:nvPr/>
        </p:nvSpPr>
        <p:spPr>
          <a:xfrm rot="5400000">
            <a:off x="-392261" y="3895171"/>
            <a:ext cx="1024600" cy="1451550"/>
          </a:xfrm>
          <a:prstGeom prst="flowChartMagneticDrum">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497" name="Shape 497"/>
        <p:cNvGrpSpPr/>
        <p:nvPr/>
      </p:nvGrpSpPr>
      <p:grpSpPr>
        <a:xfrm>
          <a:off x="0" y="0"/>
          <a:ext cx="0" cy="0"/>
          <a:chOff x="0" y="0"/>
          <a:chExt cx="0" cy="0"/>
        </a:xfrm>
      </p:grpSpPr>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501" name="Shape 501"/>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55" name="Shape 55"/>
        <p:cNvGrpSpPr/>
        <p:nvPr/>
      </p:nvGrpSpPr>
      <p:grpSpPr>
        <a:xfrm>
          <a:off x="0" y="0"/>
          <a:ext cx="0" cy="0"/>
          <a:chOff x="0" y="0"/>
          <a:chExt cx="0" cy="0"/>
        </a:xfrm>
      </p:grpSpPr>
      <p:sp>
        <p:nvSpPr>
          <p:cNvPr id="56" name="Google Shape;56;p5"/>
          <p:cNvSpPr txBox="1"/>
          <p:nvPr>
            <p:ph type="title"/>
          </p:nvPr>
        </p:nvSpPr>
        <p:spPr>
          <a:xfrm>
            <a:off x="714375" y="538175"/>
            <a:ext cx="3857700" cy="479400"/>
          </a:xfrm>
          <a:prstGeom prst="rect">
            <a:avLst/>
          </a:prstGeom>
        </p:spPr>
        <p:txBody>
          <a:bodyPr anchorCtr="0" anchor="t" bIns="0" lIns="0" spcFirstLastPara="1" rIns="0" wrap="square" tIns="0">
            <a:noAutofit/>
          </a:bodyPr>
          <a:lstStyle>
            <a:lvl1pPr lvl="0">
              <a:spcBef>
                <a:spcPts val="0"/>
              </a:spcBef>
              <a:spcAft>
                <a:spcPts val="0"/>
              </a:spcAft>
              <a:buClr>
                <a:schemeClr val="dk2"/>
              </a:buClr>
              <a:buSzPts val="3600"/>
              <a:buNone/>
              <a:defRPr sz="3600">
                <a:solidFill>
                  <a:schemeClr val="dk2"/>
                </a:solidFill>
              </a:defRPr>
            </a:lvl1pPr>
            <a:lvl2pPr lvl="1">
              <a:spcBef>
                <a:spcPts val="0"/>
              </a:spcBef>
              <a:spcAft>
                <a:spcPts val="0"/>
              </a:spcAft>
              <a:buClr>
                <a:schemeClr val="dk2"/>
              </a:buClr>
              <a:buSzPts val="3600"/>
              <a:buNone/>
              <a:defRPr>
                <a:solidFill>
                  <a:schemeClr val="dk2"/>
                </a:solidFill>
              </a:defRPr>
            </a:lvl2pPr>
            <a:lvl3pPr lvl="2">
              <a:spcBef>
                <a:spcPts val="0"/>
              </a:spcBef>
              <a:spcAft>
                <a:spcPts val="0"/>
              </a:spcAft>
              <a:buClr>
                <a:schemeClr val="dk2"/>
              </a:buClr>
              <a:buSzPts val="3600"/>
              <a:buNone/>
              <a:defRPr>
                <a:solidFill>
                  <a:schemeClr val="dk2"/>
                </a:solidFill>
              </a:defRPr>
            </a:lvl3pPr>
            <a:lvl4pPr lvl="3">
              <a:spcBef>
                <a:spcPts val="0"/>
              </a:spcBef>
              <a:spcAft>
                <a:spcPts val="0"/>
              </a:spcAft>
              <a:buClr>
                <a:schemeClr val="dk2"/>
              </a:buClr>
              <a:buSzPts val="3600"/>
              <a:buNone/>
              <a:defRPr>
                <a:solidFill>
                  <a:schemeClr val="dk2"/>
                </a:solidFill>
              </a:defRPr>
            </a:lvl4pPr>
            <a:lvl5pPr lvl="4">
              <a:spcBef>
                <a:spcPts val="0"/>
              </a:spcBef>
              <a:spcAft>
                <a:spcPts val="0"/>
              </a:spcAft>
              <a:buClr>
                <a:schemeClr val="dk2"/>
              </a:buClr>
              <a:buSzPts val="3600"/>
              <a:buNone/>
              <a:defRPr>
                <a:solidFill>
                  <a:schemeClr val="dk2"/>
                </a:solidFill>
              </a:defRPr>
            </a:lvl5pPr>
            <a:lvl6pPr lvl="5">
              <a:spcBef>
                <a:spcPts val="0"/>
              </a:spcBef>
              <a:spcAft>
                <a:spcPts val="0"/>
              </a:spcAft>
              <a:buClr>
                <a:schemeClr val="dk2"/>
              </a:buClr>
              <a:buSzPts val="3600"/>
              <a:buNone/>
              <a:defRPr>
                <a:solidFill>
                  <a:schemeClr val="dk2"/>
                </a:solidFill>
              </a:defRPr>
            </a:lvl6pPr>
            <a:lvl7pPr lvl="6">
              <a:spcBef>
                <a:spcPts val="0"/>
              </a:spcBef>
              <a:spcAft>
                <a:spcPts val="0"/>
              </a:spcAft>
              <a:buClr>
                <a:schemeClr val="dk2"/>
              </a:buClr>
              <a:buSzPts val="3600"/>
              <a:buNone/>
              <a:defRPr>
                <a:solidFill>
                  <a:schemeClr val="dk2"/>
                </a:solidFill>
              </a:defRPr>
            </a:lvl7pPr>
            <a:lvl8pPr lvl="7">
              <a:spcBef>
                <a:spcPts val="0"/>
              </a:spcBef>
              <a:spcAft>
                <a:spcPts val="0"/>
              </a:spcAft>
              <a:buClr>
                <a:schemeClr val="dk2"/>
              </a:buClr>
              <a:buSzPts val="3600"/>
              <a:buNone/>
              <a:defRPr>
                <a:solidFill>
                  <a:schemeClr val="dk2"/>
                </a:solidFill>
              </a:defRPr>
            </a:lvl8pPr>
            <a:lvl9pPr lvl="8">
              <a:spcBef>
                <a:spcPts val="0"/>
              </a:spcBef>
              <a:spcAft>
                <a:spcPts val="0"/>
              </a:spcAft>
              <a:buClr>
                <a:schemeClr val="dk2"/>
              </a:buClr>
              <a:buSzPts val="3600"/>
              <a:buNone/>
              <a:defRPr>
                <a:solidFill>
                  <a:schemeClr val="dk2"/>
                </a:solidFill>
              </a:defRPr>
            </a:lvl9pPr>
          </a:lstStyle>
          <a:p/>
        </p:txBody>
      </p:sp>
      <p:sp>
        <p:nvSpPr>
          <p:cNvPr id="57" name="Google Shape;57;p5"/>
          <p:cNvSpPr txBox="1"/>
          <p:nvPr>
            <p:ph idx="12" type="sldNum"/>
          </p:nvPr>
        </p:nvSpPr>
        <p:spPr>
          <a:xfrm>
            <a:off x="8629950" y="4735225"/>
            <a:ext cx="356700" cy="283200"/>
          </a:xfrm>
          <a:prstGeom prst="rect">
            <a:avLst/>
          </a:prstGeom>
        </p:spPr>
        <p:txBody>
          <a:bodyPr anchorCtr="0" anchor="ctr" bIns="0" lIns="0" spcFirstLastPara="1" rIns="0" wrap="square" tIns="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r>
              <a:rPr lang="en"/>
              <a:t> </a:t>
            </a:r>
            <a:fld id="{00000000-1234-1234-1234-123412341234}" type="slidenum">
              <a:rPr lang="en"/>
              <a:t>‹#›</a:t>
            </a:fld>
            <a:r>
              <a:rPr lang="en"/>
              <a:t>.</a:t>
            </a:r>
            <a:endParaRPr/>
          </a:p>
        </p:txBody>
      </p:sp>
      <p:sp>
        <p:nvSpPr>
          <p:cNvPr id="58" name="Google Shape;58;p5"/>
          <p:cNvSpPr txBox="1"/>
          <p:nvPr>
            <p:ph idx="1" type="subTitle"/>
          </p:nvPr>
        </p:nvSpPr>
        <p:spPr>
          <a:xfrm>
            <a:off x="1264450" y="3107900"/>
            <a:ext cx="2761500" cy="1504800"/>
          </a:xfrm>
          <a:prstGeom prst="rect">
            <a:avLst/>
          </a:prstGeom>
        </p:spPr>
        <p:txBody>
          <a:bodyPr anchorCtr="0" anchor="ctr" bIns="0" lIns="0" spcFirstLastPara="1" rIns="0" wrap="square" tIns="0">
            <a:noAutofit/>
          </a:bodyPr>
          <a:lstStyle>
            <a:lvl1pPr lvl="0" algn="ctr">
              <a:spcBef>
                <a:spcPts val="0"/>
              </a:spcBef>
              <a:spcAft>
                <a:spcPts val="0"/>
              </a:spcAft>
              <a:buNone/>
              <a:defRPr b="0">
                <a:solidFill>
                  <a:schemeClr val="dk2"/>
                </a:solidFill>
              </a:defRPr>
            </a:lvl1pPr>
            <a:lvl2pPr lvl="1">
              <a:spcBef>
                <a:spcPts val="1600"/>
              </a:spcBef>
              <a:spcAft>
                <a:spcPts val="0"/>
              </a:spcAft>
              <a:buNone/>
              <a:defRPr>
                <a:solidFill>
                  <a:schemeClr val="dk2"/>
                </a:solidFill>
              </a:defRPr>
            </a:lvl2pPr>
            <a:lvl3pPr lvl="2">
              <a:spcBef>
                <a:spcPts val="1600"/>
              </a:spcBef>
              <a:spcAft>
                <a:spcPts val="0"/>
              </a:spcAft>
              <a:buNone/>
              <a:defRPr>
                <a:solidFill>
                  <a:schemeClr val="dk2"/>
                </a:solidFill>
              </a:defRPr>
            </a:lvl3pPr>
            <a:lvl4pPr lvl="3">
              <a:spcBef>
                <a:spcPts val="1600"/>
              </a:spcBef>
              <a:spcAft>
                <a:spcPts val="0"/>
              </a:spcAft>
              <a:buNone/>
              <a:defRPr>
                <a:solidFill>
                  <a:schemeClr val="dk2"/>
                </a:solidFill>
              </a:defRPr>
            </a:lvl4pPr>
            <a:lvl5pPr lvl="4">
              <a:spcBef>
                <a:spcPts val="1600"/>
              </a:spcBef>
              <a:spcAft>
                <a:spcPts val="0"/>
              </a:spcAft>
              <a:buNone/>
              <a:defRPr>
                <a:solidFill>
                  <a:schemeClr val="dk2"/>
                </a:solidFill>
              </a:defRPr>
            </a:lvl5pPr>
            <a:lvl6pPr lvl="5">
              <a:spcBef>
                <a:spcPts val="1600"/>
              </a:spcBef>
              <a:spcAft>
                <a:spcPts val="0"/>
              </a:spcAft>
              <a:buNone/>
              <a:defRPr>
                <a:solidFill>
                  <a:schemeClr val="dk2"/>
                </a:solidFill>
              </a:defRPr>
            </a:lvl6pPr>
            <a:lvl7pPr lvl="6">
              <a:spcBef>
                <a:spcPts val="1600"/>
              </a:spcBef>
              <a:spcAft>
                <a:spcPts val="0"/>
              </a:spcAft>
              <a:buNone/>
              <a:defRPr>
                <a:solidFill>
                  <a:schemeClr val="dk2"/>
                </a:solidFill>
              </a:defRPr>
            </a:lvl7pPr>
            <a:lvl8pPr lvl="7">
              <a:spcBef>
                <a:spcPts val="1600"/>
              </a:spcBef>
              <a:spcAft>
                <a:spcPts val="0"/>
              </a:spcAft>
              <a:buNone/>
              <a:defRPr>
                <a:solidFill>
                  <a:schemeClr val="dk2"/>
                </a:solidFill>
              </a:defRPr>
            </a:lvl8pPr>
            <a:lvl9pPr lvl="8">
              <a:spcBef>
                <a:spcPts val="1600"/>
              </a:spcBef>
              <a:spcAft>
                <a:spcPts val="1600"/>
              </a:spcAft>
              <a:buNone/>
              <a:defRPr>
                <a:solidFill>
                  <a:schemeClr val="dk2"/>
                </a:solidFill>
              </a:defRPr>
            </a:lvl9pPr>
          </a:lstStyle>
          <a:p/>
        </p:txBody>
      </p:sp>
      <p:sp>
        <p:nvSpPr>
          <p:cNvPr id="59" name="Google Shape;59;p5"/>
          <p:cNvSpPr txBox="1"/>
          <p:nvPr>
            <p:ph idx="2" type="subTitle"/>
          </p:nvPr>
        </p:nvSpPr>
        <p:spPr>
          <a:xfrm>
            <a:off x="714375" y="2249100"/>
            <a:ext cx="3857700" cy="492900"/>
          </a:xfrm>
          <a:prstGeom prst="rect">
            <a:avLst/>
          </a:prstGeom>
        </p:spPr>
        <p:txBody>
          <a:bodyPr anchorCtr="0" anchor="ctr" bIns="0" lIns="0" spcFirstLastPara="1" rIns="0" wrap="square" tIns="0">
            <a:noAutofit/>
          </a:bodyPr>
          <a:lstStyle>
            <a:lvl1pPr lvl="0" algn="ctr">
              <a:spcBef>
                <a:spcPts val="0"/>
              </a:spcBef>
              <a:spcAft>
                <a:spcPts val="0"/>
              </a:spcAft>
              <a:buNone/>
              <a:defRPr b="1" sz="2400">
                <a:solidFill>
                  <a:schemeClr val="dk2"/>
                </a:solidFill>
              </a:defRPr>
            </a:lvl1pPr>
            <a:lvl2pPr lvl="1" algn="ctr">
              <a:spcBef>
                <a:spcPts val="1600"/>
              </a:spcBef>
              <a:spcAft>
                <a:spcPts val="0"/>
              </a:spcAft>
              <a:buNone/>
              <a:defRPr b="1" sz="2400">
                <a:solidFill>
                  <a:schemeClr val="dk2"/>
                </a:solidFill>
              </a:defRPr>
            </a:lvl2pPr>
            <a:lvl3pPr lvl="2" algn="ctr">
              <a:spcBef>
                <a:spcPts val="1600"/>
              </a:spcBef>
              <a:spcAft>
                <a:spcPts val="0"/>
              </a:spcAft>
              <a:buNone/>
              <a:defRPr b="1" sz="2400">
                <a:solidFill>
                  <a:schemeClr val="dk2"/>
                </a:solidFill>
              </a:defRPr>
            </a:lvl3pPr>
            <a:lvl4pPr lvl="3" algn="ctr">
              <a:spcBef>
                <a:spcPts val="1600"/>
              </a:spcBef>
              <a:spcAft>
                <a:spcPts val="0"/>
              </a:spcAft>
              <a:buNone/>
              <a:defRPr b="1" sz="2400">
                <a:solidFill>
                  <a:schemeClr val="dk2"/>
                </a:solidFill>
              </a:defRPr>
            </a:lvl4pPr>
            <a:lvl5pPr lvl="4" algn="ctr">
              <a:spcBef>
                <a:spcPts val="1600"/>
              </a:spcBef>
              <a:spcAft>
                <a:spcPts val="0"/>
              </a:spcAft>
              <a:buNone/>
              <a:defRPr b="1" sz="2400">
                <a:solidFill>
                  <a:schemeClr val="dk2"/>
                </a:solidFill>
              </a:defRPr>
            </a:lvl5pPr>
            <a:lvl6pPr lvl="5" algn="ctr">
              <a:spcBef>
                <a:spcPts val="1600"/>
              </a:spcBef>
              <a:spcAft>
                <a:spcPts val="0"/>
              </a:spcAft>
              <a:buNone/>
              <a:defRPr b="1" sz="2400">
                <a:solidFill>
                  <a:schemeClr val="dk2"/>
                </a:solidFill>
              </a:defRPr>
            </a:lvl6pPr>
            <a:lvl7pPr lvl="6" algn="ctr">
              <a:spcBef>
                <a:spcPts val="1600"/>
              </a:spcBef>
              <a:spcAft>
                <a:spcPts val="0"/>
              </a:spcAft>
              <a:buNone/>
              <a:defRPr b="1" sz="2400">
                <a:solidFill>
                  <a:schemeClr val="dk2"/>
                </a:solidFill>
              </a:defRPr>
            </a:lvl7pPr>
            <a:lvl8pPr lvl="7" algn="ctr">
              <a:spcBef>
                <a:spcPts val="1600"/>
              </a:spcBef>
              <a:spcAft>
                <a:spcPts val="0"/>
              </a:spcAft>
              <a:buNone/>
              <a:defRPr b="1" sz="2400">
                <a:solidFill>
                  <a:schemeClr val="dk2"/>
                </a:solidFill>
              </a:defRPr>
            </a:lvl8pPr>
            <a:lvl9pPr lvl="8" algn="ctr">
              <a:spcBef>
                <a:spcPts val="1600"/>
              </a:spcBef>
              <a:spcAft>
                <a:spcPts val="1600"/>
              </a:spcAft>
              <a:buNone/>
              <a:defRPr b="1" sz="2400">
                <a:solidFill>
                  <a:schemeClr val="dk2"/>
                </a:solidFill>
              </a:defRPr>
            </a:lvl9pPr>
          </a:lstStyle>
          <a:p/>
        </p:txBody>
      </p:sp>
      <p:sp>
        <p:nvSpPr>
          <p:cNvPr id="60" name="Google Shape;60;p5"/>
          <p:cNvSpPr txBox="1"/>
          <p:nvPr>
            <p:ph idx="3" type="subTitle"/>
          </p:nvPr>
        </p:nvSpPr>
        <p:spPr>
          <a:xfrm>
            <a:off x="5164800" y="3107900"/>
            <a:ext cx="2761500" cy="1504800"/>
          </a:xfrm>
          <a:prstGeom prst="rect">
            <a:avLst/>
          </a:prstGeom>
        </p:spPr>
        <p:txBody>
          <a:bodyPr anchorCtr="0" anchor="ctr" bIns="0" lIns="0" spcFirstLastPara="1" rIns="0" wrap="square" tIns="0">
            <a:noAutofit/>
          </a:bodyPr>
          <a:lstStyle>
            <a:lvl1pPr lvl="0" rtl="0" algn="ctr">
              <a:spcBef>
                <a:spcPts val="0"/>
              </a:spcBef>
              <a:spcAft>
                <a:spcPts val="0"/>
              </a:spcAft>
              <a:buNone/>
              <a:defRPr b="0">
                <a:solidFill>
                  <a:schemeClr val="dk2"/>
                </a:solidFill>
              </a:defRPr>
            </a:lvl1pPr>
            <a:lvl2pPr lvl="1" rtl="0">
              <a:spcBef>
                <a:spcPts val="1600"/>
              </a:spcBef>
              <a:spcAft>
                <a:spcPts val="0"/>
              </a:spcAft>
              <a:buNone/>
              <a:defRPr>
                <a:solidFill>
                  <a:schemeClr val="dk2"/>
                </a:solidFill>
              </a:defRPr>
            </a:lvl2pPr>
            <a:lvl3pPr lvl="2" rtl="0">
              <a:spcBef>
                <a:spcPts val="1600"/>
              </a:spcBef>
              <a:spcAft>
                <a:spcPts val="0"/>
              </a:spcAft>
              <a:buNone/>
              <a:defRPr>
                <a:solidFill>
                  <a:schemeClr val="dk2"/>
                </a:solidFill>
              </a:defRPr>
            </a:lvl3pPr>
            <a:lvl4pPr lvl="3" rtl="0">
              <a:spcBef>
                <a:spcPts val="1600"/>
              </a:spcBef>
              <a:spcAft>
                <a:spcPts val="0"/>
              </a:spcAft>
              <a:buNone/>
              <a:defRPr>
                <a:solidFill>
                  <a:schemeClr val="dk2"/>
                </a:solidFill>
              </a:defRPr>
            </a:lvl4pPr>
            <a:lvl5pPr lvl="4" rtl="0">
              <a:spcBef>
                <a:spcPts val="1600"/>
              </a:spcBef>
              <a:spcAft>
                <a:spcPts val="0"/>
              </a:spcAft>
              <a:buNone/>
              <a:defRPr>
                <a:solidFill>
                  <a:schemeClr val="dk2"/>
                </a:solidFill>
              </a:defRPr>
            </a:lvl5pPr>
            <a:lvl6pPr lvl="5" rtl="0">
              <a:spcBef>
                <a:spcPts val="1600"/>
              </a:spcBef>
              <a:spcAft>
                <a:spcPts val="0"/>
              </a:spcAft>
              <a:buNone/>
              <a:defRPr>
                <a:solidFill>
                  <a:schemeClr val="dk2"/>
                </a:solidFill>
              </a:defRPr>
            </a:lvl6pPr>
            <a:lvl7pPr lvl="6" rtl="0">
              <a:spcBef>
                <a:spcPts val="1600"/>
              </a:spcBef>
              <a:spcAft>
                <a:spcPts val="0"/>
              </a:spcAft>
              <a:buNone/>
              <a:defRPr>
                <a:solidFill>
                  <a:schemeClr val="dk2"/>
                </a:solidFill>
              </a:defRPr>
            </a:lvl7pPr>
            <a:lvl8pPr lvl="7" rtl="0">
              <a:spcBef>
                <a:spcPts val="1600"/>
              </a:spcBef>
              <a:spcAft>
                <a:spcPts val="0"/>
              </a:spcAft>
              <a:buNone/>
              <a:defRPr>
                <a:solidFill>
                  <a:schemeClr val="dk2"/>
                </a:solidFill>
              </a:defRPr>
            </a:lvl8pPr>
            <a:lvl9pPr lvl="8" rtl="0">
              <a:spcBef>
                <a:spcPts val="1600"/>
              </a:spcBef>
              <a:spcAft>
                <a:spcPts val="1600"/>
              </a:spcAft>
              <a:buNone/>
              <a:defRPr>
                <a:solidFill>
                  <a:schemeClr val="dk2"/>
                </a:solidFill>
              </a:defRPr>
            </a:lvl9pPr>
          </a:lstStyle>
          <a:p/>
        </p:txBody>
      </p:sp>
      <p:sp>
        <p:nvSpPr>
          <p:cNvPr id="61" name="Google Shape;61;p5"/>
          <p:cNvSpPr txBox="1"/>
          <p:nvPr>
            <p:ph idx="4" type="subTitle"/>
          </p:nvPr>
        </p:nvSpPr>
        <p:spPr>
          <a:xfrm>
            <a:off x="4572000" y="2249100"/>
            <a:ext cx="3876900" cy="492900"/>
          </a:xfrm>
          <a:prstGeom prst="rect">
            <a:avLst/>
          </a:prstGeom>
        </p:spPr>
        <p:txBody>
          <a:bodyPr anchorCtr="0" anchor="ctr" bIns="0" lIns="0" spcFirstLastPara="1" rIns="0" wrap="square" tIns="0">
            <a:noAutofit/>
          </a:bodyPr>
          <a:lstStyle>
            <a:lvl1pPr lvl="0" rtl="0" algn="ctr">
              <a:spcBef>
                <a:spcPts val="0"/>
              </a:spcBef>
              <a:spcAft>
                <a:spcPts val="0"/>
              </a:spcAft>
              <a:buNone/>
              <a:defRPr b="1" sz="2400">
                <a:solidFill>
                  <a:schemeClr val="dk2"/>
                </a:solidFill>
              </a:defRPr>
            </a:lvl1pPr>
            <a:lvl2pPr lvl="1" rtl="0" algn="ctr">
              <a:spcBef>
                <a:spcPts val="1600"/>
              </a:spcBef>
              <a:spcAft>
                <a:spcPts val="0"/>
              </a:spcAft>
              <a:buNone/>
              <a:defRPr b="1" sz="2400">
                <a:solidFill>
                  <a:schemeClr val="dk2"/>
                </a:solidFill>
              </a:defRPr>
            </a:lvl2pPr>
            <a:lvl3pPr lvl="2" rtl="0" algn="ctr">
              <a:spcBef>
                <a:spcPts val="1600"/>
              </a:spcBef>
              <a:spcAft>
                <a:spcPts val="0"/>
              </a:spcAft>
              <a:buNone/>
              <a:defRPr b="1" sz="2400">
                <a:solidFill>
                  <a:schemeClr val="dk2"/>
                </a:solidFill>
              </a:defRPr>
            </a:lvl3pPr>
            <a:lvl4pPr lvl="3" rtl="0" algn="ctr">
              <a:spcBef>
                <a:spcPts val="1600"/>
              </a:spcBef>
              <a:spcAft>
                <a:spcPts val="0"/>
              </a:spcAft>
              <a:buNone/>
              <a:defRPr b="1" sz="2400">
                <a:solidFill>
                  <a:schemeClr val="dk2"/>
                </a:solidFill>
              </a:defRPr>
            </a:lvl4pPr>
            <a:lvl5pPr lvl="4" rtl="0" algn="ctr">
              <a:spcBef>
                <a:spcPts val="1600"/>
              </a:spcBef>
              <a:spcAft>
                <a:spcPts val="0"/>
              </a:spcAft>
              <a:buNone/>
              <a:defRPr b="1" sz="2400">
                <a:solidFill>
                  <a:schemeClr val="dk2"/>
                </a:solidFill>
              </a:defRPr>
            </a:lvl5pPr>
            <a:lvl6pPr lvl="5" rtl="0" algn="ctr">
              <a:spcBef>
                <a:spcPts val="1600"/>
              </a:spcBef>
              <a:spcAft>
                <a:spcPts val="0"/>
              </a:spcAft>
              <a:buNone/>
              <a:defRPr b="1" sz="2400">
                <a:solidFill>
                  <a:schemeClr val="dk2"/>
                </a:solidFill>
              </a:defRPr>
            </a:lvl6pPr>
            <a:lvl7pPr lvl="6" rtl="0" algn="ctr">
              <a:spcBef>
                <a:spcPts val="1600"/>
              </a:spcBef>
              <a:spcAft>
                <a:spcPts val="0"/>
              </a:spcAft>
              <a:buNone/>
              <a:defRPr b="1" sz="2400">
                <a:solidFill>
                  <a:schemeClr val="dk2"/>
                </a:solidFill>
              </a:defRPr>
            </a:lvl7pPr>
            <a:lvl8pPr lvl="7" rtl="0" algn="ctr">
              <a:spcBef>
                <a:spcPts val="1600"/>
              </a:spcBef>
              <a:spcAft>
                <a:spcPts val="0"/>
              </a:spcAft>
              <a:buNone/>
              <a:defRPr b="1" sz="2400">
                <a:solidFill>
                  <a:schemeClr val="dk2"/>
                </a:solidFill>
              </a:defRPr>
            </a:lvl8pPr>
            <a:lvl9pPr lvl="8" rtl="0" algn="ctr">
              <a:spcBef>
                <a:spcPts val="1600"/>
              </a:spcBef>
              <a:spcAft>
                <a:spcPts val="1600"/>
              </a:spcAft>
              <a:buNone/>
              <a:defRPr b="1" sz="2400">
                <a:solidFill>
                  <a:schemeClr val="dk2"/>
                </a:solidFill>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62" name="Shape 62"/>
        <p:cNvGrpSpPr/>
        <p:nvPr/>
      </p:nvGrpSpPr>
      <p:grpSpPr>
        <a:xfrm>
          <a:off x="0" y="0"/>
          <a:ext cx="0" cy="0"/>
          <a:chOff x="0" y="0"/>
          <a:chExt cx="0" cy="0"/>
        </a:xfrm>
      </p:grpSpPr>
      <p:sp>
        <p:nvSpPr>
          <p:cNvPr id="63" name="Google Shape;63;p6"/>
          <p:cNvSpPr txBox="1"/>
          <p:nvPr>
            <p:ph type="title"/>
          </p:nvPr>
        </p:nvSpPr>
        <p:spPr>
          <a:xfrm>
            <a:off x="4614750" y="538175"/>
            <a:ext cx="3857700" cy="479400"/>
          </a:xfrm>
          <a:prstGeom prst="rect">
            <a:avLst/>
          </a:prstGeom>
        </p:spPr>
        <p:txBody>
          <a:bodyPr anchorCtr="0" anchor="t" bIns="0" lIns="0" spcFirstLastPara="1" rIns="0" wrap="square" tIns="0">
            <a:noAutofit/>
          </a:bodyPr>
          <a:lstStyle>
            <a:lvl1pPr lvl="0" algn="r">
              <a:spcBef>
                <a:spcPts val="0"/>
              </a:spcBef>
              <a:spcAft>
                <a:spcPts val="0"/>
              </a:spcAft>
              <a:buSzPts val="3600"/>
              <a:buNone/>
              <a:defRPr sz="3600"/>
            </a:lvl1pPr>
            <a:lvl2pPr lvl="1" algn="r">
              <a:spcBef>
                <a:spcPts val="0"/>
              </a:spcBef>
              <a:spcAft>
                <a:spcPts val="0"/>
              </a:spcAft>
              <a:buSzPts val="3600"/>
              <a:buNone/>
              <a:defRPr/>
            </a:lvl2pPr>
            <a:lvl3pPr lvl="2" algn="r">
              <a:spcBef>
                <a:spcPts val="0"/>
              </a:spcBef>
              <a:spcAft>
                <a:spcPts val="0"/>
              </a:spcAft>
              <a:buSzPts val="3600"/>
              <a:buNone/>
              <a:defRPr/>
            </a:lvl3pPr>
            <a:lvl4pPr lvl="3" algn="r">
              <a:spcBef>
                <a:spcPts val="0"/>
              </a:spcBef>
              <a:spcAft>
                <a:spcPts val="0"/>
              </a:spcAft>
              <a:buSzPts val="3600"/>
              <a:buNone/>
              <a:defRPr/>
            </a:lvl4pPr>
            <a:lvl5pPr lvl="4" algn="r">
              <a:spcBef>
                <a:spcPts val="0"/>
              </a:spcBef>
              <a:spcAft>
                <a:spcPts val="0"/>
              </a:spcAft>
              <a:buSzPts val="3600"/>
              <a:buNone/>
              <a:defRPr/>
            </a:lvl5pPr>
            <a:lvl6pPr lvl="5" algn="r">
              <a:spcBef>
                <a:spcPts val="0"/>
              </a:spcBef>
              <a:spcAft>
                <a:spcPts val="0"/>
              </a:spcAft>
              <a:buSzPts val="3600"/>
              <a:buNone/>
              <a:defRPr/>
            </a:lvl6pPr>
            <a:lvl7pPr lvl="6" algn="r">
              <a:spcBef>
                <a:spcPts val="0"/>
              </a:spcBef>
              <a:spcAft>
                <a:spcPts val="0"/>
              </a:spcAft>
              <a:buSzPts val="3600"/>
              <a:buNone/>
              <a:defRPr/>
            </a:lvl7pPr>
            <a:lvl8pPr lvl="7" algn="r">
              <a:spcBef>
                <a:spcPts val="0"/>
              </a:spcBef>
              <a:spcAft>
                <a:spcPts val="0"/>
              </a:spcAft>
              <a:buSzPts val="3600"/>
              <a:buNone/>
              <a:defRPr/>
            </a:lvl8pPr>
            <a:lvl9pPr lvl="8" algn="r">
              <a:spcBef>
                <a:spcPts val="0"/>
              </a:spcBef>
              <a:spcAft>
                <a:spcPts val="0"/>
              </a:spcAft>
              <a:buSzPts val="3600"/>
              <a:buNone/>
              <a:defRPr/>
            </a:lvl9pPr>
          </a:lstStyle>
          <a:p/>
        </p:txBody>
      </p:sp>
      <p:sp>
        <p:nvSpPr>
          <p:cNvPr id="64" name="Google Shape;64;p6"/>
          <p:cNvSpPr txBox="1"/>
          <p:nvPr>
            <p:ph idx="12" type="sldNum"/>
          </p:nvPr>
        </p:nvSpPr>
        <p:spPr>
          <a:xfrm>
            <a:off x="8629950" y="4735225"/>
            <a:ext cx="356700" cy="283200"/>
          </a:xfrm>
          <a:prstGeom prst="rect">
            <a:avLst/>
          </a:prstGeom>
        </p:spPr>
        <p:txBody>
          <a:bodyPr anchorCtr="0" anchor="ctr" bIns="0" lIns="0" spcFirstLastPara="1" rIns="0" wrap="square" tIns="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r>
              <a:rPr lang="en"/>
              <a:t> </a:t>
            </a:r>
            <a:fld id="{00000000-1234-1234-1234-123412341234}" type="slidenum">
              <a:rPr lang="en"/>
              <a:t>‹#›</a:t>
            </a:fld>
            <a:r>
              <a:rPr lang="en"/>
              <a:t>.</a:t>
            </a: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10">
    <p:spTree>
      <p:nvGrpSpPr>
        <p:cNvPr id="65" name="Shape 65"/>
        <p:cNvGrpSpPr/>
        <p:nvPr/>
      </p:nvGrpSpPr>
      <p:grpSpPr>
        <a:xfrm>
          <a:off x="0" y="0"/>
          <a:ext cx="0" cy="0"/>
          <a:chOff x="0" y="0"/>
          <a:chExt cx="0" cy="0"/>
        </a:xfrm>
      </p:grpSpPr>
      <p:sp>
        <p:nvSpPr>
          <p:cNvPr id="66" name="Google Shape;66;p7"/>
          <p:cNvSpPr txBox="1"/>
          <p:nvPr>
            <p:ph idx="12" type="sldNum"/>
          </p:nvPr>
        </p:nvSpPr>
        <p:spPr>
          <a:xfrm>
            <a:off x="8629950" y="4735225"/>
            <a:ext cx="356700" cy="283200"/>
          </a:xfrm>
          <a:prstGeom prst="rect">
            <a:avLst/>
          </a:prstGeom>
        </p:spPr>
        <p:txBody>
          <a:bodyPr anchorCtr="0" anchor="ctr" bIns="0" lIns="0" spcFirstLastPara="1" rIns="0" wrap="square" tIns="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r>
              <a:rPr lang="en"/>
              <a:t> </a:t>
            </a:r>
            <a:fld id="{00000000-1234-1234-1234-123412341234}" type="slidenum">
              <a:rPr lang="en"/>
              <a:t>‹#›</a:t>
            </a:fld>
            <a:r>
              <a:rPr lang="en"/>
              <a:t>.</a:t>
            </a:r>
            <a:endParaRPr/>
          </a:p>
        </p:txBody>
      </p:sp>
      <p:sp>
        <p:nvSpPr>
          <p:cNvPr id="67" name="Google Shape;67;p7"/>
          <p:cNvSpPr txBox="1"/>
          <p:nvPr>
            <p:ph type="title"/>
          </p:nvPr>
        </p:nvSpPr>
        <p:spPr>
          <a:xfrm>
            <a:off x="2086050" y="538175"/>
            <a:ext cx="4971900" cy="479400"/>
          </a:xfrm>
          <a:prstGeom prst="rect">
            <a:avLst/>
          </a:prstGeom>
        </p:spPr>
        <p:txBody>
          <a:bodyPr anchorCtr="0" anchor="t" bIns="0" lIns="0" spcFirstLastPara="1" rIns="0" wrap="square" tIns="0">
            <a:noAutofit/>
          </a:bodyPr>
          <a:lstStyle>
            <a:lvl1pPr lvl="0" rtl="0" algn="ctr">
              <a:spcBef>
                <a:spcPts val="0"/>
              </a:spcBef>
              <a:spcAft>
                <a:spcPts val="0"/>
              </a:spcAft>
              <a:buSzPts val="3600"/>
              <a:buNone/>
              <a:defRPr sz="3600"/>
            </a:lvl1pPr>
            <a:lvl2pPr lvl="1" rtl="0" algn="ctr">
              <a:spcBef>
                <a:spcPts val="0"/>
              </a:spcBef>
              <a:spcAft>
                <a:spcPts val="0"/>
              </a:spcAft>
              <a:buSzPts val="3600"/>
              <a:buNone/>
              <a:defRPr/>
            </a:lvl2pPr>
            <a:lvl3pPr lvl="2" rtl="0" algn="ctr">
              <a:spcBef>
                <a:spcPts val="0"/>
              </a:spcBef>
              <a:spcAft>
                <a:spcPts val="0"/>
              </a:spcAft>
              <a:buSzPts val="3600"/>
              <a:buNone/>
              <a:defRPr/>
            </a:lvl3pPr>
            <a:lvl4pPr lvl="3" rtl="0" algn="ctr">
              <a:spcBef>
                <a:spcPts val="0"/>
              </a:spcBef>
              <a:spcAft>
                <a:spcPts val="0"/>
              </a:spcAft>
              <a:buSzPts val="3600"/>
              <a:buNone/>
              <a:defRPr/>
            </a:lvl4pPr>
            <a:lvl5pPr lvl="4" rtl="0" algn="ctr">
              <a:spcBef>
                <a:spcPts val="0"/>
              </a:spcBef>
              <a:spcAft>
                <a:spcPts val="0"/>
              </a:spcAft>
              <a:buSzPts val="3600"/>
              <a:buNone/>
              <a:defRPr/>
            </a:lvl5pPr>
            <a:lvl6pPr lvl="5" rtl="0" algn="ctr">
              <a:spcBef>
                <a:spcPts val="0"/>
              </a:spcBef>
              <a:spcAft>
                <a:spcPts val="0"/>
              </a:spcAft>
              <a:buSzPts val="3600"/>
              <a:buNone/>
              <a:defRPr/>
            </a:lvl6pPr>
            <a:lvl7pPr lvl="6" rtl="0" algn="ctr">
              <a:spcBef>
                <a:spcPts val="0"/>
              </a:spcBef>
              <a:spcAft>
                <a:spcPts val="0"/>
              </a:spcAft>
              <a:buSzPts val="3600"/>
              <a:buNone/>
              <a:defRPr/>
            </a:lvl7pPr>
            <a:lvl8pPr lvl="7" rtl="0" algn="ctr">
              <a:spcBef>
                <a:spcPts val="0"/>
              </a:spcBef>
              <a:spcAft>
                <a:spcPts val="0"/>
              </a:spcAft>
              <a:buSzPts val="3600"/>
              <a:buNone/>
              <a:defRPr/>
            </a:lvl8pPr>
            <a:lvl9pPr lvl="8" rtl="0" algn="ctr">
              <a:spcBef>
                <a:spcPts val="0"/>
              </a:spcBef>
              <a:spcAft>
                <a:spcPts val="0"/>
              </a:spcAft>
              <a:buSzPts val="3600"/>
              <a:buNone/>
              <a:defRPr/>
            </a:lvl9pPr>
          </a:lstStyle>
          <a:p/>
        </p:txBody>
      </p:sp>
      <p:grpSp>
        <p:nvGrpSpPr>
          <p:cNvPr id="68" name="Google Shape;68;p7"/>
          <p:cNvGrpSpPr/>
          <p:nvPr/>
        </p:nvGrpSpPr>
        <p:grpSpPr>
          <a:xfrm>
            <a:off x="7172272" y="579800"/>
            <a:ext cx="1971740" cy="334234"/>
            <a:chOff x="6143247" y="579800"/>
            <a:chExt cx="1971740" cy="334234"/>
          </a:xfrm>
        </p:grpSpPr>
        <p:grpSp>
          <p:nvGrpSpPr>
            <p:cNvPr id="69" name="Google Shape;69;p7"/>
            <p:cNvGrpSpPr/>
            <p:nvPr/>
          </p:nvGrpSpPr>
          <p:grpSpPr>
            <a:xfrm>
              <a:off x="6401510" y="579800"/>
              <a:ext cx="1713477" cy="147703"/>
              <a:chOff x="184396" y="1492917"/>
              <a:chExt cx="30929195" cy="2670933"/>
            </a:xfrm>
          </p:grpSpPr>
          <p:sp>
            <p:nvSpPr>
              <p:cNvPr id="70" name="Google Shape;70;p7"/>
              <p:cNvSpPr/>
              <p:nvPr/>
            </p:nvSpPr>
            <p:spPr>
              <a:xfrm>
                <a:off x="184396"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7"/>
              <p:cNvSpPr/>
              <p:nvPr/>
            </p:nvSpPr>
            <p:spPr>
              <a:xfrm>
                <a:off x="1448775"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7"/>
              <p:cNvSpPr/>
              <p:nvPr/>
            </p:nvSpPr>
            <p:spPr>
              <a:xfrm>
                <a:off x="1885037" y="1492917"/>
                <a:ext cx="29228554" cy="2670817"/>
              </a:xfrm>
              <a:custGeom>
                <a:rect b="b" l="l" r="r" t="t"/>
                <a:pathLst>
                  <a:path extrusionOk="0" h="106822" w="174122">
                    <a:moveTo>
                      <a:pt x="1" y="0"/>
                    </a:moveTo>
                    <a:lnTo>
                      <a:pt x="1" y="106822"/>
                    </a:lnTo>
                    <a:lnTo>
                      <a:pt x="174121" y="106822"/>
                    </a:lnTo>
                    <a:lnTo>
                      <a:pt x="1741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 name="Google Shape;73;p7"/>
            <p:cNvGrpSpPr/>
            <p:nvPr/>
          </p:nvGrpSpPr>
          <p:grpSpPr>
            <a:xfrm>
              <a:off x="6143247" y="579800"/>
              <a:ext cx="215333" cy="147703"/>
              <a:chOff x="442294" y="1492917"/>
              <a:chExt cx="3886871" cy="2670933"/>
            </a:xfrm>
          </p:grpSpPr>
          <p:sp>
            <p:nvSpPr>
              <p:cNvPr id="74" name="Google Shape;74;p7"/>
              <p:cNvSpPr/>
              <p:nvPr/>
            </p:nvSpPr>
            <p:spPr>
              <a:xfrm>
                <a:off x="442294"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7"/>
              <p:cNvSpPr/>
              <p:nvPr/>
            </p:nvSpPr>
            <p:spPr>
              <a:xfrm>
                <a:off x="3661515" y="1493300"/>
                <a:ext cx="667650" cy="2670550"/>
              </a:xfrm>
              <a:custGeom>
                <a:rect b="b" l="l" r="r" t="t"/>
                <a:pathLst>
                  <a:path extrusionOk="0" h="106822" w="26706">
                    <a:moveTo>
                      <a:pt x="0" y="0"/>
                    </a:moveTo>
                    <a:lnTo>
                      <a:pt x="0" y="106822"/>
                    </a:lnTo>
                    <a:cubicBezTo>
                      <a:pt x="14777" y="106822"/>
                      <a:pt x="26706" y="82965"/>
                      <a:pt x="26706" y="53411"/>
                    </a:cubicBezTo>
                    <a:cubicBezTo>
                      <a:pt x="26706" y="23857"/>
                      <a:pt x="14777"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7"/>
              <p:cNvSpPr/>
              <p:nvPr/>
            </p:nvSpPr>
            <p:spPr>
              <a:xfrm>
                <a:off x="1706672"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7"/>
              <p:cNvSpPr/>
              <p:nvPr/>
            </p:nvSpPr>
            <p:spPr>
              <a:xfrm>
                <a:off x="2191445" y="1492917"/>
                <a:ext cx="1531838" cy="2670817"/>
              </a:xfrm>
              <a:custGeom>
                <a:rect b="b" l="l" r="r" t="t"/>
                <a:pathLst>
                  <a:path extrusionOk="0" h="106822" w="174122">
                    <a:moveTo>
                      <a:pt x="1" y="0"/>
                    </a:moveTo>
                    <a:lnTo>
                      <a:pt x="1" y="106822"/>
                    </a:lnTo>
                    <a:lnTo>
                      <a:pt x="174121" y="106822"/>
                    </a:lnTo>
                    <a:lnTo>
                      <a:pt x="1741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 name="Google Shape;78;p7"/>
            <p:cNvGrpSpPr/>
            <p:nvPr/>
          </p:nvGrpSpPr>
          <p:grpSpPr>
            <a:xfrm>
              <a:off x="6748185" y="766325"/>
              <a:ext cx="1366787" cy="147703"/>
              <a:chOff x="184396" y="1492917"/>
              <a:chExt cx="24671250" cy="2670933"/>
            </a:xfrm>
          </p:grpSpPr>
          <p:sp>
            <p:nvSpPr>
              <p:cNvPr id="79" name="Google Shape;79;p7"/>
              <p:cNvSpPr/>
              <p:nvPr/>
            </p:nvSpPr>
            <p:spPr>
              <a:xfrm>
                <a:off x="184396"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7"/>
              <p:cNvSpPr/>
              <p:nvPr/>
            </p:nvSpPr>
            <p:spPr>
              <a:xfrm>
                <a:off x="1448775"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7"/>
              <p:cNvSpPr/>
              <p:nvPr/>
            </p:nvSpPr>
            <p:spPr>
              <a:xfrm>
                <a:off x="1885037" y="1492917"/>
                <a:ext cx="22970610" cy="2670817"/>
              </a:xfrm>
              <a:custGeom>
                <a:rect b="b" l="l" r="r" t="t"/>
                <a:pathLst>
                  <a:path extrusionOk="0" h="106822" w="174122">
                    <a:moveTo>
                      <a:pt x="1" y="0"/>
                    </a:moveTo>
                    <a:lnTo>
                      <a:pt x="1" y="106822"/>
                    </a:lnTo>
                    <a:lnTo>
                      <a:pt x="174121" y="106822"/>
                    </a:lnTo>
                    <a:lnTo>
                      <a:pt x="1741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 name="Google Shape;82;p7"/>
            <p:cNvGrpSpPr/>
            <p:nvPr/>
          </p:nvGrpSpPr>
          <p:grpSpPr>
            <a:xfrm>
              <a:off x="6489922" y="766337"/>
              <a:ext cx="215333" cy="147696"/>
              <a:chOff x="442294" y="1493143"/>
              <a:chExt cx="3886871" cy="2670817"/>
            </a:xfrm>
          </p:grpSpPr>
          <p:sp>
            <p:nvSpPr>
              <p:cNvPr id="83" name="Google Shape;83;p7"/>
              <p:cNvSpPr/>
              <p:nvPr/>
            </p:nvSpPr>
            <p:spPr>
              <a:xfrm>
                <a:off x="442294"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7"/>
              <p:cNvSpPr/>
              <p:nvPr/>
            </p:nvSpPr>
            <p:spPr>
              <a:xfrm>
                <a:off x="3661515" y="1493300"/>
                <a:ext cx="667650" cy="2670550"/>
              </a:xfrm>
              <a:custGeom>
                <a:rect b="b" l="l" r="r" t="t"/>
                <a:pathLst>
                  <a:path extrusionOk="0" h="106822" w="26706">
                    <a:moveTo>
                      <a:pt x="0" y="0"/>
                    </a:moveTo>
                    <a:lnTo>
                      <a:pt x="0" y="106822"/>
                    </a:lnTo>
                    <a:cubicBezTo>
                      <a:pt x="14777" y="106822"/>
                      <a:pt x="26706" y="82965"/>
                      <a:pt x="26706" y="53411"/>
                    </a:cubicBezTo>
                    <a:cubicBezTo>
                      <a:pt x="26706" y="23857"/>
                      <a:pt x="14777"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7"/>
              <p:cNvSpPr/>
              <p:nvPr/>
            </p:nvSpPr>
            <p:spPr>
              <a:xfrm>
                <a:off x="1706672"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7"/>
              <p:cNvSpPr/>
              <p:nvPr/>
            </p:nvSpPr>
            <p:spPr>
              <a:xfrm>
                <a:off x="2191445" y="1493143"/>
                <a:ext cx="1531838" cy="2670817"/>
              </a:xfrm>
              <a:custGeom>
                <a:rect b="b" l="l" r="r" t="t"/>
                <a:pathLst>
                  <a:path extrusionOk="0" h="106822" w="174122">
                    <a:moveTo>
                      <a:pt x="1" y="0"/>
                    </a:moveTo>
                    <a:lnTo>
                      <a:pt x="1" y="106822"/>
                    </a:lnTo>
                    <a:lnTo>
                      <a:pt x="174121" y="106822"/>
                    </a:lnTo>
                    <a:lnTo>
                      <a:pt x="1741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 name="Google Shape;87;p7"/>
          <p:cNvGrpSpPr/>
          <p:nvPr/>
        </p:nvGrpSpPr>
        <p:grpSpPr>
          <a:xfrm flipH="1">
            <a:off x="-3" y="579800"/>
            <a:ext cx="1971740" cy="334234"/>
            <a:chOff x="6143247" y="579800"/>
            <a:chExt cx="1971740" cy="334234"/>
          </a:xfrm>
        </p:grpSpPr>
        <p:grpSp>
          <p:nvGrpSpPr>
            <p:cNvPr id="88" name="Google Shape;88;p7"/>
            <p:cNvGrpSpPr/>
            <p:nvPr/>
          </p:nvGrpSpPr>
          <p:grpSpPr>
            <a:xfrm>
              <a:off x="6401510" y="579800"/>
              <a:ext cx="1713477" cy="147703"/>
              <a:chOff x="184396" y="1492917"/>
              <a:chExt cx="30929195" cy="2670933"/>
            </a:xfrm>
          </p:grpSpPr>
          <p:sp>
            <p:nvSpPr>
              <p:cNvPr id="89" name="Google Shape;89;p7"/>
              <p:cNvSpPr/>
              <p:nvPr/>
            </p:nvSpPr>
            <p:spPr>
              <a:xfrm>
                <a:off x="184396"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7"/>
              <p:cNvSpPr/>
              <p:nvPr/>
            </p:nvSpPr>
            <p:spPr>
              <a:xfrm>
                <a:off x="1448775"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7"/>
              <p:cNvSpPr/>
              <p:nvPr/>
            </p:nvSpPr>
            <p:spPr>
              <a:xfrm>
                <a:off x="1885037" y="1492917"/>
                <a:ext cx="29228554" cy="2670817"/>
              </a:xfrm>
              <a:custGeom>
                <a:rect b="b" l="l" r="r" t="t"/>
                <a:pathLst>
                  <a:path extrusionOk="0" h="106822" w="174122">
                    <a:moveTo>
                      <a:pt x="1" y="0"/>
                    </a:moveTo>
                    <a:lnTo>
                      <a:pt x="1" y="106822"/>
                    </a:lnTo>
                    <a:lnTo>
                      <a:pt x="174121" y="106822"/>
                    </a:lnTo>
                    <a:lnTo>
                      <a:pt x="1741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 name="Google Shape;92;p7"/>
            <p:cNvGrpSpPr/>
            <p:nvPr/>
          </p:nvGrpSpPr>
          <p:grpSpPr>
            <a:xfrm>
              <a:off x="6143247" y="579800"/>
              <a:ext cx="215333" cy="147703"/>
              <a:chOff x="442294" y="1492917"/>
              <a:chExt cx="3886871" cy="2670933"/>
            </a:xfrm>
          </p:grpSpPr>
          <p:sp>
            <p:nvSpPr>
              <p:cNvPr id="93" name="Google Shape;93;p7"/>
              <p:cNvSpPr/>
              <p:nvPr/>
            </p:nvSpPr>
            <p:spPr>
              <a:xfrm>
                <a:off x="442294"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7"/>
              <p:cNvSpPr/>
              <p:nvPr/>
            </p:nvSpPr>
            <p:spPr>
              <a:xfrm>
                <a:off x="3661515" y="1493300"/>
                <a:ext cx="667650" cy="2670550"/>
              </a:xfrm>
              <a:custGeom>
                <a:rect b="b" l="l" r="r" t="t"/>
                <a:pathLst>
                  <a:path extrusionOk="0" h="106822" w="26706">
                    <a:moveTo>
                      <a:pt x="0" y="0"/>
                    </a:moveTo>
                    <a:lnTo>
                      <a:pt x="0" y="106822"/>
                    </a:lnTo>
                    <a:cubicBezTo>
                      <a:pt x="14777" y="106822"/>
                      <a:pt x="26706" y="82965"/>
                      <a:pt x="26706" y="53411"/>
                    </a:cubicBezTo>
                    <a:cubicBezTo>
                      <a:pt x="26706" y="23857"/>
                      <a:pt x="14777"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7"/>
              <p:cNvSpPr/>
              <p:nvPr/>
            </p:nvSpPr>
            <p:spPr>
              <a:xfrm>
                <a:off x="1706672"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7"/>
              <p:cNvSpPr/>
              <p:nvPr/>
            </p:nvSpPr>
            <p:spPr>
              <a:xfrm>
                <a:off x="2191445" y="1492917"/>
                <a:ext cx="1531838" cy="2670817"/>
              </a:xfrm>
              <a:custGeom>
                <a:rect b="b" l="l" r="r" t="t"/>
                <a:pathLst>
                  <a:path extrusionOk="0" h="106822" w="174122">
                    <a:moveTo>
                      <a:pt x="1" y="0"/>
                    </a:moveTo>
                    <a:lnTo>
                      <a:pt x="1" y="106822"/>
                    </a:lnTo>
                    <a:lnTo>
                      <a:pt x="174121" y="106822"/>
                    </a:lnTo>
                    <a:lnTo>
                      <a:pt x="1741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 name="Google Shape;97;p7"/>
            <p:cNvGrpSpPr/>
            <p:nvPr/>
          </p:nvGrpSpPr>
          <p:grpSpPr>
            <a:xfrm>
              <a:off x="6748185" y="766325"/>
              <a:ext cx="1366787" cy="147703"/>
              <a:chOff x="184396" y="1492917"/>
              <a:chExt cx="24671250" cy="2670933"/>
            </a:xfrm>
          </p:grpSpPr>
          <p:sp>
            <p:nvSpPr>
              <p:cNvPr id="98" name="Google Shape;98;p7"/>
              <p:cNvSpPr/>
              <p:nvPr/>
            </p:nvSpPr>
            <p:spPr>
              <a:xfrm>
                <a:off x="184396"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7"/>
              <p:cNvSpPr/>
              <p:nvPr/>
            </p:nvSpPr>
            <p:spPr>
              <a:xfrm>
                <a:off x="1448775"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7"/>
              <p:cNvSpPr/>
              <p:nvPr/>
            </p:nvSpPr>
            <p:spPr>
              <a:xfrm>
                <a:off x="1885037" y="1492917"/>
                <a:ext cx="22970610" cy="2670817"/>
              </a:xfrm>
              <a:custGeom>
                <a:rect b="b" l="l" r="r" t="t"/>
                <a:pathLst>
                  <a:path extrusionOk="0" h="106822" w="174122">
                    <a:moveTo>
                      <a:pt x="1" y="0"/>
                    </a:moveTo>
                    <a:lnTo>
                      <a:pt x="1" y="106822"/>
                    </a:lnTo>
                    <a:lnTo>
                      <a:pt x="174121" y="106822"/>
                    </a:lnTo>
                    <a:lnTo>
                      <a:pt x="1741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 name="Google Shape;101;p7"/>
            <p:cNvGrpSpPr/>
            <p:nvPr/>
          </p:nvGrpSpPr>
          <p:grpSpPr>
            <a:xfrm>
              <a:off x="6489922" y="766337"/>
              <a:ext cx="215333" cy="147696"/>
              <a:chOff x="442294" y="1493143"/>
              <a:chExt cx="3886871" cy="2670817"/>
            </a:xfrm>
          </p:grpSpPr>
          <p:sp>
            <p:nvSpPr>
              <p:cNvPr id="102" name="Google Shape;102;p7"/>
              <p:cNvSpPr/>
              <p:nvPr/>
            </p:nvSpPr>
            <p:spPr>
              <a:xfrm>
                <a:off x="442294"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7"/>
              <p:cNvSpPr/>
              <p:nvPr/>
            </p:nvSpPr>
            <p:spPr>
              <a:xfrm>
                <a:off x="3661515" y="1493300"/>
                <a:ext cx="667650" cy="2670550"/>
              </a:xfrm>
              <a:custGeom>
                <a:rect b="b" l="l" r="r" t="t"/>
                <a:pathLst>
                  <a:path extrusionOk="0" h="106822" w="26706">
                    <a:moveTo>
                      <a:pt x="0" y="0"/>
                    </a:moveTo>
                    <a:lnTo>
                      <a:pt x="0" y="106822"/>
                    </a:lnTo>
                    <a:cubicBezTo>
                      <a:pt x="14777" y="106822"/>
                      <a:pt x="26706" y="82965"/>
                      <a:pt x="26706" y="53411"/>
                    </a:cubicBezTo>
                    <a:cubicBezTo>
                      <a:pt x="26706" y="23857"/>
                      <a:pt x="14777"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7"/>
              <p:cNvSpPr/>
              <p:nvPr/>
            </p:nvSpPr>
            <p:spPr>
              <a:xfrm>
                <a:off x="1706672"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7"/>
              <p:cNvSpPr/>
              <p:nvPr/>
            </p:nvSpPr>
            <p:spPr>
              <a:xfrm>
                <a:off x="2191445" y="1493143"/>
                <a:ext cx="1531838" cy="2670817"/>
              </a:xfrm>
              <a:custGeom>
                <a:rect b="b" l="l" r="r" t="t"/>
                <a:pathLst>
                  <a:path extrusionOk="0" h="106822" w="174122">
                    <a:moveTo>
                      <a:pt x="1" y="0"/>
                    </a:moveTo>
                    <a:lnTo>
                      <a:pt x="1" y="106822"/>
                    </a:lnTo>
                    <a:lnTo>
                      <a:pt x="174121" y="106822"/>
                    </a:lnTo>
                    <a:lnTo>
                      <a:pt x="1741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6" name="Google Shape;106;p7"/>
          <p:cNvGrpSpPr/>
          <p:nvPr/>
        </p:nvGrpSpPr>
        <p:grpSpPr>
          <a:xfrm>
            <a:off x="550535" y="3404829"/>
            <a:ext cx="937307" cy="1778436"/>
            <a:chOff x="714383" y="3715789"/>
            <a:chExt cx="773483" cy="1467599"/>
          </a:xfrm>
        </p:grpSpPr>
        <p:grpSp>
          <p:nvGrpSpPr>
            <p:cNvPr id="107" name="Google Shape;107;p7"/>
            <p:cNvGrpSpPr/>
            <p:nvPr/>
          </p:nvGrpSpPr>
          <p:grpSpPr>
            <a:xfrm>
              <a:off x="714383" y="4194382"/>
              <a:ext cx="441994" cy="989004"/>
              <a:chOff x="5225071" y="3310592"/>
              <a:chExt cx="720329" cy="1611806"/>
            </a:xfrm>
          </p:grpSpPr>
          <p:sp>
            <p:nvSpPr>
              <p:cNvPr id="108" name="Google Shape;108;p7"/>
              <p:cNvSpPr txBox="1"/>
              <p:nvPr/>
            </p:nvSpPr>
            <p:spPr>
              <a:xfrm flipH="1">
                <a:off x="5225100" y="3394198"/>
                <a:ext cx="720300" cy="15282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Sintony"/>
                  <a:ea typeface="Sintony"/>
                  <a:cs typeface="Sintony"/>
                  <a:sym typeface="Sintony"/>
                </a:endParaRPr>
              </a:p>
            </p:txBody>
          </p:sp>
          <p:sp>
            <p:nvSpPr>
              <p:cNvPr id="109" name="Google Shape;109;p7"/>
              <p:cNvSpPr/>
              <p:nvPr/>
            </p:nvSpPr>
            <p:spPr>
              <a:xfrm flipH="1">
                <a:off x="5225071" y="3310592"/>
                <a:ext cx="720300" cy="170100"/>
              </a:xfrm>
              <a:prstGeom prst="ellipse">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 name="Google Shape;110;p7"/>
            <p:cNvGrpSpPr/>
            <p:nvPr/>
          </p:nvGrpSpPr>
          <p:grpSpPr>
            <a:xfrm>
              <a:off x="1045675" y="4558512"/>
              <a:ext cx="442191" cy="624876"/>
              <a:chOff x="6090338" y="3904025"/>
              <a:chExt cx="720650" cy="1018376"/>
            </a:xfrm>
          </p:grpSpPr>
          <p:sp>
            <p:nvSpPr>
              <p:cNvPr id="111" name="Google Shape;111;p7"/>
              <p:cNvSpPr txBox="1"/>
              <p:nvPr/>
            </p:nvSpPr>
            <p:spPr>
              <a:xfrm flipH="1">
                <a:off x="6090338" y="3987301"/>
                <a:ext cx="720300" cy="935100"/>
              </a:xfrm>
              <a:prstGeom prst="rect">
                <a:avLst/>
              </a:prstGeom>
              <a:solidFill>
                <a:schemeClr val="accent2"/>
              </a:solidFill>
              <a:ln cap="flat" cmpd="sng" w="28575">
                <a:solidFill>
                  <a:schemeClr val="lt1"/>
                </a:solidFill>
                <a:prstDash val="solid"/>
                <a:round/>
                <a:headEnd len="sm" w="sm" type="none"/>
                <a:tailEnd len="sm" w="sm" type="none"/>
              </a:ln>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Sintony"/>
                  <a:ea typeface="Sintony"/>
                  <a:cs typeface="Sintony"/>
                  <a:sym typeface="Sintony"/>
                </a:endParaRPr>
              </a:p>
            </p:txBody>
          </p:sp>
          <p:sp>
            <p:nvSpPr>
              <p:cNvPr id="112" name="Google Shape;112;p7"/>
              <p:cNvSpPr/>
              <p:nvPr/>
            </p:nvSpPr>
            <p:spPr>
              <a:xfrm flipH="1">
                <a:off x="6090688" y="3904025"/>
                <a:ext cx="720300" cy="170100"/>
              </a:xfrm>
              <a:prstGeom prst="ellipse">
                <a:avLst/>
              </a:prstGeom>
              <a:solidFill>
                <a:schemeClr val="accent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 name="Google Shape;113;p7"/>
            <p:cNvGrpSpPr/>
            <p:nvPr/>
          </p:nvGrpSpPr>
          <p:grpSpPr>
            <a:xfrm>
              <a:off x="825504" y="3715789"/>
              <a:ext cx="217698" cy="423978"/>
              <a:chOff x="7959356" y="538144"/>
              <a:chExt cx="512955" cy="999006"/>
            </a:xfrm>
          </p:grpSpPr>
          <p:sp>
            <p:nvSpPr>
              <p:cNvPr id="114" name="Google Shape;114;p7"/>
              <p:cNvSpPr txBox="1"/>
              <p:nvPr/>
            </p:nvSpPr>
            <p:spPr>
              <a:xfrm rot="-5400000">
                <a:off x="7719500" y="876100"/>
                <a:ext cx="999000" cy="323100"/>
              </a:xfrm>
              <a:prstGeom prst="rect">
                <a:avLst/>
              </a:prstGeom>
              <a:solidFill>
                <a:schemeClr val="accent2"/>
              </a:solidFill>
              <a:ln cap="flat" cmpd="sng" w="28575">
                <a:solidFill>
                  <a:schemeClr val="lt1"/>
                </a:solidFill>
                <a:prstDash val="solid"/>
                <a:round/>
                <a:headEnd len="sm" w="sm" type="none"/>
                <a:tailEnd len="sm" w="sm" type="none"/>
              </a:ln>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Sintony"/>
                  <a:ea typeface="Sintony"/>
                  <a:cs typeface="Sintony"/>
                  <a:sym typeface="Sintony"/>
                </a:endParaRPr>
              </a:p>
            </p:txBody>
          </p:sp>
          <p:sp>
            <p:nvSpPr>
              <p:cNvPr id="115" name="Google Shape;115;p7"/>
              <p:cNvSpPr/>
              <p:nvPr/>
            </p:nvSpPr>
            <p:spPr>
              <a:xfrm rot="-5400000">
                <a:off x="7577756" y="919744"/>
                <a:ext cx="999000" cy="235800"/>
              </a:xfrm>
              <a:prstGeom prst="ellipse">
                <a:avLst/>
              </a:prstGeom>
              <a:solidFill>
                <a:schemeClr val="accent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7"/>
              <p:cNvSpPr/>
              <p:nvPr/>
            </p:nvSpPr>
            <p:spPr>
              <a:xfrm rot="-5400000">
                <a:off x="7882811" y="920259"/>
                <a:ext cx="943200" cy="2358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 name="Google Shape;117;p7"/>
            <p:cNvGrpSpPr/>
            <p:nvPr/>
          </p:nvGrpSpPr>
          <p:grpSpPr>
            <a:xfrm>
              <a:off x="1157612" y="4072296"/>
              <a:ext cx="217690" cy="423978"/>
              <a:chOff x="7959356" y="538144"/>
              <a:chExt cx="512937" cy="999006"/>
            </a:xfrm>
          </p:grpSpPr>
          <p:sp>
            <p:nvSpPr>
              <p:cNvPr id="118" name="Google Shape;118;p7"/>
              <p:cNvSpPr txBox="1"/>
              <p:nvPr/>
            </p:nvSpPr>
            <p:spPr>
              <a:xfrm rot="-5400000">
                <a:off x="7719500" y="876100"/>
                <a:ext cx="999000" cy="3231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Sintony"/>
                  <a:ea typeface="Sintony"/>
                  <a:cs typeface="Sintony"/>
                  <a:sym typeface="Sintony"/>
                </a:endParaRPr>
              </a:p>
            </p:txBody>
          </p:sp>
          <p:sp>
            <p:nvSpPr>
              <p:cNvPr id="119" name="Google Shape;119;p7"/>
              <p:cNvSpPr/>
              <p:nvPr/>
            </p:nvSpPr>
            <p:spPr>
              <a:xfrm rot="-5400000">
                <a:off x="7577756" y="919744"/>
                <a:ext cx="999000" cy="235800"/>
              </a:xfrm>
              <a:prstGeom prst="ellipse">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7"/>
              <p:cNvSpPr/>
              <p:nvPr/>
            </p:nvSpPr>
            <p:spPr>
              <a:xfrm rot="-5400000">
                <a:off x="7883243" y="919480"/>
                <a:ext cx="942300" cy="2358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121" name="Shape 121"/>
        <p:cNvGrpSpPr/>
        <p:nvPr/>
      </p:nvGrpSpPr>
      <p:grpSpPr>
        <a:xfrm>
          <a:off x="0" y="0"/>
          <a:ext cx="0" cy="0"/>
          <a:chOff x="0" y="0"/>
          <a:chExt cx="0" cy="0"/>
        </a:xfrm>
      </p:grpSpPr>
      <p:sp>
        <p:nvSpPr>
          <p:cNvPr id="122" name="Google Shape;122;p8"/>
          <p:cNvSpPr txBox="1"/>
          <p:nvPr>
            <p:ph type="title"/>
          </p:nvPr>
        </p:nvSpPr>
        <p:spPr>
          <a:xfrm>
            <a:off x="5664450" y="533550"/>
            <a:ext cx="2808000" cy="2038200"/>
          </a:xfrm>
          <a:prstGeom prst="rect">
            <a:avLst/>
          </a:prstGeom>
        </p:spPr>
        <p:txBody>
          <a:bodyPr anchorCtr="0" anchor="ctr" bIns="0" lIns="0" spcFirstLastPara="1" rIns="0" wrap="square" tIns="0">
            <a:noAutofit/>
          </a:bodyPr>
          <a:lstStyle>
            <a:lvl1pPr lvl="0" algn="r">
              <a:spcBef>
                <a:spcPts val="0"/>
              </a:spcBef>
              <a:spcAft>
                <a:spcPts val="0"/>
              </a:spcAft>
              <a:buClr>
                <a:schemeClr val="dk2"/>
              </a:buClr>
              <a:buSzPts val="6000"/>
              <a:buNone/>
              <a:defRPr sz="6000">
                <a:solidFill>
                  <a:schemeClr val="dk2"/>
                </a:solidFill>
              </a:defRPr>
            </a:lvl1pPr>
            <a:lvl2pPr lvl="1" algn="r">
              <a:spcBef>
                <a:spcPts val="0"/>
              </a:spcBef>
              <a:spcAft>
                <a:spcPts val="0"/>
              </a:spcAft>
              <a:buSzPts val="2400"/>
              <a:buNone/>
              <a:defRPr sz="2400"/>
            </a:lvl2pPr>
            <a:lvl3pPr lvl="2" algn="r">
              <a:spcBef>
                <a:spcPts val="0"/>
              </a:spcBef>
              <a:spcAft>
                <a:spcPts val="0"/>
              </a:spcAft>
              <a:buSzPts val="2400"/>
              <a:buNone/>
              <a:defRPr sz="2400"/>
            </a:lvl3pPr>
            <a:lvl4pPr lvl="3" algn="r">
              <a:spcBef>
                <a:spcPts val="0"/>
              </a:spcBef>
              <a:spcAft>
                <a:spcPts val="0"/>
              </a:spcAft>
              <a:buSzPts val="2400"/>
              <a:buNone/>
              <a:defRPr sz="2400"/>
            </a:lvl4pPr>
            <a:lvl5pPr lvl="4" algn="r">
              <a:spcBef>
                <a:spcPts val="0"/>
              </a:spcBef>
              <a:spcAft>
                <a:spcPts val="0"/>
              </a:spcAft>
              <a:buSzPts val="2400"/>
              <a:buNone/>
              <a:defRPr sz="2400"/>
            </a:lvl5pPr>
            <a:lvl6pPr lvl="5" algn="r">
              <a:spcBef>
                <a:spcPts val="0"/>
              </a:spcBef>
              <a:spcAft>
                <a:spcPts val="0"/>
              </a:spcAft>
              <a:buSzPts val="2400"/>
              <a:buNone/>
              <a:defRPr sz="2400"/>
            </a:lvl6pPr>
            <a:lvl7pPr lvl="6" algn="r">
              <a:spcBef>
                <a:spcPts val="0"/>
              </a:spcBef>
              <a:spcAft>
                <a:spcPts val="0"/>
              </a:spcAft>
              <a:buSzPts val="2400"/>
              <a:buNone/>
              <a:defRPr sz="2400"/>
            </a:lvl7pPr>
            <a:lvl8pPr lvl="7" algn="r">
              <a:spcBef>
                <a:spcPts val="0"/>
              </a:spcBef>
              <a:spcAft>
                <a:spcPts val="0"/>
              </a:spcAft>
              <a:buSzPts val="2400"/>
              <a:buNone/>
              <a:defRPr sz="2400"/>
            </a:lvl8pPr>
            <a:lvl9pPr lvl="8" algn="r">
              <a:spcBef>
                <a:spcPts val="0"/>
              </a:spcBef>
              <a:spcAft>
                <a:spcPts val="0"/>
              </a:spcAft>
              <a:buSzPts val="2400"/>
              <a:buNone/>
              <a:defRPr sz="2400"/>
            </a:lvl9pPr>
          </a:lstStyle>
          <a:p/>
        </p:txBody>
      </p:sp>
      <p:sp>
        <p:nvSpPr>
          <p:cNvPr id="123" name="Google Shape;123;p8"/>
          <p:cNvSpPr txBox="1"/>
          <p:nvPr>
            <p:ph idx="12" type="sldNum"/>
          </p:nvPr>
        </p:nvSpPr>
        <p:spPr>
          <a:xfrm>
            <a:off x="8629950" y="4735225"/>
            <a:ext cx="356700" cy="283200"/>
          </a:xfrm>
          <a:prstGeom prst="rect">
            <a:avLst/>
          </a:prstGeom>
        </p:spPr>
        <p:txBody>
          <a:bodyPr anchorCtr="0" anchor="ctr" bIns="0" lIns="0" spcFirstLastPara="1" rIns="0" wrap="square" tIns="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r>
              <a:rPr lang="en"/>
              <a:t> </a:t>
            </a:r>
            <a:fld id="{00000000-1234-1234-1234-123412341234}" type="slidenum">
              <a:rPr lang="en"/>
              <a:t>‹#›</a:t>
            </a:fld>
            <a:r>
              <a:rPr lang="en"/>
              <a:t>.</a:t>
            </a:r>
            <a:endParaRPr/>
          </a:p>
        </p:txBody>
      </p:sp>
      <p:sp>
        <p:nvSpPr>
          <p:cNvPr id="124" name="Google Shape;124;p8"/>
          <p:cNvSpPr txBox="1"/>
          <p:nvPr>
            <p:ph idx="1" type="subTitle"/>
          </p:nvPr>
        </p:nvSpPr>
        <p:spPr>
          <a:xfrm>
            <a:off x="5438775" y="2571750"/>
            <a:ext cx="3033600" cy="2038200"/>
          </a:xfrm>
          <a:prstGeom prst="rect">
            <a:avLst/>
          </a:prstGeom>
        </p:spPr>
        <p:txBody>
          <a:bodyPr anchorCtr="0" anchor="ctr" bIns="0" lIns="0" spcFirstLastPara="1" rIns="0" wrap="square" tIns="0">
            <a:noAutofit/>
          </a:bodyPr>
          <a:lstStyle>
            <a:lvl1pPr lvl="0" rtl="0" algn="r">
              <a:lnSpc>
                <a:spcPct val="100000"/>
              </a:lnSpc>
              <a:spcBef>
                <a:spcPts val="0"/>
              </a:spcBef>
              <a:spcAft>
                <a:spcPts val="0"/>
              </a:spcAft>
              <a:buNone/>
              <a:defRPr b="0"/>
            </a:lvl1pPr>
            <a:lvl2pPr lvl="1" rtl="0" algn="r">
              <a:lnSpc>
                <a:spcPct val="100000"/>
              </a:lnSpc>
              <a:spcBef>
                <a:spcPts val="1600"/>
              </a:spcBef>
              <a:spcAft>
                <a:spcPts val="0"/>
              </a:spcAft>
              <a:buNone/>
              <a:defRPr b="0"/>
            </a:lvl2pPr>
            <a:lvl3pPr lvl="2" rtl="0" algn="r">
              <a:lnSpc>
                <a:spcPct val="100000"/>
              </a:lnSpc>
              <a:spcBef>
                <a:spcPts val="1600"/>
              </a:spcBef>
              <a:spcAft>
                <a:spcPts val="0"/>
              </a:spcAft>
              <a:buNone/>
              <a:defRPr b="0"/>
            </a:lvl3pPr>
            <a:lvl4pPr lvl="3" rtl="0" algn="r">
              <a:lnSpc>
                <a:spcPct val="100000"/>
              </a:lnSpc>
              <a:spcBef>
                <a:spcPts val="1600"/>
              </a:spcBef>
              <a:spcAft>
                <a:spcPts val="0"/>
              </a:spcAft>
              <a:buNone/>
              <a:defRPr b="0"/>
            </a:lvl4pPr>
            <a:lvl5pPr lvl="4" rtl="0" algn="r">
              <a:lnSpc>
                <a:spcPct val="100000"/>
              </a:lnSpc>
              <a:spcBef>
                <a:spcPts val="1600"/>
              </a:spcBef>
              <a:spcAft>
                <a:spcPts val="0"/>
              </a:spcAft>
              <a:buNone/>
              <a:defRPr b="0"/>
            </a:lvl5pPr>
            <a:lvl6pPr lvl="5" rtl="0" algn="r">
              <a:lnSpc>
                <a:spcPct val="100000"/>
              </a:lnSpc>
              <a:spcBef>
                <a:spcPts val="1600"/>
              </a:spcBef>
              <a:spcAft>
                <a:spcPts val="0"/>
              </a:spcAft>
              <a:buNone/>
              <a:defRPr b="0"/>
            </a:lvl6pPr>
            <a:lvl7pPr lvl="6" rtl="0" algn="r">
              <a:lnSpc>
                <a:spcPct val="100000"/>
              </a:lnSpc>
              <a:spcBef>
                <a:spcPts val="1600"/>
              </a:spcBef>
              <a:spcAft>
                <a:spcPts val="0"/>
              </a:spcAft>
              <a:buNone/>
              <a:defRPr b="0"/>
            </a:lvl7pPr>
            <a:lvl8pPr lvl="7" rtl="0" algn="r">
              <a:lnSpc>
                <a:spcPct val="100000"/>
              </a:lnSpc>
              <a:spcBef>
                <a:spcPts val="1600"/>
              </a:spcBef>
              <a:spcAft>
                <a:spcPts val="0"/>
              </a:spcAft>
              <a:buNone/>
              <a:defRPr b="0"/>
            </a:lvl8pPr>
            <a:lvl9pPr lvl="8" rtl="0" algn="r">
              <a:lnSpc>
                <a:spcPct val="100000"/>
              </a:lnSpc>
              <a:spcBef>
                <a:spcPts val="1600"/>
              </a:spcBef>
              <a:spcAft>
                <a:spcPts val="1600"/>
              </a:spcAft>
              <a:buNone/>
              <a:defRPr b="0"/>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125" name="Shape 125"/>
        <p:cNvGrpSpPr/>
        <p:nvPr/>
      </p:nvGrpSpPr>
      <p:grpSpPr>
        <a:xfrm>
          <a:off x="0" y="0"/>
          <a:ext cx="0" cy="0"/>
          <a:chOff x="0" y="0"/>
          <a:chExt cx="0" cy="0"/>
        </a:xfrm>
      </p:grpSpPr>
      <p:pic>
        <p:nvPicPr>
          <p:cNvPr id="126" name="Google Shape;126;p9"/>
          <p:cNvPicPr preferRelativeResize="0"/>
          <p:nvPr/>
        </p:nvPicPr>
        <p:blipFill rotWithShape="1">
          <a:blip r:embed="rId2">
            <a:alphaModFix/>
          </a:blip>
          <a:srcRect b="12495" l="0" r="0" t="12502"/>
          <a:stretch/>
        </p:blipFill>
        <p:spPr>
          <a:xfrm>
            <a:off x="0" y="0"/>
            <a:ext cx="9144000" cy="5143496"/>
          </a:xfrm>
          <a:prstGeom prst="rect">
            <a:avLst/>
          </a:prstGeom>
          <a:noFill/>
          <a:ln>
            <a:noFill/>
          </a:ln>
        </p:spPr>
      </p:pic>
      <p:sp>
        <p:nvSpPr>
          <p:cNvPr id="127" name="Google Shape;127;p9"/>
          <p:cNvSpPr txBox="1"/>
          <p:nvPr>
            <p:ph type="title"/>
          </p:nvPr>
        </p:nvSpPr>
        <p:spPr>
          <a:xfrm>
            <a:off x="1664250" y="538175"/>
            <a:ext cx="5815500" cy="4071900"/>
          </a:xfrm>
          <a:prstGeom prst="rect">
            <a:avLst/>
          </a:prstGeom>
        </p:spPr>
        <p:txBody>
          <a:bodyPr anchorCtr="0" anchor="ctr" bIns="0" lIns="0" spcFirstLastPara="1" rIns="0" wrap="square" tIns="0">
            <a:noAutofit/>
          </a:bodyPr>
          <a:lstStyle>
            <a:lvl1pPr lvl="0" algn="ctr">
              <a:lnSpc>
                <a:spcPct val="115000"/>
              </a:lnSpc>
              <a:spcBef>
                <a:spcPts val="0"/>
              </a:spcBef>
              <a:spcAft>
                <a:spcPts val="0"/>
              </a:spcAft>
              <a:buSzPts val="6000"/>
              <a:buNone/>
              <a:defRPr sz="6000">
                <a:highlight>
                  <a:schemeClr val="accent1"/>
                </a:highlight>
              </a:defRPr>
            </a:lvl1pPr>
            <a:lvl2pPr lvl="1" algn="ctr">
              <a:lnSpc>
                <a:spcPct val="115000"/>
              </a:lnSpc>
              <a:spcBef>
                <a:spcPts val="0"/>
              </a:spcBef>
              <a:spcAft>
                <a:spcPts val="0"/>
              </a:spcAft>
              <a:buSzPts val="4800"/>
              <a:buNone/>
              <a:defRPr sz="4800"/>
            </a:lvl2pPr>
            <a:lvl3pPr lvl="2" algn="ctr">
              <a:lnSpc>
                <a:spcPct val="115000"/>
              </a:lnSpc>
              <a:spcBef>
                <a:spcPts val="0"/>
              </a:spcBef>
              <a:spcAft>
                <a:spcPts val="0"/>
              </a:spcAft>
              <a:buSzPts val="4800"/>
              <a:buNone/>
              <a:defRPr sz="4800"/>
            </a:lvl3pPr>
            <a:lvl4pPr lvl="3" algn="ctr">
              <a:lnSpc>
                <a:spcPct val="115000"/>
              </a:lnSpc>
              <a:spcBef>
                <a:spcPts val="0"/>
              </a:spcBef>
              <a:spcAft>
                <a:spcPts val="0"/>
              </a:spcAft>
              <a:buSzPts val="4800"/>
              <a:buNone/>
              <a:defRPr sz="4800"/>
            </a:lvl4pPr>
            <a:lvl5pPr lvl="4" algn="ctr">
              <a:lnSpc>
                <a:spcPct val="115000"/>
              </a:lnSpc>
              <a:spcBef>
                <a:spcPts val="0"/>
              </a:spcBef>
              <a:spcAft>
                <a:spcPts val="0"/>
              </a:spcAft>
              <a:buSzPts val="4800"/>
              <a:buNone/>
              <a:defRPr sz="4800"/>
            </a:lvl5pPr>
            <a:lvl6pPr lvl="5" algn="ctr">
              <a:lnSpc>
                <a:spcPct val="115000"/>
              </a:lnSpc>
              <a:spcBef>
                <a:spcPts val="0"/>
              </a:spcBef>
              <a:spcAft>
                <a:spcPts val="0"/>
              </a:spcAft>
              <a:buSzPts val="4800"/>
              <a:buNone/>
              <a:defRPr sz="4800"/>
            </a:lvl6pPr>
            <a:lvl7pPr lvl="6" algn="ctr">
              <a:lnSpc>
                <a:spcPct val="115000"/>
              </a:lnSpc>
              <a:spcBef>
                <a:spcPts val="0"/>
              </a:spcBef>
              <a:spcAft>
                <a:spcPts val="0"/>
              </a:spcAft>
              <a:buSzPts val="4800"/>
              <a:buNone/>
              <a:defRPr sz="4800"/>
            </a:lvl7pPr>
            <a:lvl8pPr lvl="7" algn="ctr">
              <a:lnSpc>
                <a:spcPct val="115000"/>
              </a:lnSpc>
              <a:spcBef>
                <a:spcPts val="0"/>
              </a:spcBef>
              <a:spcAft>
                <a:spcPts val="0"/>
              </a:spcAft>
              <a:buSzPts val="4800"/>
              <a:buNone/>
              <a:defRPr sz="4800"/>
            </a:lvl8pPr>
            <a:lvl9pPr lvl="8" algn="ctr">
              <a:lnSpc>
                <a:spcPct val="115000"/>
              </a:lnSpc>
              <a:spcBef>
                <a:spcPts val="0"/>
              </a:spcBef>
              <a:spcAft>
                <a:spcPts val="0"/>
              </a:spcAft>
              <a:buSzPts val="4800"/>
              <a:buNone/>
              <a:defRPr sz="4800"/>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128" name="Shape 128"/>
        <p:cNvGrpSpPr/>
        <p:nvPr/>
      </p:nvGrpSpPr>
      <p:grpSpPr>
        <a:xfrm>
          <a:off x="0" y="0"/>
          <a:ext cx="0" cy="0"/>
          <a:chOff x="0" y="0"/>
          <a:chExt cx="0" cy="0"/>
        </a:xfrm>
      </p:grpSpPr>
      <p:sp>
        <p:nvSpPr>
          <p:cNvPr id="129" name="Google Shape;129;p10"/>
          <p:cNvSpPr txBox="1"/>
          <p:nvPr>
            <p:ph idx="12" type="sldNum"/>
          </p:nvPr>
        </p:nvSpPr>
        <p:spPr>
          <a:xfrm>
            <a:off x="8629950" y="4735225"/>
            <a:ext cx="356700" cy="283200"/>
          </a:xfrm>
          <a:prstGeom prst="rect">
            <a:avLst/>
          </a:prstGeom>
        </p:spPr>
        <p:txBody>
          <a:bodyPr anchorCtr="0" anchor="ctr" bIns="0" lIns="0" spcFirstLastPara="1" rIns="0" wrap="square" tIns="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ctr">
              <a:spcBef>
                <a:spcPts val="0"/>
              </a:spcBef>
              <a:spcAft>
                <a:spcPts val="0"/>
              </a:spcAft>
              <a:buNone/>
            </a:pPr>
            <a:r>
              <a:rPr lang="en"/>
              <a:t> </a:t>
            </a:r>
            <a:fld id="{00000000-1234-1234-1234-123412341234}" type="slidenum">
              <a:rPr lang="en"/>
              <a:t>‹#›</a:t>
            </a:fld>
            <a:r>
              <a:rPr lang="en"/>
              <a:t>.</a:t>
            </a:r>
            <a:endParaRPr/>
          </a:p>
        </p:txBody>
      </p:sp>
      <p:sp>
        <p:nvSpPr>
          <p:cNvPr id="130" name="Google Shape;130;p10"/>
          <p:cNvSpPr txBox="1"/>
          <p:nvPr>
            <p:ph type="title"/>
          </p:nvPr>
        </p:nvSpPr>
        <p:spPr>
          <a:xfrm>
            <a:off x="714375" y="2010675"/>
            <a:ext cx="2973600" cy="2385900"/>
          </a:xfrm>
          <a:prstGeom prst="rect">
            <a:avLst/>
          </a:prstGeom>
        </p:spPr>
        <p:txBody>
          <a:bodyPr anchorCtr="0" anchor="b" bIns="0" lIns="0" spcFirstLastPara="1" rIns="0" wrap="square" tIns="0">
            <a:noAutofit/>
          </a:bodyPr>
          <a:lstStyle>
            <a:lvl1pPr lvl="0" rtl="0">
              <a:lnSpc>
                <a:spcPct val="115000"/>
              </a:lnSpc>
              <a:spcBef>
                <a:spcPts val="0"/>
              </a:spcBef>
              <a:spcAft>
                <a:spcPts val="0"/>
              </a:spcAft>
              <a:buSzPts val="5000"/>
              <a:buNone/>
              <a:defRPr sz="5000">
                <a:highlight>
                  <a:schemeClr val="accent1"/>
                </a:highlight>
              </a:defRPr>
            </a:lvl1pPr>
            <a:lvl2pPr lvl="1" rtl="0">
              <a:spcBef>
                <a:spcPts val="0"/>
              </a:spcBef>
              <a:spcAft>
                <a:spcPts val="0"/>
              </a:spcAft>
              <a:buSzPts val="5000"/>
              <a:buFont typeface="Khand"/>
              <a:buNone/>
              <a:defRPr b="1" sz="5000">
                <a:latin typeface="Khand"/>
                <a:ea typeface="Khand"/>
                <a:cs typeface="Khand"/>
                <a:sym typeface="Khand"/>
              </a:defRPr>
            </a:lvl2pPr>
            <a:lvl3pPr lvl="2" rtl="0">
              <a:spcBef>
                <a:spcPts val="0"/>
              </a:spcBef>
              <a:spcAft>
                <a:spcPts val="0"/>
              </a:spcAft>
              <a:buSzPts val="5000"/>
              <a:buFont typeface="Khand"/>
              <a:buNone/>
              <a:defRPr b="1" sz="5000">
                <a:latin typeface="Khand"/>
                <a:ea typeface="Khand"/>
                <a:cs typeface="Khand"/>
                <a:sym typeface="Khand"/>
              </a:defRPr>
            </a:lvl3pPr>
            <a:lvl4pPr lvl="3" rtl="0">
              <a:spcBef>
                <a:spcPts val="0"/>
              </a:spcBef>
              <a:spcAft>
                <a:spcPts val="0"/>
              </a:spcAft>
              <a:buSzPts val="5000"/>
              <a:buFont typeface="Khand"/>
              <a:buNone/>
              <a:defRPr b="1" sz="5000">
                <a:latin typeface="Khand"/>
                <a:ea typeface="Khand"/>
                <a:cs typeface="Khand"/>
                <a:sym typeface="Khand"/>
              </a:defRPr>
            </a:lvl4pPr>
            <a:lvl5pPr lvl="4" rtl="0">
              <a:spcBef>
                <a:spcPts val="0"/>
              </a:spcBef>
              <a:spcAft>
                <a:spcPts val="0"/>
              </a:spcAft>
              <a:buSzPts val="5000"/>
              <a:buFont typeface="Khand"/>
              <a:buNone/>
              <a:defRPr b="1" sz="5000">
                <a:latin typeface="Khand"/>
                <a:ea typeface="Khand"/>
                <a:cs typeface="Khand"/>
                <a:sym typeface="Khand"/>
              </a:defRPr>
            </a:lvl5pPr>
            <a:lvl6pPr lvl="5" rtl="0">
              <a:spcBef>
                <a:spcPts val="0"/>
              </a:spcBef>
              <a:spcAft>
                <a:spcPts val="0"/>
              </a:spcAft>
              <a:buSzPts val="5000"/>
              <a:buFont typeface="Khand"/>
              <a:buNone/>
              <a:defRPr b="1" sz="5000">
                <a:latin typeface="Khand"/>
                <a:ea typeface="Khand"/>
                <a:cs typeface="Khand"/>
                <a:sym typeface="Khand"/>
              </a:defRPr>
            </a:lvl6pPr>
            <a:lvl7pPr lvl="6" rtl="0">
              <a:spcBef>
                <a:spcPts val="0"/>
              </a:spcBef>
              <a:spcAft>
                <a:spcPts val="0"/>
              </a:spcAft>
              <a:buSzPts val="5000"/>
              <a:buFont typeface="Khand"/>
              <a:buNone/>
              <a:defRPr b="1" sz="5000">
                <a:latin typeface="Khand"/>
                <a:ea typeface="Khand"/>
                <a:cs typeface="Khand"/>
                <a:sym typeface="Khand"/>
              </a:defRPr>
            </a:lvl7pPr>
            <a:lvl8pPr lvl="7" rtl="0">
              <a:spcBef>
                <a:spcPts val="0"/>
              </a:spcBef>
              <a:spcAft>
                <a:spcPts val="0"/>
              </a:spcAft>
              <a:buSzPts val="5000"/>
              <a:buFont typeface="Khand"/>
              <a:buNone/>
              <a:defRPr b="1" sz="5000">
                <a:latin typeface="Khand"/>
                <a:ea typeface="Khand"/>
                <a:cs typeface="Khand"/>
                <a:sym typeface="Khand"/>
              </a:defRPr>
            </a:lvl8pPr>
            <a:lvl9pPr lvl="8" rtl="0">
              <a:spcBef>
                <a:spcPts val="0"/>
              </a:spcBef>
              <a:spcAft>
                <a:spcPts val="0"/>
              </a:spcAft>
              <a:buSzPts val="5000"/>
              <a:buFont typeface="Khand"/>
              <a:buNone/>
              <a:defRPr b="1" sz="5000">
                <a:latin typeface="Khand"/>
                <a:ea typeface="Khand"/>
                <a:cs typeface="Khand"/>
                <a:sym typeface="Khand"/>
              </a:defRPr>
            </a:lvl9pPr>
          </a:lstStyle>
          <a:p/>
        </p:txBody>
      </p:sp>
      <p:sp>
        <p:nvSpPr>
          <p:cNvPr id="131" name="Google Shape;131;p10"/>
          <p:cNvSpPr txBox="1"/>
          <p:nvPr>
            <p:ph idx="1" type="subTitle"/>
          </p:nvPr>
        </p:nvSpPr>
        <p:spPr>
          <a:xfrm>
            <a:off x="714375" y="4396575"/>
            <a:ext cx="3893700" cy="213600"/>
          </a:xfrm>
          <a:prstGeom prst="rect">
            <a:avLst/>
          </a:prstGeom>
        </p:spPr>
        <p:txBody>
          <a:bodyPr anchorCtr="0" anchor="t" bIns="91425" lIns="0" spcFirstLastPara="1" rIns="91425" wrap="square" tIns="0">
            <a:noAutofit/>
          </a:bodyPr>
          <a:lstStyle>
            <a:lvl1pPr lvl="0" rtl="0">
              <a:lnSpc>
                <a:spcPct val="100000"/>
              </a:lnSpc>
              <a:spcBef>
                <a:spcPts val="0"/>
              </a:spcBef>
              <a:spcAft>
                <a:spcPts val="0"/>
              </a:spcAft>
              <a:buClr>
                <a:srgbClr val="41294A"/>
              </a:buClr>
              <a:buSzPts val="1400"/>
              <a:buNone/>
              <a:defRPr b="0" sz="1400"/>
            </a:lvl1pPr>
            <a:lvl2pPr lvl="1" rtl="0">
              <a:lnSpc>
                <a:spcPct val="100000"/>
              </a:lnSpc>
              <a:spcBef>
                <a:spcPts val="0"/>
              </a:spcBef>
              <a:spcAft>
                <a:spcPts val="0"/>
              </a:spcAft>
              <a:buClr>
                <a:srgbClr val="41294A"/>
              </a:buClr>
              <a:buSzPts val="1400"/>
              <a:buNone/>
              <a:defRPr sz="1400">
                <a:solidFill>
                  <a:srgbClr val="41294A"/>
                </a:solidFill>
              </a:defRPr>
            </a:lvl2pPr>
            <a:lvl3pPr lvl="2" rtl="0">
              <a:lnSpc>
                <a:spcPct val="100000"/>
              </a:lnSpc>
              <a:spcBef>
                <a:spcPts val="0"/>
              </a:spcBef>
              <a:spcAft>
                <a:spcPts val="0"/>
              </a:spcAft>
              <a:buClr>
                <a:srgbClr val="41294A"/>
              </a:buClr>
              <a:buSzPts val="1400"/>
              <a:buNone/>
              <a:defRPr sz="1400">
                <a:solidFill>
                  <a:srgbClr val="41294A"/>
                </a:solidFill>
              </a:defRPr>
            </a:lvl3pPr>
            <a:lvl4pPr lvl="3" rtl="0">
              <a:lnSpc>
                <a:spcPct val="100000"/>
              </a:lnSpc>
              <a:spcBef>
                <a:spcPts val="0"/>
              </a:spcBef>
              <a:spcAft>
                <a:spcPts val="0"/>
              </a:spcAft>
              <a:buClr>
                <a:srgbClr val="41294A"/>
              </a:buClr>
              <a:buSzPts val="1400"/>
              <a:buNone/>
              <a:defRPr sz="1400">
                <a:solidFill>
                  <a:srgbClr val="41294A"/>
                </a:solidFill>
              </a:defRPr>
            </a:lvl4pPr>
            <a:lvl5pPr lvl="4" rtl="0">
              <a:lnSpc>
                <a:spcPct val="100000"/>
              </a:lnSpc>
              <a:spcBef>
                <a:spcPts val="0"/>
              </a:spcBef>
              <a:spcAft>
                <a:spcPts val="0"/>
              </a:spcAft>
              <a:buClr>
                <a:srgbClr val="41294A"/>
              </a:buClr>
              <a:buSzPts val="1400"/>
              <a:buNone/>
              <a:defRPr sz="1400">
                <a:solidFill>
                  <a:srgbClr val="41294A"/>
                </a:solidFill>
              </a:defRPr>
            </a:lvl5pPr>
            <a:lvl6pPr lvl="5" rtl="0">
              <a:lnSpc>
                <a:spcPct val="100000"/>
              </a:lnSpc>
              <a:spcBef>
                <a:spcPts val="0"/>
              </a:spcBef>
              <a:spcAft>
                <a:spcPts val="0"/>
              </a:spcAft>
              <a:buClr>
                <a:srgbClr val="41294A"/>
              </a:buClr>
              <a:buSzPts val="1400"/>
              <a:buNone/>
              <a:defRPr sz="1400">
                <a:solidFill>
                  <a:srgbClr val="41294A"/>
                </a:solidFill>
              </a:defRPr>
            </a:lvl6pPr>
            <a:lvl7pPr lvl="6" rtl="0">
              <a:lnSpc>
                <a:spcPct val="100000"/>
              </a:lnSpc>
              <a:spcBef>
                <a:spcPts val="0"/>
              </a:spcBef>
              <a:spcAft>
                <a:spcPts val="0"/>
              </a:spcAft>
              <a:buClr>
                <a:srgbClr val="41294A"/>
              </a:buClr>
              <a:buSzPts val="1400"/>
              <a:buNone/>
              <a:defRPr sz="1400">
                <a:solidFill>
                  <a:srgbClr val="41294A"/>
                </a:solidFill>
              </a:defRPr>
            </a:lvl7pPr>
            <a:lvl8pPr lvl="7" rtl="0">
              <a:lnSpc>
                <a:spcPct val="100000"/>
              </a:lnSpc>
              <a:spcBef>
                <a:spcPts val="0"/>
              </a:spcBef>
              <a:spcAft>
                <a:spcPts val="0"/>
              </a:spcAft>
              <a:buClr>
                <a:srgbClr val="41294A"/>
              </a:buClr>
              <a:buSzPts val="1400"/>
              <a:buNone/>
              <a:defRPr sz="1400">
                <a:solidFill>
                  <a:srgbClr val="41294A"/>
                </a:solidFill>
              </a:defRPr>
            </a:lvl8pPr>
            <a:lvl9pPr lvl="8" rtl="0">
              <a:lnSpc>
                <a:spcPct val="100000"/>
              </a:lnSpc>
              <a:spcBef>
                <a:spcPts val="0"/>
              </a:spcBef>
              <a:spcAft>
                <a:spcPts val="0"/>
              </a:spcAft>
              <a:buClr>
                <a:srgbClr val="41294A"/>
              </a:buClr>
              <a:buSzPts val="1400"/>
              <a:buNone/>
              <a:defRPr sz="1400">
                <a:solidFill>
                  <a:srgbClr val="41294A"/>
                </a:solidFill>
              </a:defRPr>
            </a:lvl9pPr>
          </a:lstStyle>
          <a:p/>
        </p:txBody>
      </p:sp>
      <p:sp>
        <p:nvSpPr>
          <p:cNvPr id="132" name="Google Shape;132;p10"/>
          <p:cNvSpPr txBox="1"/>
          <p:nvPr>
            <p:ph hasCustomPrompt="1" idx="2" type="title"/>
          </p:nvPr>
        </p:nvSpPr>
        <p:spPr>
          <a:xfrm>
            <a:off x="714375" y="538175"/>
            <a:ext cx="2301600" cy="1205700"/>
          </a:xfrm>
          <a:prstGeom prst="rect">
            <a:avLst/>
          </a:prstGeom>
        </p:spPr>
        <p:txBody>
          <a:bodyPr anchorCtr="0" anchor="b" bIns="0" lIns="0" spcFirstLastPara="1" rIns="0" wrap="square" tIns="0">
            <a:noAutofit/>
          </a:bodyPr>
          <a:lstStyle>
            <a:lvl1pPr lvl="0" rtl="0">
              <a:spcBef>
                <a:spcPts val="0"/>
              </a:spcBef>
              <a:spcAft>
                <a:spcPts val="0"/>
              </a:spcAft>
              <a:buClr>
                <a:schemeClr val="accent2"/>
              </a:buClr>
              <a:buSzPts val="9600"/>
              <a:buNone/>
              <a:defRPr sz="9600">
                <a:solidFill>
                  <a:schemeClr val="accent2"/>
                </a:solidFill>
              </a:defRPr>
            </a:lvl1pPr>
            <a:lvl2pPr lvl="1" rtl="0">
              <a:spcBef>
                <a:spcPts val="0"/>
              </a:spcBef>
              <a:spcAft>
                <a:spcPts val="0"/>
              </a:spcAft>
              <a:buSzPts val="9600"/>
              <a:buFont typeface="Khand"/>
              <a:buNone/>
              <a:defRPr b="1" sz="9600">
                <a:latin typeface="Khand"/>
                <a:ea typeface="Khand"/>
                <a:cs typeface="Khand"/>
                <a:sym typeface="Khand"/>
              </a:defRPr>
            </a:lvl2pPr>
            <a:lvl3pPr lvl="2" rtl="0">
              <a:spcBef>
                <a:spcPts val="0"/>
              </a:spcBef>
              <a:spcAft>
                <a:spcPts val="0"/>
              </a:spcAft>
              <a:buSzPts val="9600"/>
              <a:buFont typeface="Khand"/>
              <a:buNone/>
              <a:defRPr b="1" sz="9600">
                <a:latin typeface="Khand"/>
                <a:ea typeface="Khand"/>
                <a:cs typeface="Khand"/>
                <a:sym typeface="Khand"/>
              </a:defRPr>
            </a:lvl3pPr>
            <a:lvl4pPr lvl="3" rtl="0">
              <a:spcBef>
                <a:spcPts val="0"/>
              </a:spcBef>
              <a:spcAft>
                <a:spcPts val="0"/>
              </a:spcAft>
              <a:buSzPts val="9600"/>
              <a:buFont typeface="Khand"/>
              <a:buNone/>
              <a:defRPr b="1" sz="9600">
                <a:latin typeface="Khand"/>
                <a:ea typeface="Khand"/>
                <a:cs typeface="Khand"/>
                <a:sym typeface="Khand"/>
              </a:defRPr>
            </a:lvl4pPr>
            <a:lvl5pPr lvl="4" rtl="0">
              <a:spcBef>
                <a:spcPts val="0"/>
              </a:spcBef>
              <a:spcAft>
                <a:spcPts val="0"/>
              </a:spcAft>
              <a:buSzPts val="9600"/>
              <a:buFont typeface="Khand"/>
              <a:buNone/>
              <a:defRPr b="1" sz="9600">
                <a:latin typeface="Khand"/>
                <a:ea typeface="Khand"/>
                <a:cs typeface="Khand"/>
                <a:sym typeface="Khand"/>
              </a:defRPr>
            </a:lvl5pPr>
            <a:lvl6pPr lvl="5" rtl="0">
              <a:spcBef>
                <a:spcPts val="0"/>
              </a:spcBef>
              <a:spcAft>
                <a:spcPts val="0"/>
              </a:spcAft>
              <a:buSzPts val="9600"/>
              <a:buFont typeface="Khand"/>
              <a:buNone/>
              <a:defRPr b="1" sz="9600">
                <a:latin typeface="Khand"/>
                <a:ea typeface="Khand"/>
                <a:cs typeface="Khand"/>
                <a:sym typeface="Khand"/>
              </a:defRPr>
            </a:lvl6pPr>
            <a:lvl7pPr lvl="6" rtl="0">
              <a:spcBef>
                <a:spcPts val="0"/>
              </a:spcBef>
              <a:spcAft>
                <a:spcPts val="0"/>
              </a:spcAft>
              <a:buSzPts val="9600"/>
              <a:buFont typeface="Khand"/>
              <a:buNone/>
              <a:defRPr b="1" sz="9600">
                <a:latin typeface="Khand"/>
                <a:ea typeface="Khand"/>
                <a:cs typeface="Khand"/>
                <a:sym typeface="Khand"/>
              </a:defRPr>
            </a:lvl7pPr>
            <a:lvl8pPr lvl="7" rtl="0">
              <a:spcBef>
                <a:spcPts val="0"/>
              </a:spcBef>
              <a:spcAft>
                <a:spcPts val="0"/>
              </a:spcAft>
              <a:buSzPts val="9600"/>
              <a:buFont typeface="Khand"/>
              <a:buNone/>
              <a:defRPr b="1" sz="9600">
                <a:latin typeface="Khand"/>
                <a:ea typeface="Khand"/>
                <a:cs typeface="Khand"/>
                <a:sym typeface="Khand"/>
              </a:defRPr>
            </a:lvl8pPr>
            <a:lvl9pPr lvl="8" rtl="0">
              <a:spcBef>
                <a:spcPts val="0"/>
              </a:spcBef>
              <a:spcAft>
                <a:spcPts val="0"/>
              </a:spcAft>
              <a:buSzPts val="9600"/>
              <a:buFont typeface="Khand"/>
              <a:buNone/>
              <a:defRPr b="1" sz="9600">
                <a:latin typeface="Khand"/>
                <a:ea typeface="Khand"/>
                <a:cs typeface="Khand"/>
                <a:sym typeface="Khand"/>
              </a:defRPr>
            </a:lvl9pPr>
          </a:lstStyle>
          <a:p>
            <a:r>
              <a:t>xx%</a:t>
            </a:r>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33" Type="http://schemas.openxmlformats.org/officeDocument/2006/relationships/theme" Target="../theme/theme3.xml"/><Relationship Id="rId10" Type="http://schemas.openxmlformats.org/officeDocument/2006/relationships/slideLayout" Target="../slideLayouts/slideLayout10.xml"/><Relationship Id="rId32" Type="http://schemas.openxmlformats.org/officeDocument/2006/relationships/slideLayout" Target="../slideLayouts/slideLayout32.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14375" y="538175"/>
            <a:ext cx="7758000" cy="479400"/>
          </a:xfrm>
          <a:prstGeom prst="rect">
            <a:avLst/>
          </a:prstGeom>
          <a:noFill/>
          <a:ln>
            <a:noFill/>
          </a:ln>
        </p:spPr>
        <p:txBody>
          <a:bodyPr anchorCtr="0" anchor="t" bIns="0" lIns="0" spcFirstLastPara="1" rIns="0" wrap="square" tIns="0">
            <a:noAutofit/>
          </a:bodyPr>
          <a:lstStyle>
            <a:lvl1pPr lvl="0">
              <a:lnSpc>
                <a:spcPct val="75000"/>
              </a:lnSpc>
              <a:spcBef>
                <a:spcPts val="0"/>
              </a:spcBef>
              <a:spcAft>
                <a:spcPts val="0"/>
              </a:spcAft>
              <a:buClr>
                <a:schemeClr val="dk2"/>
              </a:buClr>
              <a:buSzPts val="3600"/>
              <a:buFont typeface="Khand"/>
              <a:buNone/>
              <a:defRPr b="1" sz="3600">
                <a:solidFill>
                  <a:schemeClr val="dk2"/>
                </a:solidFill>
                <a:latin typeface="Khand"/>
                <a:ea typeface="Khand"/>
                <a:cs typeface="Khand"/>
                <a:sym typeface="Khand"/>
              </a:defRPr>
            </a:lvl1pPr>
            <a:lvl2pPr lvl="1">
              <a:lnSpc>
                <a:spcPct val="75000"/>
              </a:lnSpc>
              <a:spcBef>
                <a:spcPts val="0"/>
              </a:spcBef>
              <a:spcAft>
                <a:spcPts val="0"/>
              </a:spcAft>
              <a:buClr>
                <a:schemeClr val="dk2"/>
              </a:buClr>
              <a:buSzPts val="3600"/>
              <a:buFont typeface="Khand"/>
              <a:buNone/>
              <a:defRPr b="1" sz="3600">
                <a:solidFill>
                  <a:schemeClr val="dk2"/>
                </a:solidFill>
                <a:latin typeface="Khand"/>
                <a:ea typeface="Khand"/>
                <a:cs typeface="Khand"/>
                <a:sym typeface="Khand"/>
              </a:defRPr>
            </a:lvl2pPr>
            <a:lvl3pPr lvl="2">
              <a:lnSpc>
                <a:spcPct val="75000"/>
              </a:lnSpc>
              <a:spcBef>
                <a:spcPts val="0"/>
              </a:spcBef>
              <a:spcAft>
                <a:spcPts val="0"/>
              </a:spcAft>
              <a:buClr>
                <a:schemeClr val="dk2"/>
              </a:buClr>
              <a:buSzPts val="3600"/>
              <a:buFont typeface="Khand"/>
              <a:buNone/>
              <a:defRPr b="1" sz="3600">
                <a:solidFill>
                  <a:schemeClr val="dk2"/>
                </a:solidFill>
                <a:latin typeface="Khand"/>
                <a:ea typeface="Khand"/>
                <a:cs typeface="Khand"/>
                <a:sym typeface="Khand"/>
              </a:defRPr>
            </a:lvl3pPr>
            <a:lvl4pPr lvl="3">
              <a:lnSpc>
                <a:spcPct val="75000"/>
              </a:lnSpc>
              <a:spcBef>
                <a:spcPts val="0"/>
              </a:spcBef>
              <a:spcAft>
                <a:spcPts val="0"/>
              </a:spcAft>
              <a:buClr>
                <a:schemeClr val="dk2"/>
              </a:buClr>
              <a:buSzPts val="3600"/>
              <a:buFont typeface="Khand"/>
              <a:buNone/>
              <a:defRPr b="1" sz="3600">
                <a:solidFill>
                  <a:schemeClr val="dk2"/>
                </a:solidFill>
                <a:latin typeface="Khand"/>
                <a:ea typeface="Khand"/>
                <a:cs typeface="Khand"/>
                <a:sym typeface="Khand"/>
              </a:defRPr>
            </a:lvl4pPr>
            <a:lvl5pPr lvl="4">
              <a:lnSpc>
                <a:spcPct val="75000"/>
              </a:lnSpc>
              <a:spcBef>
                <a:spcPts val="0"/>
              </a:spcBef>
              <a:spcAft>
                <a:spcPts val="0"/>
              </a:spcAft>
              <a:buClr>
                <a:schemeClr val="dk2"/>
              </a:buClr>
              <a:buSzPts val="3600"/>
              <a:buFont typeface="Khand"/>
              <a:buNone/>
              <a:defRPr b="1" sz="3600">
                <a:solidFill>
                  <a:schemeClr val="dk2"/>
                </a:solidFill>
                <a:latin typeface="Khand"/>
                <a:ea typeface="Khand"/>
                <a:cs typeface="Khand"/>
                <a:sym typeface="Khand"/>
              </a:defRPr>
            </a:lvl5pPr>
            <a:lvl6pPr lvl="5">
              <a:lnSpc>
                <a:spcPct val="75000"/>
              </a:lnSpc>
              <a:spcBef>
                <a:spcPts val="0"/>
              </a:spcBef>
              <a:spcAft>
                <a:spcPts val="0"/>
              </a:spcAft>
              <a:buClr>
                <a:schemeClr val="dk2"/>
              </a:buClr>
              <a:buSzPts val="3600"/>
              <a:buFont typeface="Khand"/>
              <a:buNone/>
              <a:defRPr b="1" sz="3600">
                <a:solidFill>
                  <a:schemeClr val="dk2"/>
                </a:solidFill>
                <a:latin typeface="Khand"/>
                <a:ea typeface="Khand"/>
                <a:cs typeface="Khand"/>
                <a:sym typeface="Khand"/>
              </a:defRPr>
            </a:lvl6pPr>
            <a:lvl7pPr lvl="6">
              <a:lnSpc>
                <a:spcPct val="75000"/>
              </a:lnSpc>
              <a:spcBef>
                <a:spcPts val="0"/>
              </a:spcBef>
              <a:spcAft>
                <a:spcPts val="0"/>
              </a:spcAft>
              <a:buClr>
                <a:schemeClr val="dk2"/>
              </a:buClr>
              <a:buSzPts val="3600"/>
              <a:buFont typeface="Khand"/>
              <a:buNone/>
              <a:defRPr b="1" sz="3600">
                <a:solidFill>
                  <a:schemeClr val="dk2"/>
                </a:solidFill>
                <a:latin typeface="Khand"/>
                <a:ea typeface="Khand"/>
                <a:cs typeface="Khand"/>
                <a:sym typeface="Khand"/>
              </a:defRPr>
            </a:lvl7pPr>
            <a:lvl8pPr lvl="7">
              <a:lnSpc>
                <a:spcPct val="75000"/>
              </a:lnSpc>
              <a:spcBef>
                <a:spcPts val="0"/>
              </a:spcBef>
              <a:spcAft>
                <a:spcPts val="0"/>
              </a:spcAft>
              <a:buClr>
                <a:schemeClr val="dk2"/>
              </a:buClr>
              <a:buSzPts val="3600"/>
              <a:buFont typeface="Khand"/>
              <a:buNone/>
              <a:defRPr b="1" sz="3600">
                <a:solidFill>
                  <a:schemeClr val="dk2"/>
                </a:solidFill>
                <a:latin typeface="Khand"/>
                <a:ea typeface="Khand"/>
                <a:cs typeface="Khand"/>
                <a:sym typeface="Khand"/>
              </a:defRPr>
            </a:lvl8pPr>
            <a:lvl9pPr lvl="8">
              <a:lnSpc>
                <a:spcPct val="75000"/>
              </a:lnSpc>
              <a:spcBef>
                <a:spcPts val="0"/>
              </a:spcBef>
              <a:spcAft>
                <a:spcPts val="0"/>
              </a:spcAft>
              <a:buClr>
                <a:schemeClr val="dk2"/>
              </a:buClr>
              <a:buSzPts val="3600"/>
              <a:buFont typeface="Khand"/>
              <a:buNone/>
              <a:defRPr b="1" sz="3600">
                <a:solidFill>
                  <a:schemeClr val="dk2"/>
                </a:solidFill>
                <a:latin typeface="Khand"/>
                <a:ea typeface="Khand"/>
                <a:cs typeface="Khand"/>
                <a:sym typeface="Khand"/>
              </a:defRPr>
            </a:lvl9pPr>
          </a:lstStyle>
          <a:p/>
        </p:txBody>
      </p:sp>
      <p:sp>
        <p:nvSpPr>
          <p:cNvPr id="7" name="Google Shape;7;p1"/>
          <p:cNvSpPr txBox="1"/>
          <p:nvPr>
            <p:ph idx="1" type="body"/>
          </p:nvPr>
        </p:nvSpPr>
        <p:spPr>
          <a:xfrm>
            <a:off x="714375" y="1017575"/>
            <a:ext cx="7758000" cy="3592500"/>
          </a:xfrm>
          <a:prstGeom prst="rect">
            <a:avLst/>
          </a:prstGeom>
          <a:noFill/>
          <a:ln>
            <a:noFill/>
          </a:ln>
        </p:spPr>
        <p:txBody>
          <a:bodyPr anchorCtr="0" anchor="t" bIns="0" lIns="0" spcFirstLastPara="1" rIns="0" wrap="square" tIns="0">
            <a:noAutofit/>
          </a:bodyPr>
          <a:lstStyle>
            <a:lvl1pPr indent="-317500" lvl="0" marL="457200">
              <a:lnSpc>
                <a:spcPct val="100000"/>
              </a:lnSpc>
              <a:spcBef>
                <a:spcPts val="0"/>
              </a:spcBef>
              <a:spcAft>
                <a:spcPts val="0"/>
              </a:spcAft>
              <a:buClr>
                <a:schemeClr val="dk2"/>
              </a:buClr>
              <a:buSzPts val="1400"/>
              <a:buFont typeface="Sintony"/>
              <a:buChar char="●"/>
              <a:defRPr b="1">
                <a:solidFill>
                  <a:schemeClr val="dk2"/>
                </a:solidFill>
                <a:latin typeface="Sintony"/>
                <a:ea typeface="Sintony"/>
                <a:cs typeface="Sintony"/>
                <a:sym typeface="Sintony"/>
              </a:defRPr>
            </a:lvl1pPr>
            <a:lvl2pPr indent="-317500" lvl="1" marL="914400">
              <a:lnSpc>
                <a:spcPct val="100000"/>
              </a:lnSpc>
              <a:spcBef>
                <a:spcPts val="1600"/>
              </a:spcBef>
              <a:spcAft>
                <a:spcPts val="0"/>
              </a:spcAft>
              <a:buClr>
                <a:schemeClr val="dk2"/>
              </a:buClr>
              <a:buSzPts val="1400"/>
              <a:buFont typeface="Sintony"/>
              <a:buChar char="○"/>
              <a:defRPr>
                <a:solidFill>
                  <a:schemeClr val="dk2"/>
                </a:solidFill>
                <a:latin typeface="Sintony"/>
                <a:ea typeface="Sintony"/>
                <a:cs typeface="Sintony"/>
                <a:sym typeface="Sintony"/>
              </a:defRPr>
            </a:lvl2pPr>
            <a:lvl3pPr indent="-317500" lvl="2" marL="1371600">
              <a:lnSpc>
                <a:spcPct val="100000"/>
              </a:lnSpc>
              <a:spcBef>
                <a:spcPts val="1600"/>
              </a:spcBef>
              <a:spcAft>
                <a:spcPts val="0"/>
              </a:spcAft>
              <a:buClr>
                <a:schemeClr val="dk2"/>
              </a:buClr>
              <a:buSzPts val="1400"/>
              <a:buFont typeface="Sintony"/>
              <a:buChar char="■"/>
              <a:defRPr>
                <a:solidFill>
                  <a:schemeClr val="dk2"/>
                </a:solidFill>
                <a:latin typeface="Sintony"/>
                <a:ea typeface="Sintony"/>
                <a:cs typeface="Sintony"/>
                <a:sym typeface="Sintony"/>
              </a:defRPr>
            </a:lvl3pPr>
            <a:lvl4pPr indent="-317500" lvl="3" marL="1828800">
              <a:lnSpc>
                <a:spcPct val="100000"/>
              </a:lnSpc>
              <a:spcBef>
                <a:spcPts val="1600"/>
              </a:spcBef>
              <a:spcAft>
                <a:spcPts val="0"/>
              </a:spcAft>
              <a:buClr>
                <a:schemeClr val="dk2"/>
              </a:buClr>
              <a:buSzPts val="1400"/>
              <a:buFont typeface="Sintony"/>
              <a:buChar char="●"/>
              <a:defRPr>
                <a:solidFill>
                  <a:schemeClr val="dk2"/>
                </a:solidFill>
                <a:latin typeface="Sintony"/>
                <a:ea typeface="Sintony"/>
                <a:cs typeface="Sintony"/>
                <a:sym typeface="Sintony"/>
              </a:defRPr>
            </a:lvl4pPr>
            <a:lvl5pPr indent="-317500" lvl="4" marL="2286000">
              <a:lnSpc>
                <a:spcPct val="100000"/>
              </a:lnSpc>
              <a:spcBef>
                <a:spcPts val="1600"/>
              </a:spcBef>
              <a:spcAft>
                <a:spcPts val="0"/>
              </a:spcAft>
              <a:buClr>
                <a:schemeClr val="dk2"/>
              </a:buClr>
              <a:buSzPts val="1400"/>
              <a:buFont typeface="Sintony"/>
              <a:buChar char="○"/>
              <a:defRPr>
                <a:solidFill>
                  <a:schemeClr val="dk2"/>
                </a:solidFill>
                <a:latin typeface="Sintony"/>
                <a:ea typeface="Sintony"/>
                <a:cs typeface="Sintony"/>
                <a:sym typeface="Sintony"/>
              </a:defRPr>
            </a:lvl5pPr>
            <a:lvl6pPr indent="-317500" lvl="5" marL="2743200">
              <a:lnSpc>
                <a:spcPct val="100000"/>
              </a:lnSpc>
              <a:spcBef>
                <a:spcPts val="1600"/>
              </a:spcBef>
              <a:spcAft>
                <a:spcPts val="0"/>
              </a:spcAft>
              <a:buClr>
                <a:schemeClr val="dk2"/>
              </a:buClr>
              <a:buSzPts val="1400"/>
              <a:buFont typeface="Sintony"/>
              <a:buChar char="■"/>
              <a:defRPr>
                <a:solidFill>
                  <a:schemeClr val="dk2"/>
                </a:solidFill>
                <a:latin typeface="Sintony"/>
                <a:ea typeface="Sintony"/>
                <a:cs typeface="Sintony"/>
                <a:sym typeface="Sintony"/>
              </a:defRPr>
            </a:lvl6pPr>
            <a:lvl7pPr indent="-317500" lvl="6" marL="3200400">
              <a:lnSpc>
                <a:spcPct val="100000"/>
              </a:lnSpc>
              <a:spcBef>
                <a:spcPts val="1600"/>
              </a:spcBef>
              <a:spcAft>
                <a:spcPts val="0"/>
              </a:spcAft>
              <a:buClr>
                <a:schemeClr val="dk2"/>
              </a:buClr>
              <a:buSzPts val="1400"/>
              <a:buFont typeface="Sintony"/>
              <a:buChar char="●"/>
              <a:defRPr>
                <a:solidFill>
                  <a:schemeClr val="dk2"/>
                </a:solidFill>
                <a:latin typeface="Sintony"/>
                <a:ea typeface="Sintony"/>
                <a:cs typeface="Sintony"/>
                <a:sym typeface="Sintony"/>
              </a:defRPr>
            </a:lvl7pPr>
            <a:lvl8pPr indent="-317500" lvl="7" marL="3657600">
              <a:lnSpc>
                <a:spcPct val="100000"/>
              </a:lnSpc>
              <a:spcBef>
                <a:spcPts val="1600"/>
              </a:spcBef>
              <a:spcAft>
                <a:spcPts val="0"/>
              </a:spcAft>
              <a:buClr>
                <a:schemeClr val="dk2"/>
              </a:buClr>
              <a:buSzPts val="1400"/>
              <a:buFont typeface="Sintony"/>
              <a:buChar char="○"/>
              <a:defRPr>
                <a:solidFill>
                  <a:schemeClr val="dk2"/>
                </a:solidFill>
                <a:latin typeface="Sintony"/>
                <a:ea typeface="Sintony"/>
                <a:cs typeface="Sintony"/>
                <a:sym typeface="Sintony"/>
              </a:defRPr>
            </a:lvl8pPr>
            <a:lvl9pPr indent="-317500" lvl="8" marL="4114800">
              <a:lnSpc>
                <a:spcPct val="100000"/>
              </a:lnSpc>
              <a:spcBef>
                <a:spcPts val="1600"/>
              </a:spcBef>
              <a:spcAft>
                <a:spcPts val="1600"/>
              </a:spcAft>
              <a:buClr>
                <a:schemeClr val="dk2"/>
              </a:buClr>
              <a:buSzPts val="1400"/>
              <a:buFont typeface="Sintony"/>
              <a:buChar char="■"/>
              <a:defRPr>
                <a:solidFill>
                  <a:schemeClr val="dk2"/>
                </a:solidFill>
                <a:latin typeface="Sintony"/>
                <a:ea typeface="Sintony"/>
                <a:cs typeface="Sintony"/>
                <a:sym typeface="Sintony"/>
              </a:defRPr>
            </a:lvl9pPr>
          </a:lstStyle>
          <a:p/>
        </p:txBody>
      </p:sp>
      <p:sp>
        <p:nvSpPr>
          <p:cNvPr id="8" name="Google Shape;8;p1"/>
          <p:cNvSpPr txBox="1"/>
          <p:nvPr>
            <p:ph idx="12" type="sldNum"/>
          </p:nvPr>
        </p:nvSpPr>
        <p:spPr>
          <a:xfrm>
            <a:off x="8629950" y="4735225"/>
            <a:ext cx="356700" cy="283200"/>
          </a:xfrm>
          <a:prstGeom prst="rect">
            <a:avLst/>
          </a:prstGeom>
          <a:solidFill>
            <a:schemeClr val="accent1"/>
          </a:solidFill>
          <a:ln>
            <a:noFill/>
          </a:ln>
        </p:spPr>
        <p:txBody>
          <a:bodyPr anchorCtr="0" anchor="ctr" bIns="0" lIns="0" spcFirstLastPara="1" rIns="0" wrap="square" tIns="0">
            <a:noAutofit/>
          </a:bodyPr>
          <a:lstStyle>
            <a:lvl1pPr lvl="0" algn="ctr">
              <a:buNone/>
              <a:defRPr b="1">
                <a:solidFill>
                  <a:schemeClr val="dk2"/>
                </a:solidFill>
                <a:latin typeface="Khand"/>
                <a:ea typeface="Khand"/>
                <a:cs typeface="Khand"/>
                <a:sym typeface="Khand"/>
              </a:defRPr>
            </a:lvl1pPr>
            <a:lvl2pPr lvl="1" algn="ctr">
              <a:buNone/>
              <a:defRPr b="1">
                <a:solidFill>
                  <a:schemeClr val="dk2"/>
                </a:solidFill>
                <a:latin typeface="Khand"/>
                <a:ea typeface="Khand"/>
                <a:cs typeface="Khand"/>
                <a:sym typeface="Khand"/>
              </a:defRPr>
            </a:lvl2pPr>
            <a:lvl3pPr lvl="2" algn="ctr">
              <a:buNone/>
              <a:defRPr b="1">
                <a:solidFill>
                  <a:schemeClr val="dk2"/>
                </a:solidFill>
                <a:latin typeface="Khand"/>
                <a:ea typeface="Khand"/>
                <a:cs typeface="Khand"/>
                <a:sym typeface="Khand"/>
              </a:defRPr>
            </a:lvl3pPr>
            <a:lvl4pPr lvl="3" algn="ctr">
              <a:buNone/>
              <a:defRPr b="1">
                <a:solidFill>
                  <a:schemeClr val="dk2"/>
                </a:solidFill>
                <a:latin typeface="Khand"/>
                <a:ea typeface="Khand"/>
                <a:cs typeface="Khand"/>
                <a:sym typeface="Khand"/>
              </a:defRPr>
            </a:lvl4pPr>
            <a:lvl5pPr lvl="4" algn="ctr">
              <a:buNone/>
              <a:defRPr b="1">
                <a:solidFill>
                  <a:schemeClr val="dk2"/>
                </a:solidFill>
                <a:latin typeface="Khand"/>
                <a:ea typeface="Khand"/>
                <a:cs typeface="Khand"/>
                <a:sym typeface="Khand"/>
              </a:defRPr>
            </a:lvl5pPr>
            <a:lvl6pPr lvl="5" algn="ctr">
              <a:buNone/>
              <a:defRPr b="1">
                <a:solidFill>
                  <a:schemeClr val="dk2"/>
                </a:solidFill>
                <a:latin typeface="Khand"/>
                <a:ea typeface="Khand"/>
                <a:cs typeface="Khand"/>
                <a:sym typeface="Khand"/>
              </a:defRPr>
            </a:lvl6pPr>
            <a:lvl7pPr lvl="6" algn="ctr">
              <a:buNone/>
              <a:defRPr b="1">
                <a:solidFill>
                  <a:schemeClr val="dk2"/>
                </a:solidFill>
                <a:latin typeface="Khand"/>
                <a:ea typeface="Khand"/>
                <a:cs typeface="Khand"/>
                <a:sym typeface="Khand"/>
              </a:defRPr>
            </a:lvl7pPr>
            <a:lvl8pPr lvl="7" algn="ctr">
              <a:buNone/>
              <a:defRPr b="1">
                <a:solidFill>
                  <a:schemeClr val="dk2"/>
                </a:solidFill>
                <a:latin typeface="Khand"/>
                <a:ea typeface="Khand"/>
                <a:cs typeface="Khand"/>
                <a:sym typeface="Khand"/>
              </a:defRPr>
            </a:lvl8pPr>
            <a:lvl9pPr lvl="8" algn="ctr">
              <a:buNone/>
              <a:defRPr b="1">
                <a:solidFill>
                  <a:schemeClr val="dk2"/>
                </a:solidFill>
                <a:latin typeface="Khand"/>
                <a:ea typeface="Khand"/>
                <a:cs typeface="Khand"/>
                <a:sym typeface="Khand"/>
              </a:defRPr>
            </a:lvl9pPr>
          </a:lstStyle>
          <a:p>
            <a:pPr indent="0" lvl="0" marL="0" rtl="0" algn="ctr">
              <a:spcBef>
                <a:spcPts val="0"/>
              </a:spcBef>
              <a:spcAft>
                <a:spcPts val="0"/>
              </a:spcAft>
              <a:buNone/>
            </a:pPr>
            <a:r>
              <a:rPr lang="en"/>
              <a:t> </a:t>
            </a:r>
            <a:fld id="{00000000-1234-1234-1234-123412341234}" type="slidenum">
              <a:rPr lang="en"/>
              <a:t>‹#›</a:t>
            </a:fld>
            <a:r>
              <a:rPr lang="en"/>
              <a:t>.</a:t>
            </a:r>
            <a:endParaRPr/>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498" name="Shape 498"/>
        <p:cNvGrpSpPr/>
        <p:nvPr/>
      </p:nvGrpSpPr>
      <p:grpSpPr>
        <a:xfrm>
          <a:off x="0" y="0"/>
          <a:ext cx="0" cy="0"/>
          <a:chOff x="0" y="0"/>
          <a:chExt cx="0" cy="0"/>
        </a:xfrm>
      </p:grpSpPr>
      <p:sp>
        <p:nvSpPr>
          <p:cNvPr id="499" name="Google Shape;499;p34"/>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500" name="Google Shape;500;p34"/>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80" r:id="rId1"/>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12.xml"/><Relationship Id="rId3" Type="http://schemas.openxmlformats.org/officeDocument/2006/relationships/image" Target="../media/image5.jp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3.xml"/><Relationship Id="rId3" Type="http://schemas.openxmlformats.org/officeDocument/2006/relationships/image" Target="../media/image13.jp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5.xml"/><Relationship Id="rId3" Type="http://schemas.openxmlformats.org/officeDocument/2006/relationships/hyperlink" Target="https://docs.google.com/spreadsheets/d/1DDAUSzILHDI0UMgc8THiVTAfyW_Mv-tFi2Xa0hWgEGY/copy" TargetMode="External"/><Relationship Id="rId4" Type="http://schemas.openxmlformats.org/officeDocument/2006/relationships/image" Target="../media/image3.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6.xml"/><Relationship Id="rId3" Type="http://schemas.openxmlformats.org/officeDocument/2006/relationships/image" Target="../media/image6.jp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17.xml"/><Relationship Id="rId3" Type="http://schemas.openxmlformats.org/officeDocument/2006/relationships/hyperlink" Target="https://docs.google.com/spreadsheets/d/1DDAUSzILHDI0UMgc8THiVTAfyW_Mv-tFi2Xa0hWgEGY/copy" TargetMode="External"/><Relationship Id="rId4" Type="http://schemas.openxmlformats.org/officeDocument/2006/relationships/image" Target="../media/image4.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2Tynxth" TargetMode="External"/><Relationship Id="rId9" Type="http://schemas.openxmlformats.org/officeDocument/2006/relationships/slide" Target="/ppt/slides/slide36.xml"/><Relationship Id="rId5" Type="http://schemas.openxmlformats.org/officeDocument/2006/relationships/hyperlink" Target="http://bit.ly/30B07Gq" TargetMode="External"/><Relationship Id="rId6" Type="http://schemas.openxmlformats.org/officeDocument/2006/relationships/hyperlink" Target="http://bit.ly/33VAFh3" TargetMode="External"/><Relationship Id="rId7" Type="http://schemas.openxmlformats.org/officeDocument/2006/relationships/slide" Target="/ppt/slides/slide35.xml"/><Relationship Id="rId8" Type="http://schemas.openxmlformats.org/officeDocument/2006/relationships/slide" Target="/ppt/slides/slide33.xml"/><Relationship Id="rId11" Type="http://schemas.openxmlformats.org/officeDocument/2006/relationships/slide" Target="/ppt/slides/slide38.xml"/><Relationship Id="rId10" Type="http://schemas.openxmlformats.org/officeDocument/2006/relationships/slide" Target="/ppt/slides/slide37.xml"/><Relationship Id="rId13" Type="http://schemas.openxmlformats.org/officeDocument/2006/relationships/slide" Target="/ppt/slides/slide45.xml"/><Relationship Id="rId12" Type="http://schemas.openxmlformats.org/officeDocument/2006/relationships/slide" Target="/ppt/slides/slide39.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28.xml"/><Relationship Id="rId3" Type="http://schemas.openxmlformats.org/officeDocument/2006/relationships/image" Target="../media/image12.jp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29.xml"/><Relationship Id="rId3" Type="http://schemas.openxmlformats.org/officeDocument/2006/relationships/image" Target="../media/image10.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30.xml"/><Relationship Id="rId3" Type="http://schemas.openxmlformats.org/officeDocument/2006/relationships/image" Target="../media/image8.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1.xml"/><Relationship Id="rId3" Type="http://schemas.openxmlformats.org/officeDocument/2006/relationships/image" Target="../media/image7.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2.xml"/><Relationship Id="rId3" Type="http://schemas.openxmlformats.org/officeDocument/2006/relationships/image" Target="../media/image9.jp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35.xml"/><Relationship Id="rId3" Type="http://schemas.openxmlformats.org/officeDocument/2006/relationships/hyperlink" Target="https://www.freepik.com/free-photo/top-view-arrangement-with-books_5207420.htm#page=1&amp;query=books&amp;position=8/?utm_source=slidesgo_template&amp;utm_medium=referral-link&amp;utm_campaign=sg_resources&amp;utm_content=freepik" TargetMode="External"/><Relationship Id="rId4" Type="http://schemas.openxmlformats.org/officeDocument/2006/relationships/hyperlink" Target="https://www.freepik.com/free-photo/close-up-abstract-autumn-leaf_5282598.htm/?utm_source=slidesgo_template&amp;utm_medium=referral-link&amp;utm_campaign=sg_resources&amp;utm_content=freepik" TargetMode="External"/><Relationship Id="rId9" Type="http://schemas.openxmlformats.org/officeDocument/2006/relationships/hyperlink" Target="https://www.freepik.com/free-photo/front-view-women-working-together_6083583.htm/?utm_source=slidesgo_template&amp;utm_medium=referral-link&amp;utm_campaign=sg_resources&amp;utm_content=freepik" TargetMode="External"/><Relationship Id="rId5" Type="http://schemas.openxmlformats.org/officeDocument/2006/relationships/hyperlink" Target="https://www.freepik.com/free-photo/beautiful-landscape-road-with-tall-trees_7052769.htm/?utm_source=slidesgo_template&amp;utm_medium=referral-link&amp;utm_campaign=sg_resources&amp;utm_content=freepik" TargetMode="External"/><Relationship Id="rId6" Type="http://schemas.openxmlformats.org/officeDocument/2006/relationships/hyperlink" Target="https://www.freepik.com/free-photo/crumpled-brown-paper-background_5471690.htm/?utm_source=slidesgo_template&amp;utm_medium=referral-link&amp;utm_campaign=sg_resources&amp;utm_content=freepik" TargetMode="External"/><Relationship Id="rId7" Type="http://schemas.openxmlformats.org/officeDocument/2006/relationships/hyperlink" Target="https://www.freepik.com/free-photo/ripped-papers-array_1510549.htm/?utm_source=slidesgo_template&amp;utm_medium=referral-link&amp;utm_campaign=sg_resources&amp;utm_content=freepik" TargetMode="External"/><Relationship Id="rId8" Type="http://schemas.openxmlformats.org/officeDocument/2006/relationships/hyperlink" Target="https://www.freepik.com/free-photo/blue-painted-rough-wall-surface_6600981.htm/?utm_source=slidesgo_template&amp;utm_medium=referral-link&amp;utm_campaign=sg_resources&amp;utm_content=freepik" TargetMode="External"/><Relationship Id="rId11" Type="http://schemas.openxmlformats.org/officeDocument/2006/relationships/hyperlink" Target="https://www.freepik.com/free-vector/world-map-dots-template_718593.htm#page=1&amp;query=world%20map&amp;position=3/?utm_source=slidesgo_template&amp;utm_medium=referral-link&amp;utm_campaign=sg_resources&amp;utm_content=freepik" TargetMode="External"/><Relationship Id="rId10" Type="http://schemas.openxmlformats.org/officeDocument/2006/relationships/hyperlink" Target="https://www.freepik.com/free-vector/connection-icons-set_760583.htm/?utm_source=slidesgo_template&amp;utm_medium=referral-link&amp;utm_campaign=sg_resources&amp;utm_content=freepik" TargetMode="Externa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36.xml"/><Relationship Id="rId3" Type="http://schemas.openxmlformats.org/officeDocument/2006/relationships/hyperlink" Target="https://www.freepik.com/free-photo/stack-books-space-right_1320560.htm/?utm_source=slidesgo_template&amp;utm_medium=referral-link&amp;utm_campaign=sg_resources&amp;utm_content=freepik" TargetMode="External"/><Relationship Id="rId4" Type="http://schemas.openxmlformats.org/officeDocument/2006/relationships/hyperlink" Target="https://www.freepik.com/free-photo/stack-books-space-right_1320560.htm/?utm_source=slidesgo_template&amp;utm_medium=referral-link&amp;utm_campaign=sg_resources&amp;utm_content=freepik" TargetMode="External"/><Relationship Id="rId9" Type="http://schemas.openxmlformats.org/officeDocument/2006/relationships/hyperlink" Target="https://www.freepik.com/free-photo/rough-gray-wall-surface_6600980.htm/?utm_source=slidesgo_template&amp;utm_medium=referral-link&amp;utm_campaign=sg_resources&amp;utm_content=freepik" TargetMode="External"/><Relationship Id="rId5" Type="http://schemas.openxmlformats.org/officeDocument/2006/relationships/hyperlink" Target="https://www.freepik.com/free-photo/close-up-green-fresh-leaf-background-texture_5822688.htm/?utm_source=slidesgo_template&amp;utm_medium=referral-link&amp;utm_campaign=sg_resources&amp;utm_content=freepik" TargetMode="External"/><Relationship Id="rId6" Type="http://schemas.openxmlformats.org/officeDocument/2006/relationships/hyperlink" Target="https://www.freepik.com/free-photo/yellow-cebra-crossing-texture_1123778.htm/?utm_source=slidesgo_template&amp;utm_medium=referral-link&amp;utm_campaign=sg_resources&amp;utm_content=freepik" TargetMode="External"/><Relationship Id="rId7" Type="http://schemas.openxmlformats.org/officeDocument/2006/relationships/hyperlink" Target="https://www.freepik.com/free-photo/gray-tears-paper-layers_6723909.htm/?utm_source=slidesgo_template&amp;utm_medium=referral-link&amp;utm_campaign=sg_resources&amp;utm_content=freepik" TargetMode="External"/><Relationship Id="rId8" Type="http://schemas.openxmlformats.org/officeDocument/2006/relationships/hyperlink" Target="https://www.freepik.com/free-photo/wavy-tears-gray-paper_6723880.htm/?utm_source=slidesgo_template&amp;utm_medium=referral-link&amp;utm_campaign=sg_resources&amp;utm_content=freepik" TargetMode="External"/><Relationship Id="rId11" Type="http://schemas.openxmlformats.org/officeDocument/2006/relationships/hyperlink" Target="https://www.freepik.com/free-vector/responsive-web-design-different-electronic-devices_717966.htm/?utm_source=slidesgo_template&amp;utm_medium=referral-link&amp;utm_campaign=sg_resources&amp;utm_content=freepik" TargetMode="External"/><Relationship Id="rId10" Type="http://schemas.openxmlformats.org/officeDocument/2006/relationships/hyperlink" Target="https://www.freepik.com/free-photo/business-women-looking-clipboard_6091318.htm/?utm_source=slidesgo_template&amp;utm_medium=referral-link&amp;utm_campaign=sg_resources&amp;utm_content=freepik" TargetMode="External"/><Relationship Id="rId12" Type="http://schemas.openxmlformats.org/officeDocument/2006/relationships/hyperlink" Target="https://www.freepik.com/free-vector/world-map-blue-template_718596.htm/?utm_source=slidesgo_template&amp;utm_medium=referral-link&amp;utm_campaign=sg_resources&amp;utm_content=freepik" TargetMode="Externa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37.xml"/><Relationship Id="rId3" Type="http://schemas.openxmlformats.org/officeDocument/2006/relationships/hyperlink" Target="http://bit.ly/2PfT4lq" TargetMode="External"/><Relationship Id="rId4" Type="http://schemas.openxmlformats.org/officeDocument/2006/relationships/slide" Target="/ppt/slides/slide33.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38.xml"/><Relationship Id="rId3" Type="http://schemas.openxmlformats.org/officeDocument/2006/relationships/hyperlink" Target="https://fonts.google.com/specimen/Khand" TargetMode="External"/><Relationship Id="rId4" Type="http://schemas.openxmlformats.org/officeDocument/2006/relationships/hyperlink" Target="https://fonts.google.com/specimen/Sintony" TargetMode="Externa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5.xml"/><Relationship Id="rId3" Type="http://schemas.openxmlformats.org/officeDocument/2006/relationships/hyperlink" Target="https://chrome.google.com/webstore/detail/flaticon-for-gsuit-gslide/haekgjfnhhdkgfgmldhfokhmfkgmciba" TargetMode="Externa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52.xml"/><Relationship Id="rId3" Type="http://schemas.openxmlformats.org/officeDocument/2006/relationships/hyperlink" Target="http://bit.ly/2PfT4lq" TargetMode="External"/><Relationship Id="rId4" Type="http://schemas.openxmlformats.org/officeDocument/2006/relationships/image" Target="../media/image11.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xml"/><Relationship Id="rId3" Type="http://schemas.openxmlformats.org/officeDocument/2006/relationships/image" Target="../media/image2.jp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5" name="Shape 505"/>
        <p:cNvGrpSpPr/>
        <p:nvPr/>
      </p:nvGrpSpPr>
      <p:grpSpPr>
        <a:xfrm>
          <a:off x="0" y="0"/>
          <a:ext cx="0" cy="0"/>
          <a:chOff x="0" y="0"/>
          <a:chExt cx="0" cy="0"/>
        </a:xfrm>
      </p:grpSpPr>
      <p:sp>
        <p:nvSpPr>
          <p:cNvPr id="506" name="Google Shape;506;p36"/>
          <p:cNvSpPr txBox="1"/>
          <p:nvPr>
            <p:ph type="ctrTitle"/>
          </p:nvPr>
        </p:nvSpPr>
        <p:spPr>
          <a:xfrm>
            <a:off x="1919213" y="2109087"/>
            <a:ext cx="5305500" cy="829500"/>
          </a:xfrm>
          <a:prstGeom prst="rect">
            <a:avLst/>
          </a:prstGeom>
        </p:spPr>
        <p:txBody>
          <a:bodyPr anchorCtr="0" anchor="b" bIns="0" lIns="91425" spcFirstLastPara="1" rIns="91425" wrap="square" tIns="91425">
            <a:noAutofit/>
          </a:bodyPr>
          <a:lstStyle/>
          <a:p>
            <a:pPr indent="0" lvl="0" marL="0" rtl="0" algn="ctr">
              <a:spcBef>
                <a:spcPts val="0"/>
              </a:spcBef>
              <a:spcAft>
                <a:spcPts val="0"/>
              </a:spcAft>
              <a:buNone/>
            </a:pPr>
            <a:r>
              <a:rPr lang="en"/>
              <a:t>KAVANO WELK</a:t>
            </a:r>
            <a:endParaRPr/>
          </a:p>
        </p:txBody>
      </p:sp>
      <p:sp>
        <p:nvSpPr>
          <p:cNvPr id="507" name="Google Shape;507;p36"/>
          <p:cNvSpPr txBox="1"/>
          <p:nvPr>
            <p:ph idx="1" type="subTitle"/>
          </p:nvPr>
        </p:nvSpPr>
        <p:spPr>
          <a:xfrm>
            <a:off x="1919288" y="2862387"/>
            <a:ext cx="5305500" cy="829500"/>
          </a:xfrm>
          <a:prstGeom prst="rect">
            <a:avLst/>
          </a:prstGeom>
        </p:spPr>
        <p:txBody>
          <a:bodyPr anchorCtr="0" anchor="ctr" bIns="274300" lIns="91425" spcFirstLastPara="1" rIns="91425" wrap="square" tIns="0">
            <a:noAutofit/>
          </a:bodyPr>
          <a:lstStyle/>
          <a:p>
            <a:pPr indent="0" lvl="0" marL="0" rtl="0" algn="ctr">
              <a:spcBef>
                <a:spcPts val="0"/>
              </a:spcBef>
              <a:spcAft>
                <a:spcPts val="0"/>
              </a:spcAft>
              <a:buNone/>
            </a:pPr>
            <a:r>
              <a:rPr lang="en"/>
              <a:t>Here is where your presentation begins</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5" name="Shape 685"/>
        <p:cNvGrpSpPr/>
        <p:nvPr/>
      </p:nvGrpSpPr>
      <p:grpSpPr>
        <a:xfrm>
          <a:off x="0" y="0"/>
          <a:ext cx="0" cy="0"/>
          <a:chOff x="0" y="0"/>
          <a:chExt cx="0" cy="0"/>
        </a:xfrm>
      </p:grpSpPr>
      <p:sp>
        <p:nvSpPr>
          <p:cNvPr id="686" name="Google Shape;686;p45"/>
          <p:cNvSpPr txBox="1"/>
          <p:nvPr/>
        </p:nvSpPr>
        <p:spPr>
          <a:xfrm>
            <a:off x="639375" y="1794525"/>
            <a:ext cx="411600" cy="4089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0"/>
              </a:spcAft>
              <a:buNone/>
            </a:pPr>
            <a:r>
              <a:rPr b="1" lang="en" sz="2400">
                <a:solidFill>
                  <a:schemeClr val="dk2"/>
                </a:solidFill>
                <a:latin typeface="Khand"/>
                <a:ea typeface="Khand"/>
                <a:cs typeface="Khand"/>
                <a:sym typeface="Khand"/>
              </a:rPr>
              <a:t>03</a:t>
            </a:r>
            <a:endParaRPr b="1" sz="2400">
              <a:solidFill>
                <a:schemeClr val="dk2"/>
              </a:solidFill>
              <a:latin typeface="Khand"/>
              <a:ea typeface="Khand"/>
              <a:cs typeface="Khand"/>
              <a:sym typeface="Khand"/>
            </a:endParaRPr>
          </a:p>
        </p:txBody>
      </p:sp>
      <p:sp>
        <p:nvSpPr>
          <p:cNvPr id="687" name="Google Shape;687;p45"/>
          <p:cNvSpPr txBox="1"/>
          <p:nvPr/>
        </p:nvSpPr>
        <p:spPr>
          <a:xfrm>
            <a:off x="1213425" y="1720275"/>
            <a:ext cx="2121300" cy="557400"/>
          </a:xfrm>
          <a:prstGeom prst="rect">
            <a:avLst/>
          </a:prstGeom>
          <a:noFill/>
          <a:ln>
            <a:noFill/>
          </a:ln>
        </p:spPr>
        <p:txBody>
          <a:bodyPr anchorCtr="0" anchor="ctr" bIns="0" lIns="0" spcFirstLastPara="1" rIns="0" wrap="square" tIns="228600">
            <a:noAutofit/>
          </a:bodyPr>
          <a:lstStyle/>
          <a:p>
            <a:pPr indent="0" lvl="0" marL="0" rtl="0" algn="l">
              <a:spcBef>
                <a:spcPts val="0"/>
              </a:spcBef>
              <a:spcAft>
                <a:spcPts val="1600"/>
              </a:spcAft>
              <a:buNone/>
            </a:pPr>
            <a:r>
              <a:rPr lang="en" sz="1200">
                <a:solidFill>
                  <a:schemeClr val="dk2"/>
                </a:solidFill>
                <a:latin typeface="Sintony"/>
                <a:ea typeface="Sintony"/>
                <a:cs typeface="Sintony"/>
                <a:sym typeface="Sintony"/>
              </a:rPr>
              <a:t>Saturn it’s a gas giant composed mostly of hydrogen and helium</a:t>
            </a:r>
            <a:endParaRPr sz="1200">
              <a:solidFill>
                <a:schemeClr val="dk2"/>
              </a:solidFill>
              <a:latin typeface="Sintony"/>
              <a:ea typeface="Sintony"/>
              <a:cs typeface="Sintony"/>
              <a:sym typeface="Sintony"/>
            </a:endParaRPr>
          </a:p>
        </p:txBody>
      </p:sp>
      <p:sp>
        <p:nvSpPr>
          <p:cNvPr id="688" name="Google Shape;688;p45"/>
          <p:cNvSpPr txBox="1"/>
          <p:nvPr/>
        </p:nvSpPr>
        <p:spPr>
          <a:xfrm>
            <a:off x="4961428" y="3986549"/>
            <a:ext cx="2123700" cy="557400"/>
          </a:xfrm>
          <a:prstGeom prst="rect">
            <a:avLst/>
          </a:prstGeom>
          <a:noFill/>
          <a:ln>
            <a:noFill/>
          </a:ln>
        </p:spPr>
        <p:txBody>
          <a:bodyPr anchorCtr="0" anchor="ctr" bIns="0" lIns="0" spcFirstLastPara="1" rIns="0" wrap="square" tIns="228600">
            <a:noAutofit/>
          </a:bodyPr>
          <a:lstStyle/>
          <a:p>
            <a:pPr indent="0" lvl="0" marL="0" rtl="0" algn="l">
              <a:spcBef>
                <a:spcPts val="0"/>
              </a:spcBef>
              <a:spcAft>
                <a:spcPts val="1600"/>
              </a:spcAft>
              <a:buNone/>
            </a:pPr>
            <a:r>
              <a:rPr lang="en" sz="1200">
                <a:solidFill>
                  <a:schemeClr val="dk2"/>
                </a:solidFill>
                <a:latin typeface="Sintony"/>
                <a:ea typeface="Sintony"/>
                <a:cs typeface="Sintony"/>
                <a:sym typeface="Sintony"/>
              </a:rPr>
              <a:t>Venus has a beautiful name and is the second planet from the Sun</a:t>
            </a:r>
            <a:endParaRPr sz="1200">
              <a:solidFill>
                <a:schemeClr val="dk2"/>
              </a:solidFill>
              <a:latin typeface="Sintony"/>
              <a:ea typeface="Sintony"/>
              <a:cs typeface="Sintony"/>
              <a:sym typeface="Sintony"/>
            </a:endParaRPr>
          </a:p>
        </p:txBody>
      </p:sp>
      <p:sp>
        <p:nvSpPr>
          <p:cNvPr id="689" name="Google Shape;689;p45"/>
          <p:cNvSpPr txBox="1"/>
          <p:nvPr/>
        </p:nvSpPr>
        <p:spPr>
          <a:xfrm>
            <a:off x="4368650" y="4060799"/>
            <a:ext cx="411600" cy="4089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0"/>
              </a:spcAft>
              <a:buNone/>
            </a:pPr>
            <a:r>
              <a:rPr b="1" lang="en" sz="2400">
                <a:solidFill>
                  <a:schemeClr val="dk2"/>
                </a:solidFill>
                <a:latin typeface="Khand"/>
                <a:ea typeface="Khand"/>
                <a:cs typeface="Khand"/>
                <a:sym typeface="Khand"/>
              </a:rPr>
              <a:t>04</a:t>
            </a:r>
            <a:endParaRPr b="1" sz="2400">
              <a:solidFill>
                <a:schemeClr val="dk2"/>
              </a:solidFill>
              <a:latin typeface="Khand"/>
              <a:ea typeface="Khand"/>
              <a:cs typeface="Khand"/>
              <a:sym typeface="Khand"/>
            </a:endParaRPr>
          </a:p>
        </p:txBody>
      </p:sp>
      <p:sp>
        <p:nvSpPr>
          <p:cNvPr id="690" name="Google Shape;690;p45"/>
          <p:cNvSpPr txBox="1"/>
          <p:nvPr>
            <p:ph type="title"/>
          </p:nvPr>
        </p:nvSpPr>
        <p:spPr>
          <a:xfrm>
            <a:off x="4614750" y="538175"/>
            <a:ext cx="3857700" cy="479400"/>
          </a:xfrm>
          <a:prstGeom prst="rect">
            <a:avLst/>
          </a:prstGeom>
        </p:spPr>
        <p:txBody>
          <a:bodyPr anchorCtr="0" anchor="t" bIns="0" lIns="0" spcFirstLastPara="1" rIns="0" wrap="square" tIns="0">
            <a:noAutofit/>
          </a:bodyPr>
          <a:lstStyle/>
          <a:p>
            <a:pPr indent="0" lvl="0" marL="0" rtl="0" algn="r">
              <a:spcBef>
                <a:spcPts val="0"/>
              </a:spcBef>
              <a:spcAft>
                <a:spcPts val="0"/>
              </a:spcAft>
              <a:buClr>
                <a:schemeClr val="dk1"/>
              </a:buClr>
              <a:buSzPts val="1100"/>
              <a:buFont typeface="Arial"/>
              <a:buNone/>
            </a:pPr>
            <a:r>
              <a:rPr lang="en"/>
              <a:t>A TIMELINE ALWAYS WORKS WELL</a:t>
            </a:r>
            <a:endParaRPr/>
          </a:p>
          <a:p>
            <a:pPr indent="0" lvl="0" marL="0" rtl="0" algn="r">
              <a:spcBef>
                <a:spcPts val="0"/>
              </a:spcBef>
              <a:spcAft>
                <a:spcPts val="0"/>
              </a:spcAft>
              <a:buNone/>
            </a:pPr>
            <a:r>
              <a:t/>
            </a:r>
            <a:endParaRPr/>
          </a:p>
        </p:txBody>
      </p:sp>
      <p:sp>
        <p:nvSpPr>
          <p:cNvPr id="691" name="Google Shape;691;p45"/>
          <p:cNvSpPr/>
          <p:nvPr/>
        </p:nvSpPr>
        <p:spPr>
          <a:xfrm>
            <a:off x="4398165" y="2951392"/>
            <a:ext cx="129600" cy="2742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45"/>
          <p:cNvSpPr/>
          <p:nvPr/>
        </p:nvSpPr>
        <p:spPr>
          <a:xfrm>
            <a:off x="4462650" y="2951400"/>
            <a:ext cx="3935400" cy="2742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45"/>
          <p:cNvSpPr/>
          <p:nvPr/>
        </p:nvSpPr>
        <p:spPr>
          <a:xfrm>
            <a:off x="8342845" y="2951392"/>
            <a:ext cx="129600" cy="274200"/>
          </a:xfrm>
          <a:prstGeom prst="ellipse">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4" name="Google Shape;694;p45"/>
          <p:cNvGrpSpPr/>
          <p:nvPr/>
        </p:nvGrpSpPr>
        <p:grpSpPr>
          <a:xfrm>
            <a:off x="0" y="2951392"/>
            <a:ext cx="4326606" cy="274208"/>
            <a:chOff x="-218736" y="2434700"/>
            <a:chExt cx="4326606" cy="274208"/>
          </a:xfrm>
        </p:grpSpPr>
        <p:sp>
          <p:nvSpPr>
            <p:cNvPr id="695" name="Google Shape;695;p45"/>
            <p:cNvSpPr/>
            <p:nvPr/>
          </p:nvSpPr>
          <p:spPr>
            <a:xfrm>
              <a:off x="-218736" y="2434708"/>
              <a:ext cx="4270200" cy="2742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45"/>
            <p:cNvSpPr/>
            <p:nvPr/>
          </p:nvSpPr>
          <p:spPr>
            <a:xfrm>
              <a:off x="3978270" y="2434700"/>
              <a:ext cx="129600" cy="274200"/>
            </a:xfrm>
            <a:prstGeom prst="ellipse">
              <a:avLst/>
            </a:prstGeom>
            <a:solidFill>
              <a:schemeClr val="accent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697" name="Google Shape;697;p45"/>
          <p:cNvCxnSpPr/>
          <p:nvPr/>
        </p:nvCxnSpPr>
        <p:spPr>
          <a:xfrm rot="10800000">
            <a:off x="825858" y="2360367"/>
            <a:ext cx="0" cy="759600"/>
          </a:xfrm>
          <a:prstGeom prst="straightConnector1">
            <a:avLst/>
          </a:prstGeom>
          <a:noFill/>
          <a:ln cap="flat" cmpd="sng" w="19050">
            <a:solidFill>
              <a:schemeClr val="accent1"/>
            </a:solidFill>
            <a:prstDash val="solid"/>
            <a:round/>
            <a:headEnd len="med" w="med" type="oval"/>
            <a:tailEnd len="med" w="med" type="oval"/>
          </a:ln>
        </p:spPr>
      </p:cxnSp>
      <p:cxnSp>
        <p:nvCxnSpPr>
          <p:cNvPr id="698" name="Google Shape;698;p45"/>
          <p:cNvCxnSpPr/>
          <p:nvPr/>
        </p:nvCxnSpPr>
        <p:spPr>
          <a:xfrm rot="10800000">
            <a:off x="4571994" y="3096100"/>
            <a:ext cx="0" cy="746100"/>
          </a:xfrm>
          <a:prstGeom prst="straightConnector1">
            <a:avLst/>
          </a:prstGeom>
          <a:noFill/>
          <a:ln cap="flat" cmpd="sng" w="19050">
            <a:solidFill>
              <a:schemeClr val="accent2"/>
            </a:solidFill>
            <a:prstDash val="solid"/>
            <a:round/>
            <a:headEnd len="med" w="med" type="oval"/>
            <a:tailEnd len="med" w="med" type="oval"/>
          </a:ln>
        </p:spPr>
      </p:cxnSp>
      <p:sp>
        <p:nvSpPr>
          <p:cNvPr id="699" name="Google Shape;699;p45"/>
          <p:cNvSpPr txBox="1"/>
          <p:nvPr>
            <p:ph idx="12" type="sldNum"/>
          </p:nvPr>
        </p:nvSpPr>
        <p:spPr>
          <a:xfrm>
            <a:off x="8629950" y="4735225"/>
            <a:ext cx="356700" cy="2832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 </a:t>
            </a:r>
            <a:fld id="{00000000-1234-1234-1234-123412341234}" type="slidenum">
              <a:rPr lang="en"/>
              <a:t>‹#›</a:t>
            </a:fld>
            <a:r>
              <a:rPr lang="en"/>
              <a:t>.</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3" name="Shape 703"/>
        <p:cNvGrpSpPr/>
        <p:nvPr/>
      </p:nvGrpSpPr>
      <p:grpSpPr>
        <a:xfrm>
          <a:off x="0" y="0"/>
          <a:ext cx="0" cy="0"/>
          <a:chOff x="0" y="0"/>
          <a:chExt cx="0" cy="0"/>
        </a:xfrm>
      </p:grpSpPr>
      <p:sp>
        <p:nvSpPr>
          <p:cNvPr id="704" name="Google Shape;704;p46"/>
          <p:cNvSpPr txBox="1"/>
          <p:nvPr>
            <p:ph idx="12" type="sldNum"/>
          </p:nvPr>
        </p:nvSpPr>
        <p:spPr>
          <a:xfrm>
            <a:off x="8629950" y="4735225"/>
            <a:ext cx="356700" cy="2832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 </a:t>
            </a:r>
            <a:fld id="{00000000-1234-1234-1234-123412341234}" type="slidenum">
              <a:rPr lang="en"/>
              <a:t>‹#›</a:t>
            </a:fld>
            <a:r>
              <a:rPr lang="en"/>
              <a:t>.</a:t>
            </a:r>
            <a:endParaRPr/>
          </a:p>
        </p:txBody>
      </p:sp>
      <p:sp>
        <p:nvSpPr>
          <p:cNvPr id="705" name="Google Shape;705;p46"/>
          <p:cNvSpPr txBox="1"/>
          <p:nvPr>
            <p:ph idx="1" type="subTitle"/>
          </p:nvPr>
        </p:nvSpPr>
        <p:spPr>
          <a:xfrm>
            <a:off x="5856125" y="3834300"/>
            <a:ext cx="2616300" cy="775800"/>
          </a:xfrm>
          <a:prstGeom prst="rect">
            <a:avLst/>
          </a:prstGeom>
        </p:spPr>
        <p:txBody>
          <a:bodyPr anchorCtr="0" anchor="t" bIns="0" lIns="0" spcFirstLastPara="1" rIns="0" wrap="square" tIns="91425">
            <a:noAutofit/>
          </a:bodyPr>
          <a:lstStyle/>
          <a:p>
            <a:pPr indent="0" lvl="0" marL="0" rtl="0" algn="l">
              <a:spcBef>
                <a:spcPts val="0"/>
              </a:spcBef>
              <a:spcAft>
                <a:spcPts val="1600"/>
              </a:spcAft>
              <a:buNone/>
            </a:pPr>
            <a:r>
              <a:rPr lang="en"/>
              <a:t>Despite being red, Mars is actually a cold place full of iron oxide dust</a:t>
            </a:r>
            <a:endParaRPr/>
          </a:p>
        </p:txBody>
      </p:sp>
      <p:sp>
        <p:nvSpPr>
          <p:cNvPr id="706" name="Google Shape;706;p46"/>
          <p:cNvSpPr txBox="1"/>
          <p:nvPr>
            <p:ph idx="3" type="subTitle"/>
          </p:nvPr>
        </p:nvSpPr>
        <p:spPr>
          <a:xfrm>
            <a:off x="5856138" y="2053100"/>
            <a:ext cx="2616300" cy="775800"/>
          </a:xfrm>
          <a:prstGeom prst="rect">
            <a:avLst/>
          </a:prstGeom>
        </p:spPr>
        <p:txBody>
          <a:bodyPr anchorCtr="0" anchor="t" bIns="0" lIns="0" spcFirstLastPara="1" rIns="0" wrap="square" tIns="91425">
            <a:noAutofit/>
          </a:bodyPr>
          <a:lstStyle/>
          <a:p>
            <a:pPr indent="0" lvl="0" marL="0" rtl="0" algn="l">
              <a:spcBef>
                <a:spcPts val="0"/>
              </a:spcBef>
              <a:spcAft>
                <a:spcPts val="1600"/>
              </a:spcAft>
              <a:buNone/>
            </a:pPr>
            <a:r>
              <a:rPr lang="en"/>
              <a:t>Mercury is the closest planet to the Sun and the smallest one in the Solar System</a:t>
            </a:r>
            <a:endParaRPr/>
          </a:p>
        </p:txBody>
      </p:sp>
      <p:sp>
        <p:nvSpPr>
          <p:cNvPr id="707" name="Google Shape;707;p46"/>
          <p:cNvSpPr txBox="1"/>
          <p:nvPr>
            <p:ph idx="2" type="subTitle"/>
          </p:nvPr>
        </p:nvSpPr>
        <p:spPr>
          <a:xfrm>
            <a:off x="5856130" y="2943688"/>
            <a:ext cx="2616300" cy="775800"/>
          </a:xfrm>
          <a:prstGeom prst="rect">
            <a:avLst/>
          </a:prstGeom>
        </p:spPr>
        <p:txBody>
          <a:bodyPr anchorCtr="0" anchor="t" bIns="0" lIns="0" spcFirstLastPara="1" rIns="0" wrap="square" tIns="91425">
            <a:noAutofit/>
          </a:bodyPr>
          <a:lstStyle/>
          <a:p>
            <a:pPr indent="0" lvl="0" marL="0" rtl="0" algn="l">
              <a:spcBef>
                <a:spcPts val="0"/>
              </a:spcBef>
              <a:spcAft>
                <a:spcPts val="1600"/>
              </a:spcAft>
              <a:buNone/>
            </a:pPr>
            <a:r>
              <a:rPr lang="en"/>
              <a:t>Venus has a beautiful name and is the second planet from the Sun</a:t>
            </a:r>
            <a:endParaRPr/>
          </a:p>
        </p:txBody>
      </p:sp>
      <p:sp>
        <p:nvSpPr>
          <p:cNvPr id="708" name="Google Shape;708;p46"/>
          <p:cNvSpPr txBox="1"/>
          <p:nvPr>
            <p:ph type="ctrTitle"/>
          </p:nvPr>
        </p:nvSpPr>
        <p:spPr>
          <a:xfrm>
            <a:off x="714375" y="538175"/>
            <a:ext cx="3166500" cy="7758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YOU COULD USE THREE COLUMNS, WHY NOT?</a:t>
            </a:r>
            <a:endParaRPr/>
          </a:p>
        </p:txBody>
      </p:sp>
      <p:grpSp>
        <p:nvGrpSpPr>
          <p:cNvPr id="709" name="Google Shape;709;p46"/>
          <p:cNvGrpSpPr/>
          <p:nvPr/>
        </p:nvGrpSpPr>
        <p:grpSpPr>
          <a:xfrm>
            <a:off x="4578990" y="3044559"/>
            <a:ext cx="569977" cy="569424"/>
            <a:chOff x="2456200" y="1505550"/>
            <a:chExt cx="2703875" cy="2701250"/>
          </a:xfrm>
        </p:grpSpPr>
        <p:sp>
          <p:nvSpPr>
            <p:cNvPr id="710" name="Google Shape;710;p46"/>
            <p:cNvSpPr/>
            <p:nvPr/>
          </p:nvSpPr>
          <p:spPr>
            <a:xfrm>
              <a:off x="4210000" y="2734975"/>
              <a:ext cx="527600" cy="210725"/>
            </a:xfrm>
            <a:custGeom>
              <a:rect b="b" l="l" r="r" t="t"/>
              <a:pathLst>
                <a:path extrusionOk="0" h="8429" w="21104">
                  <a:moveTo>
                    <a:pt x="1" y="0"/>
                  </a:moveTo>
                  <a:lnTo>
                    <a:pt x="1" y="8429"/>
                  </a:lnTo>
                  <a:lnTo>
                    <a:pt x="21104" y="8429"/>
                  </a:lnTo>
                  <a:lnTo>
                    <a:pt x="21104" y="0"/>
                  </a:lnTo>
                  <a:close/>
                </a:path>
              </a:pathLst>
            </a:custGeom>
            <a:solidFill>
              <a:srgbClr val="FF7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46"/>
            <p:cNvSpPr/>
            <p:nvPr/>
          </p:nvSpPr>
          <p:spPr>
            <a:xfrm>
              <a:off x="3092025" y="2354725"/>
              <a:ext cx="907300" cy="211275"/>
            </a:xfrm>
            <a:custGeom>
              <a:rect b="b" l="l" r="r" t="t"/>
              <a:pathLst>
                <a:path extrusionOk="0" h="8451" w="36292">
                  <a:moveTo>
                    <a:pt x="1" y="1"/>
                  </a:moveTo>
                  <a:lnTo>
                    <a:pt x="1" y="8451"/>
                  </a:lnTo>
                  <a:lnTo>
                    <a:pt x="36291" y="8451"/>
                  </a:lnTo>
                  <a:lnTo>
                    <a:pt x="36291" y="1"/>
                  </a:lnTo>
                  <a:close/>
                </a:path>
              </a:pathLst>
            </a:custGeom>
            <a:solidFill>
              <a:srgbClr val="FF7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46"/>
            <p:cNvSpPr/>
            <p:nvPr/>
          </p:nvSpPr>
          <p:spPr>
            <a:xfrm>
              <a:off x="4210000" y="2354725"/>
              <a:ext cx="527600" cy="211275"/>
            </a:xfrm>
            <a:custGeom>
              <a:rect b="b" l="l" r="r" t="t"/>
              <a:pathLst>
                <a:path extrusionOk="0" h="8451" w="21104">
                  <a:moveTo>
                    <a:pt x="1" y="1"/>
                  </a:moveTo>
                  <a:lnTo>
                    <a:pt x="1" y="8451"/>
                  </a:lnTo>
                  <a:lnTo>
                    <a:pt x="21104" y="8451"/>
                  </a:lnTo>
                  <a:lnTo>
                    <a:pt x="21104" y="1"/>
                  </a:lnTo>
                  <a:close/>
                </a:path>
              </a:pathLst>
            </a:custGeom>
            <a:solidFill>
              <a:srgbClr val="FF7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46"/>
            <p:cNvSpPr/>
            <p:nvPr/>
          </p:nvSpPr>
          <p:spPr>
            <a:xfrm>
              <a:off x="3092025" y="2734975"/>
              <a:ext cx="907300" cy="210725"/>
            </a:xfrm>
            <a:custGeom>
              <a:rect b="b" l="l" r="r" t="t"/>
              <a:pathLst>
                <a:path extrusionOk="0" h="8429" w="36292">
                  <a:moveTo>
                    <a:pt x="1" y="0"/>
                  </a:moveTo>
                  <a:lnTo>
                    <a:pt x="1" y="8429"/>
                  </a:lnTo>
                  <a:lnTo>
                    <a:pt x="36291" y="8429"/>
                  </a:lnTo>
                  <a:lnTo>
                    <a:pt x="36291" y="0"/>
                  </a:lnTo>
                  <a:close/>
                </a:path>
              </a:pathLst>
            </a:custGeom>
            <a:solidFill>
              <a:srgbClr val="FF7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46"/>
            <p:cNvSpPr/>
            <p:nvPr/>
          </p:nvSpPr>
          <p:spPr>
            <a:xfrm>
              <a:off x="2456200" y="3573600"/>
              <a:ext cx="2703875" cy="633200"/>
            </a:xfrm>
            <a:custGeom>
              <a:rect b="b" l="l" r="r" t="t"/>
              <a:pathLst>
                <a:path extrusionOk="0" h="25328" w="108155">
                  <a:moveTo>
                    <a:pt x="21843" y="8978"/>
                  </a:moveTo>
                  <a:lnTo>
                    <a:pt x="21843" y="16413"/>
                  </a:lnTo>
                  <a:cubicBezTo>
                    <a:pt x="21737" y="16371"/>
                    <a:pt x="21631" y="16329"/>
                    <a:pt x="21526" y="16287"/>
                  </a:cubicBezTo>
                  <a:lnTo>
                    <a:pt x="15843" y="12675"/>
                  </a:lnTo>
                  <a:lnTo>
                    <a:pt x="21526" y="9105"/>
                  </a:lnTo>
                  <a:cubicBezTo>
                    <a:pt x="21631" y="9062"/>
                    <a:pt x="21737" y="9020"/>
                    <a:pt x="21843" y="8978"/>
                  </a:cubicBezTo>
                  <a:close/>
                  <a:moveTo>
                    <a:pt x="99705" y="8450"/>
                  </a:moveTo>
                  <a:lnTo>
                    <a:pt x="99705" y="16878"/>
                  </a:lnTo>
                  <a:lnTo>
                    <a:pt x="30271" y="16878"/>
                  </a:lnTo>
                  <a:lnTo>
                    <a:pt x="30271" y="8450"/>
                  </a:lnTo>
                  <a:close/>
                  <a:moveTo>
                    <a:pt x="24230" y="0"/>
                  </a:moveTo>
                  <a:cubicBezTo>
                    <a:pt x="22033" y="0"/>
                    <a:pt x="19730" y="570"/>
                    <a:pt x="17597" y="1648"/>
                  </a:cubicBezTo>
                  <a:lnTo>
                    <a:pt x="17407" y="1732"/>
                  </a:lnTo>
                  <a:lnTo>
                    <a:pt x="0" y="12653"/>
                  </a:lnTo>
                  <a:lnTo>
                    <a:pt x="17407" y="23659"/>
                  </a:lnTo>
                  <a:lnTo>
                    <a:pt x="17597" y="23744"/>
                  </a:lnTo>
                  <a:cubicBezTo>
                    <a:pt x="19646" y="24779"/>
                    <a:pt x="21948" y="25328"/>
                    <a:pt x="24230" y="25328"/>
                  </a:cubicBezTo>
                  <a:lnTo>
                    <a:pt x="108155" y="25328"/>
                  </a:lnTo>
                  <a:lnTo>
                    <a:pt x="108155" y="0"/>
                  </a:lnTo>
                  <a:close/>
                </a:path>
              </a:pathLst>
            </a:custGeom>
            <a:solidFill>
              <a:srgbClr val="FF7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46"/>
            <p:cNvSpPr/>
            <p:nvPr/>
          </p:nvSpPr>
          <p:spPr>
            <a:xfrm>
              <a:off x="2458850" y="1505550"/>
              <a:ext cx="2701225" cy="1862100"/>
            </a:xfrm>
            <a:custGeom>
              <a:rect b="b" l="l" r="r" t="t"/>
              <a:pathLst>
                <a:path extrusionOk="0" h="74484" w="108049">
                  <a:moveTo>
                    <a:pt x="83439" y="8450"/>
                  </a:moveTo>
                  <a:cubicBezTo>
                    <a:pt x="82975" y="9760"/>
                    <a:pt x="82721" y="11175"/>
                    <a:pt x="82721" y="12654"/>
                  </a:cubicBezTo>
                  <a:lnTo>
                    <a:pt x="82721" y="17090"/>
                  </a:lnTo>
                  <a:lnTo>
                    <a:pt x="8450" y="17090"/>
                  </a:lnTo>
                  <a:lnTo>
                    <a:pt x="8450" y="12654"/>
                  </a:lnTo>
                  <a:cubicBezTo>
                    <a:pt x="8450" y="10330"/>
                    <a:pt x="10330" y="8450"/>
                    <a:pt x="12653" y="8450"/>
                  </a:cubicBezTo>
                  <a:close/>
                  <a:moveTo>
                    <a:pt x="95374" y="8450"/>
                  </a:moveTo>
                  <a:cubicBezTo>
                    <a:pt x="97698" y="8450"/>
                    <a:pt x="99599" y="10330"/>
                    <a:pt x="99599" y="12654"/>
                  </a:cubicBezTo>
                  <a:lnTo>
                    <a:pt x="99599" y="61831"/>
                  </a:lnTo>
                  <a:cubicBezTo>
                    <a:pt x="99599" y="64154"/>
                    <a:pt x="97698" y="66055"/>
                    <a:pt x="95374" y="66055"/>
                  </a:cubicBezTo>
                  <a:lnTo>
                    <a:pt x="21103" y="66055"/>
                  </a:lnTo>
                  <a:cubicBezTo>
                    <a:pt x="18779" y="66055"/>
                    <a:pt x="16878" y="64154"/>
                    <a:pt x="16878" y="61831"/>
                  </a:cubicBezTo>
                  <a:lnTo>
                    <a:pt x="16878" y="25539"/>
                  </a:lnTo>
                  <a:lnTo>
                    <a:pt x="91150" y="25539"/>
                  </a:lnTo>
                  <a:lnTo>
                    <a:pt x="91150" y="12654"/>
                  </a:lnTo>
                  <a:cubicBezTo>
                    <a:pt x="91150" y="10330"/>
                    <a:pt x="93051" y="8450"/>
                    <a:pt x="95374" y="8450"/>
                  </a:cubicBezTo>
                  <a:close/>
                  <a:moveTo>
                    <a:pt x="12653" y="1"/>
                  </a:moveTo>
                  <a:cubicBezTo>
                    <a:pt x="5682" y="1"/>
                    <a:pt x="0" y="5683"/>
                    <a:pt x="0" y="12654"/>
                  </a:cubicBezTo>
                  <a:lnTo>
                    <a:pt x="0" y="25539"/>
                  </a:lnTo>
                  <a:lnTo>
                    <a:pt x="8429" y="25539"/>
                  </a:lnTo>
                  <a:lnTo>
                    <a:pt x="8429" y="61831"/>
                  </a:lnTo>
                  <a:lnTo>
                    <a:pt x="8450" y="61831"/>
                  </a:lnTo>
                  <a:cubicBezTo>
                    <a:pt x="8450" y="68801"/>
                    <a:pt x="14111" y="74484"/>
                    <a:pt x="21103" y="74484"/>
                  </a:cubicBezTo>
                  <a:lnTo>
                    <a:pt x="95374" y="74484"/>
                  </a:lnTo>
                  <a:cubicBezTo>
                    <a:pt x="102366" y="74484"/>
                    <a:pt x="108049" y="68801"/>
                    <a:pt x="108049" y="61831"/>
                  </a:cubicBezTo>
                  <a:lnTo>
                    <a:pt x="108049" y="12654"/>
                  </a:lnTo>
                  <a:cubicBezTo>
                    <a:pt x="108049" y="5683"/>
                    <a:pt x="102366" y="1"/>
                    <a:pt x="95374" y="1"/>
                  </a:cubicBezTo>
                  <a:close/>
                </a:path>
              </a:pathLst>
            </a:custGeom>
            <a:solidFill>
              <a:srgbClr val="FF7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 name="Google Shape;716;p46"/>
          <p:cNvGrpSpPr/>
          <p:nvPr/>
        </p:nvGrpSpPr>
        <p:grpSpPr>
          <a:xfrm>
            <a:off x="4621793" y="2148883"/>
            <a:ext cx="484602" cy="579558"/>
            <a:chOff x="2673775" y="1498675"/>
            <a:chExt cx="2261325" cy="2704425"/>
          </a:xfrm>
        </p:grpSpPr>
        <p:sp>
          <p:nvSpPr>
            <p:cNvPr id="717" name="Google Shape;717;p46"/>
            <p:cNvSpPr/>
            <p:nvPr/>
          </p:nvSpPr>
          <p:spPr>
            <a:xfrm>
              <a:off x="3202925" y="2323050"/>
              <a:ext cx="1261125" cy="989150"/>
            </a:xfrm>
            <a:custGeom>
              <a:rect b="b" l="l" r="r" t="t"/>
              <a:pathLst>
                <a:path extrusionOk="0" h="39566" w="50445">
                  <a:moveTo>
                    <a:pt x="44150" y="1"/>
                  </a:moveTo>
                  <a:lnTo>
                    <a:pt x="19519" y="27441"/>
                  </a:lnTo>
                  <a:lnTo>
                    <a:pt x="5831" y="14407"/>
                  </a:lnTo>
                  <a:lnTo>
                    <a:pt x="1" y="20533"/>
                  </a:lnTo>
                  <a:lnTo>
                    <a:pt x="19984" y="39566"/>
                  </a:lnTo>
                  <a:lnTo>
                    <a:pt x="50444" y="5662"/>
                  </a:lnTo>
                  <a:lnTo>
                    <a:pt x="44150" y="1"/>
                  </a:lnTo>
                  <a:close/>
                </a:path>
              </a:pathLst>
            </a:custGeom>
            <a:solidFill>
              <a:srgbClr val="FF7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46"/>
            <p:cNvSpPr/>
            <p:nvPr/>
          </p:nvSpPr>
          <p:spPr>
            <a:xfrm>
              <a:off x="2673775" y="1498675"/>
              <a:ext cx="2261325" cy="2704425"/>
            </a:xfrm>
            <a:custGeom>
              <a:rect b="b" l="l" r="r" t="t"/>
              <a:pathLst>
                <a:path extrusionOk="0" h="108177" w="90453">
                  <a:moveTo>
                    <a:pt x="45227" y="8472"/>
                  </a:moveTo>
                  <a:cubicBezTo>
                    <a:pt x="47233" y="8472"/>
                    <a:pt x="49177" y="9063"/>
                    <a:pt x="50846" y="10183"/>
                  </a:cubicBezTo>
                  <a:cubicBezTo>
                    <a:pt x="56106" y="13732"/>
                    <a:pt x="66710" y="19984"/>
                    <a:pt x="78476" y="22097"/>
                  </a:cubicBezTo>
                  <a:cubicBezTo>
                    <a:pt x="80504" y="22477"/>
                    <a:pt x="81982" y="24230"/>
                    <a:pt x="81982" y="26258"/>
                  </a:cubicBezTo>
                  <a:lnTo>
                    <a:pt x="81982" y="51776"/>
                  </a:lnTo>
                  <a:cubicBezTo>
                    <a:pt x="81982" y="64324"/>
                    <a:pt x="75645" y="76132"/>
                    <a:pt x="63140" y="86884"/>
                  </a:cubicBezTo>
                  <a:cubicBezTo>
                    <a:pt x="55852" y="93116"/>
                    <a:pt x="48480" y="97192"/>
                    <a:pt x="45227" y="98840"/>
                  </a:cubicBezTo>
                  <a:cubicBezTo>
                    <a:pt x="37749" y="95038"/>
                    <a:pt x="8450" y="78455"/>
                    <a:pt x="8450" y="51776"/>
                  </a:cubicBezTo>
                  <a:lnTo>
                    <a:pt x="8450" y="26258"/>
                  </a:lnTo>
                  <a:cubicBezTo>
                    <a:pt x="8450" y="24209"/>
                    <a:pt x="9929" y="22477"/>
                    <a:pt x="11957" y="22097"/>
                  </a:cubicBezTo>
                  <a:cubicBezTo>
                    <a:pt x="23744" y="19984"/>
                    <a:pt x="34327" y="13732"/>
                    <a:pt x="39587" y="10183"/>
                  </a:cubicBezTo>
                  <a:cubicBezTo>
                    <a:pt x="41255" y="9063"/>
                    <a:pt x="43220" y="8472"/>
                    <a:pt x="45227" y="8472"/>
                  </a:cubicBezTo>
                  <a:close/>
                  <a:moveTo>
                    <a:pt x="45227" y="1"/>
                  </a:moveTo>
                  <a:cubicBezTo>
                    <a:pt x="41530" y="1"/>
                    <a:pt x="37939" y="1099"/>
                    <a:pt x="34855" y="3170"/>
                  </a:cubicBezTo>
                  <a:cubicBezTo>
                    <a:pt x="30144" y="6359"/>
                    <a:pt x="20723" y="11936"/>
                    <a:pt x="10478" y="13774"/>
                  </a:cubicBezTo>
                  <a:cubicBezTo>
                    <a:pt x="4394" y="14872"/>
                    <a:pt x="0" y="20111"/>
                    <a:pt x="0" y="26258"/>
                  </a:cubicBezTo>
                  <a:lnTo>
                    <a:pt x="0" y="51776"/>
                  </a:lnTo>
                  <a:cubicBezTo>
                    <a:pt x="0" y="60183"/>
                    <a:pt x="2366" y="68400"/>
                    <a:pt x="7014" y="76174"/>
                  </a:cubicBezTo>
                  <a:cubicBezTo>
                    <a:pt x="10647" y="82258"/>
                    <a:pt x="15674" y="88067"/>
                    <a:pt x="21969" y="93454"/>
                  </a:cubicBezTo>
                  <a:cubicBezTo>
                    <a:pt x="32574" y="102495"/>
                    <a:pt x="43072" y="107205"/>
                    <a:pt x="43516" y="107395"/>
                  </a:cubicBezTo>
                  <a:lnTo>
                    <a:pt x="45227" y="108177"/>
                  </a:lnTo>
                  <a:lnTo>
                    <a:pt x="46938" y="107395"/>
                  </a:lnTo>
                  <a:cubicBezTo>
                    <a:pt x="47381" y="107205"/>
                    <a:pt x="57880" y="102495"/>
                    <a:pt x="68463" y="93454"/>
                  </a:cubicBezTo>
                  <a:cubicBezTo>
                    <a:pt x="74758" y="88067"/>
                    <a:pt x="79806" y="82258"/>
                    <a:pt x="83440" y="76174"/>
                  </a:cubicBezTo>
                  <a:cubicBezTo>
                    <a:pt x="88087" y="68400"/>
                    <a:pt x="90453" y="60183"/>
                    <a:pt x="90453" y="51776"/>
                  </a:cubicBezTo>
                  <a:lnTo>
                    <a:pt x="90453" y="26258"/>
                  </a:lnTo>
                  <a:cubicBezTo>
                    <a:pt x="90453" y="20132"/>
                    <a:pt x="86038" y="14872"/>
                    <a:pt x="79975" y="13774"/>
                  </a:cubicBezTo>
                  <a:cubicBezTo>
                    <a:pt x="69730" y="11957"/>
                    <a:pt x="60288" y="6359"/>
                    <a:pt x="55577" y="3170"/>
                  </a:cubicBezTo>
                  <a:cubicBezTo>
                    <a:pt x="52493" y="1099"/>
                    <a:pt x="48923" y="1"/>
                    <a:pt x="45227" y="1"/>
                  </a:cubicBezTo>
                  <a:close/>
                </a:path>
              </a:pathLst>
            </a:custGeom>
            <a:solidFill>
              <a:srgbClr val="FF7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 name="Google Shape;719;p46"/>
          <p:cNvGrpSpPr/>
          <p:nvPr/>
        </p:nvGrpSpPr>
        <p:grpSpPr>
          <a:xfrm>
            <a:off x="4571990" y="3930116"/>
            <a:ext cx="584194" cy="584194"/>
            <a:chOff x="2456200" y="1499225"/>
            <a:chExt cx="2703350" cy="2703350"/>
          </a:xfrm>
        </p:grpSpPr>
        <p:sp>
          <p:nvSpPr>
            <p:cNvPr id="720" name="Google Shape;720;p46"/>
            <p:cNvSpPr/>
            <p:nvPr/>
          </p:nvSpPr>
          <p:spPr>
            <a:xfrm>
              <a:off x="3470150" y="2365300"/>
              <a:ext cx="211250" cy="211275"/>
            </a:xfrm>
            <a:custGeom>
              <a:rect b="b" l="l" r="r" t="t"/>
              <a:pathLst>
                <a:path extrusionOk="0" h="8451" w="8450">
                  <a:moveTo>
                    <a:pt x="0" y="0"/>
                  </a:moveTo>
                  <a:lnTo>
                    <a:pt x="0" y="8450"/>
                  </a:lnTo>
                  <a:lnTo>
                    <a:pt x="8450" y="8450"/>
                  </a:lnTo>
                  <a:lnTo>
                    <a:pt x="8450" y="0"/>
                  </a:lnTo>
                  <a:close/>
                </a:path>
              </a:pathLst>
            </a:custGeom>
            <a:solidFill>
              <a:srgbClr val="FF7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46"/>
            <p:cNvSpPr/>
            <p:nvPr/>
          </p:nvSpPr>
          <p:spPr>
            <a:xfrm>
              <a:off x="4314575" y="2365300"/>
              <a:ext cx="211250" cy="211275"/>
            </a:xfrm>
            <a:custGeom>
              <a:rect b="b" l="l" r="r" t="t"/>
              <a:pathLst>
                <a:path extrusionOk="0" h="8451" w="8450">
                  <a:moveTo>
                    <a:pt x="0" y="0"/>
                  </a:moveTo>
                  <a:lnTo>
                    <a:pt x="0" y="8450"/>
                  </a:lnTo>
                  <a:lnTo>
                    <a:pt x="8450" y="8450"/>
                  </a:lnTo>
                  <a:lnTo>
                    <a:pt x="8450" y="0"/>
                  </a:lnTo>
                  <a:close/>
                </a:path>
              </a:pathLst>
            </a:custGeom>
            <a:solidFill>
              <a:srgbClr val="FF7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46"/>
            <p:cNvSpPr/>
            <p:nvPr/>
          </p:nvSpPr>
          <p:spPr>
            <a:xfrm>
              <a:off x="3892100" y="2365300"/>
              <a:ext cx="211250" cy="211275"/>
            </a:xfrm>
            <a:custGeom>
              <a:rect b="b" l="l" r="r" t="t"/>
              <a:pathLst>
                <a:path extrusionOk="0" h="8451" w="8450">
                  <a:moveTo>
                    <a:pt x="0" y="0"/>
                  </a:moveTo>
                  <a:lnTo>
                    <a:pt x="0" y="8450"/>
                  </a:lnTo>
                  <a:lnTo>
                    <a:pt x="8450" y="8450"/>
                  </a:lnTo>
                  <a:lnTo>
                    <a:pt x="8450" y="0"/>
                  </a:lnTo>
                  <a:close/>
                </a:path>
              </a:pathLst>
            </a:custGeom>
            <a:solidFill>
              <a:srgbClr val="FF7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46"/>
            <p:cNvSpPr/>
            <p:nvPr/>
          </p:nvSpPr>
          <p:spPr>
            <a:xfrm>
              <a:off x="2456200" y="1499225"/>
              <a:ext cx="2703350" cy="2703350"/>
            </a:xfrm>
            <a:custGeom>
              <a:rect b="b" l="l" r="r" t="t"/>
              <a:pathLst>
                <a:path extrusionOk="0" h="108134" w="108134">
                  <a:moveTo>
                    <a:pt x="61661" y="8429"/>
                  </a:moveTo>
                  <a:cubicBezTo>
                    <a:pt x="75877" y="8429"/>
                    <a:pt x="99684" y="12358"/>
                    <a:pt x="99684" y="38573"/>
                  </a:cubicBezTo>
                  <a:cubicBezTo>
                    <a:pt x="99684" y="50655"/>
                    <a:pt x="94657" y="59253"/>
                    <a:pt x="84728" y="64154"/>
                  </a:cubicBezTo>
                  <a:lnTo>
                    <a:pt x="81750" y="65611"/>
                  </a:lnTo>
                  <a:lnTo>
                    <a:pt x="82468" y="68843"/>
                  </a:lnTo>
                  <a:cubicBezTo>
                    <a:pt x="82933" y="70956"/>
                    <a:pt x="83482" y="72878"/>
                    <a:pt x="84052" y="74547"/>
                  </a:cubicBezTo>
                  <a:cubicBezTo>
                    <a:pt x="81686" y="73575"/>
                    <a:pt x="79046" y="71948"/>
                    <a:pt x="76743" y="69245"/>
                  </a:cubicBezTo>
                  <a:lnTo>
                    <a:pt x="75180" y="67449"/>
                  </a:lnTo>
                  <a:lnTo>
                    <a:pt x="72836" y="67850"/>
                  </a:lnTo>
                  <a:cubicBezTo>
                    <a:pt x="69667" y="68378"/>
                    <a:pt x="66013" y="68632"/>
                    <a:pt x="61661" y="68632"/>
                  </a:cubicBezTo>
                  <a:cubicBezTo>
                    <a:pt x="47466" y="68632"/>
                    <a:pt x="23638" y="64724"/>
                    <a:pt x="23638" y="38573"/>
                  </a:cubicBezTo>
                  <a:cubicBezTo>
                    <a:pt x="23638" y="12358"/>
                    <a:pt x="47466" y="8429"/>
                    <a:pt x="61661" y="8429"/>
                  </a:cubicBezTo>
                  <a:close/>
                  <a:moveTo>
                    <a:pt x="17428" y="52493"/>
                  </a:moveTo>
                  <a:cubicBezTo>
                    <a:pt x="17871" y="53761"/>
                    <a:pt x="18378" y="54986"/>
                    <a:pt x="18949" y="56148"/>
                  </a:cubicBezTo>
                  <a:cubicBezTo>
                    <a:pt x="21336" y="61006"/>
                    <a:pt x="24821" y="65104"/>
                    <a:pt x="29342" y="68357"/>
                  </a:cubicBezTo>
                  <a:cubicBezTo>
                    <a:pt x="37263" y="74061"/>
                    <a:pt x="48459" y="77082"/>
                    <a:pt x="61682" y="77082"/>
                  </a:cubicBezTo>
                  <a:cubicBezTo>
                    <a:pt x="63520" y="77082"/>
                    <a:pt x="65273" y="77039"/>
                    <a:pt x="66942" y="76955"/>
                  </a:cubicBezTo>
                  <a:lnTo>
                    <a:pt x="66942" y="76955"/>
                  </a:lnTo>
                  <a:cubicBezTo>
                    <a:pt x="65759" y="82088"/>
                    <a:pt x="62992" y="86101"/>
                    <a:pt x="58704" y="88953"/>
                  </a:cubicBezTo>
                  <a:cubicBezTo>
                    <a:pt x="53676" y="92249"/>
                    <a:pt x="46536" y="93981"/>
                    <a:pt x="38023" y="93981"/>
                  </a:cubicBezTo>
                  <a:cubicBezTo>
                    <a:pt x="34707" y="93981"/>
                    <a:pt x="31834" y="93770"/>
                    <a:pt x="29236" y="93326"/>
                  </a:cubicBezTo>
                  <a:lnTo>
                    <a:pt x="26870" y="92925"/>
                  </a:lnTo>
                  <a:lnTo>
                    <a:pt x="25328" y="94741"/>
                  </a:lnTo>
                  <a:cubicBezTo>
                    <a:pt x="24124" y="96135"/>
                    <a:pt x="22814" y="97128"/>
                    <a:pt x="21505" y="97846"/>
                  </a:cubicBezTo>
                  <a:cubicBezTo>
                    <a:pt x="21758" y="97001"/>
                    <a:pt x="21990" y="96114"/>
                    <a:pt x="22202" y="95164"/>
                  </a:cubicBezTo>
                  <a:lnTo>
                    <a:pt x="22920" y="91932"/>
                  </a:lnTo>
                  <a:lnTo>
                    <a:pt x="19941" y="90453"/>
                  </a:lnTo>
                  <a:cubicBezTo>
                    <a:pt x="12316" y="86693"/>
                    <a:pt x="8450" y="80060"/>
                    <a:pt x="8450" y="70765"/>
                  </a:cubicBezTo>
                  <a:cubicBezTo>
                    <a:pt x="8450" y="62548"/>
                    <a:pt x="11471" y="56422"/>
                    <a:pt x="17428" y="52493"/>
                  </a:cubicBezTo>
                  <a:close/>
                  <a:moveTo>
                    <a:pt x="61661" y="0"/>
                  </a:moveTo>
                  <a:cubicBezTo>
                    <a:pt x="48459" y="0"/>
                    <a:pt x="37263" y="3021"/>
                    <a:pt x="29320" y="8767"/>
                  </a:cubicBezTo>
                  <a:cubicBezTo>
                    <a:pt x="24821" y="12020"/>
                    <a:pt x="21336" y="16139"/>
                    <a:pt x="18949" y="20997"/>
                  </a:cubicBezTo>
                  <a:cubicBezTo>
                    <a:pt x="16456" y="26088"/>
                    <a:pt x="15210" y="32003"/>
                    <a:pt x="15210" y="38594"/>
                  </a:cubicBezTo>
                  <a:cubicBezTo>
                    <a:pt x="15210" y="40389"/>
                    <a:pt x="15294" y="42142"/>
                    <a:pt x="15484" y="43854"/>
                  </a:cubicBezTo>
                  <a:cubicBezTo>
                    <a:pt x="10985" y="46198"/>
                    <a:pt x="7394" y="49388"/>
                    <a:pt x="4796" y="53317"/>
                  </a:cubicBezTo>
                  <a:cubicBezTo>
                    <a:pt x="1606" y="58133"/>
                    <a:pt x="0" y="64006"/>
                    <a:pt x="0" y="70765"/>
                  </a:cubicBezTo>
                  <a:cubicBezTo>
                    <a:pt x="0" y="82088"/>
                    <a:pt x="4521" y="90854"/>
                    <a:pt x="13140" y="96326"/>
                  </a:cubicBezTo>
                  <a:cubicBezTo>
                    <a:pt x="12104" y="99557"/>
                    <a:pt x="10943" y="101438"/>
                    <a:pt x="10858" y="101607"/>
                  </a:cubicBezTo>
                  <a:lnTo>
                    <a:pt x="6422" y="108134"/>
                  </a:lnTo>
                  <a:lnTo>
                    <a:pt x="14639" y="108134"/>
                  </a:lnTo>
                  <a:cubicBezTo>
                    <a:pt x="17153" y="108134"/>
                    <a:pt x="24145" y="107585"/>
                    <a:pt x="30060" y="101987"/>
                  </a:cubicBezTo>
                  <a:cubicBezTo>
                    <a:pt x="32510" y="102282"/>
                    <a:pt x="35129" y="102430"/>
                    <a:pt x="38023" y="102430"/>
                  </a:cubicBezTo>
                  <a:cubicBezTo>
                    <a:pt x="48184" y="102430"/>
                    <a:pt x="56950" y="100212"/>
                    <a:pt x="63351" y="96009"/>
                  </a:cubicBezTo>
                  <a:cubicBezTo>
                    <a:pt x="69392" y="92016"/>
                    <a:pt x="73385" y="86249"/>
                    <a:pt x="75096" y="79152"/>
                  </a:cubicBezTo>
                  <a:cubicBezTo>
                    <a:pt x="82003" y="84137"/>
                    <a:pt x="89291" y="84475"/>
                    <a:pt x="91129" y="84475"/>
                  </a:cubicBezTo>
                  <a:lnTo>
                    <a:pt x="91213" y="84475"/>
                  </a:lnTo>
                  <a:lnTo>
                    <a:pt x="98860" y="84496"/>
                  </a:lnTo>
                  <a:lnTo>
                    <a:pt x="94783" y="78032"/>
                  </a:lnTo>
                  <a:cubicBezTo>
                    <a:pt x="94783" y="77990"/>
                    <a:pt x="92967" y="75033"/>
                    <a:pt x="91488" y="70068"/>
                  </a:cubicBezTo>
                  <a:cubicBezTo>
                    <a:pt x="102409" y="63478"/>
                    <a:pt x="108134" y="52662"/>
                    <a:pt x="108134" y="38594"/>
                  </a:cubicBezTo>
                  <a:cubicBezTo>
                    <a:pt x="108134" y="32003"/>
                    <a:pt x="106887" y="26088"/>
                    <a:pt x="104395" y="20997"/>
                  </a:cubicBezTo>
                  <a:cubicBezTo>
                    <a:pt x="102008" y="16139"/>
                    <a:pt x="98522" y="12020"/>
                    <a:pt x="94023" y="8767"/>
                  </a:cubicBezTo>
                  <a:cubicBezTo>
                    <a:pt x="86080" y="3021"/>
                    <a:pt x="74885" y="0"/>
                    <a:pt x="61661" y="0"/>
                  </a:cubicBezTo>
                  <a:close/>
                </a:path>
              </a:pathLst>
            </a:custGeom>
            <a:solidFill>
              <a:srgbClr val="FF7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 name="Google Shape;724;p46"/>
          <p:cNvGrpSpPr/>
          <p:nvPr/>
        </p:nvGrpSpPr>
        <p:grpSpPr>
          <a:xfrm>
            <a:off x="0" y="2301562"/>
            <a:ext cx="3455983" cy="2057763"/>
            <a:chOff x="0" y="2301562"/>
            <a:chExt cx="3455983" cy="2057763"/>
          </a:xfrm>
        </p:grpSpPr>
        <p:sp>
          <p:nvSpPr>
            <p:cNvPr id="725" name="Google Shape;725;p46"/>
            <p:cNvSpPr/>
            <p:nvPr/>
          </p:nvSpPr>
          <p:spPr>
            <a:xfrm flipH="1" rot="10800000">
              <a:off x="2" y="3195575"/>
              <a:ext cx="2431200" cy="274200"/>
            </a:xfrm>
            <a:prstGeom prst="rect">
              <a:avLst/>
            </a:prstGeom>
            <a:solidFill>
              <a:srgbClr val="FF7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46"/>
            <p:cNvSpPr/>
            <p:nvPr/>
          </p:nvSpPr>
          <p:spPr>
            <a:xfrm flipH="1" rot="10800000">
              <a:off x="2332221" y="3195562"/>
              <a:ext cx="129600" cy="274200"/>
            </a:xfrm>
            <a:prstGeom prst="ellipse">
              <a:avLst/>
            </a:prstGeom>
            <a:solidFill>
              <a:srgbClr val="FF7400"/>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7" name="Google Shape;727;p46"/>
            <p:cNvGrpSpPr/>
            <p:nvPr/>
          </p:nvGrpSpPr>
          <p:grpSpPr>
            <a:xfrm flipH="1" rot="10800000">
              <a:off x="2718678" y="3195562"/>
              <a:ext cx="343049" cy="274200"/>
              <a:chOff x="1325640" y="1928000"/>
              <a:chExt cx="343049" cy="274200"/>
            </a:xfrm>
          </p:grpSpPr>
          <p:sp>
            <p:nvSpPr>
              <p:cNvPr id="728" name="Google Shape;728;p46"/>
              <p:cNvSpPr/>
              <p:nvPr/>
            </p:nvSpPr>
            <p:spPr>
              <a:xfrm>
                <a:off x="1382549" y="1928000"/>
                <a:ext cx="226200" cy="274200"/>
              </a:xfrm>
              <a:prstGeom prst="rect">
                <a:avLst/>
              </a:pr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46"/>
              <p:cNvSpPr/>
              <p:nvPr/>
            </p:nvSpPr>
            <p:spPr>
              <a:xfrm>
                <a:off x="1539088" y="1928000"/>
                <a:ext cx="129600" cy="274200"/>
              </a:xfrm>
              <a:prstGeom prst="ellipse">
                <a:avLst/>
              </a:prstGeom>
              <a:solidFill>
                <a:srgbClr val="D9D9D9"/>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46"/>
              <p:cNvSpPr/>
              <p:nvPr/>
            </p:nvSpPr>
            <p:spPr>
              <a:xfrm>
                <a:off x="1325640" y="1928000"/>
                <a:ext cx="129600" cy="274200"/>
              </a:xfrm>
              <a:prstGeom prst="ellipse">
                <a:avLst/>
              </a:pr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 name="Google Shape;731;p46"/>
            <p:cNvGrpSpPr/>
            <p:nvPr/>
          </p:nvGrpSpPr>
          <p:grpSpPr>
            <a:xfrm flipH="1" rot="10800000">
              <a:off x="3063152" y="3195562"/>
              <a:ext cx="343049" cy="274200"/>
              <a:chOff x="1325640" y="1928000"/>
              <a:chExt cx="343049" cy="274200"/>
            </a:xfrm>
          </p:grpSpPr>
          <p:sp>
            <p:nvSpPr>
              <p:cNvPr id="732" name="Google Shape;732;p46"/>
              <p:cNvSpPr/>
              <p:nvPr/>
            </p:nvSpPr>
            <p:spPr>
              <a:xfrm>
                <a:off x="1382549" y="1928000"/>
                <a:ext cx="226200" cy="2742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46"/>
              <p:cNvSpPr/>
              <p:nvPr/>
            </p:nvSpPr>
            <p:spPr>
              <a:xfrm>
                <a:off x="1539088" y="1928000"/>
                <a:ext cx="129600" cy="274200"/>
              </a:xfrm>
              <a:prstGeom prst="ellipse">
                <a:avLst/>
              </a:prstGeom>
              <a:solidFill>
                <a:schemeClr val="accent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46"/>
              <p:cNvSpPr/>
              <p:nvPr/>
            </p:nvSpPr>
            <p:spPr>
              <a:xfrm>
                <a:off x="1325640" y="1928000"/>
                <a:ext cx="129600" cy="2742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5" name="Google Shape;735;p46"/>
            <p:cNvSpPr/>
            <p:nvPr/>
          </p:nvSpPr>
          <p:spPr>
            <a:xfrm flipH="1" rot="10800000">
              <a:off x="1" y="4085125"/>
              <a:ext cx="2057100" cy="2742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46"/>
            <p:cNvSpPr/>
            <p:nvPr/>
          </p:nvSpPr>
          <p:spPr>
            <a:xfrm flipH="1" rot="10800000">
              <a:off x="1958402" y="4085112"/>
              <a:ext cx="129600" cy="274200"/>
            </a:xfrm>
            <a:prstGeom prst="ellipse">
              <a:avLst/>
            </a:prstGeom>
            <a:solidFill>
              <a:schemeClr val="accent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7" name="Google Shape;737;p46"/>
            <p:cNvGrpSpPr/>
            <p:nvPr/>
          </p:nvGrpSpPr>
          <p:grpSpPr>
            <a:xfrm flipH="1" rot="10800000">
              <a:off x="2102109" y="4085112"/>
              <a:ext cx="343049" cy="274200"/>
              <a:chOff x="1325640" y="1928000"/>
              <a:chExt cx="343049" cy="274200"/>
            </a:xfrm>
          </p:grpSpPr>
          <p:sp>
            <p:nvSpPr>
              <p:cNvPr id="738" name="Google Shape;738;p46"/>
              <p:cNvSpPr/>
              <p:nvPr/>
            </p:nvSpPr>
            <p:spPr>
              <a:xfrm>
                <a:off x="1382549" y="1928000"/>
                <a:ext cx="226200" cy="274200"/>
              </a:xfrm>
              <a:prstGeom prst="rect">
                <a:avLst/>
              </a:pr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46"/>
              <p:cNvSpPr/>
              <p:nvPr/>
            </p:nvSpPr>
            <p:spPr>
              <a:xfrm>
                <a:off x="1539088" y="1928000"/>
                <a:ext cx="129600" cy="274200"/>
              </a:xfrm>
              <a:prstGeom prst="ellipse">
                <a:avLst/>
              </a:prstGeom>
              <a:solidFill>
                <a:srgbClr val="D9D9D9"/>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46"/>
              <p:cNvSpPr/>
              <p:nvPr/>
            </p:nvSpPr>
            <p:spPr>
              <a:xfrm>
                <a:off x="1325640" y="1928000"/>
                <a:ext cx="129600" cy="274200"/>
              </a:xfrm>
              <a:prstGeom prst="ellipse">
                <a:avLst/>
              </a:pr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 name="Google Shape;741;p46"/>
            <p:cNvGrpSpPr/>
            <p:nvPr/>
          </p:nvGrpSpPr>
          <p:grpSpPr>
            <a:xfrm flipH="1" rot="10800000">
              <a:off x="2470583" y="4085112"/>
              <a:ext cx="343049" cy="274200"/>
              <a:chOff x="1325640" y="1928000"/>
              <a:chExt cx="343049" cy="274200"/>
            </a:xfrm>
          </p:grpSpPr>
          <p:sp>
            <p:nvSpPr>
              <p:cNvPr id="742" name="Google Shape;742;p46"/>
              <p:cNvSpPr/>
              <p:nvPr/>
            </p:nvSpPr>
            <p:spPr>
              <a:xfrm>
                <a:off x="1382549" y="1928000"/>
                <a:ext cx="226200" cy="2742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46"/>
              <p:cNvSpPr/>
              <p:nvPr/>
            </p:nvSpPr>
            <p:spPr>
              <a:xfrm>
                <a:off x="1539088" y="1928000"/>
                <a:ext cx="129600" cy="274200"/>
              </a:xfrm>
              <a:prstGeom prst="ellipse">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46"/>
              <p:cNvSpPr/>
              <p:nvPr/>
            </p:nvSpPr>
            <p:spPr>
              <a:xfrm>
                <a:off x="1325640" y="1928000"/>
                <a:ext cx="129600" cy="2742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 name="Google Shape;745;p46"/>
            <p:cNvGrpSpPr/>
            <p:nvPr/>
          </p:nvGrpSpPr>
          <p:grpSpPr>
            <a:xfrm>
              <a:off x="0" y="2301562"/>
              <a:ext cx="2518421" cy="274213"/>
              <a:chOff x="5129373" y="2214412"/>
              <a:chExt cx="2518421" cy="274213"/>
            </a:xfrm>
          </p:grpSpPr>
          <p:sp>
            <p:nvSpPr>
              <p:cNvPr id="746" name="Google Shape;746;p46"/>
              <p:cNvSpPr/>
              <p:nvPr/>
            </p:nvSpPr>
            <p:spPr>
              <a:xfrm flipH="1" rot="10800000">
                <a:off x="5129373" y="2214425"/>
                <a:ext cx="2487900" cy="274200"/>
              </a:xfrm>
              <a:prstGeom prst="rect">
                <a:avLst/>
              </a:pr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46"/>
              <p:cNvSpPr/>
              <p:nvPr/>
            </p:nvSpPr>
            <p:spPr>
              <a:xfrm flipH="1" rot="10800000">
                <a:off x="7518194" y="2214412"/>
                <a:ext cx="129600" cy="274200"/>
              </a:xfrm>
              <a:prstGeom prst="ellipse">
                <a:avLst/>
              </a:prstGeom>
              <a:solidFill>
                <a:srgbClr val="D9D9D9"/>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 name="Google Shape;748;p46"/>
            <p:cNvGrpSpPr/>
            <p:nvPr/>
          </p:nvGrpSpPr>
          <p:grpSpPr>
            <a:xfrm flipH="1" rot="10800000">
              <a:off x="2535309" y="2301575"/>
              <a:ext cx="343049" cy="274200"/>
              <a:chOff x="1325640" y="1928000"/>
              <a:chExt cx="343049" cy="274200"/>
            </a:xfrm>
          </p:grpSpPr>
          <p:sp>
            <p:nvSpPr>
              <p:cNvPr id="749" name="Google Shape;749;p46"/>
              <p:cNvSpPr/>
              <p:nvPr/>
            </p:nvSpPr>
            <p:spPr>
              <a:xfrm>
                <a:off x="1382549" y="1928000"/>
                <a:ext cx="226200" cy="2742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46"/>
              <p:cNvSpPr/>
              <p:nvPr/>
            </p:nvSpPr>
            <p:spPr>
              <a:xfrm>
                <a:off x="1539088" y="1928000"/>
                <a:ext cx="129600" cy="274200"/>
              </a:xfrm>
              <a:prstGeom prst="ellipse">
                <a:avLst/>
              </a:prstGeom>
              <a:solidFill>
                <a:schemeClr val="accent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46"/>
              <p:cNvSpPr/>
              <p:nvPr/>
            </p:nvSpPr>
            <p:spPr>
              <a:xfrm>
                <a:off x="1325640" y="1928000"/>
                <a:ext cx="129600" cy="2742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 name="Google Shape;752;p46"/>
            <p:cNvGrpSpPr/>
            <p:nvPr/>
          </p:nvGrpSpPr>
          <p:grpSpPr>
            <a:xfrm flipH="1" rot="10800000">
              <a:off x="3112934" y="2301575"/>
              <a:ext cx="343049" cy="274200"/>
              <a:chOff x="1325640" y="1928000"/>
              <a:chExt cx="343049" cy="274200"/>
            </a:xfrm>
          </p:grpSpPr>
          <p:sp>
            <p:nvSpPr>
              <p:cNvPr id="753" name="Google Shape;753;p46"/>
              <p:cNvSpPr/>
              <p:nvPr/>
            </p:nvSpPr>
            <p:spPr>
              <a:xfrm>
                <a:off x="1382549" y="1928000"/>
                <a:ext cx="226200" cy="2742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46"/>
              <p:cNvSpPr/>
              <p:nvPr/>
            </p:nvSpPr>
            <p:spPr>
              <a:xfrm>
                <a:off x="1539088" y="1928000"/>
                <a:ext cx="129600" cy="274200"/>
              </a:xfrm>
              <a:prstGeom prst="ellipse">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46"/>
              <p:cNvSpPr/>
              <p:nvPr/>
            </p:nvSpPr>
            <p:spPr>
              <a:xfrm>
                <a:off x="1325640" y="1928000"/>
                <a:ext cx="129600" cy="2742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59" name="Shape 759"/>
        <p:cNvGrpSpPr/>
        <p:nvPr/>
      </p:nvGrpSpPr>
      <p:grpSpPr>
        <a:xfrm>
          <a:off x="0" y="0"/>
          <a:ext cx="0" cy="0"/>
          <a:chOff x="0" y="0"/>
          <a:chExt cx="0" cy="0"/>
        </a:xfrm>
      </p:grpSpPr>
      <p:pic>
        <p:nvPicPr>
          <p:cNvPr id="760" name="Google Shape;760;p47"/>
          <p:cNvPicPr preferRelativeResize="0"/>
          <p:nvPr/>
        </p:nvPicPr>
        <p:blipFill rotWithShape="1">
          <a:blip r:embed="rId3">
            <a:alphaModFix/>
          </a:blip>
          <a:srcRect b="9029" l="0" r="0" t="9029"/>
          <a:stretch/>
        </p:blipFill>
        <p:spPr>
          <a:xfrm>
            <a:off x="4572000" y="0"/>
            <a:ext cx="4571999" cy="5143497"/>
          </a:xfrm>
          <a:prstGeom prst="rect">
            <a:avLst/>
          </a:prstGeom>
          <a:noFill/>
          <a:ln>
            <a:noFill/>
          </a:ln>
        </p:spPr>
      </p:pic>
      <p:sp>
        <p:nvSpPr>
          <p:cNvPr id="761" name="Google Shape;761;p47"/>
          <p:cNvSpPr txBox="1"/>
          <p:nvPr>
            <p:ph idx="12" type="sldNum"/>
          </p:nvPr>
        </p:nvSpPr>
        <p:spPr>
          <a:xfrm>
            <a:off x="8629950" y="4735225"/>
            <a:ext cx="356700" cy="2832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 </a:t>
            </a:r>
            <a:fld id="{00000000-1234-1234-1234-123412341234}" type="slidenum">
              <a:rPr lang="en"/>
              <a:t>‹#›</a:t>
            </a:fld>
            <a:r>
              <a:rPr lang="en"/>
              <a:t>.</a:t>
            </a:r>
            <a:endParaRPr/>
          </a:p>
        </p:txBody>
      </p:sp>
      <p:sp>
        <p:nvSpPr>
          <p:cNvPr id="762" name="Google Shape;762;p47"/>
          <p:cNvSpPr txBox="1"/>
          <p:nvPr>
            <p:ph type="ctrTitle"/>
          </p:nvPr>
        </p:nvSpPr>
        <p:spPr>
          <a:xfrm>
            <a:off x="720000" y="705275"/>
            <a:ext cx="3304200" cy="1868100"/>
          </a:xfrm>
          <a:prstGeom prst="rect">
            <a:avLst/>
          </a:prstGeom>
        </p:spPr>
        <p:txBody>
          <a:bodyPr anchorCtr="0" anchor="b" bIns="91425" lIns="0" spcFirstLastPara="1" rIns="0" wrap="square" tIns="0">
            <a:noAutofit/>
          </a:bodyPr>
          <a:lstStyle/>
          <a:p>
            <a:pPr indent="0" lvl="0" marL="0" rtl="0" algn="l">
              <a:spcBef>
                <a:spcPts val="0"/>
              </a:spcBef>
              <a:spcAft>
                <a:spcPts val="0"/>
              </a:spcAft>
              <a:buNone/>
            </a:pPr>
            <a:r>
              <a:rPr lang="en"/>
              <a:t>A PICTURE ALWAYS REINFORCES THE CONCEPT</a:t>
            </a:r>
            <a:endParaRPr/>
          </a:p>
        </p:txBody>
      </p:sp>
      <p:sp>
        <p:nvSpPr>
          <p:cNvPr id="763" name="Google Shape;763;p47"/>
          <p:cNvSpPr txBox="1"/>
          <p:nvPr>
            <p:ph idx="1" type="subTitle"/>
          </p:nvPr>
        </p:nvSpPr>
        <p:spPr>
          <a:xfrm>
            <a:off x="720000" y="2574800"/>
            <a:ext cx="3304200" cy="2035200"/>
          </a:xfrm>
          <a:prstGeom prst="rect">
            <a:avLst/>
          </a:prstGeom>
        </p:spPr>
        <p:txBody>
          <a:bodyPr anchorCtr="0" anchor="t" bIns="0" lIns="0" spcFirstLastPara="1" rIns="0" wrap="square" tIns="91425">
            <a:noAutofit/>
          </a:bodyPr>
          <a:lstStyle/>
          <a:p>
            <a:pPr indent="0" lvl="0" marL="0" rtl="0" algn="l">
              <a:spcBef>
                <a:spcPts val="0"/>
              </a:spcBef>
              <a:spcAft>
                <a:spcPts val="0"/>
              </a:spcAft>
              <a:buNone/>
            </a:pPr>
            <a:r>
              <a:rPr lang="en"/>
              <a:t>T</a:t>
            </a:r>
            <a:r>
              <a:rPr lang="en"/>
              <a:t>o replace this picture in Google Slides, select it, right-click and choose Replace image &gt; Upload from computer. Open the file that you want and then adjust it if needed. In PowerPoint, select the picture, right-click and choose Change Picture. Open the file and adjust it</a:t>
            </a:r>
            <a:endParaRPr/>
          </a:p>
          <a:p>
            <a:pPr indent="0" lvl="0" marL="0" rtl="0" algn="l">
              <a:spcBef>
                <a:spcPts val="1600"/>
              </a:spcBef>
              <a:spcAft>
                <a:spcPts val="0"/>
              </a:spcAft>
              <a:buNone/>
            </a:pPr>
            <a:r>
              <a:t/>
            </a:r>
            <a:endParaRPr/>
          </a:p>
          <a:p>
            <a:pPr indent="0" lvl="0" marL="0" rtl="0" algn="l">
              <a:spcBef>
                <a:spcPts val="1600"/>
              </a:spcBef>
              <a:spcAft>
                <a:spcPts val="1600"/>
              </a:spcAft>
              <a:buNone/>
            </a:pPr>
            <a:r>
              <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67" name="Shape 767"/>
        <p:cNvGrpSpPr/>
        <p:nvPr/>
      </p:nvGrpSpPr>
      <p:grpSpPr>
        <a:xfrm>
          <a:off x="0" y="0"/>
          <a:ext cx="0" cy="0"/>
          <a:chOff x="0" y="0"/>
          <a:chExt cx="0" cy="0"/>
        </a:xfrm>
      </p:grpSpPr>
      <p:sp>
        <p:nvSpPr>
          <p:cNvPr id="768" name="Google Shape;768;p48"/>
          <p:cNvSpPr txBox="1"/>
          <p:nvPr>
            <p:ph type="title"/>
          </p:nvPr>
        </p:nvSpPr>
        <p:spPr>
          <a:xfrm>
            <a:off x="714375" y="2010675"/>
            <a:ext cx="2973600" cy="23859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NAME OF THE SECTION</a:t>
            </a:r>
            <a:endParaRPr/>
          </a:p>
        </p:txBody>
      </p:sp>
      <p:sp>
        <p:nvSpPr>
          <p:cNvPr id="769" name="Google Shape;769;p48"/>
          <p:cNvSpPr txBox="1"/>
          <p:nvPr>
            <p:ph idx="1" type="subTitle"/>
          </p:nvPr>
        </p:nvSpPr>
        <p:spPr>
          <a:xfrm>
            <a:off x="714375" y="4396575"/>
            <a:ext cx="3893700" cy="213600"/>
          </a:xfrm>
          <a:prstGeom prst="rect">
            <a:avLst/>
          </a:prstGeom>
        </p:spPr>
        <p:txBody>
          <a:bodyPr anchorCtr="0" anchor="t" bIns="91425" lIns="0" spcFirstLastPara="1" rIns="91425" wrap="square" tIns="0">
            <a:noAutofit/>
          </a:bodyPr>
          <a:lstStyle/>
          <a:p>
            <a:pPr indent="0" lvl="0" marL="0" rtl="0" algn="l">
              <a:spcBef>
                <a:spcPts val="0"/>
              </a:spcBef>
              <a:spcAft>
                <a:spcPts val="0"/>
              </a:spcAft>
              <a:buNone/>
            </a:pPr>
            <a:r>
              <a:rPr lang="en"/>
              <a:t>Here you can add a subtitle if needed</a:t>
            </a:r>
            <a:endParaRPr/>
          </a:p>
        </p:txBody>
      </p:sp>
      <p:sp>
        <p:nvSpPr>
          <p:cNvPr id="770" name="Google Shape;770;p48"/>
          <p:cNvSpPr txBox="1"/>
          <p:nvPr>
            <p:ph idx="2" type="title"/>
          </p:nvPr>
        </p:nvSpPr>
        <p:spPr>
          <a:xfrm>
            <a:off x="714375" y="538175"/>
            <a:ext cx="2301600" cy="12057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02</a:t>
            </a:r>
            <a:endParaRPr/>
          </a:p>
        </p:txBody>
      </p:sp>
      <p:pic>
        <p:nvPicPr>
          <p:cNvPr id="771" name="Google Shape;771;p48"/>
          <p:cNvPicPr preferRelativeResize="0"/>
          <p:nvPr/>
        </p:nvPicPr>
        <p:blipFill rotWithShape="1">
          <a:blip r:embed="rId3">
            <a:alphaModFix/>
          </a:blip>
          <a:srcRect b="19950" l="0" r="0" t="5047"/>
          <a:stretch/>
        </p:blipFill>
        <p:spPr>
          <a:xfrm flipH="1">
            <a:off x="4572000" y="0"/>
            <a:ext cx="4572000" cy="5143500"/>
          </a:xfrm>
          <a:prstGeom prst="rect">
            <a:avLst/>
          </a:prstGeom>
          <a:noFill/>
          <a:ln>
            <a:noFill/>
          </a:ln>
        </p:spPr>
      </p:pic>
      <p:sp>
        <p:nvSpPr>
          <p:cNvPr id="772" name="Google Shape;772;p48"/>
          <p:cNvSpPr txBox="1"/>
          <p:nvPr>
            <p:ph idx="12" type="sldNum"/>
          </p:nvPr>
        </p:nvSpPr>
        <p:spPr>
          <a:xfrm>
            <a:off x="8629950" y="4735225"/>
            <a:ext cx="356700" cy="2832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 </a:t>
            </a:r>
            <a:fld id="{00000000-1234-1234-1234-123412341234}" type="slidenum">
              <a:rPr lang="en"/>
              <a:t>‹#›</a:t>
            </a:fld>
            <a:r>
              <a:rPr lang="en"/>
              <a:t>.</a:t>
            </a:r>
            <a:endParaRPr/>
          </a:p>
        </p:txBody>
      </p:sp>
      <p:grpSp>
        <p:nvGrpSpPr>
          <p:cNvPr id="773" name="Google Shape;773;p48"/>
          <p:cNvGrpSpPr/>
          <p:nvPr/>
        </p:nvGrpSpPr>
        <p:grpSpPr>
          <a:xfrm rot="-5400000">
            <a:off x="3440622" y="1333275"/>
            <a:ext cx="3000750" cy="334221"/>
            <a:chOff x="6143247" y="203950"/>
            <a:chExt cx="3000750" cy="334221"/>
          </a:xfrm>
        </p:grpSpPr>
        <p:grpSp>
          <p:nvGrpSpPr>
            <p:cNvPr id="774" name="Google Shape;774;p48"/>
            <p:cNvGrpSpPr/>
            <p:nvPr/>
          </p:nvGrpSpPr>
          <p:grpSpPr>
            <a:xfrm>
              <a:off x="6401510" y="203950"/>
              <a:ext cx="2742479" cy="147696"/>
              <a:chOff x="184396" y="1493143"/>
              <a:chExt cx="49503224" cy="2670817"/>
            </a:xfrm>
          </p:grpSpPr>
          <p:sp>
            <p:nvSpPr>
              <p:cNvPr id="775" name="Google Shape;775;p48"/>
              <p:cNvSpPr/>
              <p:nvPr/>
            </p:nvSpPr>
            <p:spPr>
              <a:xfrm>
                <a:off x="184396"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48"/>
              <p:cNvSpPr/>
              <p:nvPr/>
            </p:nvSpPr>
            <p:spPr>
              <a:xfrm>
                <a:off x="1448775"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48"/>
              <p:cNvSpPr/>
              <p:nvPr/>
            </p:nvSpPr>
            <p:spPr>
              <a:xfrm>
                <a:off x="1885037" y="1493143"/>
                <a:ext cx="47802583" cy="2670817"/>
              </a:xfrm>
              <a:custGeom>
                <a:rect b="b" l="l" r="r" t="t"/>
                <a:pathLst>
                  <a:path extrusionOk="0" h="106822" w="174122">
                    <a:moveTo>
                      <a:pt x="1" y="0"/>
                    </a:moveTo>
                    <a:lnTo>
                      <a:pt x="1" y="106822"/>
                    </a:lnTo>
                    <a:lnTo>
                      <a:pt x="174121" y="106822"/>
                    </a:lnTo>
                    <a:lnTo>
                      <a:pt x="1741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 name="Google Shape;778;p48"/>
            <p:cNvGrpSpPr/>
            <p:nvPr/>
          </p:nvGrpSpPr>
          <p:grpSpPr>
            <a:xfrm>
              <a:off x="6143247" y="203950"/>
              <a:ext cx="215333" cy="147696"/>
              <a:chOff x="442294" y="1493143"/>
              <a:chExt cx="3886871" cy="2670817"/>
            </a:xfrm>
          </p:grpSpPr>
          <p:sp>
            <p:nvSpPr>
              <p:cNvPr id="779" name="Google Shape;779;p48"/>
              <p:cNvSpPr/>
              <p:nvPr/>
            </p:nvSpPr>
            <p:spPr>
              <a:xfrm>
                <a:off x="442294"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48"/>
              <p:cNvSpPr/>
              <p:nvPr/>
            </p:nvSpPr>
            <p:spPr>
              <a:xfrm>
                <a:off x="3661515" y="1493300"/>
                <a:ext cx="667650" cy="2670550"/>
              </a:xfrm>
              <a:custGeom>
                <a:rect b="b" l="l" r="r" t="t"/>
                <a:pathLst>
                  <a:path extrusionOk="0" h="106822" w="26706">
                    <a:moveTo>
                      <a:pt x="0" y="0"/>
                    </a:moveTo>
                    <a:lnTo>
                      <a:pt x="0" y="106822"/>
                    </a:lnTo>
                    <a:cubicBezTo>
                      <a:pt x="14777" y="106822"/>
                      <a:pt x="26706" y="82965"/>
                      <a:pt x="26706" y="53411"/>
                    </a:cubicBezTo>
                    <a:cubicBezTo>
                      <a:pt x="26706" y="23857"/>
                      <a:pt x="14777"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48"/>
              <p:cNvSpPr/>
              <p:nvPr/>
            </p:nvSpPr>
            <p:spPr>
              <a:xfrm>
                <a:off x="1706672"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48"/>
              <p:cNvSpPr/>
              <p:nvPr/>
            </p:nvSpPr>
            <p:spPr>
              <a:xfrm>
                <a:off x="2191445" y="1493143"/>
                <a:ext cx="1470025" cy="2670817"/>
              </a:xfrm>
              <a:custGeom>
                <a:rect b="b" l="l" r="r" t="t"/>
                <a:pathLst>
                  <a:path extrusionOk="0" h="106822" w="174122">
                    <a:moveTo>
                      <a:pt x="1" y="0"/>
                    </a:moveTo>
                    <a:lnTo>
                      <a:pt x="1" y="106822"/>
                    </a:lnTo>
                    <a:lnTo>
                      <a:pt x="174121" y="106822"/>
                    </a:lnTo>
                    <a:lnTo>
                      <a:pt x="1741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 name="Google Shape;783;p48"/>
            <p:cNvGrpSpPr/>
            <p:nvPr/>
          </p:nvGrpSpPr>
          <p:grpSpPr>
            <a:xfrm>
              <a:off x="6748185" y="390475"/>
              <a:ext cx="2395813" cy="147696"/>
              <a:chOff x="184396" y="1493143"/>
              <a:chExt cx="43245715" cy="2670817"/>
            </a:xfrm>
          </p:grpSpPr>
          <p:sp>
            <p:nvSpPr>
              <p:cNvPr id="784" name="Google Shape;784;p48"/>
              <p:cNvSpPr/>
              <p:nvPr/>
            </p:nvSpPr>
            <p:spPr>
              <a:xfrm>
                <a:off x="184396"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48"/>
              <p:cNvSpPr/>
              <p:nvPr/>
            </p:nvSpPr>
            <p:spPr>
              <a:xfrm>
                <a:off x="1448775"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48"/>
              <p:cNvSpPr/>
              <p:nvPr/>
            </p:nvSpPr>
            <p:spPr>
              <a:xfrm>
                <a:off x="1885037" y="1493143"/>
                <a:ext cx="41545074" cy="2670817"/>
              </a:xfrm>
              <a:custGeom>
                <a:rect b="b" l="l" r="r" t="t"/>
                <a:pathLst>
                  <a:path extrusionOk="0" h="106822" w="174122">
                    <a:moveTo>
                      <a:pt x="1" y="0"/>
                    </a:moveTo>
                    <a:lnTo>
                      <a:pt x="1" y="106822"/>
                    </a:lnTo>
                    <a:lnTo>
                      <a:pt x="174121" y="106822"/>
                    </a:lnTo>
                    <a:lnTo>
                      <a:pt x="1741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 name="Google Shape;787;p48"/>
            <p:cNvGrpSpPr/>
            <p:nvPr/>
          </p:nvGrpSpPr>
          <p:grpSpPr>
            <a:xfrm>
              <a:off x="6489922" y="390475"/>
              <a:ext cx="215333" cy="147696"/>
              <a:chOff x="442294" y="1493143"/>
              <a:chExt cx="3886871" cy="2670817"/>
            </a:xfrm>
          </p:grpSpPr>
          <p:sp>
            <p:nvSpPr>
              <p:cNvPr id="788" name="Google Shape;788;p48"/>
              <p:cNvSpPr/>
              <p:nvPr/>
            </p:nvSpPr>
            <p:spPr>
              <a:xfrm>
                <a:off x="442294"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48"/>
              <p:cNvSpPr/>
              <p:nvPr/>
            </p:nvSpPr>
            <p:spPr>
              <a:xfrm>
                <a:off x="3661515" y="1493300"/>
                <a:ext cx="667650" cy="2670550"/>
              </a:xfrm>
              <a:custGeom>
                <a:rect b="b" l="l" r="r" t="t"/>
                <a:pathLst>
                  <a:path extrusionOk="0" h="106822" w="26706">
                    <a:moveTo>
                      <a:pt x="0" y="0"/>
                    </a:moveTo>
                    <a:lnTo>
                      <a:pt x="0" y="106822"/>
                    </a:lnTo>
                    <a:cubicBezTo>
                      <a:pt x="14777" y="106822"/>
                      <a:pt x="26706" y="82965"/>
                      <a:pt x="26706" y="53411"/>
                    </a:cubicBezTo>
                    <a:cubicBezTo>
                      <a:pt x="26706" y="23857"/>
                      <a:pt x="14777"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48"/>
              <p:cNvSpPr/>
              <p:nvPr/>
            </p:nvSpPr>
            <p:spPr>
              <a:xfrm>
                <a:off x="1706672"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48"/>
              <p:cNvSpPr/>
              <p:nvPr/>
            </p:nvSpPr>
            <p:spPr>
              <a:xfrm>
                <a:off x="2191445" y="1493143"/>
                <a:ext cx="1531838" cy="2670817"/>
              </a:xfrm>
              <a:custGeom>
                <a:rect b="b" l="l" r="r" t="t"/>
                <a:pathLst>
                  <a:path extrusionOk="0" h="106822" w="174122">
                    <a:moveTo>
                      <a:pt x="1" y="0"/>
                    </a:moveTo>
                    <a:lnTo>
                      <a:pt x="1" y="106822"/>
                    </a:lnTo>
                    <a:lnTo>
                      <a:pt x="174121" y="106822"/>
                    </a:lnTo>
                    <a:lnTo>
                      <a:pt x="1741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95" name="Shape 795"/>
        <p:cNvGrpSpPr/>
        <p:nvPr/>
      </p:nvGrpSpPr>
      <p:grpSpPr>
        <a:xfrm>
          <a:off x="0" y="0"/>
          <a:ext cx="0" cy="0"/>
          <a:chOff x="0" y="0"/>
          <a:chExt cx="0" cy="0"/>
        </a:xfrm>
      </p:grpSpPr>
      <p:sp>
        <p:nvSpPr>
          <p:cNvPr id="796" name="Google Shape;796;p49"/>
          <p:cNvSpPr txBox="1"/>
          <p:nvPr>
            <p:ph idx="4294967295" type="sldNum"/>
          </p:nvPr>
        </p:nvSpPr>
        <p:spPr>
          <a:xfrm>
            <a:off x="8629950" y="4735225"/>
            <a:ext cx="356700" cy="2832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fld id="{00000000-1234-1234-1234-123412341234}" type="slidenum">
              <a:rPr lang="en"/>
              <a:t>‹#›</a:t>
            </a:fld>
            <a:endParaRPr/>
          </a:p>
        </p:txBody>
      </p:sp>
      <p:sp>
        <p:nvSpPr>
          <p:cNvPr id="797" name="Google Shape;797;p49"/>
          <p:cNvSpPr txBox="1"/>
          <p:nvPr>
            <p:ph type="title"/>
          </p:nvPr>
        </p:nvSpPr>
        <p:spPr>
          <a:xfrm>
            <a:off x="1664250" y="538175"/>
            <a:ext cx="5815500" cy="40719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A PICTURE IS WORTH A THOUSAND WORDS</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01" name="Shape 801"/>
        <p:cNvGrpSpPr/>
        <p:nvPr/>
      </p:nvGrpSpPr>
      <p:grpSpPr>
        <a:xfrm>
          <a:off x="0" y="0"/>
          <a:ext cx="0" cy="0"/>
          <a:chOff x="0" y="0"/>
          <a:chExt cx="0" cy="0"/>
        </a:xfrm>
      </p:grpSpPr>
      <p:sp>
        <p:nvSpPr>
          <p:cNvPr id="802" name="Google Shape;802;p50"/>
          <p:cNvSpPr txBox="1"/>
          <p:nvPr>
            <p:ph type="title"/>
          </p:nvPr>
        </p:nvSpPr>
        <p:spPr>
          <a:xfrm>
            <a:off x="714375" y="538175"/>
            <a:ext cx="7758000" cy="4794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T</a:t>
            </a:r>
            <a:r>
              <a:rPr lang="en"/>
              <a:t>O MODIFY THIS GRAPH, CLICK ON IT, FOLLOW THE LINK, CHANGE THE DATA AND PASTE THE NEW GRAPH HERE</a:t>
            </a:r>
            <a:endParaRPr/>
          </a:p>
        </p:txBody>
      </p:sp>
      <p:sp>
        <p:nvSpPr>
          <p:cNvPr id="803" name="Google Shape;803;p50"/>
          <p:cNvSpPr txBox="1"/>
          <p:nvPr>
            <p:ph idx="12" type="sldNum"/>
          </p:nvPr>
        </p:nvSpPr>
        <p:spPr>
          <a:xfrm>
            <a:off x="8629950" y="4735225"/>
            <a:ext cx="356700" cy="2832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 </a:t>
            </a:r>
            <a:fld id="{00000000-1234-1234-1234-123412341234}" type="slidenum">
              <a:rPr lang="en"/>
              <a:t>‹#›</a:t>
            </a:fld>
            <a:r>
              <a:rPr lang="en"/>
              <a:t>.</a:t>
            </a:r>
            <a:endParaRPr/>
          </a:p>
        </p:txBody>
      </p:sp>
      <p:sp>
        <p:nvSpPr>
          <p:cNvPr id="804" name="Google Shape;804;p50"/>
          <p:cNvSpPr txBox="1"/>
          <p:nvPr/>
        </p:nvSpPr>
        <p:spPr>
          <a:xfrm>
            <a:off x="1010625" y="4365050"/>
            <a:ext cx="1046700" cy="283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chemeClr val="dk2"/>
                </a:solidFill>
                <a:latin typeface="Sintony"/>
                <a:ea typeface="Sintony"/>
                <a:cs typeface="Sintony"/>
                <a:sym typeface="Sintony"/>
              </a:rPr>
              <a:t>MERCURY</a:t>
            </a:r>
            <a:endParaRPr sz="1200">
              <a:solidFill>
                <a:schemeClr val="dk2"/>
              </a:solidFill>
              <a:latin typeface="Sintony"/>
              <a:ea typeface="Sintony"/>
              <a:cs typeface="Sintony"/>
              <a:sym typeface="Sintony"/>
            </a:endParaRPr>
          </a:p>
        </p:txBody>
      </p:sp>
      <p:sp>
        <p:nvSpPr>
          <p:cNvPr id="805" name="Google Shape;805;p50"/>
          <p:cNvSpPr txBox="1"/>
          <p:nvPr/>
        </p:nvSpPr>
        <p:spPr>
          <a:xfrm>
            <a:off x="2213488" y="4365050"/>
            <a:ext cx="961500" cy="283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chemeClr val="dk2"/>
                </a:solidFill>
                <a:latin typeface="Sintony"/>
                <a:ea typeface="Sintony"/>
                <a:cs typeface="Sintony"/>
                <a:sym typeface="Sintony"/>
              </a:rPr>
              <a:t>VENUS</a:t>
            </a:r>
            <a:endParaRPr sz="1200">
              <a:solidFill>
                <a:schemeClr val="dk2"/>
              </a:solidFill>
              <a:latin typeface="Sintony"/>
              <a:ea typeface="Sintony"/>
              <a:cs typeface="Sintony"/>
              <a:sym typeface="Sintony"/>
            </a:endParaRPr>
          </a:p>
        </p:txBody>
      </p:sp>
      <p:sp>
        <p:nvSpPr>
          <p:cNvPr id="806" name="Google Shape;806;p50"/>
          <p:cNvSpPr txBox="1"/>
          <p:nvPr/>
        </p:nvSpPr>
        <p:spPr>
          <a:xfrm>
            <a:off x="3331175" y="4365050"/>
            <a:ext cx="1046700" cy="283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chemeClr val="dk2"/>
                </a:solidFill>
                <a:latin typeface="Sintony"/>
                <a:ea typeface="Sintony"/>
                <a:cs typeface="Sintony"/>
                <a:sym typeface="Sintony"/>
              </a:rPr>
              <a:t>MARS</a:t>
            </a:r>
            <a:endParaRPr sz="1200">
              <a:solidFill>
                <a:schemeClr val="dk2"/>
              </a:solidFill>
              <a:latin typeface="Sintony"/>
              <a:ea typeface="Sintony"/>
              <a:cs typeface="Sintony"/>
              <a:sym typeface="Sintony"/>
            </a:endParaRPr>
          </a:p>
        </p:txBody>
      </p:sp>
      <p:sp>
        <p:nvSpPr>
          <p:cNvPr id="807" name="Google Shape;807;p50"/>
          <p:cNvSpPr txBox="1"/>
          <p:nvPr/>
        </p:nvSpPr>
        <p:spPr>
          <a:xfrm>
            <a:off x="5856125" y="3834300"/>
            <a:ext cx="2573400" cy="775800"/>
          </a:xfrm>
          <a:prstGeom prst="rect">
            <a:avLst/>
          </a:prstGeom>
          <a:noFill/>
          <a:ln>
            <a:noFill/>
          </a:ln>
        </p:spPr>
        <p:txBody>
          <a:bodyPr anchorCtr="0" anchor="ctr" bIns="0" lIns="0" spcFirstLastPara="1" rIns="0" wrap="square" tIns="182875">
            <a:noAutofit/>
          </a:bodyPr>
          <a:lstStyle/>
          <a:p>
            <a:pPr indent="0" lvl="0" marL="0" rtl="0" algn="l">
              <a:spcBef>
                <a:spcPts val="0"/>
              </a:spcBef>
              <a:spcAft>
                <a:spcPts val="1600"/>
              </a:spcAft>
              <a:buNone/>
            </a:pPr>
            <a:r>
              <a:rPr lang="en">
                <a:solidFill>
                  <a:srgbClr val="434343"/>
                </a:solidFill>
                <a:latin typeface="Sintony"/>
                <a:ea typeface="Sintony"/>
                <a:cs typeface="Sintony"/>
                <a:sym typeface="Sintony"/>
              </a:rPr>
              <a:t>Despite being red, Mars is actually a cold place full of iron oxide dust</a:t>
            </a:r>
            <a:endParaRPr>
              <a:solidFill>
                <a:srgbClr val="434343"/>
              </a:solidFill>
              <a:latin typeface="Sintony"/>
              <a:ea typeface="Sintony"/>
              <a:cs typeface="Sintony"/>
              <a:sym typeface="Sintony"/>
            </a:endParaRPr>
          </a:p>
        </p:txBody>
      </p:sp>
      <p:sp>
        <p:nvSpPr>
          <p:cNvPr id="808" name="Google Shape;808;p50"/>
          <p:cNvSpPr txBox="1"/>
          <p:nvPr/>
        </p:nvSpPr>
        <p:spPr>
          <a:xfrm>
            <a:off x="5856138" y="2053100"/>
            <a:ext cx="2573400" cy="775800"/>
          </a:xfrm>
          <a:prstGeom prst="rect">
            <a:avLst/>
          </a:prstGeom>
          <a:noFill/>
          <a:ln>
            <a:noFill/>
          </a:ln>
        </p:spPr>
        <p:txBody>
          <a:bodyPr anchorCtr="0" anchor="ctr" bIns="0" lIns="0" spcFirstLastPara="1" rIns="0" wrap="square" tIns="182875">
            <a:noAutofit/>
          </a:bodyPr>
          <a:lstStyle/>
          <a:p>
            <a:pPr indent="0" lvl="0" marL="0" rtl="0" algn="l">
              <a:spcBef>
                <a:spcPts val="0"/>
              </a:spcBef>
              <a:spcAft>
                <a:spcPts val="1600"/>
              </a:spcAft>
              <a:buNone/>
            </a:pPr>
            <a:r>
              <a:rPr lang="en">
                <a:solidFill>
                  <a:srgbClr val="434343"/>
                </a:solidFill>
                <a:latin typeface="Sintony"/>
                <a:ea typeface="Sintony"/>
                <a:cs typeface="Sintony"/>
                <a:sym typeface="Sintony"/>
              </a:rPr>
              <a:t>Mercury is the closest planet to the Sun and the smallest one in the Solar System</a:t>
            </a:r>
            <a:endParaRPr>
              <a:solidFill>
                <a:srgbClr val="434343"/>
              </a:solidFill>
              <a:latin typeface="Sintony"/>
              <a:ea typeface="Sintony"/>
              <a:cs typeface="Sintony"/>
              <a:sym typeface="Sintony"/>
            </a:endParaRPr>
          </a:p>
        </p:txBody>
      </p:sp>
      <p:sp>
        <p:nvSpPr>
          <p:cNvPr id="809" name="Google Shape;809;p50"/>
          <p:cNvSpPr txBox="1"/>
          <p:nvPr/>
        </p:nvSpPr>
        <p:spPr>
          <a:xfrm>
            <a:off x="5856131" y="2943688"/>
            <a:ext cx="2573400" cy="775800"/>
          </a:xfrm>
          <a:prstGeom prst="rect">
            <a:avLst/>
          </a:prstGeom>
          <a:noFill/>
          <a:ln>
            <a:noFill/>
          </a:ln>
        </p:spPr>
        <p:txBody>
          <a:bodyPr anchorCtr="0" anchor="ctr" bIns="0" lIns="0" spcFirstLastPara="1" rIns="0" wrap="square" tIns="182875">
            <a:noAutofit/>
          </a:bodyPr>
          <a:lstStyle/>
          <a:p>
            <a:pPr indent="0" lvl="0" marL="0" rtl="0" algn="l">
              <a:spcBef>
                <a:spcPts val="0"/>
              </a:spcBef>
              <a:spcAft>
                <a:spcPts val="1600"/>
              </a:spcAft>
              <a:buNone/>
            </a:pPr>
            <a:r>
              <a:rPr lang="en">
                <a:solidFill>
                  <a:srgbClr val="434343"/>
                </a:solidFill>
                <a:latin typeface="Sintony"/>
                <a:ea typeface="Sintony"/>
                <a:cs typeface="Sintony"/>
                <a:sym typeface="Sintony"/>
              </a:rPr>
              <a:t>Venus has a beautiful name and is the second planet from the Sun</a:t>
            </a:r>
            <a:endParaRPr>
              <a:solidFill>
                <a:srgbClr val="434343"/>
              </a:solidFill>
              <a:latin typeface="Sintony"/>
              <a:ea typeface="Sintony"/>
              <a:cs typeface="Sintony"/>
              <a:sym typeface="Sintony"/>
            </a:endParaRPr>
          </a:p>
        </p:txBody>
      </p:sp>
      <p:sp>
        <p:nvSpPr>
          <p:cNvPr id="810" name="Google Shape;810;p50"/>
          <p:cNvSpPr txBox="1"/>
          <p:nvPr/>
        </p:nvSpPr>
        <p:spPr>
          <a:xfrm>
            <a:off x="4809425" y="1932050"/>
            <a:ext cx="1046700" cy="1017900"/>
          </a:xfrm>
          <a:prstGeom prst="rect">
            <a:avLst/>
          </a:prstGeom>
          <a:noFill/>
          <a:ln>
            <a:noFill/>
          </a:ln>
        </p:spPr>
        <p:txBody>
          <a:bodyPr anchorCtr="0" anchor="ctr" bIns="0" lIns="182875" spcFirstLastPara="1" rIns="0" wrap="square" tIns="0">
            <a:noAutofit/>
          </a:bodyPr>
          <a:lstStyle/>
          <a:p>
            <a:pPr indent="0" lvl="0" marL="0" rtl="0" algn="ctr">
              <a:lnSpc>
                <a:spcPct val="75000"/>
              </a:lnSpc>
              <a:spcBef>
                <a:spcPts val="0"/>
              </a:spcBef>
              <a:spcAft>
                <a:spcPts val="0"/>
              </a:spcAft>
              <a:buNone/>
            </a:pPr>
            <a:r>
              <a:rPr b="1" lang="en" sz="3600">
                <a:solidFill>
                  <a:schemeClr val="dk2"/>
                </a:solidFill>
                <a:highlight>
                  <a:schemeClr val="accent1"/>
                </a:highlight>
                <a:latin typeface="Khand"/>
                <a:ea typeface="Khand"/>
                <a:cs typeface="Khand"/>
                <a:sym typeface="Khand"/>
              </a:rPr>
              <a:t>ME</a:t>
            </a:r>
            <a:endParaRPr b="1" sz="3600">
              <a:solidFill>
                <a:schemeClr val="dk2"/>
              </a:solidFill>
              <a:highlight>
                <a:schemeClr val="accent1"/>
              </a:highlight>
              <a:latin typeface="Khand"/>
              <a:ea typeface="Khand"/>
              <a:cs typeface="Khand"/>
              <a:sym typeface="Khand"/>
            </a:endParaRPr>
          </a:p>
        </p:txBody>
      </p:sp>
      <p:sp>
        <p:nvSpPr>
          <p:cNvPr id="811" name="Google Shape;811;p50"/>
          <p:cNvSpPr txBox="1"/>
          <p:nvPr/>
        </p:nvSpPr>
        <p:spPr>
          <a:xfrm>
            <a:off x="4809425" y="2822650"/>
            <a:ext cx="1046700" cy="1017900"/>
          </a:xfrm>
          <a:prstGeom prst="rect">
            <a:avLst/>
          </a:prstGeom>
          <a:noFill/>
          <a:ln>
            <a:noFill/>
          </a:ln>
        </p:spPr>
        <p:txBody>
          <a:bodyPr anchorCtr="0" anchor="ctr" bIns="0" lIns="182875" spcFirstLastPara="1" rIns="0" wrap="square" tIns="0">
            <a:noAutofit/>
          </a:bodyPr>
          <a:lstStyle/>
          <a:p>
            <a:pPr indent="0" lvl="0" marL="0" rtl="0" algn="ctr">
              <a:lnSpc>
                <a:spcPct val="75000"/>
              </a:lnSpc>
              <a:spcBef>
                <a:spcPts val="0"/>
              </a:spcBef>
              <a:spcAft>
                <a:spcPts val="0"/>
              </a:spcAft>
              <a:buNone/>
            </a:pPr>
            <a:r>
              <a:rPr b="1" lang="en" sz="3600">
                <a:solidFill>
                  <a:schemeClr val="dk2"/>
                </a:solidFill>
                <a:highlight>
                  <a:schemeClr val="accent1"/>
                </a:highlight>
                <a:latin typeface="Khand"/>
                <a:ea typeface="Khand"/>
                <a:cs typeface="Khand"/>
                <a:sym typeface="Khand"/>
              </a:rPr>
              <a:t>VE</a:t>
            </a:r>
            <a:endParaRPr b="1" sz="3600">
              <a:solidFill>
                <a:schemeClr val="dk2"/>
              </a:solidFill>
              <a:highlight>
                <a:schemeClr val="accent1"/>
              </a:highlight>
              <a:latin typeface="Khand"/>
              <a:ea typeface="Khand"/>
              <a:cs typeface="Khand"/>
              <a:sym typeface="Khand"/>
            </a:endParaRPr>
          </a:p>
        </p:txBody>
      </p:sp>
      <p:sp>
        <p:nvSpPr>
          <p:cNvPr id="812" name="Google Shape;812;p50"/>
          <p:cNvSpPr txBox="1"/>
          <p:nvPr/>
        </p:nvSpPr>
        <p:spPr>
          <a:xfrm>
            <a:off x="4809425" y="3713250"/>
            <a:ext cx="1046700" cy="1017900"/>
          </a:xfrm>
          <a:prstGeom prst="rect">
            <a:avLst/>
          </a:prstGeom>
          <a:noFill/>
          <a:ln>
            <a:noFill/>
          </a:ln>
        </p:spPr>
        <p:txBody>
          <a:bodyPr anchorCtr="0" anchor="ctr" bIns="0" lIns="182875" spcFirstLastPara="1" rIns="0" wrap="square" tIns="0">
            <a:noAutofit/>
          </a:bodyPr>
          <a:lstStyle/>
          <a:p>
            <a:pPr indent="0" lvl="0" marL="0" rtl="0" algn="ctr">
              <a:lnSpc>
                <a:spcPct val="75000"/>
              </a:lnSpc>
              <a:spcBef>
                <a:spcPts val="0"/>
              </a:spcBef>
              <a:spcAft>
                <a:spcPts val="0"/>
              </a:spcAft>
              <a:buNone/>
            </a:pPr>
            <a:r>
              <a:rPr b="1" lang="en" sz="3600">
                <a:solidFill>
                  <a:schemeClr val="dk2"/>
                </a:solidFill>
                <a:highlight>
                  <a:schemeClr val="accent1"/>
                </a:highlight>
                <a:latin typeface="Khand"/>
                <a:ea typeface="Khand"/>
                <a:cs typeface="Khand"/>
                <a:sym typeface="Khand"/>
              </a:rPr>
              <a:t>MA</a:t>
            </a:r>
            <a:endParaRPr b="1" sz="3600">
              <a:solidFill>
                <a:schemeClr val="dk2"/>
              </a:solidFill>
              <a:highlight>
                <a:schemeClr val="accent1"/>
              </a:highlight>
              <a:latin typeface="Khand"/>
              <a:ea typeface="Khand"/>
              <a:cs typeface="Khand"/>
              <a:sym typeface="Khand"/>
            </a:endParaRPr>
          </a:p>
        </p:txBody>
      </p:sp>
      <p:pic>
        <p:nvPicPr>
          <p:cNvPr id="813" name="Google Shape;813;p50" title="Points scored">
            <a:hlinkClick r:id="rId3"/>
          </p:cNvPr>
          <p:cNvPicPr preferRelativeResize="0"/>
          <p:nvPr/>
        </p:nvPicPr>
        <p:blipFill>
          <a:blip r:embed="rId4">
            <a:alphaModFix/>
          </a:blip>
          <a:stretch>
            <a:fillRect/>
          </a:stretch>
        </p:blipFill>
        <p:spPr>
          <a:xfrm>
            <a:off x="579050" y="1944800"/>
            <a:ext cx="4230375" cy="2615774"/>
          </a:xfrm>
          <a:prstGeom prst="rect">
            <a:avLst/>
          </a:prstGeom>
          <a:noFill/>
          <a:ln>
            <a:noFill/>
          </a:ln>
        </p:spPr>
      </p:pic>
      <p:sp>
        <p:nvSpPr>
          <p:cNvPr id="814" name="Google Shape;814;p50"/>
          <p:cNvSpPr/>
          <p:nvPr/>
        </p:nvSpPr>
        <p:spPr>
          <a:xfrm rot="5400000">
            <a:off x="3734350" y="2598313"/>
            <a:ext cx="87900" cy="186000"/>
          </a:xfrm>
          <a:prstGeom prst="ellipse">
            <a:avLst/>
          </a:prstGeom>
          <a:solidFill>
            <a:schemeClr val="accen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50"/>
          <p:cNvSpPr/>
          <p:nvPr/>
        </p:nvSpPr>
        <p:spPr>
          <a:xfrm rot="5400000">
            <a:off x="4115592" y="2004038"/>
            <a:ext cx="87900" cy="186000"/>
          </a:xfrm>
          <a:prstGeom prst="ellipse">
            <a:avLst/>
          </a:prstGeom>
          <a:solidFill>
            <a:schemeClr val="accen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50"/>
          <p:cNvSpPr/>
          <p:nvPr/>
        </p:nvSpPr>
        <p:spPr>
          <a:xfrm rot="5400000">
            <a:off x="3925468" y="2926141"/>
            <a:ext cx="87900" cy="186000"/>
          </a:xfrm>
          <a:prstGeom prst="ellipse">
            <a:avLst/>
          </a:prstGeom>
          <a:solidFill>
            <a:schemeClr val="dk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50"/>
          <p:cNvSpPr/>
          <p:nvPr/>
        </p:nvSpPr>
        <p:spPr>
          <a:xfrm rot="5400000">
            <a:off x="2930908" y="2449238"/>
            <a:ext cx="87900" cy="186000"/>
          </a:xfrm>
          <a:prstGeom prst="ellipse">
            <a:avLst/>
          </a:prstGeom>
          <a:solidFill>
            <a:schemeClr val="accen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50"/>
          <p:cNvSpPr/>
          <p:nvPr/>
        </p:nvSpPr>
        <p:spPr>
          <a:xfrm rot="5400000">
            <a:off x="3544236" y="3391816"/>
            <a:ext cx="87900" cy="186000"/>
          </a:xfrm>
          <a:prstGeom prst="ellipse">
            <a:avLst/>
          </a:prstGeom>
          <a:solidFill>
            <a:srgbClr val="D9D9D9"/>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50"/>
          <p:cNvSpPr/>
          <p:nvPr/>
        </p:nvSpPr>
        <p:spPr>
          <a:xfrm rot="5400000">
            <a:off x="2552234" y="2926138"/>
            <a:ext cx="87900" cy="186000"/>
          </a:xfrm>
          <a:prstGeom prst="ellipse">
            <a:avLst/>
          </a:prstGeom>
          <a:solidFill>
            <a:schemeClr val="accen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50"/>
          <p:cNvSpPr/>
          <p:nvPr/>
        </p:nvSpPr>
        <p:spPr>
          <a:xfrm rot="5400000">
            <a:off x="2743335" y="2217391"/>
            <a:ext cx="87900" cy="186000"/>
          </a:xfrm>
          <a:prstGeom prst="ellipse">
            <a:avLst/>
          </a:prstGeom>
          <a:solidFill>
            <a:schemeClr val="dk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50"/>
          <p:cNvSpPr/>
          <p:nvPr/>
        </p:nvSpPr>
        <p:spPr>
          <a:xfrm rot="5400000">
            <a:off x="2361119" y="2642116"/>
            <a:ext cx="87900" cy="186000"/>
          </a:xfrm>
          <a:prstGeom prst="ellipse">
            <a:avLst/>
          </a:prstGeom>
          <a:solidFill>
            <a:srgbClr val="D9D9D9"/>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50"/>
          <p:cNvSpPr/>
          <p:nvPr/>
        </p:nvSpPr>
        <p:spPr>
          <a:xfrm rot="5400000">
            <a:off x="1556094" y="3391816"/>
            <a:ext cx="87900" cy="186000"/>
          </a:xfrm>
          <a:prstGeom prst="ellipse">
            <a:avLst/>
          </a:prstGeom>
          <a:solidFill>
            <a:schemeClr val="dk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50"/>
          <p:cNvSpPr/>
          <p:nvPr/>
        </p:nvSpPr>
        <p:spPr>
          <a:xfrm rot="5400000">
            <a:off x="1176410" y="2926141"/>
            <a:ext cx="87900" cy="186000"/>
          </a:xfrm>
          <a:prstGeom prst="ellipse">
            <a:avLst/>
          </a:prstGeom>
          <a:solidFill>
            <a:srgbClr val="D9D9D9"/>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50"/>
          <p:cNvSpPr/>
          <p:nvPr/>
        </p:nvSpPr>
        <p:spPr>
          <a:xfrm rot="5400000">
            <a:off x="1364968" y="1987115"/>
            <a:ext cx="87900" cy="186000"/>
          </a:xfrm>
          <a:prstGeom prst="ellipse">
            <a:avLst/>
          </a:prstGeom>
          <a:solidFill>
            <a:schemeClr val="accen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50"/>
          <p:cNvSpPr/>
          <p:nvPr/>
        </p:nvSpPr>
        <p:spPr>
          <a:xfrm rot="5400000">
            <a:off x="1749784" y="2473621"/>
            <a:ext cx="87900" cy="186000"/>
          </a:xfrm>
          <a:prstGeom prst="ellipse">
            <a:avLst/>
          </a:prstGeom>
          <a:solidFill>
            <a:schemeClr val="accen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9" name="Shape 829"/>
        <p:cNvGrpSpPr/>
        <p:nvPr/>
      </p:nvGrpSpPr>
      <p:grpSpPr>
        <a:xfrm>
          <a:off x="0" y="0"/>
          <a:ext cx="0" cy="0"/>
          <a:chOff x="0" y="0"/>
          <a:chExt cx="0" cy="0"/>
        </a:xfrm>
      </p:grpSpPr>
      <p:pic>
        <p:nvPicPr>
          <p:cNvPr id="830" name="Google Shape;830;p51"/>
          <p:cNvPicPr preferRelativeResize="0"/>
          <p:nvPr/>
        </p:nvPicPr>
        <p:blipFill rotWithShape="1">
          <a:blip r:embed="rId3">
            <a:alphaModFix/>
          </a:blip>
          <a:srcRect b="12501" l="0" r="0" t="12501"/>
          <a:stretch/>
        </p:blipFill>
        <p:spPr>
          <a:xfrm>
            <a:off x="0" y="-1"/>
            <a:ext cx="9144000" cy="5143496"/>
          </a:xfrm>
          <a:prstGeom prst="rect">
            <a:avLst/>
          </a:prstGeom>
          <a:noFill/>
          <a:ln>
            <a:noFill/>
          </a:ln>
        </p:spPr>
      </p:pic>
      <p:sp>
        <p:nvSpPr>
          <p:cNvPr id="831" name="Google Shape;831;p51"/>
          <p:cNvSpPr txBox="1"/>
          <p:nvPr>
            <p:ph type="title"/>
          </p:nvPr>
        </p:nvSpPr>
        <p:spPr>
          <a:xfrm>
            <a:off x="2627975" y="538175"/>
            <a:ext cx="3930900" cy="40719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AWESOME  WORDS</a:t>
            </a:r>
            <a:endParaRPr/>
          </a:p>
        </p:txBody>
      </p:sp>
      <p:grpSp>
        <p:nvGrpSpPr>
          <p:cNvPr id="832" name="Google Shape;832;p51"/>
          <p:cNvGrpSpPr/>
          <p:nvPr/>
        </p:nvGrpSpPr>
        <p:grpSpPr>
          <a:xfrm rot="-5400000">
            <a:off x="-785990" y="1333262"/>
            <a:ext cx="3000750" cy="334221"/>
            <a:chOff x="6143247" y="203950"/>
            <a:chExt cx="3000750" cy="334221"/>
          </a:xfrm>
        </p:grpSpPr>
        <p:grpSp>
          <p:nvGrpSpPr>
            <p:cNvPr id="833" name="Google Shape;833;p51"/>
            <p:cNvGrpSpPr/>
            <p:nvPr/>
          </p:nvGrpSpPr>
          <p:grpSpPr>
            <a:xfrm>
              <a:off x="6401510" y="203950"/>
              <a:ext cx="2742479" cy="147696"/>
              <a:chOff x="184396" y="1493143"/>
              <a:chExt cx="49503224" cy="2670817"/>
            </a:xfrm>
          </p:grpSpPr>
          <p:sp>
            <p:nvSpPr>
              <p:cNvPr id="834" name="Google Shape;834;p51"/>
              <p:cNvSpPr/>
              <p:nvPr/>
            </p:nvSpPr>
            <p:spPr>
              <a:xfrm>
                <a:off x="184396"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51"/>
              <p:cNvSpPr/>
              <p:nvPr/>
            </p:nvSpPr>
            <p:spPr>
              <a:xfrm>
                <a:off x="1448775"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51"/>
              <p:cNvSpPr/>
              <p:nvPr/>
            </p:nvSpPr>
            <p:spPr>
              <a:xfrm>
                <a:off x="1885037" y="1493143"/>
                <a:ext cx="47802583" cy="2670817"/>
              </a:xfrm>
              <a:custGeom>
                <a:rect b="b" l="l" r="r" t="t"/>
                <a:pathLst>
                  <a:path extrusionOk="0" h="106822" w="174122">
                    <a:moveTo>
                      <a:pt x="1" y="0"/>
                    </a:moveTo>
                    <a:lnTo>
                      <a:pt x="1" y="106822"/>
                    </a:lnTo>
                    <a:lnTo>
                      <a:pt x="174121" y="106822"/>
                    </a:lnTo>
                    <a:lnTo>
                      <a:pt x="1741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 name="Google Shape;837;p51"/>
            <p:cNvGrpSpPr/>
            <p:nvPr/>
          </p:nvGrpSpPr>
          <p:grpSpPr>
            <a:xfrm>
              <a:off x="6143247" y="203959"/>
              <a:ext cx="215333" cy="147696"/>
              <a:chOff x="442294" y="1493300"/>
              <a:chExt cx="3886871" cy="2670817"/>
            </a:xfrm>
          </p:grpSpPr>
          <p:sp>
            <p:nvSpPr>
              <p:cNvPr id="838" name="Google Shape;838;p51"/>
              <p:cNvSpPr/>
              <p:nvPr/>
            </p:nvSpPr>
            <p:spPr>
              <a:xfrm>
                <a:off x="442294"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51"/>
              <p:cNvSpPr/>
              <p:nvPr/>
            </p:nvSpPr>
            <p:spPr>
              <a:xfrm>
                <a:off x="3661515" y="1493300"/>
                <a:ext cx="667650" cy="2670550"/>
              </a:xfrm>
              <a:custGeom>
                <a:rect b="b" l="l" r="r" t="t"/>
                <a:pathLst>
                  <a:path extrusionOk="0" h="106822" w="26706">
                    <a:moveTo>
                      <a:pt x="0" y="0"/>
                    </a:moveTo>
                    <a:lnTo>
                      <a:pt x="0" y="106822"/>
                    </a:lnTo>
                    <a:cubicBezTo>
                      <a:pt x="14777" y="106822"/>
                      <a:pt x="26706" y="82965"/>
                      <a:pt x="26706" y="53411"/>
                    </a:cubicBezTo>
                    <a:cubicBezTo>
                      <a:pt x="26706" y="23857"/>
                      <a:pt x="14777"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51"/>
              <p:cNvSpPr/>
              <p:nvPr/>
            </p:nvSpPr>
            <p:spPr>
              <a:xfrm>
                <a:off x="1706672"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51"/>
              <p:cNvSpPr/>
              <p:nvPr/>
            </p:nvSpPr>
            <p:spPr>
              <a:xfrm>
                <a:off x="2191334" y="1493300"/>
                <a:ext cx="1525744" cy="2670817"/>
              </a:xfrm>
              <a:custGeom>
                <a:rect b="b" l="l" r="r" t="t"/>
                <a:pathLst>
                  <a:path extrusionOk="0" h="106822" w="174122">
                    <a:moveTo>
                      <a:pt x="1" y="0"/>
                    </a:moveTo>
                    <a:lnTo>
                      <a:pt x="1" y="106822"/>
                    </a:lnTo>
                    <a:lnTo>
                      <a:pt x="174121" y="106822"/>
                    </a:lnTo>
                    <a:lnTo>
                      <a:pt x="1741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 name="Google Shape;842;p51"/>
            <p:cNvGrpSpPr/>
            <p:nvPr/>
          </p:nvGrpSpPr>
          <p:grpSpPr>
            <a:xfrm>
              <a:off x="6748185" y="390475"/>
              <a:ext cx="2395813" cy="147696"/>
              <a:chOff x="184396" y="1493143"/>
              <a:chExt cx="43245715" cy="2670817"/>
            </a:xfrm>
          </p:grpSpPr>
          <p:sp>
            <p:nvSpPr>
              <p:cNvPr id="843" name="Google Shape;843;p51"/>
              <p:cNvSpPr/>
              <p:nvPr/>
            </p:nvSpPr>
            <p:spPr>
              <a:xfrm>
                <a:off x="184396"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51"/>
              <p:cNvSpPr/>
              <p:nvPr/>
            </p:nvSpPr>
            <p:spPr>
              <a:xfrm>
                <a:off x="1448775"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51"/>
              <p:cNvSpPr/>
              <p:nvPr/>
            </p:nvSpPr>
            <p:spPr>
              <a:xfrm>
                <a:off x="1885037" y="1493143"/>
                <a:ext cx="41545074" cy="2670817"/>
              </a:xfrm>
              <a:custGeom>
                <a:rect b="b" l="l" r="r" t="t"/>
                <a:pathLst>
                  <a:path extrusionOk="0" h="106822" w="174122">
                    <a:moveTo>
                      <a:pt x="1" y="0"/>
                    </a:moveTo>
                    <a:lnTo>
                      <a:pt x="1" y="106822"/>
                    </a:lnTo>
                    <a:lnTo>
                      <a:pt x="174121" y="106822"/>
                    </a:lnTo>
                    <a:lnTo>
                      <a:pt x="1741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 name="Google Shape;846;p51"/>
            <p:cNvGrpSpPr/>
            <p:nvPr/>
          </p:nvGrpSpPr>
          <p:grpSpPr>
            <a:xfrm>
              <a:off x="6489922" y="390475"/>
              <a:ext cx="215333" cy="147696"/>
              <a:chOff x="442294" y="1493143"/>
              <a:chExt cx="3886871" cy="2670817"/>
            </a:xfrm>
          </p:grpSpPr>
          <p:sp>
            <p:nvSpPr>
              <p:cNvPr id="847" name="Google Shape;847;p51"/>
              <p:cNvSpPr/>
              <p:nvPr/>
            </p:nvSpPr>
            <p:spPr>
              <a:xfrm>
                <a:off x="442294"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51"/>
              <p:cNvSpPr/>
              <p:nvPr/>
            </p:nvSpPr>
            <p:spPr>
              <a:xfrm>
                <a:off x="3661515" y="1493300"/>
                <a:ext cx="667650" cy="2670550"/>
              </a:xfrm>
              <a:custGeom>
                <a:rect b="b" l="l" r="r" t="t"/>
                <a:pathLst>
                  <a:path extrusionOk="0" h="106822" w="26706">
                    <a:moveTo>
                      <a:pt x="0" y="0"/>
                    </a:moveTo>
                    <a:lnTo>
                      <a:pt x="0" y="106822"/>
                    </a:lnTo>
                    <a:cubicBezTo>
                      <a:pt x="14777" y="106822"/>
                      <a:pt x="26706" y="82965"/>
                      <a:pt x="26706" y="53411"/>
                    </a:cubicBezTo>
                    <a:cubicBezTo>
                      <a:pt x="26706" y="23857"/>
                      <a:pt x="14777"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51"/>
              <p:cNvSpPr/>
              <p:nvPr/>
            </p:nvSpPr>
            <p:spPr>
              <a:xfrm>
                <a:off x="1706672"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51"/>
              <p:cNvSpPr/>
              <p:nvPr/>
            </p:nvSpPr>
            <p:spPr>
              <a:xfrm>
                <a:off x="2191445" y="1493143"/>
                <a:ext cx="1531838" cy="2670817"/>
              </a:xfrm>
              <a:custGeom>
                <a:rect b="b" l="l" r="r" t="t"/>
                <a:pathLst>
                  <a:path extrusionOk="0" h="106822" w="174122">
                    <a:moveTo>
                      <a:pt x="1" y="0"/>
                    </a:moveTo>
                    <a:lnTo>
                      <a:pt x="1" y="106822"/>
                    </a:lnTo>
                    <a:lnTo>
                      <a:pt x="174121" y="106822"/>
                    </a:lnTo>
                    <a:lnTo>
                      <a:pt x="1741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1" name="Google Shape;851;p51"/>
          <p:cNvGrpSpPr/>
          <p:nvPr/>
        </p:nvGrpSpPr>
        <p:grpSpPr>
          <a:xfrm rot="5400000">
            <a:off x="6929247" y="3476012"/>
            <a:ext cx="3000750" cy="334221"/>
            <a:chOff x="6143247" y="203950"/>
            <a:chExt cx="3000750" cy="334221"/>
          </a:xfrm>
        </p:grpSpPr>
        <p:grpSp>
          <p:nvGrpSpPr>
            <p:cNvPr id="852" name="Google Shape;852;p51"/>
            <p:cNvGrpSpPr/>
            <p:nvPr/>
          </p:nvGrpSpPr>
          <p:grpSpPr>
            <a:xfrm>
              <a:off x="6401510" y="203950"/>
              <a:ext cx="2742479" cy="147696"/>
              <a:chOff x="184396" y="1493143"/>
              <a:chExt cx="49503224" cy="2670817"/>
            </a:xfrm>
          </p:grpSpPr>
          <p:sp>
            <p:nvSpPr>
              <p:cNvPr id="853" name="Google Shape;853;p51"/>
              <p:cNvSpPr/>
              <p:nvPr/>
            </p:nvSpPr>
            <p:spPr>
              <a:xfrm>
                <a:off x="184396"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51"/>
              <p:cNvSpPr/>
              <p:nvPr/>
            </p:nvSpPr>
            <p:spPr>
              <a:xfrm>
                <a:off x="1448775"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51"/>
              <p:cNvSpPr/>
              <p:nvPr/>
            </p:nvSpPr>
            <p:spPr>
              <a:xfrm>
                <a:off x="1885037" y="1493143"/>
                <a:ext cx="47802583" cy="2670817"/>
              </a:xfrm>
              <a:custGeom>
                <a:rect b="b" l="l" r="r" t="t"/>
                <a:pathLst>
                  <a:path extrusionOk="0" h="106822" w="174122">
                    <a:moveTo>
                      <a:pt x="1" y="0"/>
                    </a:moveTo>
                    <a:lnTo>
                      <a:pt x="1" y="106822"/>
                    </a:lnTo>
                    <a:lnTo>
                      <a:pt x="174121" y="106822"/>
                    </a:lnTo>
                    <a:lnTo>
                      <a:pt x="1741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 name="Google Shape;856;p51"/>
            <p:cNvGrpSpPr/>
            <p:nvPr/>
          </p:nvGrpSpPr>
          <p:grpSpPr>
            <a:xfrm>
              <a:off x="6143247" y="203959"/>
              <a:ext cx="215333" cy="147696"/>
              <a:chOff x="442294" y="1493300"/>
              <a:chExt cx="3886871" cy="2670817"/>
            </a:xfrm>
          </p:grpSpPr>
          <p:sp>
            <p:nvSpPr>
              <p:cNvPr id="857" name="Google Shape;857;p51"/>
              <p:cNvSpPr/>
              <p:nvPr/>
            </p:nvSpPr>
            <p:spPr>
              <a:xfrm>
                <a:off x="442294"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51"/>
              <p:cNvSpPr/>
              <p:nvPr/>
            </p:nvSpPr>
            <p:spPr>
              <a:xfrm>
                <a:off x="3661515" y="1493300"/>
                <a:ext cx="667650" cy="2670550"/>
              </a:xfrm>
              <a:custGeom>
                <a:rect b="b" l="l" r="r" t="t"/>
                <a:pathLst>
                  <a:path extrusionOk="0" h="106822" w="26706">
                    <a:moveTo>
                      <a:pt x="0" y="0"/>
                    </a:moveTo>
                    <a:lnTo>
                      <a:pt x="0" y="106822"/>
                    </a:lnTo>
                    <a:cubicBezTo>
                      <a:pt x="14777" y="106822"/>
                      <a:pt x="26706" y="82965"/>
                      <a:pt x="26706" y="53411"/>
                    </a:cubicBezTo>
                    <a:cubicBezTo>
                      <a:pt x="26706" y="23857"/>
                      <a:pt x="14777"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51"/>
              <p:cNvSpPr/>
              <p:nvPr/>
            </p:nvSpPr>
            <p:spPr>
              <a:xfrm>
                <a:off x="1706672"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51"/>
              <p:cNvSpPr/>
              <p:nvPr/>
            </p:nvSpPr>
            <p:spPr>
              <a:xfrm>
                <a:off x="2191334" y="1493300"/>
                <a:ext cx="1525744" cy="2670817"/>
              </a:xfrm>
              <a:custGeom>
                <a:rect b="b" l="l" r="r" t="t"/>
                <a:pathLst>
                  <a:path extrusionOk="0" h="106822" w="174122">
                    <a:moveTo>
                      <a:pt x="1" y="0"/>
                    </a:moveTo>
                    <a:lnTo>
                      <a:pt x="1" y="106822"/>
                    </a:lnTo>
                    <a:lnTo>
                      <a:pt x="174121" y="106822"/>
                    </a:lnTo>
                    <a:lnTo>
                      <a:pt x="1741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 name="Google Shape;861;p51"/>
            <p:cNvGrpSpPr/>
            <p:nvPr/>
          </p:nvGrpSpPr>
          <p:grpSpPr>
            <a:xfrm>
              <a:off x="6748185" y="390475"/>
              <a:ext cx="2395813" cy="147696"/>
              <a:chOff x="184396" y="1493143"/>
              <a:chExt cx="43245715" cy="2670817"/>
            </a:xfrm>
          </p:grpSpPr>
          <p:sp>
            <p:nvSpPr>
              <p:cNvPr id="862" name="Google Shape;862;p51"/>
              <p:cNvSpPr/>
              <p:nvPr/>
            </p:nvSpPr>
            <p:spPr>
              <a:xfrm>
                <a:off x="184396"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51"/>
              <p:cNvSpPr/>
              <p:nvPr/>
            </p:nvSpPr>
            <p:spPr>
              <a:xfrm>
                <a:off x="1448775"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51"/>
              <p:cNvSpPr/>
              <p:nvPr/>
            </p:nvSpPr>
            <p:spPr>
              <a:xfrm>
                <a:off x="1885037" y="1493143"/>
                <a:ext cx="41545074" cy="2670817"/>
              </a:xfrm>
              <a:custGeom>
                <a:rect b="b" l="l" r="r" t="t"/>
                <a:pathLst>
                  <a:path extrusionOk="0" h="106822" w="174122">
                    <a:moveTo>
                      <a:pt x="1" y="0"/>
                    </a:moveTo>
                    <a:lnTo>
                      <a:pt x="1" y="106822"/>
                    </a:lnTo>
                    <a:lnTo>
                      <a:pt x="174121" y="106822"/>
                    </a:lnTo>
                    <a:lnTo>
                      <a:pt x="1741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 name="Google Shape;865;p51"/>
            <p:cNvGrpSpPr/>
            <p:nvPr/>
          </p:nvGrpSpPr>
          <p:grpSpPr>
            <a:xfrm>
              <a:off x="6489922" y="390475"/>
              <a:ext cx="215333" cy="147696"/>
              <a:chOff x="442294" y="1493143"/>
              <a:chExt cx="3886871" cy="2670817"/>
            </a:xfrm>
          </p:grpSpPr>
          <p:sp>
            <p:nvSpPr>
              <p:cNvPr id="866" name="Google Shape;866;p51"/>
              <p:cNvSpPr/>
              <p:nvPr/>
            </p:nvSpPr>
            <p:spPr>
              <a:xfrm>
                <a:off x="442294"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51"/>
              <p:cNvSpPr/>
              <p:nvPr/>
            </p:nvSpPr>
            <p:spPr>
              <a:xfrm>
                <a:off x="3661515" y="1493300"/>
                <a:ext cx="667650" cy="2670550"/>
              </a:xfrm>
              <a:custGeom>
                <a:rect b="b" l="l" r="r" t="t"/>
                <a:pathLst>
                  <a:path extrusionOk="0" h="106822" w="26706">
                    <a:moveTo>
                      <a:pt x="0" y="0"/>
                    </a:moveTo>
                    <a:lnTo>
                      <a:pt x="0" y="106822"/>
                    </a:lnTo>
                    <a:cubicBezTo>
                      <a:pt x="14777" y="106822"/>
                      <a:pt x="26706" y="82965"/>
                      <a:pt x="26706" y="53411"/>
                    </a:cubicBezTo>
                    <a:cubicBezTo>
                      <a:pt x="26706" y="23857"/>
                      <a:pt x="14777"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51"/>
              <p:cNvSpPr/>
              <p:nvPr/>
            </p:nvSpPr>
            <p:spPr>
              <a:xfrm>
                <a:off x="1706672"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51"/>
              <p:cNvSpPr/>
              <p:nvPr/>
            </p:nvSpPr>
            <p:spPr>
              <a:xfrm>
                <a:off x="2191445" y="1493143"/>
                <a:ext cx="1531838" cy="2670817"/>
              </a:xfrm>
              <a:custGeom>
                <a:rect b="b" l="l" r="r" t="t"/>
                <a:pathLst>
                  <a:path extrusionOk="0" h="106822" w="174122">
                    <a:moveTo>
                      <a:pt x="1" y="0"/>
                    </a:moveTo>
                    <a:lnTo>
                      <a:pt x="1" y="106822"/>
                    </a:lnTo>
                    <a:lnTo>
                      <a:pt x="174121" y="106822"/>
                    </a:lnTo>
                    <a:lnTo>
                      <a:pt x="1741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73" name="Shape 873"/>
        <p:cNvGrpSpPr/>
        <p:nvPr/>
      </p:nvGrpSpPr>
      <p:grpSpPr>
        <a:xfrm>
          <a:off x="0" y="0"/>
          <a:ext cx="0" cy="0"/>
          <a:chOff x="0" y="0"/>
          <a:chExt cx="0" cy="0"/>
        </a:xfrm>
      </p:grpSpPr>
      <p:pic>
        <p:nvPicPr>
          <p:cNvPr id="874" name="Google Shape;874;p52" title="Points scored">
            <a:hlinkClick r:id="rId3"/>
          </p:cNvPr>
          <p:cNvPicPr preferRelativeResize="0"/>
          <p:nvPr/>
        </p:nvPicPr>
        <p:blipFill>
          <a:blip r:embed="rId4">
            <a:alphaModFix/>
          </a:blip>
          <a:stretch>
            <a:fillRect/>
          </a:stretch>
        </p:blipFill>
        <p:spPr>
          <a:xfrm>
            <a:off x="3784975" y="1053425"/>
            <a:ext cx="5587626" cy="3455075"/>
          </a:xfrm>
          <a:prstGeom prst="rect">
            <a:avLst/>
          </a:prstGeom>
          <a:noFill/>
          <a:ln>
            <a:noFill/>
          </a:ln>
        </p:spPr>
      </p:pic>
      <p:grpSp>
        <p:nvGrpSpPr>
          <p:cNvPr id="875" name="Google Shape;875;p52"/>
          <p:cNvGrpSpPr/>
          <p:nvPr/>
        </p:nvGrpSpPr>
        <p:grpSpPr>
          <a:xfrm>
            <a:off x="3337506" y="2715775"/>
            <a:ext cx="3538720" cy="275094"/>
            <a:chOff x="442294" y="1493071"/>
            <a:chExt cx="34289920" cy="2670817"/>
          </a:xfrm>
        </p:grpSpPr>
        <p:sp>
          <p:nvSpPr>
            <p:cNvPr id="876" name="Google Shape;876;p52"/>
            <p:cNvSpPr/>
            <p:nvPr/>
          </p:nvSpPr>
          <p:spPr>
            <a:xfrm>
              <a:off x="442294"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52"/>
            <p:cNvSpPr/>
            <p:nvPr/>
          </p:nvSpPr>
          <p:spPr>
            <a:xfrm>
              <a:off x="3661515" y="1493300"/>
              <a:ext cx="667650" cy="2670550"/>
            </a:xfrm>
            <a:custGeom>
              <a:rect b="b" l="l" r="r" t="t"/>
              <a:pathLst>
                <a:path extrusionOk="0" h="106822" w="26706">
                  <a:moveTo>
                    <a:pt x="0" y="0"/>
                  </a:moveTo>
                  <a:lnTo>
                    <a:pt x="0" y="106822"/>
                  </a:lnTo>
                  <a:cubicBezTo>
                    <a:pt x="14777" y="106822"/>
                    <a:pt x="26706" y="82965"/>
                    <a:pt x="26706" y="53411"/>
                  </a:cubicBezTo>
                  <a:cubicBezTo>
                    <a:pt x="26706" y="23857"/>
                    <a:pt x="14777"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52"/>
            <p:cNvSpPr/>
            <p:nvPr/>
          </p:nvSpPr>
          <p:spPr>
            <a:xfrm>
              <a:off x="1706672"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52"/>
            <p:cNvSpPr/>
            <p:nvPr/>
          </p:nvSpPr>
          <p:spPr>
            <a:xfrm>
              <a:off x="2190989" y="1493071"/>
              <a:ext cx="32541225" cy="2670817"/>
            </a:xfrm>
            <a:custGeom>
              <a:rect b="b" l="l" r="r" t="t"/>
              <a:pathLst>
                <a:path extrusionOk="0" h="106822" w="174122">
                  <a:moveTo>
                    <a:pt x="1" y="0"/>
                  </a:moveTo>
                  <a:lnTo>
                    <a:pt x="1" y="106822"/>
                  </a:lnTo>
                  <a:lnTo>
                    <a:pt x="174121" y="106822"/>
                  </a:lnTo>
                  <a:lnTo>
                    <a:pt x="1741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 name="Google Shape;880;p52"/>
          <p:cNvGrpSpPr/>
          <p:nvPr/>
        </p:nvGrpSpPr>
        <p:grpSpPr>
          <a:xfrm>
            <a:off x="3337506" y="3828290"/>
            <a:ext cx="2672745" cy="275094"/>
            <a:chOff x="442294" y="1493091"/>
            <a:chExt cx="25898695" cy="2670817"/>
          </a:xfrm>
        </p:grpSpPr>
        <p:sp>
          <p:nvSpPr>
            <p:cNvPr id="881" name="Google Shape;881;p52"/>
            <p:cNvSpPr/>
            <p:nvPr/>
          </p:nvSpPr>
          <p:spPr>
            <a:xfrm>
              <a:off x="442294"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52"/>
            <p:cNvSpPr/>
            <p:nvPr/>
          </p:nvSpPr>
          <p:spPr>
            <a:xfrm>
              <a:off x="3661515" y="1493300"/>
              <a:ext cx="667650" cy="2670550"/>
            </a:xfrm>
            <a:custGeom>
              <a:rect b="b" l="l" r="r" t="t"/>
              <a:pathLst>
                <a:path extrusionOk="0" h="106822" w="26706">
                  <a:moveTo>
                    <a:pt x="0" y="0"/>
                  </a:moveTo>
                  <a:lnTo>
                    <a:pt x="0" y="106822"/>
                  </a:lnTo>
                  <a:cubicBezTo>
                    <a:pt x="14777" y="106822"/>
                    <a:pt x="26706" y="82965"/>
                    <a:pt x="26706" y="53411"/>
                  </a:cubicBezTo>
                  <a:cubicBezTo>
                    <a:pt x="26706" y="23857"/>
                    <a:pt x="14777" y="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52"/>
            <p:cNvSpPr/>
            <p:nvPr/>
          </p:nvSpPr>
          <p:spPr>
            <a:xfrm>
              <a:off x="1706672"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52"/>
            <p:cNvSpPr/>
            <p:nvPr/>
          </p:nvSpPr>
          <p:spPr>
            <a:xfrm>
              <a:off x="2191138" y="1493091"/>
              <a:ext cx="24149851" cy="2670817"/>
            </a:xfrm>
            <a:custGeom>
              <a:rect b="b" l="l" r="r" t="t"/>
              <a:pathLst>
                <a:path extrusionOk="0" h="106822" w="174122">
                  <a:moveTo>
                    <a:pt x="1" y="0"/>
                  </a:moveTo>
                  <a:lnTo>
                    <a:pt x="1" y="106822"/>
                  </a:lnTo>
                  <a:lnTo>
                    <a:pt x="174121" y="106822"/>
                  </a:lnTo>
                  <a:lnTo>
                    <a:pt x="17412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 name="Google Shape;885;p52"/>
          <p:cNvGrpSpPr/>
          <p:nvPr/>
        </p:nvGrpSpPr>
        <p:grpSpPr>
          <a:xfrm>
            <a:off x="3337506" y="1603265"/>
            <a:ext cx="2672745" cy="275094"/>
            <a:chOff x="442294" y="1493091"/>
            <a:chExt cx="25898695" cy="2670817"/>
          </a:xfrm>
        </p:grpSpPr>
        <p:sp>
          <p:nvSpPr>
            <p:cNvPr id="886" name="Google Shape;886;p52"/>
            <p:cNvSpPr/>
            <p:nvPr/>
          </p:nvSpPr>
          <p:spPr>
            <a:xfrm>
              <a:off x="442294"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52"/>
            <p:cNvSpPr/>
            <p:nvPr/>
          </p:nvSpPr>
          <p:spPr>
            <a:xfrm>
              <a:off x="3661515" y="1493300"/>
              <a:ext cx="667650" cy="2670550"/>
            </a:xfrm>
            <a:custGeom>
              <a:rect b="b" l="l" r="r" t="t"/>
              <a:pathLst>
                <a:path extrusionOk="0" h="106822" w="26706">
                  <a:moveTo>
                    <a:pt x="0" y="0"/>
                  </a:moveTo>
                  <a:lnTo>
                    <a:pt x="0" y="106822"/>
                  </a:lnTo>
                  <a:cubicBezTo>
                    <a:pt x="14777" y="106822"/>
                    <a:pt x="26706" y="82965"/>
                    <a:pt x="26706" y="53411"/>
                  </a:cubicBezTo>
                  <a:cubicBezTo>
                    <a:pt x="26706" y="23857"/>
                    <a:pt x="14777" y="0"/>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52"/>
            <p:cNvSpPr/>
            <p:nvPr/>
          </p:nvSpPr>
          <p:spPr>
            <a:xfrm>
              <a:off x="1706672"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52"/>
            <p:cNvSpPr/>
            <p:nvPr/>
          </p:nvSpPr>
          <p:spPr>
            <a:xfrm>
              <a:off x="2191138" y="1493091"/>
              <a:ext cx="24149851" cy="2670817"/>
            </a:xfrm>
            <a:custGeom>
              <a:rect b="b" l="l" r="r" t="t"/>
              <a:pathLst>
                <a:path extrusionOk="0" h="106822" w="174122">
                  <a:moveTo>
                    <a:pt x="1" y="0"/>
                  </a:moveTo>
                  <a:lnTo>
                    <a:pt x="1" y="106822"/>
                  </a:lnTo>
                  <a:lnTo>
                    <a:pt x="174121" y="106822"/>
                  </a:lnTo>
                  <a:lnTo>
                    <a:pt x="1741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0" name="Google Shape;890;p52"/>
          <p:cNvSpPr txBox="1"/>
          <p:nvPr>
            <p:ph type="title"/>
          </p:nvPr>
        </p:nvSpPr>
        <p:spPr>
          <a:xfrm>
            <a:off x="714375" y="538175"/>
            <a:ext cx="3857700" cy="4794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THIS IS A GRAPH</a:t>
            </a:r>
            <a:endParaRPr/>
          </a:p>
        </p:txBody>
      </p:sp>
      <p:sp>
        <p:nvSpPr>
          <p:cNvPr id="891" name="Google Shape;891;p52"/>
          <p:cNvSpPr txBox="1"/>
          <p:nvPr>
            <p:ph idx="12" type="sldNum"/>
          </p:nvPr>
        </p:nvSpPr>
        <p:spPr>
          <a:xfrm>
            <a:off x="8629950" y="4735225"/>
            <a:ext cx="356700" cy="2832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 </a:t>
            </a:r>
            <a:fld id="{00000000-1234-1234-1234-123412341234}" type="slidenum">
              <a:rPr lang="en"/>
              <a:t>‹#›</a:t>
            </a:fld>
            <a:r>
              <a:rPr lang="en"/>
              <a:t>.</a:t>
            </a:r>
            <a:endParaRPr/>
          </a:p>
        </p:txBody>
      </p:sp>
      <p:sp>
        <p:nvSpPr>
          <p:cNvPr id="892" name="Google Shape;892;p52"/>
          <p:cNvSpPr txBox="1"/>
          <p:nvPr/>
        </p:nvSpPr>
        <p:spPr>
          <a:xfrm>
            <a:off x="1202201" y="1582806"/>
            <a:ext cx="1960800" cy="3750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a:solidFill>
                  <a:schemeClr val="dk2"/>
                </a:solidFill>
                <a:latin typeface="Sintony"/>
                <a:ea typeface="Sintony"/>
                <a:cs typeface="Sintony"/>
                <a:sym typeface="Sintony"/>
              </a:rPr>
              <a:t>Mercury is the closest planet to the Sun</a:t>
            </a:r>
            <a:endParaRPr>
              <a:solidFill>
                <a:schemeClr val="dk2"/>
              </a:solidFill>
              <a:latin typeface="Sintony"/>
              <a:ea typeface="Sintony"/>
              <a:cs typeface="Sintony"/>
              <a:sym typeface="Sintony"/>
            </a:endParaRPr>
          </a:p>
        </p:txBody>
      </p:sp>
      <p:sp>
        <p:nvSpPr>
          <p:cNvPr id="893" name="Google Shape;893;p52"/>
          <p:cNvSpPr txBox="1"/>
          <p:nvPr/>
        </p:nvSpPr>
        <p:spPr>
          <a:xfrm>
            <a:off x="1202204" y="2687778"/>
            <a:ext cx="1960800" cy="3750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Clr>
                <a:schemeClr val="dk1"/>
              </a:buClr>
              <a:buSzPts val="1100"/>
              <a:buFont typeface="Arial"/>
              <a:buNone/>
            </a:pPr>
            <a:r>
              <a:rPr lang="en">
                <a:solidFill>
                  <a:schemeClr val="dk2"/>
                </a:solidFill>
                <a:latin typeface="Sintony"/>
                <a:ea typeface="Sintony"/>
                <a:cs typeface="Sintony"/>
                <a:sym typeface="Sintony"/>
              </a:rPr>
              <a:t>Despite being red, M</a:t>
            </a:r>
            <a:r>
              <a:rPr lang="en">
                <a:solidFill>
                  <a:schemeClr val="dk2"/>
                </a:solidFill>
                <a:latin typeface="Sintony"/>
                <a:ea typeface="Sintony"/>
                <a:cs typeface="Sintony"/>
                <a:sym typeface="Sintony"/>
              </a:rPr>
              <a:t>ars is a cold place</a:t>
            </a:r>
            <a:endParaRPr>
              <a:solidFill>
                <a:schemeClr val="dk2"/>
              </a:solidFill>
              <a:latin typeface="Sintony"/>
              <a:ea typeface="Sintony"/>
              <a:cs typeface="Sintony"/>
              <a:sym typeface="Sintony"/>
            </a:endParaRPr>
          </a:p>
        </p:txBody>
      </p:sp>
      <p:sp>
        <p:nvSpPr>
          <p:cNvPr id="894" name="Google Shape;894;p52"/>
          <p:cNvSpPr txBox="1"/>
          <p:nvPr/>
        </p:nvSpPr>
        <p:spPr>
          <a:xfrm>
            <a:off x="1202202" y="3792750"/>
            <a:ext cx="1960800" cy="3750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a:solidFill>
                  <a:schemeClr val="dk2"/>
                </a:solidFill>
                <a:latin typeface="Sintony"/>
                <a:ea typeface="Sintony"/>
                <a:cs typeface="Sintony"/>
                <a:sym typeface="Sintony"/>
              </a:rPr>
              <a:t>Venus is the second planet from the Sun</a:t>
            </a:r>
            <a:endParaRPr>
              <a:solidFill>
                <a:schemeClr val="dk2"/>
              </a:solidFill>
              <a:latin typeface="Sintony"/>
              <a:ea typeface="Sintony"/>
              <a:cs typeface="Sintony"/>
              <a:sym typeface="Sintony"/>
            </a:endParaRPr>
          </a:p>
        </p:txBody>
      </p:sp>
      <p:sp>
        <p:nvSpPr>
          <p:cNvPr id="895" name="Google Shape;895;p52"/>
          <p:cNvSpPr txBox="1"/>
          <p:nvPr/>
        </p:nvSpPr>
        <p:spPr>
          <a:xfrm>
            <a:off x="1202201" y="1356500"/>
            <a:ext cx="1960800" cy="150000"/>
          </a:xfrm>
          <a:prstGeom prst="rect">
            <a:avLst/>
          </a:prstGeom>
          <a:noFill/>
          <a:ln>
            <a:noFill/>
          </a:ln>
        </p:spPr>
        <p:txBody>
          <a:bodyPr anchorCtr="0" anchor="ctr" bIns="0" lIns="0" spcFirstLastPara="1" rIns="0" wrap="square" tIns="0">
            <a:noAutofit/>
          </a:bodyPr>
          <a:lstStyle/>
          <a:p>
            <a:pPr indent="0" lvl="0" marL="0" rtl="0" algn="r">
              <a:lnSpc>
                <a:spcPct val="75000"/>
              </a:lnSpc>
              <a:spcBef>
                <a:spcPts val="0"/>
              </a:spcBef>
              <a:spcAft>
                <a:spcPts val="0"/>
              </a:spcAft>
              <a:buNone/>
            </a:pPr>
            <a:r>
              <a:rPr b="1" lang="en" sz="1600">
                <a:solidFill>
                  <a:srgbClr val="434343"/>
                </a:solidFill>
                <a:latin typeface="Sintony"/>
                <a:ea typeface="Sintony"/>
                <a:cs typeface="Sintony"/>
                <a:sym typeface="Sintony"/>
              </a:rPr>
              <a:t>INTRODUCTION</a:t>
            </a:r>
            <a:endParaRPr b="1" sz="1600">
              <a:solidFill>
                <a:srgbClr val="434343"/>
              </a:solidFill>
              <a:latin typeface="Sintony"/>
              <a:ea typeface="Sintony"/>
              <a:cs typeface="Sintony"/>
              <a:sym typeface="Sintony"/>
            </a:endParaRPr>
          </a:p>
        </p:txBody>
      </p:sp>
      <p:sp>
        <p:nvSpPr>
          <p:cNvPr id="896" name="Google Shape;896;p52"/>
          <p:cNvSpPr txBox="1"/>
          <p:nvPr/>
        </p:nvSpPr>
        <p:spPr>
          <a:xfrm>
            <a:off x="1202201" y="2461360"/>
            <a:ext cx="1960800" cy="150000"/>
          </a:xfrm>
          <a:prstGeom prst="rect">
            <a:avLst/>
          </a:prstGeom>
          <a:noFill/>
          <a:ln>
            <a:noFill/>
          </a:ln>
        </p:spPr>
        <p:txBody>
          <a:bodyPr anchorCtr="0" anchor="ctr" bIns="0" lIns="0" spcFirstLastPara="1" rIns="0" wrap="square" tIns="0">
            <a:noAutofit/>
          </a:bodyPr>
          <a:lstStyle/>
          <a:p>
            <a:pPr indent="0" lvl="0" marL="0" rtl="0" algn="r">
              <a:lnSpc>
                <a:spcPct val="75000"/>
              </a:lnSpc>
              <a:spcBef>
                <a:spcPts val="0"/>
              </a:spcBef>
              <a:spcAft>
                <a:spcPts val="0"/>
              </a:spcAft>
              <a:buNone/>
            </a:pPr>
            <a:r>
              <a:rPr b="1" lang="en" sz="1600">
                <a:solidFill>
                  <a:srgbClr val="434343"/>
                </a:solidFill>
                <a:latin typeface="Sintony"/>
                <a:ea typeface="Sintony"/>
                <a:cs typeface="Sintony"/>
                <a:sym typeface="Sintony"/>
              </a:rPr>
              <a:t>INTRODUCTION</a:t>
            </a:r>
            <a:endParaRPr b="1" sz="1600">
              <a:solidFill>
                <a:srgbClr val="434343"/>
              </a:solidFill>
              <a:latin typeface="Sintony"/>
              <a:ea typeface="Sintony"/>
              <a:cs typeface="Sintony"/>
              <a:sym typeface="Sintony"/>
            </a:endParaRPr>
          </a:p>
        </p:txBody>
      </p:sp>
      <p:sp>
        <p:nvSpPr>
          <p:cNvPr id="897" name="Google Shape;897;p52"/>
          <p:cNvSpPr txBox="1"/>
          <p:nvPr/>
        </p:nvSpPr>
        <p:spPr>
          <a:xfrm>
            <a:off x="1202201" y="3566219"/>
            <a:ext cx="1960800" cy="150000"/>
          </a:xfrm>
          <a:prstGeom prst="rect">
            <a:avLst/>
          </a:prstGeom>
          <a:noFill/>
          <a:ln>
            <a:noFill/>
          </a:ln>
        </p:spPr>
        <p:txBody>
          <a:bodyPr anchorCtr="0" anchor="ctr" bIns="0" lIns="0" spcFirstLastPara="1" rIns="0" wrap="square" tIns="0">
            <a:noAutofit/>
          </a:bodyPr>
          <a:lstStyle/>
          <a:p>
            <a:pPr indent="0" lvl="0" marL="0" rtl="0" algn="r">
              <a:lnSpc>
                <a:spcPct val="75000"/>
              </a:lnSpc>
              <a:spcBef>
                <a:spcPts val="0"/>
              </a:spcBef>
              <a:spcAft>
                <a:spcPts val="0"/>
              </a:spcAft>
              <a:buNone/>
            </a:pPr>
            <a:r>
              <a:rPr b="1" lang="en" sz="1600">
                <a:solidFill>
                  <a:srgbClr val="434343"/>
                </a:solidFill>
                <a:latin typeface="Sintony"/>
                <a:ea typeface="Sintony"/>
                <a:cs typeface="Sintony"/>
                <a:sym typeface="Sintony"/>
              </a:rPr>
              <a:t>INTRODUCTION</a:t>
            </a:r>
            <a:endParaRPr b="1" sz="1600">
              <a:solidFill>
                <a:srgbClr val="434343"/>
              </a:solidFill>
              <a:latin typeface="Sintony"/>
              <a:ea typeface="Sintony"/>
              <a:cs typeface="Sintony"/>
              <a:sym typeface="Sintony"/>
            </a:endParaRPr>
          </a:p>
        </p:txBody>
      </p:sp>
      <p:grpSp>
        <p:nvGrpSpPr>
          <p:cNvPr id="898" name="Google Shape;898;p52"/>
          <p:cNvGrpSpPr/>
          <p:nvPr/>
        </p:nvGrpSpPr>
        <p:grpSpPr>
          <a:xfrm>
            <a:off x="6142922" y="538175"/>
            <a:ext cx="3000750" cy="334225"/>
            <a:chOff x="6143247" y="610775"/>
            <a:chExt cx="3000750" cy="334225"/>
          </a:xfrm>
        </p:grpSpPr>
        <p:grpSp>
          <p:nvGrpSpPr>
            <p:cNvPr id="899" name="Google Shape;899;p52"/>
            <p:cNvGrpSpPr/>
            <p:nvPr/>
          </p:nvGrpSpPr>
          <p:grpSpPr>
            <a:xfrm flipH="1" rot="10800000">
              <a:off x="6401510" y="797300"/>
              <a:ext cx="2742479" cy="147696"/>
              <a:chOff x="184396" y="1493143"/>
              <a:chExt cx="49503224" cy="2670817"/>
            </a:xfrm>
          </p:grpSpPr>
          <p:sp>
            <p:nvSpPr>
              <p:cNvPr id="900" name="Google Shape;900;p52"/>
              <p:cNvSpPr/>
              <p:nvPr/>
            </p:nvSpPr>
            <p:spPr>
              <a:xfrm>
                <a:off x="184396"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52"/>
              <p:cNvSpPr/>
              <p:nvPr/>
            </p:nvSpPr>
            <p:spPr>
              <a:xfrm>
                <a:off x="1448775"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52"/>
              <p:cNvSpPr/>
              <p:nvPr/>
            </p:nvSpPr>
            <p:spPr>
              <a:xfrm>
                <a:off x="1885037" y="1493143"/>
                <a:ext cx="47802583" cy="2670817"/>
              </a:xfrm>
              <a:custGeom>
                <a:rect b="b" l="l" r="r" t="t"/>
                <a:pathLst>
                  <a:path extrusionOk="0" h="106822" w="174122">
                    <a:moveTo>
                      <a:pt x="1" y="0"/>
                    </a:moveTo>
                    <a:lnTo>
                      <a:pt x="1" y="106822"/>
                    </a:lnTo>
                    <a:lnTo>
                      <a:pt x="174121" y="106822"/>
                    </a:lnTo>
                    <a:lnTo>
                      <a:pt x="17412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 name="Google Shape;903;p52"/>
            <p:cNvGrpSpPr/>
            <p:nvPr/>
          </p:nvGrpSpPr>
          <p:grpSpPr>
            <a:xfrm flipH="1" rot="10800000">
              <a:off x="6143247" y="797304"/>
              <a:ext cx="215333" cy="147696"/>
              <a:chOff x="442294" y="1493074"/>
              <a:chExt cx="3886871" cy="2670817"/>
            </a:xfrm>
          </p:grpSpPr>
          <p:sp>
            <p:nvSpPr>
              <p:cNvPr id="904" name="Google Shape;904;p52"/>
              <p:cNvSpPr/>
              <p:nvPr/>
            </p:nvSpPr>
            <p:spPr>
              <a:xfrm>
                <a:off x="442294"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52"/>
              <p:cNvSpPr/>
              <p:nvPr/>
            </p:nvSpPr>
            <p:spPr>
              <a:xfrm>
                <a:off x="3661515" y="1493300"/>
                <a:ext cx="667650" cy="2670550"/>
              </a:xfrm>
              <a:custGeom>
                <a:rect b="b" l="l" r="r" t="t"/>
                <a:pathLst>
                  <a:path extrusionOk="0" h="106822" w="26706">
                    <a:moveTo>
                      <a:pt x="0" y="0"/>
                    </a:moveTo>
                    <a:lnTo>
                      <a:pt x="0" y="106822"/>
                    </a:lnTo>
                    <a:cubicBezTo>
                      <a:pt x="14777" y="106822"/>
                      <a:pt x="26706" y="82965"/>
                      <a:pt x="26706" y="53411"/>
                    </a:cubicBezTo>
                    <a:cubicBezTo>
                      <a:pt x="26706" y="23857"/>
                      <a:pt x="14777" y="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52"/>
              <p:cNvSpPr/>
              <p:nvPr/>
            </p:nvSpPr>
            <p:spPr>
              <a:xfrm>
                <a:off x="1706672"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52"/>
              <p:cNvSpPr/>
              <p:nvPr/>
            </p:nvSpPr>
            <p:spPr>
              <a:xfrm>
                <a:off x="2191445" y="1493074"/>
                <a:ext cx="1528791" cy="2670817"/>
              </a:xfrm>
              <a:custGeom>
                <a:rect b="b" l="l" r="r" t="t"/>
                <a:pathLst>
                  <a:path extrusionOk="0" h="106822" w="174122">
                    <a:moveTo>
                      <a:pt x="1" y="0"/>
                    </a:moveTo>
                    <a:lnTo>
                      <a:pt x="1" y="106822"/>
                    </a:lnTo>
                    <a:lnTo>
                      <a:pt x="174121" y="106822"/>
                    </a:lnTo>
                    <a:lnTo>
                      <a:pt x="17412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 name="Google Shape;908;p52"/>
            <p:cNvGrpSpPr/>
            <p:nvPr/>
          </p:nvGrpSpPr>
          <p:grpSpPr>
            <a:xfrm flipH="1" rot="10800000">
              <a:off x="6748185" y="610775"/>
              <a:ext cx="2395813" cy="147696"/>
              <a:chOff x="184396" y="1493143"/>
              <a:chExt cx="43245715" cy="2670817"/>
            </a:xfrm>
          </p:grpSpPr>
          <p:sp>
            <p:nvSpPr>
              <p:cNvPr id="909" name="Google Shape;909;p52"/>
              <p:cNvSpPr/>
              <p:nvPr/>
            </p:nvSpPr>
            <p:spPr>
              <a:xfrm>
                <a:off x="184396"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52"/>
              <p:cNvSpPr/>
              <p:nvPr/>
            </p:nvSpPr>
            <p:spPr>
              <a:xfrm>
                <a:off x="1448775"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52"/>
              <p:cNvSpPr/>
              <p:nvPr/>
            </p:nvSpPr>
            <p:spPr>
              <a:xfrm>
                <a:off x="1885037" y="1493143"/>
                <a:ext cx="41545074" cy="2670817"/>
              </a:xfrm>
              <a:custGeom>
                <a:rect b="b" l="l" r="r" t="t"/>
                <a:pathLst>
                  <a:path extrusionOk="0" h="106822" w="174122">
                    <a:moveTo>
                      <a:pt x="1" y="0"/>
                    </a:moveTo>
                    <a:lnTo>
                      <a:pt x="1" y="106822"/>
                    </a:lnTo>
                    <a:lnTo>
                      <a:pt x="174121" y="106822"/>
                    </a:lnTo>
                    <a:lnTo>
                      <a:pt x="17412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 name="Google Shape;912;p52"/>
            <p:cNvGrpSpPr/>
            <p:nvPr/>
          </p:nvGrpSpPr>
          <p:grpSpPr>
            <a:xfrm flipH="1" rot="10800000">
              <a:off x="6489922" y="610775"/>
              <a:ext cx="215333" cy="147696"/>
              <a:chOff x="442294" y="1493143"/>
              <a:chExt cx="3886871" cy="2670817"/>
            </a:xfrm>
          </p:grpSpPr>
          <p:sp>
            <p:nvSpPr>
              <p:cNvPr id="913" name="Google Shape;913;p52"/>
              <p:cNvSpPr/>
              <p:nvPr/>
            </p:nvSpPr>
            <p:spPr>
              <a:xfrm>
                <a:off x="442294"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52"/>
              <p:cNvSpPr/>
              <p:nvPr/>
            </p:nvSpPr>
            <p:spPr>
              <a:xfrm>
                <a:off x="3661515" y="1493300"/>
                <a:ext cx="667650" cy="2670550"/>
              </a:xfrm>
              <a:custGeom>
                <a:rect b="b" l="l" r="r" t="t"/>
                <a:pathLst>
                  <a:path extrusionOk="0" h="106822" w="26706">
                    <a:moveTo>
                      <a:pt x="0" y="0"/>
                    </a:moveTo>
                    <a:lnTo>
                      <a:pt x="0" y="106822"/>
                    </a:lnTo>
                    <a:cubicBezTo>
                      <a:pt x="14777" y="106822"/>
                      <a:pt x="26706" y="82965"/>
                      <a:pt x="26706" y="53411"/>
                    </a:cubicBezTo>
                    <a:cubicBezTo>
                      <a:pt x="26706" y="23857"/>
                      <a:pt x="14777" y="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52"/>
              <p:cNvSpPr/>
              <p:nvPr/>
            </p:nvSpPr>
            <p:spPr>
              <a:xfrm>
                <a:off x="1706672"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52"/>
              <p:cNvSpPr/>
              <p:nvPr/>
            </p:nvSpPr>
            <p:spPr>
              <a:xfrm>
                <a:off x="2191445" y="1493143"/>
                <a:ext cx="1531838" cy="2670817"/>
              </a:xfrm>
              <a:custGeom>
                <a:rect b="b" l="l" r="r" t="t"/>
                <a:pathLst>
                  <a:path extrusionOk="0" h="106822" w="174122">
                    <a:moveTo>
                      <a:pt x="1" y="0"/>
                    </a:moveTo>
                    <a:lnTo>
                      <a:pt x="1" y="106822"/>
                    </a:lnTo>
                    <a:lnTo>
                      <a:pt x="174121" y="106822"/>
                    </a:lnTo>
                    <a:lnTo>
                      <a:pt x="17412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20" name="Shape 920"/>
        <p:cNvGrpSpPr/>
        <p:nvPr/>
      </p:nvGrpSpPr>
      <p:grpSpPr>
        <a:xfrm>
          <a:off x="0" y="0"/>
          <a:ext cx="0" cy="0"/>
          <a:chOff x="0" y="0"/>
          <a:chExt cx="0" cy="0"/>
        </a:xfrm>
      </p:grpSpPr>
      <p:sp>
        <p:nvSpPr>
          <p:cNvPr id="921" name="Google Shape;921;p53"/>
          <p:cNvSpPr txBox="1"/>
          <p:nvPr>
            <p:ph type="title"/>
          </p:nvPr>
        </p:nvSpPr>
        <p:spPr>
          <a:xfrm>
            <a:off x="714375" y="538175"/>
            <a:ext cx="5428800" cy="4794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...AND THE SAME GOES FOR TABLES</a:t>
            </a:r>
            <a:endParaRPr/>
          </a:p>
        </p:txBody>
      </p:sp>
      <p:sp>
        <p:nvSpPr>
          <p:cNvPr id="922" name="Google Shape;922;p53"/>
          <p:cNvSpPr txBox="1"/>
          <p:nvPr>
            <p:ph idx="12" type="sldNum"/>
          </p:nvPr>
        </p:nvSpPr>
        <p:spPr>
          <a:xfrm>
            <a:off x="8629950" y="4735225"/>
            <a:ext cx="356700" cy="2832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 </a:t>
            </a:r>
            <a:fld id="{00000000-1234-1234-1234-123412341234}" type="slidenum">
              <a:rPr lang="en"/>
              <a:t>‹#›</a:t>
            </a:fld>
            <a:r>
              <a:rPr lang="en"/>
              <a:t>.</a:t>
            </a:r>
            <a:endParaRPr/>
          </a:p>
        </p:txBody>
      </p:sp>
      <p:graphicFrame>
        <p:nvGraphicFramePr>
          <p:cNvPr id="923" name="Google Shape;923;p53"/>
          <p:cNvGraphicFramePr/>
          <p:nvPr/>
        </p:nvGraphicFramePr>
        <p:xfrm>
          <a:off x="687360" y="1845995"/>
          <a:ext cx="3000000" cy="3000000"/>
        </p:xfrm>
        <a:graphic>
          <a:graphicData uri="http://schemas.openxmlformats.org/drawingml/2006/table">
            <a:tbl>
              <a:tblPr>
                <a:noFill/>
                <a:tableStyleId>{6AE48336-68CC-4AA6-9181-74FC886D6F24}</a:tableStyleId>
              </a:tblPr>
              <a:tblGrid>
                <a:gridCol w="1942800"/>
                <a:gridCol w="1942800"/>
                <a:gridCol w="1942800"/>
                <a:gridCol w="1942800"/>
              </a:tblGrid>
              <a:tr h="584825">
                <a:tc>
                  <a:txBody>
                    <a:bodyPr/>
                    <a:lstStyle/>
                    <a:p>
                      <a:pPr indent="0" lvl="0" marL="0" rtl="0" algn="ctr">
                        <a:spcBef>
                          <a:spcPts val="0"/>
                        </a:spcBef>
                        <a:spcAft>
                          <a:spcPts val="0"/>
                        </a:spcAft>
                        <a:buClr>
                          <a:schemeClr val="dk1"/>
                        </a:buClr>
                        <a:buSzPts val="1100"/>
                        <a:buFont typeface="Arial"/>
                        <a:buNone/>
                      </a:pPr>
                      <a:r>
                        <a:rPr b="1" lang="en" sz="2400">
                          <a:solidFill>
                            <a:schemeClr val="dk2"/>
                          </a:solidFill>
                          <a:highlight>
                            <a:srgbClr val="D9D9D9"/>
                          </a:highlight>
                          <a:latin typeface="Khand"/>
                          <a:ea typeface="Khand"/>
                          <a:cs typeface="Khand"/>
                          <a:sym typeface="Khand"/>
                        </a:rPr>
                        <a:t>YEAR</a:t>
                      </a:r>
                      <a:endParaRPr>
                        <a:highlight>
                          <a:srgbClr val="D9D9D9"/>
                        </a:highlight>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2400">
                          <a:solidFill>
                            <a:schemeClr val="dk2"/>
                          </a:solidFill>
                          <a:highlight>
                            <a:srgbClr val="D9D9D9"/>
                          </a:highlight>
                          <a:latin typeface="Khand"/>
                          <a:ea typeface="Khand"/>
                          <a:cs typeface="Khand"/>
                          <a:sym typeface="Khand"/>
                        </a:rPr>
                        <a:t>2010</a:t>
                      </a:r>
                      <a:endParaRPr b="1" sz="2400">
                        <a:solidFill>
                          <a:schemeClr val="dk2"/>
                        </a:solidFill>
                        <a:highlight>
                          <a:srgbClr val="D9D9D9"/>
                        </a:highlight>
                        <a:latin typeface="Khand"/>
                        <a:ea typeface="Khand"/>
                        <a:cs typeface="Khand"/>
                        <a:sym typeface="Khand"/>
                      </a:endParaRPr>
                    </a:p>
                  </a:txBody>
                  <a:tcPr marT="91425" marB="91425" marR="91425" marL="91425" anchor="ctr">
                    <a:lnL cap="flat" cmpd="sng" w="9525">
                      <a:solidFill>
                        <a:schemeClr val="dk2">
                          <a:alpha val="0"/>
                        </a:schemeClr>
                      </a:solidFill>
                      <a:prstDash val="solid"/>
                      <a:round/>
                      <a:headEnd len="sm" w="sm" type="none"/>
                      <a:tailEnd len="sm" w="sm" type="none"/>
                    </a:lnL>
                    <a:lnR cap="flat" cmpd="sng" w="19050">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19050">
                      <a:solidFill>
                        <a:schemeClr val="dk2">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b="1" lang="en" sz="2400">
                          <a:solidFill>
                            <a:schemeClr val="dk2"/>
                          </a:solidFill>
                          <a:highlight>
                            <a:srgbClr val="D9D9D9"/>
                          </a:highlight>
                          <a:latin typeface="Khand"/>
                          <a:ea typeface="Khand"/>
                          <a:cs typeface="Khand"/>
                          <a:sym typeface="Khand"/>
                        </a:rPr>
                        <a:t>2015</a:t>
                      </a:r>
                      <a:endParaRPr b="1" sz="2400">
                        <a:solidFill>
                          <a:schemeClr val="dk2"/>
                        </a:solidFill>
                        <a:highlight>
                          <a:srgbClr val="D9D9D9"/>
                        </a:highlight>
                        <a:latin typeface="Khand"/>
                        <a:ea typeface="Khand"/>
                        <a:cs typeface="Khand"/>
                        <a:sym typeface="Khand"/>
                      </a:endParaRPr>
                    </a:p>
                  </a:txBody>
                  <a:tcPr marT="91425" marB="91425" marR="91425" marL="91425" anchor="ctr">
                    <a:lnL cap="flat" cmpd="sng" w="19050">
                      <a:solidFill>
                        <a:schemeClr val="dk2">
                          <a:alpha val="0"/>
                        </a:schemeClr>
                      </a:solidFill>
                      <a:prstDash val="solid"/>
                      <a:round/>
                      <a:headEnd len="sm" w="sm" type="none"/>
                      <a:tailEnd len="sm" w="sm" type="none"/>
                    </a:lnL>
                    <a:lnR cap="flat" cmpd="sng" w="19050">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19050">
                      <a:solidFill>
                        <a:schemeClr val="dk2">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b="1" lang="en" sz="2400">
                          <a:solidFill>
                            <a:schemeClr val="dk2"/>
                          </a:solidFill>
                          <a:highlight>
                            <a:srgbClr val="D9D9D9"/>
                          </a:highlight>
                          <a:latin typeface="Khand"/>
                          <a:ea typeface="Khand"/>
                          <a:cs typeface="Khand"/>
                          <a:sym typeface="Khand"/>
                        </a:rPr>
                        <a:t>2020</a:t>
                      </a:r>
                      <a:endParaRPr b="1" sz="2400">
                        <a:solidFill>
                          <a:schemeClr val="dk2"/>
                        </a:solidFill>
                        <a:highlight>
                          <a:srgbClr val="D9D9D9"/>
                        </a:highlight>
                        <a:latin typeface="Khand"/>
                        <a:ea typeface="Khand"/>
                        <a:cs typeface="Khand"/>
                        <a:sym typeface="Khand"/>
                      </a:endParaRPr>
                    </a:p>
                  </a:txBody>
                  <a:tcPr marT="91425" marB="91425" marR="91425" marL="91425" anchor="ctr">
                    <a:lnL cap="flat" cmpd="sng" w="19050">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19050">
                      <a:solidFill>
                        <a:schemeClr val="dk2">
                          <a:alpha val="0"/>
                        </a:schemeClr>
                      </a:solidFill>
                      <a:prstDash val="solid"/>
                      <a:round/>
                      <a:headEnd len="sm" w="sm" type="none"/>
                      <a:tailEnd len="sm" w="sm" type="none"/>
                    </a:lnB>
                  </a:tcPr>
                </a:tc>
              </a:tr>
              <a:tr h="462125">
                <a:tc>
                  <a:txBody>
                    <a:bodyPr/>
                    <a:lstStyle/>
                    <a:p>
                      <a:pPr indent="0" lvl="0" marL="0" rtl="0" algn="ctr">
                        <a:spcBef>
                          <a:spcPts val="0"/>
                        </a:spcBef>
                        <a:spcAft>
                          <a:spcPts val="0"/>
                        </a:spcAft>
                        <a:buNone/>
                      </a:pPr>
                      <a:r>
                        <a:rPr b="1" lang="en" sz="2400">
                          <a:solidFill>
                            <a:schemeClr val="dk2"/>
                          </a:solidFill>
                          <a:latin typeface="Khand"/>
                          <a:ea typeface="Khand"/>
                          <a:cs typeface="Khand"/>
                          <a:sym typeface="Khand"/>
                        </a:rPr>
                        <a:t>MERCURY</a:t>
                      </a:r>
                      <a:endParaRPr/>
                    </a:p>
                  </a:txBody>
                  <a:tcPr marT="91425" marB="91425" marR="91425" marL="91425" anchor="ctr">
                    <a:lnL cap="flat" cmpd="sng" w="9525">
                      <a:solidFill>
                        <a:srgbClr val="9E9E9E">
                          <a:alpha val="0"/>
                        </a:srgbClr>
                      </a:solidFill>
                      <a:prstDash val="solid"/>
                      <a:round/>
                      <a:headEnd len="sm" w="sm" type="none"/>
                      <a:tailEnd len="sm" w="sm" type="none"/>
                    </a:lnL>
                    <a:lnR cap="flat" cmpd="sng" w="38100">
                      <a:solidFill>
                        <a:schemeClr val="lt1"/>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b="1" lang="en" sz="1600">
                          <a:solidFill>
                            <a:schemeClr val="dk2"/>
                          </a:solidFill>
                          <a:latin typeface="Sintony"/>
                          <a:ea typeface="Sintony"/>
                          <a:cs typeface="Sintony"/>
                          <a:sym typeface="Sintony"/>
                        </a:rPr>
                        <a:t>3,000,000</a:t>
                      </a:r>
                      <a:endParaRPr b="1" sz="1600">
                        <a:solidFill>
                          <a:schemeClr val="dk2"/>
                        </a:solidFill>
                        <a:latin typeface="Sintony"/>
                        <a:ea typeface="Sintony"/>
                        <a:cs typeface="Sintony"/>
                        <a:sym typeface="Sintony"/>
                      </a:endParaRPr>
                    </a:p>
                  </a:txBody>
                  <a:tcPr marT="91425" marB="91425" marR="91425" marL="91425" anchor="ctr">
                    <a:lnL cap="flat" cmpd="sng" w="38100">
                      <a:solidFill>
                        <a:schemeClr val="lt1"/>
                      </a:solidFill>
                      <a:prstDash val="solid"/>
                      <a:round/>
                      <a:headEnd len="sm" w="sm" type="none"/>
                      <a:tailEnd len="sm" w="sm" type="none"/>
                    </a:lnL>
                    <a:lnR cap="flat" cmpd="sng" w="19050">
                      <a:solidFill>
                        <a:schemeClr val="dk2">
                          <a:alpha val="0"/>
                        </a:schemeClr>
                      </a:solidFill>
                      <a:prstDash val="solid"/>
                      <a:round/>
                      <a:headEnd len="sm" w="sm" type="none"/>
                      <a:tailEnd len="sm" w="sm" type="none"/>
                    </a:lnR>
                    <a:lnT cap="flat" cmpd="sng" w="19050">
                      <a:solidFill>
                        <a:schemeClr val="dk2">
                          <a:alpha val="0"/>
                        </a:schemeClr>
                      </a:solidFill>
                      <a:prstDash val="solid"/>
                      <a:round/>
                      <a:headEnd len="sm" w="sm" type="none"/>
                      <a:tailEnd len="sm" w="sm" type="none"/>
                    </a:lnT>
                    <a:lnB cap="flat" cmpd="sng" w="19050">
                      <a:solidFill>
                        <a:schemeClr val="dk2">
                          <a:alpha val="0"/>
                        </a:schemeClr>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b="1" lang="en" sz="1600">
                          <a:solidFill>
                            <a:schemeClr val="dk2"/>
                          </a:solidFill>
                          <a:latin typeface="Sintony"/>
                          <a:ea typeface="Sintony"/>
                          <a:cs typeface="Sintony"/>
                          <a:sym typeface="Sintony"/>
                        </a:rPr>
                        <a:t>4,000,000</a:t>
                      </a:r>
                      <a:endParaRPr b="1" sz="1600">
                        <a:solidFill>
                          <a:schemeClr val="dk2"/>
                        </a:solidFill>
                        <a:latin typeface="Sintony"/>
                        <a:ea typeface="Sintony"/>
                        <a:cs typeface="Sintony"/>
                        <a:sym typeface="Sintony"/>
                      </a:endParaRPr>
                    </a:p>
                  </a:txBody>
                  <a:tcPr marT="91425" marB="91425" marR="91425" marL="91425" anchor="ctr">
                    <a:lnL cap="flat" cmpd="sng" w="19050">
                      <a:solidFill>
                        <a:schemeClr val="dk2">
                          <a:alpha val="0"/>
                        </a:schemeClr>
                      </a:solidFill>
                      <a:prstDash val="solid"/>
                      <a:round/>
                      <a:headEnd len="sm" w="sm" type="none"/>
                      <a:tailEnd len="sm" w="sm" type="none"/>
                    </a:lnL>
                    <a:lnR cap="flat" cmpd="sng" w="19050">
                      <a:solidFill>
                        <a:schemeClr val="dk2">
                          <a:alpha val="0"/>
                        </a:schemeClr>
                      </a:solidFill>
                      <a:prstDash val="solid"/>
                      <a:round/>
                      <a:headEnd len="sm" w="sm" type="none"/>
                      <a:tailEnd len="sm" w="sm" type="none"/>
                    </a:lnR>
                    <a:lnT cap="flat" cmpd="sng" w="19050">
                      <a:solidFill>
                        <a:schemeClr val="dk2">
                          <a:alpha val="0"/>
                        </a:schemeClr>
                      </a:solidFill>
                      <a:prstDash val="solid"/>
                      <a:round/>
                      <a:headEnd len="sm" w="sm" type="none"/>
                      <a:tailEnd len="sm" w="sm" type="none"/>
                    </a:lnT>
                    <a:lnB cap="flat" cmpd="sng" w="19050">
                      <a:solidFill>
                        <a:schemeClr val="dk2">
                          <a:alpha val="0"/>
                        </a:schemeClr>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b="1" lang="en" sz="1600">
                          <a:solidFill>
                            <a:schemeClr val="dk2"/>
                          </a:solidFill>
                          <a:latin typeface="Sintony"/>
                          <a:ea typeface="Sintony"/>
                          <a:cs typeface="Sintony"/>
                          <a:sym typeface="Sintony"/>
                        </a:rPr>
                        <a:t>5,000,000</a:t>
                      </a:r>
                      <a:endParaRPr b="1" sz="1600">
                        <a:solidFill>
                          <a:schemeClr val="dk2"/>
                        </a:solidFill>
                        <a:latin typeface="Sintony"/>
                        <a:ea typeface="Sintony"/>
                        <a:cs typeface="Sintony"/>
                        <a:sym typeface="Sintony"/>
                      </a:endParaRPr>
                    </a:p>
                  </a:txBody>
                  <a:tcPr marT="91425" marB="91425" marR="91425" marL="91425" anchor="ctr">
                    <a:lnL cap="flat" cmpd="sng" w="19050">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19050">
                      <a:solidFill>
                        <a:schemeClr val="dk2">
                          <a:alpha val="0"/>
                        </a:schemeClr>
                      </a:solidFill>
                      <a:prstDash val="solid"/>
                      <a:round/>
                      <a:headEnd len="sm" w="sm" type="none"/>
                      <a:tailEnd len="sm" w="sm" type="none"/>
                    </a:lnT>
                    <a:lnB cap="flat" cmpd="sng" w="19050">
                      <a:solidFill>
                        <a:schemeClr val="dk2">
                          <a:alpha val="0"/>
                        </a:schemeClr>
                      </a:solidFill>
                      <a:prstDash val="solid"/>
                      <a:round/>
                      <a:headEnd len="sm" w="sm" type="none"/>
                      <a:tailEnd len="sm" w="sm" type="none"/>
                    </a:lnB>
                    <a:solidFill>
                      <a:schemeClr val="accent1"/>
                    </a:solidFill>
                  </a:tcPr>
                </a:tc>
              </a:tr>
              <a:tr h="462125">
                <a:tc>
                  <a:txBody>
                    <a:bodyPr/>
                    <a:lstStyle/>
                    <a:p>
                      <a:pPr indent="0" lvl="0" marL="0" rtl="0" algn="ctr">
                        <a:spcBef>
                          <a:spcPts val="0"/>
                        </a:spcBef>
                        <a:spcAft>
                          <a:spcPts val="0"/>
                        </a:spcAft>
                        <a:buClr>
                          <a:schemeClr val="dk1"/>
                        </a:buClr>
                        <a:buSzPts val="1100"/>
                        <a:buFont typeface="Arial"/>
                        <a:buNone/>
                      </a:pPr>
                      <a:r>
                        <a:rPr b="1" lang="en" sz="2400">
                          <a:solidFill>
                            <a:schemeClr val="lt1"/>
                          </a:solidFill>
                          <a:latin typeface="Khand"/>
                          <a:ea typeface="Khand"/>
                          <a:cs typeface="Khand"/>
                          <a:sym typeface="Khand"/>
                        </a:rPr>
                        <a:t>VENUS</a:t>
                      </a:r>
                      <a:endParaRPr b="1" sz="2400">
                        <a:latin typeface="Khand"/>
                        <a:ea typeface="Khand"/>
                        <a:cs typeface="Khand"/>
                        <a:sym typeface="Khand"/>
                      </a:endParaRPr>
                    </a:p>
                  </a:txBody>
                  <a:tcPr marT="91425" marB="91425" marR="91425" marL="91425" anchor="ctr">
                    <a:lnL cap="flat" cmpd="sng" w="9525">
                      <a:solidFill>
                        <a:srgbClr val="9E9E9E">
                          <a:alpha val="0"/>
                        </a:srgbClr>
                      </a:solidFill>
                      <a:prstDash val="solid"/>
                      <a:round/>
                      <a:headEnd len="sm" w="sm" type="none"/>
                      <a:tailEnd len="sm" w="sm" type="none"/>
                    </a:lnL>
                    <a:lnR cap="flat" cmpd="sng" w="38100">
                      <a:solidFill>
                        <a:schemeClr val="lt1"/>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rPr b="1" lang="en" sz="1600">
                          <a:solidFill>
                            <a:schemeClr val="lt1"/>
                          </a:solidFill>
                          <a:latin typeface="Sintony"/>
                          <a:ea typeface="Sintony"/>
                          <a:cs typeface="Sintony"/>
                          <a:sym typeface="Sintony"/>
                        </a:rPr>
                        <a:t>1,5</a:t>
                      </a:r>
                      <a:r>
                        <a:rPr b="1" lang="en" sz="1600">
                          <a:solidFill>
                            <a:schemeClr val="lt1"/>
                          </a:solidFill>
                          <a:latin typeface="Sintony"/>
                          <a:ea typeface="Sintony"/>
                          <a:cs typeface="Sintony"/>
                          <a:sym typeface="Sintony"/>
                        </a:rPr>
                        <a:t>00,000</a:t>
                      </a:r>
                      <a:endParaRPr b="1" sz="1600">
                        <a:solidFill>
                          <a:schemeClr val="lt1"/>
                        </a:solidFill>
                        <a:latin typeface="Sintony"/>
                        <a:ea typeface="Sintony"/>
                        <a:cs typeface="Sintony"/>
                        <a:sym typeface="Sintony"/>
                      </a:endParaRPr>
                    </a:p>
                  </a:txBody>
                  <a:tcPr marT="91425" marB="91425" marR="91425" marL="91425" anchor="ctr">
                    <a:lnL cap="flat" cmpd="sng" w="38100">
                      <a:solidFill>
                        <a:schemeClr val="lt1"/>
                      </a:solidFill>
                      <a:prstDash val="solid"/>
                      <a:round/>
                      <a:headEnd len="sm" w="sm" type="none"/>
                      <a:tailEnd len="sm" w="sm" type="none"/>
                    </a:lnL>
                    <a:lnR cap="flat" cmpd="sng" w="19050">
                      <a:solidFill>
                        <a:schemeClr val="dk2">
                          <a:alpha val="0"/>
                        </a:schemeClr>
                      </a:solidFill>
                      <a:prstDash val="solid"/>
                      <a:round/>
                      <a:headEnd len="sm" w="sm" type="none"/>
                      <a:tailEnd len="sm" w="sm" type="none"/>
                    </a:lnR>
                    <a:lnT cap="flat" cmpd="sng" w="19050">
                      <a:solidFill>
                        <a:schemeClr val="dk2">
                          <a:alpha val="0"/>
                        </a:schemeClr>
                      </a:solidFill>
                      <a:prstDash val="solid"/>
                      <a:round/>
                      <a:headEnd len="sm" w="sm" type="none"/>
                      <a:tailEnd len="sm" w="sm" type="none"/>
                    </a:lnT>
                    <a:lnB cap="flat" cmpd="sng" w="19050">
                      <a:solidFill>
                        <a:schemeClr val="dk2">
                          <a:alpha val="0"/>
                        </a:schemeClr>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rPr b="1" lang="en" sz="1600">
                          <a:solidFill>
                            <a:schemeClr val="lt1"/>
                          </a:solidFill>
                          <a:latin typeface="Sintony"/>
                          <a:ea typeface="Sintony"/>
                          <a:cs typeface="Sintony"/>
                          <a:sym typeface="Sintony"/>
                        </a:rPr>
                        <a:t>2</a:t>
                      </a:r>
                      <a:r>
                        <a:rPr b="1" lang="en" sz="1600">
                          <a:solidFill>
                            <a:schemeClr val="lt1"/>
                          </a:solidFill>
                          <a:latin typeface="Sintony"/>
                          <a:ea typeface="Sintony"/>
                          <a:cs typeface="Sintony"/>
                          <a:sym typeface="Sintony"/>
                        </a:rPr>
                        <a:t>,000,000</a:t>
                      </a:r>
                      <a:endParaRPr b="1" sz="1600">
                        <a:solidFill>
                          <a:schemeClr val="lt1"/>
                        </a:solidFill>
                        <a:latin typeface="Sintony"/>
                        <a:ea typeface="Sintony"/>
                        <a:cs typeface="Sintony"/>
                        <a:sym typeface="Sintony"/>
                      </a:endParaRPr>
                    </a:p>
                  </a:txBody>
                  <a:tcPr marT="91425" marB="91425" marR="91425" marL="91425" anchor="ctr">
                    <a:lnL cap="flat" cmpd="sng" w="19050">
                      <a:solidFill>
                        <a:schemeClr val="dk2">
                          <a:alpha val="0"/>
                        </a:schemeClr>
                      </a:solidFill>
                      <a:prstDash val="solid"/>
                      <a:round/>
                      <a:headEnd len="sm" w="sm" type="none"/>
                      <a:tailEnd len="sm" w="sm" type="none"/>
                    </a:lnL>
                    <a:lnR cap="flat" cmpd="sng" w="19050">
                      <a:solidFill>
                        <a:schemeClr val="dk2">
                          <a:alpha val="0"/>
                        </a:schemeClr>
                      </a:solidFill>
                      <a:prstDash val="solid"/>
                      <a:round/>
                      <a:headEnd len="sm" w="sm" type="none"/>
                      <a:tailEnd len="sm" w="sm" type="none"/>
                    </a:lnR>
                    <a:lnT cap="flat" cmpd="sng" w="19050">
                      <a:solidFill>
                        <a:schemeClr val="dk2">
                          <a:alpha val="0"/>
                        </a:schemeClr>
                      </a:solidFill>
                      <a:prstDash val="solid"/>
                      <a:round/>
                      <a:headEnd len="sm" w="sm" type="none"/>
                      <a:tailEnd len="sm" w="sm" type="none"/>
                    </a:lnT>
                    <a:lnB cap="flat" cmpd="sng" w="19050">
                      <a:solidFill>
                        <a:schemeClr val="dk2">
                          <a:alpha val="0"/>
                        </a:schemeClr>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rPr b="1" lang="en" sz="1600">
                          <a:solidFill>
                            <a:schemeClr val="lt1"/>
                          </a:solidFill>
                          <a:latin typeface="Sintony"/>
                          <a:ea typeface="Sintony"/>
                          <a:cs typeface="Sintony"/>
                          <a:sym typeface="Sintony"/>
                        </a:rPr>
                        <a:t>2</a:t>
                      </a:r>
                      <a:r>
                        <a:rPr b="1" lang="en" sz="1600">
                          <a:solidFill>
                            <a:schemeClr val="lt1"/>
                          </a:solidFill>
                          <a:latin typeface="Sintony"/>
                          <a:ea typeface="Sintony"/>
                          <a:cs typeface="Sintony"/>
                          <a:sym typeface="Sintony"/>
                        </a:rPr>
                        <a:t>,500,000</a:t>
                      </a:r>
                      <a:endParaRPr b="1" sz="1600">
                        <a:solidFill>
                          <a:schemeClr val="lt1"/>
                        </a:solidFill>
                        <a:latin typeface="Sintony"/>
                        <a:ea typeface="Sintony"/>
                        <a:cs typeface="Sintony"/>
                        <a:sym typeface="Sintony"/>
                      </a:endParaRPr>
                    </a:p>
                  </a:txBody>
                  <a:tcPr marT="91425" marB="91425" marR="91425" marL="91425" anchor="ctr">
                    <a:lnL cap="flat" cmpd="sng" w="19050">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19050">
                      <a:solidFill>
                        <a:schemeClr val="dk2">
                          <a:alpha val="0"/>
                        </a:schemeClr>
                      </a:solidFill>
                      <a:prstDash val="solid"/>
                      <a:round/>
                      <a:headEnd len="sm" w="sm" type="none"/>
                      <a:tailEnd len="sm" w="sm" type="none"/>
                    </a:lnT>
                    <a:lnB cap="flat" cmpd="sng" w="19050">
                      <a:solidFill>
                        <a:schemeClr val="dk2">
                          <a:alpha val="0"/>
                        </a:schemeClr>
                      </a:solidFill>
                      <a:prstDash val="solid"/>
                      <a:round/>
                      <a:headEnd len="sm" w="sm" type="none"/>
                      <a:tailEnd len="sm" w="sm" type="none"/>
                    </a:lnB>
                    <a:solidFill>
                      <a:schemeClr val="accent2"/>
                    </a:solidFill>
                  </a:tcPr>
                </a:tc>
              </a:tr>
            </a:tbl>
          </a:graphicData>
        </a:graphic>
      </p:graphicFrame>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27" name="Shape 927"/>
        <p:cNvGrpSpPr/>
        <p:nvPr/>
      </p:nvGrpSpPr>
      <p:grpSpPr>
        <a:xfrm>
          <a:off x="0" y="0"/>
          <a:ext cx="0" cy="0"/>
          <a:chOff x="0" y="0"/>
          <a:chExt cx="0" cy="0"/>
        </a:xfrm>
      </p:grpSpPr>
      <p:sp>
        <p:nvSpPr>
          <p:cNvPr id="928" name="Google Shape;928;p54"/>
          <p:cNvSpPr txBox="1"/>
          <p:nvPr>
            <p:ph idx="12" type="sldNum"/>
          </p:nvPr>
        </p:nvSpPr>
        <p:spPr>
          <a:xfrm>
            <a:off x="8629950" y="4735225"/>
            <a:ext cx="356700" cy="2832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 </a:t>
            </a:r>
            <a:fld id="{00000000-1234-1234-1234-123412341234}" type="slidenum">
              <a:rPr lang="en"/>
              <a:t>‹#›</a:t>
            </a:fld>
            <a:r>
              <a:rPr lang="en"/>
              <a:t>.</a:t>
            </a:r>
            <a:endParaRPr/>
          </a:p>
        </p:txBody>
      </p:sp>
      <p:sp>
        <p:nvSpPr>
          <p:cNvPr id="929" name="Google Shape;929;p54"/>
          <p:cNvSpPr txBox="1"/>
          <p:nvPr>
            <p:ph type="title"/>
          </p:nvPr>
        </p:nvSpPr>
        <p:spPr>
          <a:xfrm>
            <a:off x="714375" y="538175"/>
            <a:ext cx="7715100" cy="5220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YOU CAN SHOW LOCATIONS ON THIS MAP</a:t>
            </a:r>
            <a:endParaRPr/>
          </a:p>
        </p:txBody>
      </p:sp>
      <p:grpSp>
        <p:nvGrpSpPr>
          <p:cNvPr id="930" name="Google Shape;930;p54"/>
          <p:cNvGrpSpPr/>
          <p:nvPr/>
        </p:nvGrpSpPr>
        <p:grpSpPr>
          <a:xfrm>
            <a:off x="1056120" y="1071721"/>
            <a:ext cx="7032218" cy="3892249"/>
            <a:chOff x="733008" y="1236022"/>
            <a:chExt cx="5310139" cy="2939099"/>
          </a:xfrm>
        </p:grpSpPr>
        <p:grpSp>
          <p:nvGrpSpPr>
            <p:cNvPr id="931" name="Google Shape;931;p54"/>
            <p:cNvGrpSpPr/>
            <p:nvPr/>
          </p:nvGrpSpPr>
          <p:grpSpPr>
            <a:xfrm>
              <a:off x="3946156" y="2469474"/>
              <a:ext cx="93665" cy="84852"/>
              <a:chOff x="4293400" y="2574725"/>
              <a:chExt cx="84425" cy="80100"/>
            </a:xfrm>
          </p:grpSpPr>
          <p:sp>
            <p:nvSpPr>
              <p:cNvPr id="932" name="Google Shape;932;p54"/>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chemeClr val="accent2"/>
              </a:solidFill>
              <a:ln>
                <a:noFill/>
              </a:ln>
            </p:spPr>
          </p:sp>
          <p:sp>
            <p:nvSpPr>
              <p:cNvPr id="933" name="Google Shape;933;p54"/>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 name="Google Shape;934;p54"/>
            <p:cNvGrpSpPr/>
            <p:nvPr/>
          </p:nvGrpSpPr>
          <p:grpSpPr>
            <a:xfrm>
              <a:off x="3620839" y="1291451"/>
              <a:ext cx="2127112" cy="1208558"/>
              <a:chOff x="4000175" y="1462675"/>
              <a:chExt cx="1917275" cy="1140875"/>
            </a:xfrm>
          </p:grpSpPr>
          <p:sp>
            <p:nvSpPr>
              <p:cNvPr id="935" name="Google Shape;935;p54"/>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chemeClr val="accent2"/>
              </a:solidFill>
              <a:ln>
                <a:noFill/>
              </a:ln>
            </p:spPr>
          </p:sp>
          <p:grpSp>
            <p:nvGrpSpPr>
              <p:cNvPr id="936" name="Google Shape;936;p54"/>
              <p:cNvGrpSpPr/>
              <p:nvPr/>
            </p:nvGrpSpPr>
            <p:grpSpPr>
              <a:xfrm>
                <a:off x="4000175" y="1462675"/>
                <a:ext cx="1917275" cy="1140875"/>
                <a:chOff x="4000175" y="1462675"/>
                <a:chExt cx="1917275" cy="1140875"/>
              </a:xfrm>
            </p:grpSpPr>
            <p:sp>
              <p:nvSpPr>
                <p:cNvPr id="937" name="Google Shape;937;p54"/>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chemeClr val="accent2"/>
                </a:solidFill>
                <a:ln>
                  <a:noFill/>
                </a:ln>
              </p:spPr>
            </p:sp>
            <p:sp>
              <p:nvSpPr>
                <p:cNvPr id="938" name="Google Shape;938;p54"/>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54"/>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54"/>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54"/>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942" name="Google Shape;942;p54"/>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3" name="Google Shape;943;p54"/>
            <p:cNvGrpSpPr/>
            <p:nvPr/>
          </p:nvGrpSpPr>
          <p:grpSpPr>
            <a:xfrm>
              <a:off x="3576960" y="2483351"/>
              <a:ext cx="104343" cy="110302"/>
              <a:chOff x="3960625" y="2587825"/>
              <a:chExt cx="94050" cy="104125"/>
            </a:xfrm>
          </p:grpSpPr>
          <p:sp>
            <p:nvSpPr>
              <p:cNvPr id="944" name="Google Shape;944;p54"/>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chemeClr val="accent2"/>
              </a:solidFill>
              <a:ln>
                <a:noFill/>
              </a:ln>
            </p:spPr>
          </p:sp>
          <p:sp>
            <p:nvSpPr>
              <p:cNvPr id="945" name="Google Shape;945;p54"/>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 name="Google Shape;946;p54"/>
            <p:cNvGrpSpPr/>
            <p:nvPr/>
          </p:nvGrpSpPr>
          <p:grpSpPr>
            <a:xfrm>
              <a:off x="3360313" y="2391269"/>
              <a:ext cx="192600" cy="199074"/>
              <a:chOff x="3765350" y="2500900"/>
              <a:chExt cx="173600" cy="187925"/>
            </a:xfrm>
          </p:grpSpPr>
          <p:sp>
            <p:nvSpPr>
              <p:cNvPr id="947" name="Google Shape;947;p54"/>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chemeClr val="accent2"/>
              </a:solidFill>
              <a:ln>
                <a:noFill/>
              </a:ln>
            </p:spPr>
          </p:sp>
          <p:sp>
            <p:nvSpPr>
              <p:cNvPr id="948" name="Google Shape;948;p54"/>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54"/>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54"/>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54"/>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54"/>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 name="Google Shape;953;p54"/>
            <p:cNvGrpSpPr/>
            <p:nvPr/>
          </p:nvGrpSpPr>
          <p:grpSpPr>
            <a:xfrm>
              <a:off x="3343810" y="2371089"/>
              <a:ext cx="94442" cy="54873"/>
              <a:chOff x="3750475" y="2481850"/>
              <a:chExt cx="85125" cy="51800"/>
            </a:xfrm>
          </p:grpSpPr>
          <p:sp>
            <p:nvSpPr>
              <p:cNvPr id="954" name="Google Shape;954;p54"/>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54"/>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chemeClr val="accent2"/>
              </a:solidFill>
              <a:ln>
                <a:noFill/>
              </a:ln>
            </p:spPr>
          </p:sp>
        </p:grpSp>
        <p:grpSp>
          <p:nvGrpSpPr>
            <p:cNvPr id="956" name="Google Shape;956;p54"/>
            <p:cNvGrpSpPr/>
            <p:nvPr/>
          </p:nvGrpSpPr>
          <p:grpSpPr>
            <a:xfrm>
              <a:off x="3207016" y="2318759"/>
              <a:ext cx="190936" cy="179105"/>
              <a:chOff x="3627175" y="2432450"/>
              <a:chExt cx="172100" cy="169075"/>
            </a:xfrm>
          </p:grpSpPr>
          <p:sp>
            <p:nvSpPr>
              <p:cNvPr id="957" name="Google Shape;957;p54"/>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54"/>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chemeClr val="accent2"/>
              </a:solidFill>
              <a:ln>
                <a:noFill/>
              </a:ln>
            </p:spPr>
          </p:sp>
          <p:sp>
            <p:nvSpPr>
              <p:cNvPr id="959" name="Google Shape;959;p54"/>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chemeClr val="accent2"/>
              </a:solidFill>
              <a:ln>
                <a:noFill/>
              </a:ln>
            </p:spPr>
          </p:sp>
        </p:grpSp>
        <p:grpSp>
          <p:nvGrpSpPr>
            <p:cNvPr id="960" name="Google Shape;960;p54"/>
            <p:cNvGrpSpPr/>
            <p:nvPr/>
          </p:nvGrpSpPr>
          <p:grpSpPr>
            <a:xfrm>
              <a:off x="3134193" y="2480835"/>
              <a:ext cx="68274" cy="104921"/>
              <a:chOff x="3561536" y="2585450"/>
              <a:chExt cx="61539" cy="99045"/>
            </a:xfrm>
          </p:grpSpPr>
          <p:sp>
            <p:nvSpPr>
              <p:cNvPr id="961" name="Google Shape;961;p54"/>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54"/>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chemeClr val="accent2"/>
              </a:solidFill>
              <a:ln>
                <a:noFill/>
              </a:ln>
            </p:spPr>
          </p:sp>
        </p:grpSp>
        <p:grpSp>
          <p:nvGrpSpPr>
            <p:cNvPr id="963" name="Google Shape;963;p54"/>
            <p:cNvGrpSpPr/>
            <p:nvPr/>
          </p:nvGrpSpPr>
          <p:grpSpPr>
            <a:xfrm>
              <a:off x="3516717" y="1844234"/>
              <a:ext cx="173157" cy="278417"/>
              <a:chOff x="3906325" y="1984500"/>
              <a:chExt cx="156075" cy="262825"/>
            </a:xfrm>
          </p:grpSpPr>
          <p:sp>
            <p:nvSpPr>
              <p:cNvPr id="964" name="Google Shape;964;p54"/>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chemeClr val="accent2"/>
              </a:solidFill>
              <a:ln>
                <a:noFill/>
              </a:ln>
            </p:spPr>
          </p:sp>
          <p:sp>
            <p:nvSpPr>
              <p:cNvPr id="965" name="Google Shape;965;p54"/>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 name="Google Shape;966;p54"/>
            <p:cNvGrpSpPr/>
            <p:nvPr/>
          </p:nvGrpSpPr>
          <p:grpSpPr>
            <a:xfrm>
              <a:off x="733008" y="1476515"/>
              <a:ext cx="1554971" cy="1301117"/>
              <a:chOff x="1397225" y="1637375"/>
              <a:chExt cx="1401575" cy="1228250"/>
            </a:xfrm>
          </p:grpSpPr>
          <p:sp>
            <p:nvSpPr>
              <p:cNvPr id="967" name="Google Shape;967;p54"/>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chemeClr val="accent1"/>
              </a:solidFill>
              <a:ln>
                <a:noFill/>
              </a:ln>
            </p:spPr>
          </p:sp>
          <p:grpSp>
            <p:nvGrpSpPr>
              <p:cNvPr id="968" name="Google Shape;968;p54"/>
              <p:cNvGrpSpPr/>
              <p:nvPr/>
            </p:nvGrpSpPr>
            <p:grpSpPr>
              <a:xfrm>
                <a:off x="1397225" y="1637375"/>
                <a:ext cx="1398775" cy="1228250"/>
                <a:chOff x="1397225" y="1637375"/>
                <a:chExt cx="1398775" cy="1228250"/>
              </a:xfrm>
            </p:grpSpPr>
            <p:sp>
              <p:nvSpPr>
                <p:cNvPr id="969" name="Google Shape;969;p54"/>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54"/>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1" name="Google Shape;971;p54"/>
            <p:cNvGrpSpPr/>
            <p:nvPr/>
          </p:nvGrpSpPr>
          <p:grpSpPr>
            <a:xfrm>
              <a:off x="2073745" y="3081897"/>
              <a:ext cx="659149" cy="652809"/>
              <a:chOff x="2605700" y="3152850"/>
              <a:chExt cx="594125" cy="616250"/>
            </a:xfrm>
          </p:grpSpPr>
          <p:sp>
            <p:nvSpPr>
              <p:cNvPr id="972" name="Google Shape;972;p54"/>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chemeClr val="dk2"/>
              </a:solidFill>
              <a:ln>
                <a:noFill/>
              </a:ln>
            </p:spPr>
          </p:sp>
          <p:sp>
            <p:nvSpPr>
              <p:cNvPr id="973" name="Google Shape;973;p54"/>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974" name="Google Shape;974;p54"/>
            <p:cNvGrpSpPr/>
            <p:nvPr/>
          </p:nvGrpSpPr>
          <p:grpSpPr>
            <a:xfrm>
              <a:off x="2156593" y="3368921"/>
              <a:ext cx="203001" cy="806200"/>
              <a:chOff x="2680375" y="3423800"/>
              <a:chExt cx="182975" cy="761050"/>
            </a:xfrm>
          </p:grpSpPr>
          <p:sp>
            <p:nvSpPr>
              <p:cNvPr id="975" name="Google Shape;975;p54"/>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chemeClr val="accent2"/>
              </a:solidFill>
              <a:ln>
                <a:noFill/>
              </a:ln>
            </p:spPr>
          </p:sp>
          <p:sp>
            <p:nvSpPr>
              <p:cNvPr id="976" name="Google Shape;976;p54"/>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 name="Google Shape;977;p54"/>
            <p:cNvGrpSpPr/>
            <p:nvPr/>
          </p:nvGrpSpPr>
          <p:grpSpPr>
            <a:xfrm>
              <a:off x="3529670" y="3515214"/>
              <a:ext cx="262079" cy="219386"/>
              <a:chOff x="3918000" y="3561900"/>
              <a:chExt cx="236225" cy="207100"/>
            </a:xfrm>
          </p:grpSpPr>
          <p:sp>
            <p:nvSpPr>
              <p:cNvPr id="978" name="Google Shape;978;p54"/>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chemeClr val="accent1"/>
              </a:solidFill>
              <a:ln>
                <a:noFill/>
              </a:ln>
            </p:spPr>
          </p:sp>
          <p:sp>
            <p:nvSpPr>
              <p:cNvPr id="979" name="Google Shape;979;p54"/>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0" name="Google Shape;980;p54"/>
            <p:cNvSpPr/>
            <p:nvPr/>
          </p:nvSpPr>
          <p:spPr>
            <a:xfrm>
              <a:off x="2218694" y="2887881"/>
              <a:ext cx="43546" cy="12765"/>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54"/>
            <p:cNvSpPr/>
            <p:nvPr/>
          </p:nvSpPr>
          <p:spPr>
            <a:xfrm>
              <a:off x="2143252" y="2865159"/>
              <a:ext cx="61546" cy="38798"/>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54"/>
            <p:cNvSpPr/>
            <p:nvPr/>
          </p:nvSpPr>
          <p:spPr>
            <a:xfrm>
              <a:off x="2489121" y="1279799"/>
              <a:ext cx="674959" cy="825135"/>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983" name="Google Shape;983;p54"/>
            <p:cNvGrpSpPr/>
            <p:nvPr/>
          </p:nvGrpSpPr>
          <p:grpSpPr>
            <a:xfrm>
              <a:off x="1316271" y="1236022"/>
              <a:ext cx="1389941" cy="1231863"/>
              <a:chOff x="1922950" y="1410350"/>
              <a:chExt cx="1252825" cy="1162875"/>
            </a:xfrm>
          </p:grpSpPr>
          <p:sp>
            <p:nvSpPr>
              <p:cNvPr id="984" name="Google Shape;984;p54"/>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54"/>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54"/>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54"/>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54"/>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54"/>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54"/>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54"/>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54"/>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54"/>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54"/>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54"/>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54"/>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54"/>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54"/>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54"/>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1000" name="Google Shape;1000;p54"/>
            <p:cNvSpPr/>
            <p:nvPr/>
          </p:nvSpPr>
          <p:spPr>
            <a:xfrm>
              <a:off x="2042264" y="2888437"/>
              <a:ext cx="36002" cy="13877"/>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54"/>
            <p:cNvSpPr/>
            <p:nvPr/>
          </p:nvSpPr>
          <p:spPr>
            <a:xfrm>
              <a:off x="2103201" y="2864603"/>
              <a:ext cx="45876" cy="31065"/>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54"/>
            <p:cNvSpPr/>
            <p:nvPr/>
          </p:nvSpPr>
          <p:spPr>
            <a:xfrm>
              <a:off x="1940695" y="2809730"/>
              <a:ext cx="170660" cy="58210"/>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54"/>
            <p:cNvSpPr/>
            <p:nvPr/>
          </p:nvSpPr>
          <p:spPr>
            <a:xfrm>
              <a:off x="2401503" y="4067599"/>
              <a:ext cx="43546" cy="23861"/>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54"/>
            <p:cNvSpPr/>
            <p:nvPr/>
          </p:nvSpPr>
          <p:spPr>
            <a:xfrm>
              <a:off x="1963910" y="3028613"/>
              <a:ext cx="88839" cy="38824"/>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54"/>
            <p:cNvSpPr/>
            <p:nvPr/>
          </p:nvSpPr>
          <p:spPr>
            <a:xfrm>
              <a:off x="1916925" y="3004804"/>
              <a:ext cx="53975" cy="48226"/>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54"/>
            <p:cNvSpPr/>
            <p:nvPr/>
          </p:nvSpPr>
          <p:spPr>
            <a:xfrm>
              <a:off x="1888467" y="2941616"/>
              <a:ext cx="74888" cy="70948"/>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54"/>
            <p:cNvSpPr/>
            <p:nvPr/>
          </p:nvSpPr>
          <p:spPr>
            <a:xfrm>
              <a:off x="1864087" y="2927209"/>
              <a:ext cx="101597" cy="48782"/>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54"/>
            <p:cNvSpPr/>
            <p:nvPr/>
          </p:nvSpPr>
          <p:spPr>
            <a:xfrm>
              <a:off x="1850164" y="2953824"/>
              <a:ext cx="40079" cy="22166"/>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54"/>
            <p:cNvSpPr/>
            <p:nvPr/>
          </p:nvSpPr>
          <p:spPr>
            <a:xfrm>
              <a:off x="1868165" y="2891192"/>
              <a:ext cx="18583" cy="38824"/>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54"/>
            <p:cNvSpPr/>
            <p:nvPr/>
          </p:nvSpPr>
          <p:spPr>
            <a:xfrm>
              <a:off x="1817685" y="2900064"/>
              <a:ext cx="66178" cy="66526"/>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54"/>
            <p:cNvSpPr/>
            <p:nvPr/>
          </p:nvSpPr>
          <p:spPr>
            <a:xfrm>
              <a:off x="1457281" y="2629088"/>
              <a:ext cx="457341" cy="323650"/>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54"/>
            <p:cNvSpPr/>
            <p:nvPr/>
          </p:nvSpPr>
          <p:spPr>
            <a:xfrm>
              <a:off x="2418893" y="3091245"/>
              <a:ext cx="45293" cy="62076"/>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54"/>
            <p:cNvSpPr/>
            <p:nvPr/>
          </p:nvSpPr>
          <p:spPr>
            <a:xfrm>
              <a:off x="2362617" y="3085128"/>
              <a:ext cx="64431" cy="67082"/>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54"/>
            <p:cNvSpPr/>
            <p:nvPr/>
          </p:nvSpPr>
          <p:spPr>
            <a:xfrm>
              <a:off x="2308060" y="3046913"/>
              <a:ext cx="80684" cy="115837"/>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54"/>
            <p:cNvSpPr/>
            <p:nvPr/>
          </p:nvSpPr>
          <p:spPr>
            <a:xfrm>
              <a:off x="2119454" y="2988173"/>
              <a:ext cx="213014" cy="182893"/>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54"/>
            <p:cNvSpPr/>
            <p:nvPr/>
          </p:nvSpPr>
          <p:spPr>
            <a:xfrm>
              <a:off x="2024846" y="2984280"/>
              <a:ext cx="192711" cy="262130"/>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54"/>
            <p:cNvSpPr/>
            <p:nvPr/>
          </p:nvSpPr>
          <p:spPr>
            <a:xfrm>
              <a:off x="1991785" y="3158274"/>
              <a:ext cx="95190" cy="99788"/>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54"/>
            <p:cNvSpPr/>
            <p:nvPr/>
          </p:nvSpPr>
          <p:spPr>
            <a:xfrm>
              <a:off x="1986542" y="3180997"/>
              <a:ext cx="206634" cy="290944"/>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54"/>
            <p:cNvSpPr/>
            <p:nvPr/>
          </p:nvSpPr>
          <p:spPr>
            <a:xfrm>
              <a:off x="2178643" y="3332268"/>
              <a:ext cx="199672" cy="21281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1020" name="Google Shape;1020;p54"/>
            <p:cNvSpPr/>
            <p:nvPr/>
          </p:nvSpPr>
          <p:spPr>
            <a:xfrm>
              <a:off x="2299351" y="3483010"/>
              <a:ext cx="136989" cy="138004"/>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1021" name="Google Shape;1021;p54"/>
            <p:cNvSpPr/>
            <p:nvPr/>
          </p:nvSpPr>
          <p:spPr>
            <a:xfrm>
              <a:off x="2382920" y="3661984"/>
              <a:ext cx="81267" cy="88136"/>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2" name="Google Shape;1022;p54"/>
            <p:cNvGrpSpPr/>
            <p:nvPr/>
          </p:nvGrpSpPr>
          <p:grpSpPr>
            <a:xfrm>
              <a:off x="2191402" y="3526231"/>
              <a:ext cx="255977" cy="633927"/>
              <a:chOff x="2711750" y="3572300"/>
              <a:chExt cx="230725" cy="598425"/>
            </a:xfrm>
          </p:grpSpPr>
          <p:sp>
            <p:nvSpPr>
              <p:cNvPr id="1023" name="Google Shape;1023;p54"/>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54"/>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5" name="Google Shape;1025;p54"/>
            <p:cNvSpPr/>
            <p:nvPr/>
          </p:nvSpPr>
          <p:spPr>
            <a:xfrm>
              <a:off x="5178417" y="2758193"/>
              <a:ext cx="29040" cy="64884"/>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6" name="Google Shape;1026;p54"/>
            <p:cNvGrpSpPr/>
            <p:nvPr/>
          </p:nvGrpSpPr>
          <p:grpSpPr>
            <a:xfrm>
              <a:off x="3378203" y="1463221"/>
              <a:ext cx="170078" cy="176245"/>
              <a:chOff x="3781475" y="1624825"/>
              <a:chExt cx="153300" cy="166375"/>
            </a:xfrm>
          </p:grpSpPr>
          <p:sp>
            <p:nvSpPr>
              <p:cNvPr id="1027" name="Google Shape;1027;p54"/>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54"/>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54"/>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54"/>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1" name="Google Shape;1031;p54"/>
            <p:cNvSpPr/>
            <p:nvPr/>
          </p:nvSpPr>
          <p:spPr>
            <a:xfrm>
              <a:off x="5297405" y="2323208"/>
              <a:ext cx="194430" cy="325319"/>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54"/>
            <p:cNvSpPr/>
            <p:nvPr/>
          </p:nvSpPr>
          <p:spPr>
            <a:xfrm>
              <a:off x="5218468" y="2493335"/>
              <a:ext cx="66761" cy="88692"/>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54"/>
            <p:cNvSpPr/>
            <p:nvPr/>
          </p:nvSpPr>
          <p:spPr>
            <a:xfrm>
              <a:off x="5185962" y="2391375"/>
              <a:ext cx="76052" cy="124709"/>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54"/>
            <p:cNvSpPr/>
            <p:nvPr/>
          </p:nvSpPr>
          <p:spPr>
            <a:xfrm>
              <a:off x="4569637" y="2229563"/>
              <a:ext cx="493315" cy="222247"/>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54"/>
            <p:cNvSpPr/>
            <p:nvPr/>
          </p:nvSpPr>
          <p:spPr>
            <a:xfrm>
              <a:off x="5539986" y="3224773"/>
              <a:ext cx="156709" cy="12804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54"/>
            <p:cNvSpPr/>
            <p:nvPr/>
          </p:nvSpPr>
          <p:spPr>
            <a:xfrm>
              <a:off x="5188874" y="2879009"/>
              <a:ext cx="127697" cy="21281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54"/>
            <p:cNvSpPr/>
            <p:nvPr/>
          </p:nvSpPr>
          <p:spPr>
            <a:xfrm>
              <a:off x="5254442" y="3317862"/>
              <a:ext cx="62129" cy="31065"/>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8" name="Google Shape;1038;p54"/>
            <p:cNvGrpSpPr/>
            <p:nvPr/>
          </p:nvGrpSpPr>
          <p:grpSpPr>
            <a:xfrm>
              <a:off x="4805838" y="3091245"/>
              <a:ext cx="737643" cy="236071"/>
              <a:chOff x="5068275" y="3161675"/>
              <a:chExt cx="664875" cy="222850"/>
            </a:xfrm>
          </p:grpSpPr>
          <p:sp>
            <p:nvSpPr>
              <p:cNvPr id="1039" name="Google Shape;1039;p54"/>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54"/>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54"/>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54"/>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3" name="Google Shape;1043;p54"/>
            <p:cNvSpPr/>
            <p:nvPr/>
          </p:nvSpPr>
          <p:spPr>
            <a:xfrm>
              <a:off x="4884775" y="3074614"/>
              <a:ext cx="69673" cy="87024"/>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54"/>
            <p:cNvSpPr/>
            <p:nvPr/>
          </p:nvSpPr>
          <p:spPr>
            <a:xfrm>
              <a:off x="5039709" y="3071277"/>
              <a:ext cx="152077" cy="98120"/>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54"/>
            <p:cNvSpPr/>
            <p:nvPr/>
          </p:nvSpPr>
          <p:spPr>
            <a:xfrm>
              <a:off x="4897533" y="2800884"/>
              <a:ext cx="132357" cy="244386"/>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54"/>
            <p:cNvSpPr/>
            <p:nvPr/>
          </p:nvSpPr>
          <p:spPr>
            <a:xfrm>
              <a:off x="4914952" y="2946621"/>
              <a:ext cx="84179" cy="6928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54"/>
            <p:cNvSpPr/>
            <p:nvPr/>
          </p:nvSpPr>
          <p:spPr>
            <a:xfrm>
              <a:off x="4867357" y="2817489"/>
              <a:ext cx="130027" cy="143565"/>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54"/>
            <p:cNvSpPr/>
            <p:nvPr/>
          </p:nvSpPr>
          <p:spPr>
            <a:xfrm>
              <a:off x="4829053" y="2850752"/>
              <a:ext cx="135241" cy="240520"/>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54"/>
            <p:cNvSpPr/>
            <p:nvPr/>
          </p:nvSpPr>
          <p:spPr>
            <a:xfrm>
              <a:off x="4740852" y="2719422"/>
              <a:ext cx="142203" cy="305351"/>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54"/>
            <p:cNvSpPr/>
            <p:nvPr/>
          </p:nvSpPr>
          <p:spPr>
            <a:xfrm>
              <a:off x="4665410" y="2747123"/>
              <a:ext cx="82432" cy="101430"/>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54"/>
            <p:cNvSpPr/>
            <p:nvPr/>
          </p:nvSpPr>
          <p:spPr>
            <a:xfrm>
              <a:off x="3384582" y="2171936"/>
              <a:ext cx="61546" cy="72061"/>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54"/>
            <p:cNvSpPr/>
            <p:nvPr/>
          </p:nvSpPr>
          <p:spPr>
            <a:xfrm>
              <a:off x="3335850" y="1816188"/>
              <a:ext cx="322100" cy="357443"/>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54"/>
            <p:cNvSpPr/>
            <p:nvPr/>
          </p:nvSpPr>
          <p:spPr>
            <a:xfrm>
              <a:off x="3424633" y="1883800"/>
              <a:ext cx="159621" cy="344148"/>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54"/>
            <p:cNvSpPr/>
            <p:nvPr/>
          </p:nvSpPr>
          <p:spPr>
            <a:xfrm>
              <a:off x="3594101" y="2126518"/>
              <a:ext cx="63849" cy="55429"/>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54"/>
            <p:cNvSpPr/>
            <p:nvPr/>
          </p:nvSpPr>
          <p:spPr>
            <a:xfrm>
              <a:off x="3564507" y="2166401"/>
              <a:ext cx="101570" cy="52675"/>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54"/>
            <p:cNvSpPr/>
            <p:nvPr/>
          </p:nvSpPr>
          <p:spPr>
            <a:xfrm>
              <a:off x="3567974" y="2202418"/>
              <a:ext cx="78965" cy="55429"/>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54"/>
            <p:cNvSpPr/>
            <p:nvPr/>
          </p:nvSpPr>
          <p:spPr>
            <a:xfrm>
              <a:off x="3605695" y="2206311"/>
              <a:ext cx="134104" cy="99206"/>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54"/>
            <p:cNvSpPr/>
            <p:nvPr/>
          </p:nvSpPr>
          <p:spPr>
            <a:xfrm>
              <a:off x="3513417" y="2367541"/>
              <a:ext cx="92306" cy="57098"/>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54"/>
            <p:cNvSpPr/>
            <p:nvPr/>
          </p:nvSpPr>
          <p:spPr>
            <a:xfrm>
              <a:off x="3520961" y="2350936"/>
              <a:ext cx="79547" cy="33263"/>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54"/>
            <p:cNvSpPr/>
            <p:nvPr/>
          </p:nvSpPr>
          <p:spPr>
            <a:xfrm>
              <a:off x="3562759" y="2481153"/>
              <a:ext cx="30205" cy="55429"/>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54"/>
            <p:cNvSpPr/>
            <p:nvPr/>
          </p:nvSpPr>
          <p:spPr>
            <a:xfrm>
              <a:off x="3548253" y="2460655"/>
              <a:ext cx="29040" cy="34931"/>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54"/>
            <p:cNvSpPr/>
            <p:nvPr/>
          </p:nvSpPr>
          <p:spPr>
            <a:xfrm>
              <a:off x="3504735" y="2431285"/>
              <a:ext cx="60382" cy="50450"/>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54"/>
            <p:cNvSpPr/>
            <p:nvPr/>
          </p:nvSpPr>
          <p:spPr>
            <a:xfrm>
              <a:off x="3471646" y="2401916"/>
              <a:ext cx="47040" cy="28284"/>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54"/>
            <p:cNvSpPr/>
            <p:nvPr/>
          </p:nvSpPr>
          <p:spPr>
            <a:xfrm>
              <a:off x="3411292" y="2359225"/>
              <a:ext cx="110861" cy="51007"/>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54"/>
            <p:cNvSpPr/>
            <p:nvPr/>
          </p:nvSpPr>
          <p:spPr>
            <a:xfrm>
              <a:off x="3473976" y="2237323"/>
              <a:ext cx="146835" cy="118062"/>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54"/>
            <p:cNvSpPr/>
            <p:nvPr/>
          </p:nvSpPr>
          <p:spPr>
            <a:xfrm>
              <a:off x="3444936" y="2318785"/>
              <a:ext cx="117268" cy="48782"/>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54"/>
            <p:cNvSpPr/>
            <p:nvPr/>
          </p:nvSpPr>
          <p:spPr>
            <a:xfrm>
              <a:off x="3353823" y="2237879"/>
              <a:ext cx="133522" cy="152410"/>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54"/>
            <p:cNvSpPr/>
            <p:nvPr/>
          </p:nvSpPr>
          <p:spPr>
            <a:xfrm>
              <a:off x="3318432" y="2271142"/>
              <a:ext cx="57469" cy="49894"/>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54"/>
            <p:cNvSpPr/>
            <p:nvPr/>
          </p:nvSpPr>
          <p:spPr>
            <a:xfrm>
              <a:off x="3313217" y="2312138"/>
              <a:ext cx="45293" cy="371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54"/>
            <p:cNvSpPr/>
            <p:nvPr/>
          </p:nvSpPr>
          <p:spPr>
            <a:xfrm>
              <a:off x="3352686" y="2337085"/>
              <a:ext cx="11039" cy="14963"/>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54"/>
            <p:cNvSpPr/>
            <p:nvPr/>
          </p:nvSpPr>
          <p:spPr>
            <a:xfrm>
              <a:off x="3124029" y="2227921"/>
              <a:ext cx="64431" cy="8146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2" name="Google Shape;1072;p54"/>
            <p:cNvGrpSpPr/>
            <p:nvPr/>
          </p:nvGrpSpPr>
          <p:grpSpPr>
            <a:xfrm>
              <a:off x="3161750" y="2158642"/>
              <a:ext cx="138708" cy="185673"/>
              <a:chOff x="3586375" y="2281300"/>
              <a:chExt cx="125025" cy="175275"/>
            </a:xfrm>
          </p:grpSpPr>
          <p:sp>
            <p:nvSpPr>
              <p:cNvPr id="1073" name="Google Shape;1073;p54"/>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54"/>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5" name="Google Shape;1075;p54"/>
            <p:cNvSpPr/>
            <p:nvPr/>
          </p:nvSpPr>
          <p:spPr>
            <a:xfrm>
              <a:off x="3954477" y="3363863"/>
              <a:ext cx="121900" cy="21779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6" name="Google Shape;1076;p54"/>
            <p:cNvGrpSpPr/>
            <p:nvPr/>
          </p:nvGrpSpPr>
          <p:grpSpPr>
            <a:xfrm>
              <a:off x="5061787" y="3356659"/>
              <a:ext cx="639540" cy="652783"/>
              <a:chOff x="5298975" y="3412225"/>
              <a:chExt cx="576450" cy="616225"/>
            </a:xfrm>
          </p:grpSpPr>
          <p:sp>
            <p:nvSpPr>
              <p:cNvPr id="1077" name="Google Shape;1077;p54"/>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1078" name="Google Shape;1078;p54"/>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 name="Google Shape;1079;p54"/>
            <p:cNvGrpSpPr/>
            <p:nvPr/>
          </p:nvGrpSpPr>
          <p:grpSpPr>
            <a:xfrm>
              <a:off x="5786615" y="3822683"/>
              <a:ext cx="256532" cy="304238"/>
              <a:chOff x="5952300" y="3852150"/>
              <a:chExt cx="231225" cy="287200"/>
            </a:xfrm>
          </p:grpSpPr>
          <p:sp>
            <p:nvSpPr>
              <p:cNvPr id="1080" name="Google Shape;1080;p54"/>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54"/>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2" name="Google Shape;1082;p54"/>
            <p:cNvSpPr/>
            <p:nvPr/>
          </p:nvSpPr>
          <p:spPr>
            <a:xfrm>
              <a:off x="2954561" y="1954721"/>
              <a:ext cx="141038" cy="82045"/>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54"/>
            <p:cNvSpPr/>
            <p:nvPr/>
          </p:nvSpPr>
          <p:spPr>
            <a:xfrm>
              <a:off x="4305006" y="2151994"/>
              <a:ext cx="982553" cy="700453"/>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54"/>
            <p:cNvSpPr/>
            <p:nvPr/>
          </p:nvSpPr>
          <p:spPr>
            <a:xfrm>
              <a:off x="4897533" y="2817489"/>
              <a:ext cx="1775" cy="2251"/>
            </a:xfrm>
            <a:custGeom>
              <a:rect b="b" l="l" r="r" t="t"/>
              <a:pathLst>
                <a:path extrusionOk="0" h="85" w="64">
                  <a:moveTo>
                    <a:pt x="63" y="85"/>
                  </a:moveTo>
                  <a:lnTo>
                    <a:pt x="1" y="1"/>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54"/>
            <p:cNvSpPr/>
            <p:nvPr/>
          </p:nvSpPr>
          <p:spPr>
            <a:xfrm>
              <a:off x="4878978" y="2833564"/>
              <a:ext cx="2912" cy="2807"/>
            </a:xfrm>
            <a:custGeom>
              <a:rect b="b" l="l" r="r" t="t"/>
              <a:pathLst>
                <a:path extrusionOk="0" h="106" w="105">
                  <a:moveTo>
                    <a:pt x="0" y="105"/>
                  </a:moveTo>
                  <a:lnTo>
                    <a:pt x="105" y="1"/>
                  </a:lnTo>
                  <a:lnTo>
                    <a:pt x="10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54"/>
            <p:cNvSpPr/>
            <p:nvPr/>
          </p:nvSpPr>
          <p:spPr>
            <a:xfrm>
              <a:off x="4295715" y="2560391"/>
              <a:ext cx="5852" cy="1695"/>
            </a:xfrm>
            <a:custGeom>
              <a:rect b="b" l="l" r="r" t="t"/>
              <a:pathLst>
                <a:path extrusionOk="0" h="64" w="211">
                  <a:moveTo>
                    <a:pt x="210" y="0"/>
                  </a:moveTo>
                  <a:lnTo>
                    <a:pt x="1" y="63"/>
                  </a:lnTo>
                  <a:lnTo>
                    <a:pt x="22" y="63"/>
                  </a:lnTo>
                  <a:lnTo>
                    <a:pt x="21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54"/>
            <p:cNvSpPr/>
            <p:nvPr/>
          </p:nvSpPr>
          <p:spPr>
            <a:xfrm>
              <a:off x="3956224" y="2189124"/>
              <a:ext cx="607643" cy="304794"/>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54"/>
            <p:cNvSpPr/>
            <p:nvPr/>
          </p:nvSpPr>
          <p:spPr>
            <a:xfrm>
              <a:off x="4112351" y="2412429"/>
              <a:ext cx="257114" cy="152967"/>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54"/>
            <p:cNvSpPr/>
            <p:nvPr/>
          </p:nvSpPr>
          <p:spPr>
            <a:xfrm>
              <a:off x="4066503" y="2465634"/>
              <a:ext cx="229822" cy="138004"/>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0" name="Google Shape;1090;p54"/>
            <p:cNvGrpSpPr/>
            <p:nvPr/>
          </p:nvGrpSpPr>
          <p:grpSpPr>
            <a:xfrm>
              <a:off x="4555131" y="3025858"/>
              <a:ext cx="34864" cy="63189"/>
              <a:chOff x="4842300" y="3099950"/>
              <a:chExt cx="31425" cy="59650"/>
            </a:xfrm>
          </p:grpSpPr>
          <p:sp>
            <p:nvSpPr>
              <p:cNvPr id="1091" name="Google Shape;1091;p54"/>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54"/>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54"/>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54"/>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5" name="Google Shape;1095;p54"/>
            <p:cNvSpPr/>
            <p:nvPr/>
          </p:nvSpPr>
          <p:spPr>
            <a:xfrm>
              <a:off x="4356651" y="2635179"/>
              <a:ext cx="449797" cy="419519"/>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54"/>
            <p:cNvSpPr/>
            <p:nvPr/>
          </p:nvSpPr>
          <p:spPr>
            <a:xfrm>
              <a:off x="4533081" y="2685073"/>
              <a:ext cx="132357" cy="67611"/>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54"/>
            <p:cNvSpPr/>
            <p:nvPr/>
          </p:nvSpPr>
          <p:spPr>
            <a:xfrm>
              <a:off x="4228399" y="2571461"/>
              <a:ext cx="222305" cy="233873"/>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54"/>
            <p:cNvSpPr/>
            <p:nvPr/>
          </p:nvSpPr>
          <p:spPr>
            <a:xfrm>
              <a:off x="4212146" y="2539337"/>
              <a:ext cx="212431" cy="169015"/>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54"/>
            <p:cNvSpPr/>
            <p:nvPr/>
          </p:nvSpPr>
          <p:spPr>
            <a:xfrm>
              <a:off x="3596403" y="2285549"/>
              <a:ext cx="263521" cy="156833"/>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54"/>
            <p:cNvSpPr/>
            <p:nvPr/>
          </p:nvSpPr>
          <p:spPr>
            <a:xfrm>
              <a:off x="3661417" y="2363118"/>
              <a:ext cx="55167" cy="5876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54"/>
            <p:cNvSpPr/>
            <p:nvPr/>
          </p:nvSpPr>
          <p:spPr>
            <a:xfrm>
              <a:off x="3573216" y="2373102"/>
              <a:ext cx="141621" cy="86467"/>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54"/>
            <p:cNvSpPr/>
            <p:nvPr/>
          </p:nvSpPr>
          <p:spPr>
            <a:xfrm>
              <a:off x="3608607" y="2449003"/>
              <a:ext cx="92888" cy="55985"/>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3" name="Google Shape;1103;p54"/>
            <p:cNvGrpSpPr/>
            <p:nvPr/>
          </p:nvGrpSpPr>
          <p:grpSpPr>
            <a:xfrm>
              <a:off x="3472811" y="2411873"/>
              <a:ext cx="87064" cy="64301"/>
              <a:chOff x="3866750" y="2520350"/>
              <a:chExt cx="78475" cy="60700"/>
            </a:xfrm>
          </p:grpSpPr>
          <p:sp>
            <p:nvSpPr>
              <p:cNvPr id="1104" name="Google Shape;1104;p54"/>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54"/>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54"/>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54"/>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8" name="Google Shape;1108;p54"/>
            <p:cNvSpPr/>
            <p:nvPr/>
          </p:nvSpPr>
          <p:spPr>
            <a:xfrm>
              <a:off x="3398506" y="2472838"/>
              <a:ext cx="16281" cy="31065"/>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54"/>
            <p:cNvSpPr/>
            <p:nvPr/>
          </p:nvSpPr>
          <p:spPr>
            <a:xfrm>
              <a:off x="3140837" y="2458987"/>
              <a:ext cx="178205" cy="142426"/>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54"/>
            <p:cNvSpPr/>
            <p:nvPr/>
          </p:nvSpPr>
          <p:spPr>
            <a:xfrm>
              <a:off x="3951592" y="2526572"/>
              <a:ext cx="27875" cy="21107"/>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54"/>
            <p:cNvSpPr/>
            <p:nvPr/>
          </p:nvSpPr>
          <p:spPr>
            <a:xfrm>
              <a:off x="3944631" y="2529353"/>
              <a:ext cx="327342" cy="251590"/>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54"/>
            <p:cNvSpPr/>
            <p:nvPr/>
          </p:nvSpPr>
          <p:spPr>
            <a:xfrm>
              <a:off x="3928377" y="2498870"/>
              <a:ext cx="57469" cy="4658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54"/>
            <p:cNvSpPr/>
            <p:nvPr/>
          </p:nvSpPr>
          <p:spPr>
            <a:xfrm>
              <a:off x="3670126" y="2487801"/>
              <a:ext cx="289038" cy="113613"/>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54"/>
            <p:cNvSpPr/>
            <p:nvPr/>
          </p:nvSpPr>
          <p:spPr>
            <a:xfrm>
              <a:off x="3666631" y="2488357"/>
              <a:ext cx="44128" cy="371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54"/>
            <p:cNvSpPr/>
            <p:nvPr/>
          </p:nvSpPr>
          <p:spPr>
            <a:xfrm>
              <a:off x="3877287" y="2574241"/>
              <a:ext cx="154990" cy="142426"/>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54"/>
            <p:cNvSpPr/>
            <p:nvPr/>
          </p:nvSpPr>
          <p:spPr>
            <a:xfrm>
              <a:off x="4003820" y="2698924"/>
              <a:ext cx="27875" cy="27172"/>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54"/>
            <p:cNvSpPr/>
            <p:nvPr/>
          </p:nvSpPr>
          <p:spPr>
            <a:xfrm>
              <a:off x="3771668" y="2606922"/>
              <a:ext cx="36029" cy="19439"/>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54"/>
            <p:cNvSpPr/>
            <p:nvPr/>
          </p:nvSpPr>
          <p:spPr>
            <a:xfrm>
              <a:off x="3825060" y="2578108"/>
              <a:ext cx="99850" cy="84825"/>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54"/>
            <p:cNvSpPr/>
            <p:nvPr/>
          </p:nvSpPr>
          <p:spPr>
            <a:xfrm>
              <a:off x="3804757" y="2646276"/>
              <a:ext cx="24408" cy="67638"/>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54"/>
            <p:cNvSpPr/>
            <p:nvPr/>
          </p:nvSpPr>
          <p:spPr>
            <a:xfrm>
              <a:off x="3826225" y="2646276"/>
              <a:ext cx="6407" cy="13877"/>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54"/>
            <p:cNvSpPr/>
            <p:nvPr/>
          </p:nvSpPr>
          <p:spPr>
            <a:xfrm>
              <a:off x="3819263" y="2661239"/>
              <a:ext cx="8737" cy="19412"/>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54"/>
            <p:cNvSpPr/>
            <p:nvPr/>
          </p:nvSpPr>
          <p:spPr>
            <a:xfrm>
              <a:off x="3819263" y="2625222"/>
              <a:ext cx="20913" cy="24947"/>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54"/>
            <p:cNvSpPr/>
            <p:nvPr/>
          </p:nvSpPr>
          <p:spPr>
            <a:xfrm>
              <a:off x="3820428" y="2644607"/>
              <a:ext cx="64431" cy="75954"/>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54"/>
            <p:cNvSpPr/>
            <p:nvPr/>
          </p:nvSpPr>
          <p:spPr>
            <a:xfrm>
              <a:off x="3819263" y="2664549"/>
              <a:ext cx="331974" cy="267135"/>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1125" name="Google Shape;1125;p54"/>
            <p:cNvSpPr/>
            <p:nvPr/>
          </p:nvSpPr>
          <p:spPr>
            <a:xfrm>
              <a:off x="4075185" y="2763755"/>
              <a:ext cx="12232" cy="25503"/>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54"/>
            <p:cNvSpPr/>
            <p:nvPr/>
          </p:nvSpPr>
          <p:spPr>
            <a:xfrm>
              <a:off x="4087971" y="2765423"/>
              <a:ext cx="76635" cy="57654"/>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54"/>
            <p:cNvSpPr/>
            <p:nvPr/>
          </p:nvSpPr>
          <p:spPr>
            <a:xfrm>
              <a:off x="4102477" y="2778162"/>
              <a:ext cx="120153" cy="14131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54"/>
            <p:cNvSpPr/>
            <p:nvPr/>
          </p:nvSpPr>
          <p:spPr>
            <a:xfrm>
              <a:off x="4157034" y="2758193"/>
              <a:ext cx="6407" cy="13904"/>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54"/>
            <p:cNvSpPr/>
            <p:nvPr/>
          </p:nvSpPr>
          <p:spPr>
            <a:xfrm>
              <a:off x="3953895" y="2877341"/>
              <a:ext cx="170660" cy="105853"/>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54"/>
            <p:cNvSpPr/>
            <p:nvPr/>
          </p:nvSpPr>
          <p:spPr>
            <a:xfrm>
              <a:off x="3660252" y="2675645"/>
              <a:ext cx="200255" cy="160726"/>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54"/>
            <p:cNvSpPr/>
            <p:nvPr/>
          </p:nvSpPr>
          <p:spPr>
            <a:xfrm>
              <a:off x="3624861" y="2834677"/>
              <a:ext cx="264658" cy="28983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54"/>
            <p:cNvSpPr/>
            <p:nvPr/>
          </p:nvSpPr>
          <p:spPr>
            <a:xfrm>
              <a:off x="3805340" y="2947151"/>
              <a:ext cx="243773" cy="176801"/>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54"/>
            <p:cNvSpPr/>
            <p:nvPr/>
          </p:nvSpPr>
          <p:spPr>
            <a:xfrm>
              <a:off x="3857567" y="2897839"/>
              <a:ext cx="107394" cy="90917"/>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54"/>
            <p:cNvSpPr/>
            <p:nvPr/>
          </p:nvSpPr>
          <p:spPr>
            <a:xfrm>
              <a:off x="3944631" y="2982638"/>
              <a:ext cx="24380" cy="27728"/>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54"/>
            <p:cNvSpPr/>
            <p:nvPr/>
          </p:nvSpPr>
          <p:spPr>
            <a:xfrm>
              <a:off x="3934174" y="2993708"/>
              <a:ext cx="164253" cy="207813"/>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54"/>
            <p:cNvSpPr/>
            <p:nvPr/>
          </p:nvSpPr>
          <p:spPr>
            <a:xfrm>
              <a:off x="3815214" y="3093443"/>
              <a:ext cx="134659" cy="155747"/>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1137" name="Google Shape;1137;p54"/>
            <p:cNvSpPr/>
            <p:nvPr/>
          </p:nvSpPr>
          <p:spPr>
            <a:xfrm>
              <a:off x="3781542" y="3194291"/>
              <a:ext cx="12204" cy="26"/>
            </a:xfrm>
            <a:custGeom>
              <a:rect b="b" l="l" r="r" t="t"/>
              <a:pathLst>
                <a:path extrusionOk="0" h="1" w="440">
                  <a:moveTo>
                    <a:pt x="1" y="1"/>
                  </a:moveTo>
                  <a:lnTo>
                    <a:pt x="210" y="1"/>
                  </a:lnTo>
                  <a:lnTo>
                    <a:pt x="440" y="1"/>
                  </a:lnTo>
                  <a:lnTo>
                    <a:pt x="2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54"/>
            <p:cNvSpPr/>
            <p:nvPr/>
          </p:nvSpPr>
          <p:spPr>
            <a:xfrm>
              <a:off x="3748453" y="3112856"/>
              <a:ext cx="92888" cy="87580"/>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54"/>
            <p:cNvSpPr/>
            <p:nvPr/>
          </p:nvSpPr>
          <p:spPr>
            <a:xfrm>
              <a:off x="3507620" y="3006446"/>
              <a:ext cx="208964" cy="134693"/>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54"/>
            <p:cNvSpPr/>
            <p:nvPr/>
          </p:nvSpPr>
          <p:spPr>
            <a:xfrm>
              <a:off x="3422304" y="2652923"/>
              <a:ext cx="247850" cy="220022"/>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54"/>
            <p:cNvSpPr/>
            <p:nvPr/>
          </p:nvSpPr>
          <p:spPr>
            <a:xfrm>
              <a:off x="3390962" y="2580889"/>
              <a:ext cx="63294" cy="118062"/>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54"/>
            <p:cNvSpPr/>
            <p:nvPr/>
          </p:nvSpPr>
          <p:spPr>
            <a:xfrm>
              <a:off x="3142002" y="2584755"/>
              <a:ext cx="321545" cy="297035"/>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54"/>
            <p:cNvSpPr/>
            <p:nvPr/>
          </p:nvSpPr>
          <p:spPr>
            <a:xfrm>
              <a:off x="3078181" y="2604724"/>
              <a:ext cx="185721" cy="140202"/>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54"/>
            <p:cNvSpPr/>
            <p:nvPr/>
          </p:nvSpPr>
          <p:spPr>
            <a:xfrm>
              <a:off x="3011420" y="2744343"/>
              <a:ext cx="131774" cy="100874"/>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54"/>
            <p:cNvSpPr/>
            <p:nvPr/>
          </p:nvSpPr>
          <p:spPr>
            <a:xfrm>
              <a:off x="3010866" y="2748792"/>
              <a:ext cx="189216" cy="198941"/>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54"/>
            <p:cNvSpPr/>
            <p:nvPr/>
          </p:nvSpPr>
          <p:spPr>
            <a:xfrm>
              <a:off x="3086308" y="2786477"/>
              <a:ext cx="261163" cy="231092"/>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54"/>
            <p:cNvSpPr/>
            <p:nvPr/>
          </p:nvSpPr>
          <p:spPr>
            <a:xfrm>
              <a:off x="3196559" y="2942172"/>
              <a:ext cx="120735" cy="83713"/>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54"/>
            <p:cNvSpPr/>
            <p:nvPr/>
          </p:nvSpPr>
          <p:spPr>
            <a:xfrm>
              <a:off x="3002157" y="2917781"/>
              <a:ext cx="103317" cy="72087"/>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54"/>
            <p:cNvSpPr/>
            <p:nvPr/>
          </p:nvSpPr>
          <p:spPr>
            <a:xfrm>
              <a:off x="3013750" y="2979857"/>
              <a:ext cx="49370" cy="28284"/>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0" name="Google Shape;1150;p54"/>
            <p:cNvGrpSpPr/>
            <p:nvPr/>
          </p:nvGrpSpPr>
          <p:grpSpPr>
            <a:xfrm>
              <a:off x="3010866" y="2960472"/>
              <a:ext cx="147418" cy="105297"/>
              <a:chOff x="3450375" y="3038225"/>
              <a:chExt cx="132875" cy="99400"/>
            </a:xfrm>
          </p:grpSpPr>
          <p:sp>
            <p:nvSpPr>
              <p:cNvPr id="1151" name="Google Shape;1151;p54"/>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54"/>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3" name="Google Shape;1153;p54"/>
            <p:cNvSpPr/>
            <p:nvPr/>
          </p:nvSpPr>
          <p:spPr>
            <a:xfrm>
              <a:off x="3069472" y="3021409"/>
              <a:ext cx="44711" cy="51007"/>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54"/>
            <p:cNvSpPr/>
            <p:nvPr/>
          </p:nvSpPr>
          <p:spPr>
            <a:xfrm>
              <a:off x="3098484" y="3044688"/>
              <a:ext cx="65014" cy="66526"/>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54"/>
            <p:cNvSpPr/>
            <p:nvPr/>
          </p:nvSpPr>
          <p:spPr>
            <a:xfrm>
              <a:off x="3143750" y="3012008"/>
              <a:ext cx="99268" cy="99762"/>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54"/>
            <p:cNvSpPr/>
            <p:nvPr/>
          </p:nvSpPr>
          <p:spPr>
            <a:xfrm>
              <a:off x="3229066" y="3003692"/>
              <a:ext cx="67926" cy="101430"/>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54"/>
            <p:cNvSpPr/>
            <p:nvPr/>
          </p:nvSpPr>
          <p:spPr>
            <a:xfrm>
              <a:off x="3276661" y="3003692"/>
              <a:ext cx="32507" cy="82574"/>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54"/>
            <p:cNvSpPr/>
            <p:nvPr/>
          </p:nvSpPr>
          <p:spPr>
            <a:xfrm>
              <a:off x="3294052" y="2982638"/>
              <a:ext cx="49953" cy="99762"/>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54"/>
            <p:cNvSpPr/>
            <p:nvPr/>
          </p:nvSpPr>
          <p:spPr>
            <a:xfrm>
              <a:off x="3489647" y="2810842"/>
              <a:ext cx="167138" cy="25381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54"/>
            <p:cNvSpPr/>
            <p:nvPr/>
          </p:nvSpPr>
          <p:spPr>
            <a:xfrm>
              <a:off x="3469316" y="2974878"/>
              <a:ext cx="5242" cy="2781"/>
            </a:xfrm>
            <a:custGeom>
              <a:rect b="b" l="l" r="r" t="t"/>
              <a:pathLst>
                <a:path extrusionOk="0" h="105" w="189">
                  <a:moveTo>
                    <a:pt x="189" y="0"/>
                  </a:moveTo>
                  <a:lnTo>
                    <a:pt x="1" y="42"/>
                  </a:lnTo>
                  <a:lnTo>
                    <a:pt x="63" y="105"/>
                  </a:lnTo>
                  <a:lnTo>
                    <a:pt x="168" y="84"/>
                  </a:lnTo>
                  <a:lnTo>
                    <a:pt x="18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54"/>
            <p:cNvSpPr/>
            <p:nvPr/>
          </p:nvSpPr>
          <p:spPr>
            <a:xfrm>
              <a:off x="3283040" y="2814179"/>
              <a:ext cx="244355" cy="181224"/>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1162" name="Google Shape;1162;p54"/>
            <p:cNvSpPr/>
            <p:nvPr/>
          </p:nvSpPr>
          <p:spPr>
            <a:xfrm>
              <a:off x="3324229" y="2963782"/>
              <a:ext cx="183419" cy="150186"/>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54"/>
            <p:cNvSpPr/>
            <p:nvPr/>
          </p:nvSpPr>
          <p:spPr>
            <a:xfrm>
              <a:off x="3413622" y="2977077"/>
              <a:ext cx="121873" cy="174577"/>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54"/>
            <p:cNvSpPr/>
            <p:nvPr/>
          </p:nvSpPr>
          <p:spPr>
            <a:xfrm>
              <a:off x="3414177" y="3144424"/>
              <a:ext cx="91723" cy="94783"/>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54"/>
            <p:cNvSpPr/>
            <p:nvPr/>
          </p:nvSpPr>
          <p:spPr>
            <a:xfrm>
              <a:off x="3422886" y="3146092"/>
              <a:ext cx="32534" cy="19968"/>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54"/>
            <p:cNvSpPr/>
            <p:nvPr/>
          </p:nvSpPr>
          <p:spPr>
            <a:xfrm>
              <a:off x="3452481" y="3120059"/>
              <a:ext cx="123065" cy="137448"/>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54"/>
            <p:cNvSpPr/>
            <p:nvPr/>
          </p:nvSpPr>
          <p:spPr>
            <a:xfrm>
              <a:off x="3465849" y="3246384"/>
              <a:ext cx="17418" cy="2274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54"/>
            <p:cNvSpPr/>
            <p:nvPr/>
          </p:nvSpPr>
          <p:spPr>
            <a:xfrm>
              <a:off x="3744403" y="3193205"/>
              <a:ext cx="179342" cy="174550"/>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54"/>
            <p:cNvSpPr/>
            <p:nvPr/>
          </p:nvSpPr>
          <p:spPr>
            <a:xfrm>
              <a:off x="3739189" y="3196516"/>
              <a:ext cx="32507" cy="25530"/>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54"/>
            <p:cNvSpPr/>
            <p:nvPr/>
          </p:nvSpPr>
          <p:spPr>
            <a:xfrm>
              <a:off x="3739189" y="3211479"/>
              <a:ext cx="31924" cy="371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54"/>
            <p:cNvSpPr/>
            <p:nvPr/>
          </p:nvSpPr>
          <p:spPr>
            <a:xfrm>
              <a:off x="3468151" y="3096780"/>
              <a:ext cx="305874" cy="289275"/>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1172" name="Google Shape;1172;p54"/>
            <p:cNvSpPr/>
            <p:nvPr/>
          </p:nvSpPr>
          <p:spPr>
            <a:xfrm>
              <a:off x="3797213" y="3323423"/>
              <a:ext cx="51090" cy="123041"/>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54"/>
            <p:cNvSpPr/>
            <p:nvPr/>
          </p:nvSpPr>
          <p:spPr>
            <a:xfrm>
              <a:off x="3621948" y="3305123"/>
              <a:ext cx="189216" cy="154079"/>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54"/>
            <p:cNvSpPr/>
            <p:nvPr/>
          </p:nvSpPr>
          <p:spPr>
            <a:xfrm>
              <a:off x="3457140" y="3269662"/>
              <a:ext cx="200810" cy="189540"/>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54"/>
            <p:cNvSpPr/>
            <p:nvPr/>
          </p:nvSpPr>
          <p:spPr>
            <a:xfrm>
              <a:off x="3672428" y="3420378"/>
              <a:ext cx="125395" cy="109190"/>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54"/>
            <p:cNvSpPr/>
            <p:nvPr/>
          </p:nvSpPr>
          <p:spPr>
            <a:xfrm>
              <a:off x="3585975" y="3454197"/>
              <a:ext cx="150330" cy="1435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54"/>
            <p:cNvSpPr/>
            <p:nvPr/>
          </p:nvSpPr>
          <p:spPr>
            <a:xfrm>
              <a:off x="3457723" y="3440876"/>
              <a:ext cx="214733" cy="192877"/>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1178" name="Google Shape;1178;p54"/>
            <p:cNvSpPr/>
            <p:nvPr/>
          </p:nvSpPr>
          <p:spPr>
            <a:xfrm>
              <a:off x="3757162" y="3341140"/>
              <a:ext cx="167166" cy="257151"/>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54"/>
            <p:cNvSpPr/>
            <p:nvPr/>
          </p:nvSpPr>
          <p:spPr>
            <a:xfrm>
              <a:off x="3754278" y="3579409"/>
              <a:ext cx="23243" cy="2497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54"/>
            <p:cNvSpPr/>
            <p:nvPr/>
          </p:nvSpPr>
          <p:spPr>
            <a:xfrm>
              <a:off x="3692176" y="3628721"/>
              <a:ext cx="37166" cy="33289"/>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54"/>
            <p:cNvSpPr/>
            <p:nvPr/>
          </p:nvSpPr>
          <p:spPr>
            <a:xfrm>
              <a:off x="4394372" y="2559835"/>
              <a:ext cx="116686" cy="92002"/>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54"/>
            <p:cNvSpPr/>
            <p:nvPr/>
          </p:nvSpPr>
          <p:spPr>
            <a:xfrm>
              <a:off x="4394372" y="2559835"/>
              <a:ext cx="116686" cy="92002"/>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54"/>
            <p:cNvSpPr/>
            <p:nvPr/>
          </p:nvSpPr>
          <p:spPr>
            <a:xfrm>
              <a:off x="3901085" y="2482266"/>
              <a:ext cx="78382" cy="21081"/>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54"/>
            <p:cNvSpPr/>
            <p:nvPr/>
          </p:nvSpPr>
          <p:spPr>
            <a:xfrm>
              <a:off x="3952175" y="2499427"/>
              <a:ext cx="2912" cy="2807"/>
            </a:xfrm>
            <a:custGeom>
              <a:rect b="b" l="l" r="r" t="t"/>
              <a:pathLst>
                <a:path extrusionOk="0" fill="none" h="106" w="105">
                  <a:moveTo>
                    <a:pt x="105" y="105"/>
                  </a:moveTo>
                  <a:lnTo>
                    <a:pt x="0" y="1"/>
                  </a:lnTo>
                </a:path>
              </a:pathLst>
            </a:custGeom>
            <a:solidFill>
              <a:schemeClr val="accent2"/>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54"/>
            <p:cNvSpPr/>
            <p:nvPr/>
          </p:nvSpPr>
          <p:spPr>
            <a:xfrm>
              <a:off x="4673536" y="2719978"/>
              <a:ext cx="49343" cy="27728"/>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54"/>
            <p:cNvSpPr/>
            <p:nvPr/>
          </p:nvSpPr>
          <p:spPr>
            <a:xfrm>
              <a:off x="3584227" y="2485576"/>
              <a:ext cx="38914" cy="31621"/>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54"/>
            <p:cNvSpPr/>
            <p:nvPr/>
          </p:nvSpPr>
          <p:spPr>
            <a:xfrm>
              <a:off x="3552303" y="2414654"/>
              <a:ext cx="65041" cy="81489"/>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 name="Google Shape;1188;p54"/>
          <p:cNvGrpSpPr/>
          <p:nvPr/>
        </p:nvGrpSpPr>
        <p:grpSpPr>
          <a:xfrm rot="5400000">
            <a:off x="6101490" y="2053499"/>
            <a:ext cx="215333" cy="147703"/>
            <a:chOff x="442294" y="1492917"/>
            <a:chExt cx="3886871" cy="2670933"/>
          </a:xfrm>
        </p:grpSpPr>
        <p:sp>
          <p:nvSpPr>
            <p:cNvPr id="1189" name="Google Shape;1189;p54"/>
            <p:cNvSpPr/>
            <p:nvPr/>
          </p:nvSpPr>
          <p:spPr>
            <a:xfrm>
              <a:off x="442294"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54"/>
            <p:cNvSpPr/>
            <p:nvPr/>
          </p:nvSpPr>
          <p:spPr>
            <a:xfrm>
              <a:off x="3661515" y="1493300"/>
              <a:ext cx="667650" cy="2670550"/>
            </a:xfrm>
            <a:custGeom>
              <a:rect b="b" l="l" r="r" t="t"/>
              <a:pathLst>
                <a:path extrusionOk="0" h="106822" w="26706">
                  <a:moveTo>
                    <a:pt x="0" y="0"/>
                  </a:moveTo>
                  <a:lnTo>
                    <a:pt x="0" y="106822"/>
                  </a:lnTo>
                  <a:cubicBezTo>
                    <a:pt x="14777" y="106822"/>
                    <a:pt x="26706" y="82965"/>
                    <a:pt x="26706" y="53411"/>
                  </a:cubicBezTo>
                  <a:cubicBezTo>
                    <a:pt x="26706" y="23857"/>
                    <a:pt x="14777"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54"/>
            <p:cNvSpPr/>
            <p:nvPr/>
          </p:nvSpPr>
          <p:spPr>
            <a:xfrm>
              <a:off x="1706672"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54"/>
            <p:cNvSpPr/>
            <p:nvPr/>
          </p:nvSpPr>
          <p:spPr>
            <a:xfrm>
              <a:off x="2191445" y="1492917"/>
              <a:ext cx="1531838" cy="2670817"/>
            </a:xfrm>
            <a:custGeom>
              <a:rect b="b" l="l" r="r" t="t"/>
              <a:pathLst>
                <a:path extrusionOk="0" h="106822" w="174122">
                  <a:moveTo>
                    <a:pt x="1" y="0"/>
                  </a:moveTo>
                  <a:lnTo>
                    <a:pt x="1" y="106822"/>
                  </a:lnTo>
                  <a:lnTo>
                    <a:pt x="174121" y="106822"/>
                  </a:lnTo>
                  <a:lnTo>
                    <a:pt x="1741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 name="Google Shape;1193;p54"/>
          <p:cNvGrpSpPr/>
          <p:nvPr/>
        </p:nvGrpSpPr>
        <p:grpSpPr>
          <a:xfrm rot="5400000">
            <a:off x="2210265" y="2053499"/>
            <a:ext cx="215333" cy="147703"/>
            <a:chOff x="442294" y="1492917"/>
            <a:chExt cx="3886871" cy="2670933"/>
          </a:xfrm>
        </p:grpSpPr>
        <p:sp>
          <p:nvSpPr>
            <p:cNvPr id="1194" name="Google Shape;1194;p54"/>
            <p:cNvSpPr/>
            <p:nvPr/>
          </p:nvSpPr>
          <p:spPr>
            <a:xfrm>
              <a:off x="442294"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54"/>
            <p:cNvSpPr/>
            <p:nvPr/>
          </p:nvSpPr>
          <p:spPr>
            <a:xfrm>
              <a:off x="3661515" y="1493300"/>
              <a:ext cx="667650" cy="2670550"/>
            </a:xfrm>
            <a:custGeom>
              <a:rect b="b" l="l" r="r" t="t"/>
              <a:pathLst>
                <a:path extrusionOk="0" h="106822" w="26706">
                  <a:moveTo>
                    <a:pt x="0" y="0"/>
                  </a:moveTo>
                  <a:lnTo>
                    <a:pt x="0" y="106822"/>
                  </a:lnTo>
                  <a:cubicBezTo>
                    <a:pt x="14777" y="106822"/>
                    <a:pt x="26706" y="82965"/>
                    <a:pt x="26706" y="53411"/>
                  </a:cubicBezTo>
                  <a:cubicBezTo>
                    <a:pt x="26706" y="23857"/>
                    <a:pt x="14777"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54"/>
            <p:cNvSpPr/>
            <p:nvPr/>
          </p:nvSpPr>
          <p:spPr>
            <a:xfrm>
              <a:off x="1706672"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54"/>
            <p:cNvSpPr/>
            <p:nvPr/>
          </p:nvSpPr>
          <p:spPr>
            <a:xfrm>
              <a:off x="2191445" y="1492917"/>
              <a:ext cx="1531838" cy="2670817"/>
            </a:xfrm>
            <a:custGeom>
              <a:rect b="b" l="l" r="r" t="t"/>
              <a:pathLst>
                <a:path extrusionOk="0" h="106822" w="174122">
                  <a:moveTo>
                    <a:pt x="1" y="0"/>
                  </a:moveTo>
                  <a:lnTo>
                    <a:pt x="1" y="106822"/>
                  </a:lnTo>
                  <a:lnTo>
                    <a:pt x="174121" y="106822"/>
                  </a:lnTo>
                  <a:lnTo>
                    <a:pt x="1741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 name="Google Shape;1198;p54"/>
          <p:cNvGrpSpPr/>
          <p:nvPr/>
        </p:nvGrpSpPr>
        <p:grpSpPr>
          <a:xfrm rot="5400000">
            <a:off x="4813840" y="3560449"/>
            <a:ext cx="215333" cy="147703"/>
            <a:chOff x="442294" y="1492917"/>
            <a:chExt cx="3886871" cy="2670933"/>
          </a:xfrm>
        </p:grpSpPr>
        <p:sp>
          <p:nvSpPr>
            <p:cNvPr id="1199" name="Google Shape;1199;p54"/>
            <p:cNvSpPr/>
            <p:nvPr/>
          </p:nvSpPr>
          <p:spPr>
            <a:xfrm>
              <a:off x="442294"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54"/>
            <p:cNvSpPr/>
            <p:nvPr/>
          </p:nvSpPr>
          <p:spPr>
            <a:xfrm>
              <a:off x="3661515" y="1493300"/>
              <a:ext cx="667650" cy="2670550"/>
            </a:xfrm>
            <a:custGeom>
              <a:rect b="b" l="l" r="r" t="t"/>
              <a:pathLst>
                <a:path extrusionOk="0" h="106822" w="26706">
                  <a:moveTo>
                    <a:pt x="0" y="0"/>
                  </a:moveTo>
                  <a:lnTo>
                    <a:pt x="0" y="106822"/>
                  </a:lnTo>
                  <a:cubicBezTo>
                    <a:pt x="14777" y="106822"/>
                    <a:pt x="26706" y="82965"/>
                    <a:pt x="26706" y="53411"/>
                  </a:cubicBezTo>
                  <a:cubicBezTo>
                    <a:pt x="26706" y="23857"/>
                    <a:pt x="14777"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54"/>
            <p:cNvSpPr/>
            <p:nvPr/>
          </p:nvSpPr>
          <p:spPr>
            <a:xfrm>
              <a:off x="1706672"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54"/>
            <p:cNvSpPr/>
            <p:nvPr/>
          </p:nvSpPr>
          <p:spPr>
            <a:xfrm>
              <a:off x="2191445" y="1492917"/>
              <a:ext cx="1531838" cy="2670817"/>
            </a:xfrm>
            <a:custGeom>
              <a:rect b="b" l="l" r="r" t="t"/>
              <a:pathLst>
                <a:path extrusionOk="0" h="106822" w="174122">
                  <a:moveTo>
                    <a:pt x="1" y="0"/>
                  </a:moveTo>
                  <a:lnTo>
                    <a:pt x="1" y="106822"/>
                  </a:lnTo>
                  <a:lnTo>
                    <a:pt x="174121" y="106822"/>
                  </a:lnTo>
                  <a:lnTo>
                    <a:pt x="1741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 name="Google Shape;1203;p54"/>
          <p:cNvGrpSpPr/>
          <p:nvPr/>
        </p:nvGrpSpPr>
        <p:grpSpPr>
          <a:xfrm rot="5400000">
            <a:off x="5252490" y="3079374"/>
            <a:ext cx="215333" cy="147703"/>
            <a:chOff x="442294" y="1492917"/>
            <a:chExt cx="3886871" cy="2670933"/>
          </a:xfrm>
        </p:grpSpPr>
        <p:sp>
          <p:nvSpPr>
            <p:cNvPr id="1204" name="Google Shape;1204;p54"/>
            <p:cNvSpPr/>
            <p:nvPr/>
          </p:nvSpPr>
          <p:spPr>
            <a:xfrm>
              <a:off x="442294"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54"/>
            <p:cNvSpPr/>
            <p:nvPr/>
          </p:nvSpPr>
          <p:spPr>
            <a:xfrm>
              <a:off x="3661515" y="1493300"/>
              <a:ext cx="667650" cy="2670550"/>
            </a:xfrm>
            <a:custGeom>
              <a:rect b="b" l="l" r="r" t="t"/>
              <a:pathLst>
                <a:path extrusionOk="0" h="106822" w="26706">
                  <a:moveTo>
                    <a:pt x="0" y="0"/>
                  </a:moveTo>
                  <a:lnTo>
                    <a:pt x="0" y="106822"/>
                  </a:lnTo>
                  <a:cubicBezTo>
                    <a:pt x="14777" y="106822"/>
                    <a:pt x="26706" y="82965"/>
                    <a:pt x="26706" y="53411"/>
                  </a:cubicBezTo>
                  <a:cubicBezTo>
                    <a:pt x="26706" y="23857"/>
                    <a:pt x="14777" y="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54"/>
            <p:cNvSpPr/>
            <p:nvPr/>
          </p:nvSpPr>
          <p:spPr>
            <a:xfrm>
              <a:off x="1706672"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54"/>
            <p:cNvSpPr/>
            <p:nvPr/>
          </p:nvSpPr>
          <p:spPr>
            <a:xfrm>
              <a:off x="2191445" y="1492917"/>
              <a:ext cx="1531838" cy="2670817"/>
            </a:xfrm>
            <a:custGeom>
              <a:rect b="b" l="l" r="r" t="t"/>
              <a:pathLst>
                <a:path extrusionOk="0" h="106822" w="174122">
                  <a:moveTo>
                    <a:pt x="1" y="0"/>
                  </a:moveTo>
                  <a:lnTo>
                    <a:pt x="1" y="106822"/>
                  </a:lnTo>
                  <a:lnTo>
                    <a:pt x="174121" y="106822"/>
                  </a:lnTo>
                  <a:lnTo>
                    <a:pt x="17412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 name="Google Shape;1208;p54"/>
          <p:cNvGrpSpPr/>
          <p:nvPr/>
        </p:nvGrpSpPr>
        <p:grpSpPr>
          <a:xfrm rot="5400000">
            <a:off x="2210265" y="2626574"/>
            <a:ext cx="215333" cy="147703"/>
            <a:chOff x="442294" y="1492917"/>
            <a:chExt cx="3886871" cy="2670933"/>
          </a:xfrm>
        </p:grpSpPr>
        <p:sp>
          <p:nvSpPr>
            <p:cNvPr id="1209" name="Google Shape;1209;p54"/>
            <p:cNvSpPr/>
            <p:nvPr/>
          </p:nvSpPr>
          <p:spPr>
            <a:xfrm>
              <a:off x="442294"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54"/>
            <p:cNvSpPr/>
            <p:nvPr/>
          </p:nvSpPr>
          <p:spPr>
            <a:xfrm>
              <a:off x="3661515" y="1493300"/>
              <a:ext cx="667650" cy="2670550"/>
            </a:xfrm>
            <a:custGeom>
              <a:rect b="b" l="l" r="r" t="t"/>
              <a:pathLst>
                <a:path extrusionOk="0" h="106822" w="26706">
                  <a:moveTo>
                    <a:pt x="0" y="0"/>
                  </a:moveTo>
                  <a:lnTo>
                    <a:pt x="0" y="106822"/>
                  </a:lnTo>
                  <a:cubicBezTo>
                    <a:pt x="14777" y="106822"/>
                    <a:pt x="26706" y="82965"/>
                    <a:pt x="26706" y="53411"/>
                  </a:cubicBezTo>
                  <a:cubicBezTo>
                    <a:pt x="26706" y="23857"/>
                    <a:pt x="14777" y="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54"/>
            <p:cNvSpPr/>
            <p:nvPr/>
          </p:nvSpPr>
          <p:spPr>
            <a:xfrm>
              <a:off x="1706672"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54"/>
            <p:cNvSpPr/>
            <p:nvPr/>
          </p:nvSpPr>
          <p:spPr>
            <a:xfrm>
              <a:off x="2191445" y="1492917"/>
              <a:ext cx="1531838" cy="2670817"/>
            </a:xfrm>
            <a:custGeom>
              <a:rect b="b" l="l" r="r" t="t"/>
              <a:pathLst>
                <a:path extrusionOk="0" h="106822" w="174122">
                  <a:moveTo>
                    <a:pt x="1" y="0"/>
                  </a:moveTo>
                  <a:lnTo>
                    <a:pt x="1" y="106822"/>
                  </a:lnTo>
                  <a:lnTo>
                    <a:pt x="174121" y="106822"/>
                  </a:lnTo>
                  <a:lnTo>
                    <a:pt x="17412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 name="Google Shape;1213;p54"/>
          <p:cNvGrpSpPr/>
          <p:nvPr/>
        </p:nvGrpSpPr>
        <p:grpSpPr>
          <a:xfrm rot="5400000">
            <a:off x="1679640" y="1572399"/>
            <a:ext cx="215333" cy="147703"/>
            <a:chOff x="442294" y="1492917"/>
            <a:chExt cx="3886871" cy="2670933"/>
          </a:xfrm>
        </p:grpSpPr>
        <p:sp>
          <p:nvSpPr>
            <p:cNvPr id="1214" name="Google Shape;1214;p54"/>
            <p:cNvSpPr/>
            <p:nvPr/>
          </p:nvSpPr>
          <p:spPr>
            <a:xfrm>
              <a:off x="442294"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54"/>
            <p:cNvSpPr/>
            <p:nvPr/>
          </p:nvSpPr>
          <p:spPr>
            <a:xfrm>
              <a:off x="3661515" y="1493300"/>
              <a:ext cx="667650" cy="2670550"/>
            </a:xfrm>
            <a:custGeom>
              <a:rect b="b" l="l" r="r" t="t"/>
              <a:pathLst>
                <a:path extrusionOk="0" h="106822" w="26706">
                  <a:moveTo>
                    <a:pt x="0" y="0"/>
                  </a:moveTo>
                  <a:lnTo>
                    <a:pt x="0" y="106822"/>
                  </a:lnTo>
                  <a:cubicBezTo>
                    <a:pt x="14777" y="106822"/>
                    <a:pt x="26706" y="82965"/>
                    <a:pt x="26706" y="53411"/>
                  </a:cubicBezTo>
                  <a:cubicBezTo>
                    <a:pt x="26706" y="23857"/>
                    <a:pt x="14777" y="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54"/>
            <p:cNvSpPr/>
            <p:nvPr/>
          </p:nvSpPr>
          <p:spPr>
            <a:xfrm>
              <a:off x="1706672"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54"/>
            <p:cNvSpPr/>
            <p:nvPr/>
          </p:nvSpPr>
          <p:spPr>
            <a:xfrm>
              <a:off x="2191445" y="1492917"/>
              <a:ext cx="1531838" cy="2670817"/>
            </a:xfrm>
            <a:custGeom>
              <a:rect b="b" l="l" r="r" t="t"/>
              <a:pathLst>
                <a:path extrusionOk="0" h="106822" w="174122">
                  <a:moveTo>
                    <a:pt x="1" y="0"/>
                  </a:moveTo>
                  <a:lnTo>
                    <a:pt x="1" y="106822"/>
                  </a:lnTo>
                  <a:lnTo>
                    <a:pt x="174121" y="106822"/>
                  </a:lnTo>
                  <a:lnTo>
                    <a:pt x="17412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 name="Google Shape;1218;p54"/>
          <p:cNvGrpSpPr/>
          <p:nvPr/>
        </p:nvGrpSpPr>
        <p:grpSpPr>
          <a:xfrm rot="5400000">
            <a:off x="5953790" y="3079374"/>
            <a:ext cx="215333" cy="147703"/>
            <a:chOff x="442294" y="1492917"/>
            <a:chExt cx="3886871" cy="2670933"/>
          </a:xfrm>
        </p:grpSpPr>
        <p:sp>
          <p:nvSpPr>
            <p:cNvPr id="1219" name="Google Shape;1219;p54"/>
            <p:cNvSpPr/>
            <p:nvPr/>
          </p:nvSpPr>
          <p:spPr>
            <a:xfrm>
              <a:off x="442294"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54"/>
            <p:cNvSpPr/>
            <p:nvPr/>
          </p:nvSpPr>
          <p:spPr>
            <a:xfrm>
              <a:off x="3661515" y="1493300"/>
              <a:ext cx="667650" cy="2670550"/>
            </a:xfrm>
            <a:custGeom>
              <a:rect b="b" l="l" r="r" t="t"/>
              <a:pathLst>
                <a:path extrusionOk="0" h="106822" w="26706">
                  <a:moveTo>
                    <a:pt x="0" y="0"/>
                  </a:moveTo>
                  <a:lnTo>
                    <a:pt x="0" y="106822"/>
                  </a:lnTo>
                  <a:cubicBezTo>
                    <a:pt x="14777" y="106822"/>
                    <a:pt x="26706" y="82965"/>
                    <a:pt x="26706" y="53411"/>
                  </a:cubicBezTo>
                  <a:cubicBezTo>
                    <a:pt x="26706" y="23857"/>
                    <a:pt x="14777" y="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54"/>
            <p:cNvSpPr/>
            <p:nvPr/>
          </p:nvSpPr>
          <p:spPr>
            <a:xfrm>
              <a:off x="1706672"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54"/>
            <p:cNvSpPr/>
            <p:nvPr/>
          </p:nvSpPr>
          <p:spPr>
            <a:xfrm>
              <a:off x="2191445" y="1492917"/>
              <a:ext cx="1531838" cy="2670817"/>
            </a:xfrm>
            <a:custGeom>
              <a:rect b="b" l="l" r="r" t="t"/>
              <a:pathLst>
                <a:path extrusionOk="0" h="106822" w="174122">
                  <a:moveTo>
                    <a:pt x="1" y="0"/>
                  </a:moveTo>
                  <a:lnTo>
                    <a:pt x="1" y="106822"/>
                  </a:lnTo>
                  <a:lnTo>
                    <a:pt x="174121" y="106822"/>
                  </a:lnTo>
                  <a:lnTo>
                    <a:pt x="17412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 name="Google Shape;1223;p54"/>
          <p:cNvGrpSpPr/>
          <p:nvPr/>
        </p:nvGrpSpPr>
        <p:grpSpPr>
          <a:xfrm rot="5400000">
            <a:off x="7135315" y="4119374"/>
            <a:ext cx="215333" cy="147703"/>
            <a:chOff x="442294" y="1492917"/>
            <a:chExt cx="3886871" cy="2670933"/>
          </a:xfrm>
        </p:grpSpPr>
        <p:sp>
          <p:nvSpPr>
            <p:cNvPr id="1224" name="Google Shape;1224;p54"/>
            <p:cNvSpPr/>
            <p:nvPr/>
          </p:nvSpPr>
          <p:spPr>
            <a:xfrm>
              <a:off x="442294"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54"/>
            <p:cNvSpPr/>
            <p:nvPr/>
          </p:nvSpPr>
          <p:spPr>
            <a:xfrm>
              <a:off x="3661515" y="1493300"/>
              <a:ext cx="667650" cy="2670550"/>
            </a:xfrm>
            <a:custGeom>
              <a:rect b="b" l="l" r="r" t="t"/>
              <a:pathLst>
                <a:path extrusionOk="0" h="106822" w="26706">
                  <a:moveTo>
                    <a:pt x="0" y="0"/>
                  </a:moveTo>
                  <a:lnTo>
                    <a:pt x="0" y="106822"/>
                  </a:lnTo>
                  <a:cubicBezTo>
                    <a:pt x="14777" y="106822"/>
                    <a:pt x="26706" y="82965"/>
                    <a:pt x="26706" y="53411"/>
                  </a:cubicBezTo>
                  <a:cubicBezTo>
                    <a:pt x="26706" y="23857"/>
                    <a:pt x="14777" y="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54"/>
            <p:cNvSpPr/>
            <p:nvPr/>
          </p:nvSpPr>
          <p:spPr>
            <a:xfrm>
              <a:off x="1706672"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54"/>
            <p:cNvSpPr/>
            <p:nvPr/>
          </p:nvSpPr>
          <p:spPr>
            <a:xfrm>
              <a:off x="2191445" y="1492917"/>
              <a:ext cx="1531838" cy="2670817"/>
            </a:xfrm>
            <a:custGeom>
              <a:rect b="b" l="l" r="r" t="t"/>
              <a:pathLst>
                <a:path extrusionOk="0" h="106822" w="174122">
                  <a:moveTo>
                    <a:pt x="1" y="0"/>
                  </a:moveTo>
                  <a:lnTo>
                    <a:pt x="1" y="106822"/>
                  </a:lnTo>
                  <a:lnTo>
                    <a:pt x="174121" y="106822"/>
                  </a:lnTo>
                  <a:lnTo>
                    <a:pt x="17412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 name="Google Shape;1228;p54"/>
          <p:cNvGrpSpPr/>
          <p:nvPr/>
        </p:nvGrpSpPr>
        <p:grpSpPr>
          <a:xfrm rot="5400000">
            <a:off x="3265290" y="3829299"/>
            <a:ext cx="215333" cy="147703"/>
            <a:chOff x="442294" y="1492917"/>
            <a:chExt cx="3886871" cy="2670933"/>
          </a:xfrm>
        </p:grpSpPr>
        <p:sp>
          <p:nvSpPr>
            <p:cNvPr id="1229" name="Google Shape;1229;p54"/>
            <p:cNvSpPr/>
            <p:nvPr/>
          </p:nvSpPr>
          <p:spPr>
            <a:xfrm>
              <a:off x="442294"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54"/>
            <p:cNvSpPr/>
            <p:nvPr/>
          </p:nvSpPr>
          <p:spPr>
            <a:xfrm>
              <a:off x="3661515" y="1493300"/>
              <a:ext cx="667650" cy="2670550"/>
            </a:xfrm>
            <a:custGeom>
              <a:rect b="b" l="l" r="r" t="t"/>
              <a:pathLst>
                <a:path extrusionOk="0" h="106822" w="26706">
                  <a:moveTo>
                    <a:pt x="0" y="0"/>
                  </a:moveTo>
                  <a:lnTo>
                    <a:pt x="0" y="106822"/>
                  </a:lnTo>
                  <a:cubicBezTo>
                    <a:pt x="14777" y="106822"/>
                    <a:pt x="26706" y="82965"/>
                    <a:pt x="26706" y="53411"/>
                  </a:cubicBezTo>
                  <a:cubicBezTo>
                    <a:pt x="26706" y="23857"/>
                    <a:pt x="14777" y="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54"/>
            <p:cNvSpPr/>
            <p:nvPr/>
          </p:nvSpPr>
          <p:spPr>
            <a:xfrm>
              <a:off x="1706672"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54"/>
            <p:cNvSpPr/>
            <p:nvPr/>
          </p:nvSpPr>
          <p:spPr>
            <a:xfrm>
              <a:off x="2191445" y="1492917"/>
              <a:ext cx="1531838" cy="2670817"/>
            </a:xfrm>
            <a:custGeom>
              <a:rect b="b" l="l" r="r" t="t"/>
              <a:pathLst>
                <a:path extrusionOk="0" h="106822" w="174122">
                  <a:moveTo>
                    <a:pt x="1" y="0"/>
                  </a:moveTo>
                  <a:lnTo>
                    <a:pt x="1" y="106822"/>
                  </a:lnTo>
                  <a:lnTo>
                    <a:pt x="174121" y="106822"/>
                  </a:lnTo>
                  <a:lnTo>
                    <a:pt x="17412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 name="Google Shape;1233;p54"/>
          <p:cNvGrpSpPr/>
          <p:nvPr/>
        </p:nvGrpSpPr>
        <p:grpSpPr>
          <a:xfrm rot="5400000">
            <a:off x="3689790" y="1572399"/>
            <a:ext cx="215333" cy="147703"/>
            <a:chOff x="442294" y="1492917"/>
            <a:chExt cx="3886871" cy="2670933"/>
          </a:xfrm>
        </p:grpSpPr>
        <p:sp>
          <p:nvSpPr>
            <p:cNvPr id="1234" name="Google Shape;1234;p54"/>
            <p:cNvSpPr/>
            <p:nvPr/>
          </p:nvSpPr>
          <p:spPr>
            <a:xfrm>
              <a:off x="442294"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54"/>
            <p:cNvSpPr/>
            <p:nvPr/>
          </p:nvSpPr>
          <p:spPr>
            <a:xfrm>
              <a:off x="3661515" y="1493300"/>
              <a:ext cx="667650" cy="2670550"/>
            </a:xfrm>
            <a:custGeom>
              <a:rect b="b" l="l" r="r" t="t"/>
              <a:pathLst>
                <a:path extrusionOk="0" h="106822" w="26706">
                  <a:moveTo>
                    <a:pt x="0" y="0"/>
                  </a:moveTo>
                  <a:lnTo>
                    <a:pt x="0" y="106822"/>
                  </a:lnTo>
                  <a:cubicBezTo>
                    <a:pt x="14777" y="106822"/>
                    <a:pt x="26706" y="82965"/>
                    <a:pt x="26706" y="53411"/>
                  </a:cubicBezTo>
                  <a:cubicBezTo>
                    <a:pt x="26706" y="23857"/>
                    <a:pt x="14777" y="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54"/>
            <p:cNvSpPr/>
            <p:nvPr/>
          </p:nvSpPr>
          <p:spPr>
            <a:xfrm>
              <a:off x="1706672"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54"/>
            <p:cNvSpPr/>
            <p:nvPr/>
          </p:nvSpPr>
          <p:spPr>
            <a:xfrm>
              <a:off x="2191445" y="1492917"/>
              <a:ext cx="1531838" cy="2670817"/>
            </a:xfrm>
            <a:custGeom>
              <a:rect b="b" l="l" r="r" t="t"/>
              <a:pathLst>
                <a:path extrusionOk="0" h="106822" w="174122">
                  <a:moveTo>
                    <a:pt x="1" y="0"/>
                  </a:moveTo>
                  <a:lnTo>
                    <a:pt x="1" y="106822"/>
                  </a:lnTo>
                  <a:lnTo>
                    <a:pt x="174121" y="106822"/>
                  </a:lnTo>
                  <a:lnTo>
                    <a:pt x="17412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1" name="Shape 511"/>
        <p:cNvGrpSpPr/>
        <p:nvPr/>
      </p:nvGrpSpPr>
      <p:grpSpPr>
        <a:xfrm>
          <a:off x="0" y="0"/>
          <a:ext cx="0" cy="0"/>
          <a:chOff x="0" y="0"/>
          <a:chExt cx="0" cy="0"/>
        </a:xfrm>
      </p:grpSpPr>
      <p:sp>
        <p:nvSpPr>
          <p:cNvPr id="512" name="Google Shape;512;p37"/>
          <p:cNvSpPr txBox="1"/>
          <p:nvPr>
            <p:ph type="title"/>
          </p:nvPr>
        </p:nvSpPr>
        <p:spPr>
          <a:xfrm>
            <a:off x="714375" y="538175"/>
            <a:ext cx="7752300" cy="4794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CONTENTS OF THIS TEMPLATE</a:t>
            </a:r>
            <a:endParaRPr/>
          </a:p>
        </p:txBody>
      </p:sp>
      <p:sp>
        <p:nvSpPr>
          <p:cNvPr id="513" name="Google Shape;513;p37"/>
          <p:cNvSpPr txBox="1"/>
          <p:nvPr>
            <p:ph idx="1" type="body"/>
          </p:nvPr>
        </p:nvSpPr>
        <p:spPr>
          <a:xfrm>
            <a:off x="714375" y="1017575"/>
            <a:ext cx="7715100" cy="3592500"/>
          </a:xfrm>
          <a:prstGeom prst="rect">
            <a:avLst/>
          </a:prstGeom>
        </p:spPr>
        <p:txBody>
          <a:bodyPr anchorCtr="0" anchor="ctr" bIns="0" lIns="0" spcFirstLastPara="1" rIns="0" wrap="square" tIns="0">
            <a:noAutofit/>
          </a:bodyPr>
          <a:lstStyle/>
          <a:p>
            <a:pPr indent="0" lvl="0" marL="0" rtl="0" algn="l">
              <a:spcBef>
                <a:spcPts val="0"/>
              </a:spcBef>
              <a:spcAft>
                <a:spcPts val="0"/>
              </a:spcAft>
              <a:buClr>
                <a:schemeClr val="dk1"/>
              </a:buClr>
              <a:buSzPts val="1100"/>
              <a:buFont typeface="Arial"/>
              <a:buNone/>
            </a:pPr>
            <a:r>
              <a:rPr lang="en"/>
              <a:t>Here’s what you’ll find in this </a:t>
            </a:r>
            <a:r>
              <a:rPr b="1" lang="en">
                <a:uFill>
                  <a:noFill/>
                </a:uFill>
                <a:hlinkClick r:id="rId3"/>
              </a:rPr>
              <a:t>Slidesgo</a:t>
            </a:r>
            <a:r>
              <a:rPr lang="en">
                <a:uFill>
                  <a:noFill/>
                </a:uFill>
                <a:hlinkClick r:id="rId4"/>
              </a:rPr>
              <a:t> </a:t>
            </a:r>
            <a:r>
              <a:rPr lang="en"/>
              <a:t>template:</a:t>
            </a:r>
            <a:endParaRPr/>
          </a:p>
          <a:p>
            <a:pPr indent="-304800" lvl="0" marL="457200" rtl="0" algn="l">
              <a:spcBef>
                <a:spcPts val="1600"/>
              </a:spcBef>
              <a:spcAft>
                <a:spcPts val="0"/>
              </a:spcAft>
              <a:buSzPts val="1200"/>
              <a:buChar char="●"/>
            </a:pPr>
            <a:r>
              <a:rPr lang="en"/>
              <a:t>A slide structure based on a multi-purpose presentation, which you can easily adapt to your needs. For more info on how to edit the template, please visit </a:t>
            </a:r>
            <a:r>
              <a:rPr b="1" lang="en">
                <a:uFill>
                  <a:noFill/>
                </a:uFill>
                <a:hlinkClick r:id="rId5"/>
              </a:rPr>
              <a:t>Slidesgo School</a:t>
            </a:r>
            <a:r>
              <a:rPr lang="en"/>
              <a:t> or read our </a:t>
            </a:r>
            <a:r>
              <a:rPr b="1" lang="en">
                <a:uFill>
                  <a:noFill/>
                </a:uFill>
                <a:hlinkClick r:id="rId6"/>
              </a:rPr>
              <a:t>FAQs</a:t>
            </a:r>
            <a:r>
              <a:rPr lang="en"/>
              <a:t>.</a:t>
            </a:r>
            <a:endParaRPr/>
          </a:p>
          <a:p>
            <a:pPr indent="-304800" lvl="0" marL="457200" rtl="0" algn="l">
              <a:spcBef>
                <a:spcPts val="0"/>
              </a:spcBef>
              <a:spcAft>
                <a:spcPts val="0"/>
              </a:spcAft>
              <a:buSzPts val="1200"/>
              <a:buChar char="●"/>
            </a:pPr>
            <a:r>
              <a:rPr lang="en"/>
              <a:t>An assortment of pictures that are suitable for use in the presentation can be found in the </a:t>
            </a:r>
            <a:r>
              <a:rPr b="1" lang="en">
                <a:uFill>
                  <a:noFill/>
                </a:uFill>
                <a:hlinkClick action="ppaction://hlinksldjump" r:id="rId7"/>
              </a:rPr>
              <a:t>alternative resources slide</a:t>
            </a:r>
            <a:r>
              <a:rPr lang="en"/>
              <a:t>.</a:t>
            </a:r>
            <a:endParaRPr/>
          </a:p>
          <a:p>
            <a:pPr indent="-304800" lvl="0" marL="457200" rtl="0" algn="l">
              <a:spcBef>
                <a:spcPts val="0"/>
              </a:spcBef>
              <a:spcAft>
                <a:spcPts val="0"/>
              </a:spcAft>
              <a:buSzPts val="1200"/>
              <a:buChar char="●"/>
            </a:pPr>
            <a:r>
              <a:rPr lang="en"/>
              <a:t>A </a:t>
            </a:r>
            <a:r>
              <a:rPr b="1" lang="en">
                <a:uFill>
                  <a:noFill/>
                </a:uFill>
                <a:hlinkClick action="ppaction://hlinksldjump" r:id="rId8"/>
              </a:rPr>
              <a:t>thanks slide</a:t>
            </a:r>
            <a:r>
              <a:rPr lang="en"/>
              <a:t>, which you must keep so that proper credits for our design are given.</a:t>
            </a:r>
            <a:endParaRPr/>
          </a:p>
          <a:p>
            <a:pPr indent="-304800" lvl="0" marL="457200" rtl="0" algn="l">
              <a:spcBef>
                <a:spcPts val="0"/>
              </a:spcBef>
              <a:spcAft>
                <a:spcPts val="0"/>
              </a:spcAft>
              <a:buSzPts val="1200"/>
              <a:buChar char="●"/>
            </a:pPr>
            <a:r>
              <a:rPr lang="en"/>
              <a:t>A </a:t>
            </a:r>
            <a:r>
              <a:rPr b="1" lang="en">
                <a:uFill>
                  <a:noFill/>
                </a:uFill>
                <a:hlinkClick action="ppaction://hlinksldjump" r:id="rId9"/>
              </a:rPr>
              <a:t>resources slide</a:t>
            </a:r>
            <a:r>
              <a:rPr lang="en"/>
              <a:t>, where you’ll find links to all the elements used in the template.</a:t>
            </a:r>
            <a:endParaRPr/>
          </a:p>
          <a:p>
            <a:pPr indent="-304800" lvl="0" marL="457200" rtl="0" algn="l">
              <a:spcBef>
                <a:spcPts val="0"/>
              </a:spcBef>
              <a:spcAft>
                <a:spcPts val="0"/>
              </a:spcAft>
              <a:buSzPts val="1200"/>
              <a:buChar char="●"/>
            </a:pPr>
            <a:r>
              <a:rPr b="1" lang="en">
                <a:uFill>
                  <a:noFill/>
                </a:uFill>
                <a:hlinkClick action="ppaction://hlinksldjump" r:id="rId10"/>
              </a:rPr>
              <a:t>Instructions for use</a:t>
            </a:r>
            <a:r>
              <a:rPr lang="en"/>
              <a:t>.</a:t>
            </a:r>
            <a:endParaRPr/>
          </a:p>
          <a:p>
            <a:pPr indent="-304800" lvl="0" marL="457200" rtl="0" algn="l">
              <a:spcBef>
                <a:spcPts val="0"/>
              </a:spcBef>
              <a:spcAft>
                <a:spcPts val="0"/>
              </a:spcAft>
              <a:buSzPts val="1200"/>
              <a:buChar char="●"/>
            </a:pPr>
            <a:r>
              <a:rPr lang="en"/>
              <a:t>Final slides with: </a:t>
            </a:r>
            <a:endParaRPr/>
          </a:p>
          <a:p>
            <a:pPr indent="-304800" lvl="0" marL="914400" rtl="0" algn="l">
              <a:spcBef>
                <a:spcPts val="0"/>
              </a:spcBef>
              <a:spcAft>
                <a:spcPts val="0"/>
              </a:spcAft>
              <a:buSzPts val="1200"/>
              <a:buFont typeface="Sintony"/>
              <a:buChar char="●"/>
            </a:pPr>
            <a:r>
              <a:rPr lang="en"/>
              <a:t>The </a:t>
            </a:r>
            <a:r>
              <a:rPr b="1" lang="en">
                <a:uFill>
                  <a:noFill/>
                </a:uFill>
                <a:hlinkClick action="ppaction://hlinksldjump" r:id="rId11"/>
              </a:rPr>
              <a:t>fonts and colors</a:t>
            </a:r>
            <a:r>
              <a:rPr lang="en"/>
              <a:t> used in the template.</a:t>
            </a:r>
            <a:endParaRPr/>
          </a:p>
          <a:p>
            <a:pPr indent="-304800" lvl="0" marL="914400" rtl="0" algn="l">
              <a:spcBef>
                <a:spcPts val="0"/>
              </a:spcBef>
              <a:spcAft>
                <a:spcPts val="0"/>
              </a:spcAft>
              <a:buSzPts val="1200"/>
              <a:buFont typeface="Sintony"/>
              <a:buChar char="●"/>
            </a:pPr>
            <a:r>
              <a:rPr lang="en"/>
              <a:t>More </a:t>
            </a:r>
            <a:r>
              <a:rPr b="1" lang="en">
                <a:uFill>
                  <a:noFill/>
                </a:uFill>
                <a:hlinkClick action="ppaction://hlinksldjump" r:id="rId12"/>
              </a:rPr>
              <a:t>infographic resources</a:t>
            </a:r>
            <a:r>
              <a:rPr lang="en"/>
              <a:t>, whose size and color can be edited. </a:t>
            </a:r>
            <a:endParaRPr/>
          </a:p>
          <a:p>
            <a:pPr indent="-304800" lvl="0" marL="914400" rtl="0" algn="l">
              <a:spcBef>
                <a:spcPts val="0"/>
              </a:spcBef>
              <a:spcAft>
                <a:spcPts val="0"/>
              </a:spcAft>
              <a:buSzPts val="1200"/>
              <a:buFont typeface="Sintony"/>
              <a:buChar char="●"/>
            </a:pPr>
            <a:r>
              <a:rPr lang="en"/>
              <a:t>Sets of </a:t>
            </a:r>
            <a:r>
              <a:rPr b="1" lang="en">
                <a:uFill>
                  <a:noFill/>
                </a:uFill>
                <a:hlinkClick action="ppaction://hlinksldjump" r:id="rId13"/>
              </a:rPr>
              <a:t>customizable icons</a:t>
            </a:r>
            <a:r>
              <a:rPr lang="en"/>
              <a:t> of the following themes: general, business, avatar, creative process, education, help &amp; support, medical, nature, performing arts, SEO &amp; marketing, and teamwork.</a:t>
            </a:r>
            <a:endParaRPr/>
          </a:p>
          <a:p>
            <a:pPr indent="0" lvl="0" marL="0" rtl="0" algn="l">
              <a:spcBef>
                <a:spcPts val="0"/>
              </a:spcBef>
              <a:spcAft>
                <a:spcPts val="0"/>
              </a:spcAft>
              <a:buNone/>
            </a:pPr>
            <a:r>
              <a:t/>
            </a:r>
            <a:endParaRPr/>
          </a:p>
          <a:p>
            <a:pPr indent="0" lvl="0" marL="0" rtl="0" algn="l">
              <a:spcBef>
                <a:spcPts val="0"/>
              </a:spcBef>
              <a:spcAft>
                <a:spcPts val="0"/>
              </a:spcAft>
              <a:buNone/>
            </a:pPr>
            <a:r>
              <a:rPr lang="en"/>
              <a:t>You can delete this slide when you’re done editing the presentation.</a:t>
            </a:r>
            <a:endParaRPr/>
          </a:p>
        </p:txBody>
      </p:sp>
      <p:sp>
        <p:nvSpPr>
          <p:cNvPr id="514" name="Google Shape;514;p37"/>
          <p:cNvSpPr txBox="1"/>
          <p:nvPr>
            <p:ph idx="12" type="sldNum"/>
          </p:nvPr>
        </p:nvSpPr>
        <p:spPr>
          <a:xfrm>
            <a:off x="8629950" y="4735225"/>
            <a:ext cx="356700" cy="2832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 </a:t>
            </a:r>
            <a:fld id="{00000000-1234-1234-1234-123412341234}" type="slidenum">
              <a:rPr lang="en"/>
              <a:t>‹#›</a:t>
            </a:fld>
            <a:r>
              <a:rPr lang="en"/>
              <a:t>.</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41" name="Shape 1241"/>
        <p:cNvGrpSpPr/>
        <p:nvPr/>
      </p:nvGrpSpPr>
      <p:grpSpPr>
        <a:xfrm>
          <a:off x="0" y="0"/>
          <a:ext cx="0" cy="0"/>
          <a:chOff x="0" y="0"/>
          <a:chExt cx="0" cy="0"/>
        </a:xfrm>
      </p:grpSpPr>
      <p:sp>
        <p:nvSpPr>
          <p:cNvPr id="1242" name="Google Shape;1242;p55"/>
          <p:cNvSpPr txBox="1"/>
          <p:nvPr>
            <p:ph idx="12" type="sldNum"/>
          </p:nvPr>
        </p:nvSpPr>
        <p:spPr>
          <a:xfrm>
            <a:off x="8629950" y="4735225"/>
            <a:ext cx="356700" cy="2832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 </a:t>
            </a:r>
            <a:fld id="{00000000-1234-1234-1234-123412341234}" type="slidenum">
              <a:rPr lang="en"/>
              <a:t>‹#›</a:t>
            </a:fld>
            <a:r>
              <a:rPr lang="en"/>
              <a:t>.</a:t>
            </a:r>
            <a:endParaRPr/>
          </a:p>
        </p:txBody>
      </p:sp>
      <p:sp>
        <p:nvSpPr>
          <p:cNvPr id="1243" name="Google Shape;1243;p55"/>
          <p:cNvSpPr txBox="1"/>
          <p:nvPr>
            <p:ph idx="1" type="subTitle"/>
          </p:nvPr>
        </p:nvSpPr>
        <p:spPr>
          <a:xfrm>
            <a:off x="2018100" y="4356151"/>
            <a:ext cx="5107800" cy="472200"/>
          </a:xfrm>
          <a:prstGeom prst="rect">
            <a:avLst/>
          </a:prstGeom>
        </p:spPr>
        <p:txBody>
          <a:bodyPr anchorCtr="0" anchor="ctr" bIns="0" lIns="0" spcFirstLastPara="1" rIns="0" wrap="square" tIns="0">
            <a:noAutofit/>
          </a:bodyPr>
          <a:lstStyle/>
          <a:p>
            <a:pPr indent="0" lvl="0" marL="0" rtl="0" algn="ctr">
              <a:spcBef>
                <a:spcPts val="0"/>
              </a:spcBef>
              <a:spcAft>
                <a:spcPts val="1600"/>
              </a:spcAft>
              <a:buNone/>
            </a:pPr>
            <a:r>
              <a:rPr lang="en"/>
              <a:t>Despite being red, Mars is actually a cold place</a:t>
            </a:r>
            <a:endParaRPr/>
          </a:p>
        </p:txBody>
      </p:sp>
      <p:sp>
        <p:nvSpPr>
          <p:cNvPr id="1244" name="Google Shape;1244;p55"/>
          <p:cNvSpPr txBox="1"/>
          <p:nvPr>
            <p:ph type="title"/>
          </p:nvPr>
        </p:nvSpPr>
        <p:spPr>
          <a:xfrm>
            <a:off x="714300" y="3682641"/>
            <a:ext cx="7715400" cy="4548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67,700</a:t>
            </a:r>
            <a:endParaRPr/>
          </a:p>
        </p:txBody>
      </p:sp>
      <p:sp>
        <p:nvSpPr>
          <p:cNvPr id="1245" name="Google Shape;1245;p55"/>
          <p:cNvSpPr txBox="1"/>
          <p:nvPr>
            <p:ph idx="2" type="subTitle"/>
          </p:nvPr>
        </p:nvSpPr>
        <p:spPr>
          <a:xfrm>
            <a:off x="2018100" y="2872117"/>
            <a:ext cx="5107800" cy="472200"/>
          </a:xfrm>
          <a:prstGeom prst="rect">
            <a:avLst/>
          </a:prstGeom>
        </p:spPr>
        <p:txBody>
          <a:bodyPr anchorCtr="0" anchor="ctr" bIns="0" lIns="0" spcFirstLastPara="1" rIns="0" wrap="square" tIns="0">
            <a:noAutofit/>
          </a:bodyPr>
          <a:lstStyle/>
          <a:p>
            <a:pPr indent="0" lvl="0" marL="0" rtl="0" algn="ctr">
              <a:spcBef>
                <a:spcPts val="0"/>
              </a:spcBef>
              <a:spcAft>
                <a:spcPts val="1600"/>
              </a:spcAft>
              <a:buNone/>
            </a:pPr>
            <a:r>
              <a:rPr lang="en"/>
              <a:t>Saturn is a gas giant and has rings</a:t>
            </a:r>
            <a:endParaRPr/>
          </a:p>
        </p:txBody>
      </p:sp>
      <p:sp>
        <p:nvSpPr>
          <p:cNvPr id="1246" name="Google Shape;1246;p55"/>
          <p:cNvSpPr txBox="1"/>
          <p:nvPr>
            <p:ph idx="3" type="title"/>
          </p:nvPr>
        </p:nvSpPr>
        <p:spPr>
          <a:xfrm>
            <a:off x="714300" y="2192237"/>
            <a:ext cx="7715400" cy="4548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15 mm</a:t>
            </a:r>
            <a:endParaRPr/>
          </a:p>
        </p:txBody>
      </p:sp>
      <p:sp>
        <p:nvSpPr>
          <p:cNvPr id="1247" name="Google Shape;1247;p55"/>
          <p:cNvSpPr txBox="1"/>
          <p:nvPr>
            <p:ph idx="4" type="subTitle"/>
          </p:nvPr>
        </p:nvSpPr>
        <p:spPr>
          <a:xfrm>
            <a:off x="2018100" y="1388083"/>
            <a:ext cx="5107800" cy="472200"/>
          </a:xfrm>
          <a:prstGeom prst="rect">
            <a:avLst/>
          </a:prstGeom>
        </p:spPr>
        <p:txBody>
          <a:bodyPr anchorCtr="0" anchor="ctr" bIns="0" lIns="0" spcFirstLastPara="1" rIns="0" wrap="square" tIns="0">
            <a:noAutofit/>
          </a:bodyPr>
          <a:lstStyle/>
          <a:p>
            <a:pPr indent="0" lvl="0" marL="0" rtl="0" algn="ctr">
              <a:spcBef>
                <a:spcPts val="0"/>
              </a:spcBef>
              <a:spcAft>
                <a:spcPts val="1600"/>
              </a:spcAft>
              <a:buNone/>
            </a:pPr>
            <a:r>
              <a:rPr lang="en"/>
              <a:t>Venus has a beautiful name</a:t>
            </a:r>
            <a:endParaRPr/>
          </a:p>
        </p:txBody>
      </p:sp>
      <p:sp>
        <p:nvSpPr>
          <p:cNvPr id="1248" name="Google Shape;1248;p55"/>
          <p:cNvSpPr txBox="1"/>
          <p:nvPr>
            <p:ph idx="5" type="title"/>
          </p:nvPr>
        </p:nvSpPr>
        <p:spPr>
          <a:xfrm>
            <a:off x="714300" y="701846"/>
            <a:ext cx="7715400" cy="4548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9,200 km</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52" name="Shape 1252"/>
        <p:cNvGrpSpPr/>
        <p:nvPr/>
      </p:nvGrpSpPr>
      <p:grpSpPr>
        <a:xfrm>
          <a:off x="0" y="0"/>
          <a:ext cx="0" cy="0"/>
          <a:chOff x="0" y="0"/>
          <a:chExt cx="0" cy="0"/>
        </a:xfrm>
      </p:grpSpPr>
      <p:sp>
        <p:nvSpPr>
          <p:cNvPr id="1253" name="Google Shape;1253;p56"/>
          <p:cNvSpPr txBox="1"/>
          <p:nvPr>
            <p:ph type="title"/>
          </p:nvPr>
        </p:nvSpPr>
        <p:spPr>
          <a:xfrm>
            <a:off x="714300" y="1285200"/>
            <a:ext cx="7715400" cy="19635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44,000,000</a:t>
            </a:r>
            <a:endParaRPr/>
          </a:p>
        </p:txBody>
      </p:sp>
      <p:sp>
        <p:nvSpPr>
          <p:cNvPr id="1254" name="Google Shape;1254;p56"/>
          <p:cNvSpPr txBox="1"/>
          <p:nvPr>
            <p:ph idx="1" type="subTitle"/>
          </p:nvPr>
        </p:nvSpPr>
        <p:spPr>
          <a:xfrm>
            <a:off x="2803775" y="3917725"/>
            <a:ext cx="3582600" cy="283200"/>
          </a:xfrm>
          <a:prstGeom prst="rect">
            <a:avLst/>
          </a:prstGeom>
        </p:spPr>
        <p:txBody>
          <a:bodyPr anchorCtr="0" anchor="b" bIns="0" lIns="0" spcFirstLastPara="1" rIns="0" wrap="square" tIns="0">
            <a:noAutofit/>
          </a:bodyPr>
          <a:lstStyle/>
          <a:p>
            <a:pPr indent="0" lvl="0" marL="0" rtl="0" algn="ctr">
              <a:spcBef>
                <a:spcPts val="0"/>
              </a:spcBef>
              <a:spcAft>
                <a:spcPts val="1600"/>
              </a:spcAft>
              <a:buNone/>
            </a:pPr>
            <a:r>
              <a:rPr lang="en">
                <a:solidFill>
                  <a:schemeClr val="dk2"/>
                </a:solidFill>
              </a:rPr>
              <a:t>Mercury is the closest planet to the Sun and the smallest </a:t>
            </a:r>
            <a:r>
              <a:rPr lang="en"/>
              <a:t>in the Solar System</a:t>
            </a:r>
            <a:endParaRPr>
              <a:solidFill>
                <a:schemeClr val="dk2"/>
              </a:solidFill>
            </a:endParaRPr>
          </a:p>
        </p:txBody>
      </p:sp>
      <p:sp>
        <p:nvSpPr>
          <p:cNvPr id="1255" name="Google Shape;1255;p56"/>
          <p:cNvSpPr txBox="1"/>
          <p:nvPr>
            <p:ph idx="12" type="sldNum"/>
          </p:nvPr>
        </p:nvSpPr>
        <p:spPr>
          <a:xfrm>
            <a:off x="8629950" y="4735225"/>
            <a:ext cx="356700" cy="2832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 </a:t>
            </a:r>
            <a:fld id="{00000000-1234-1234-1234-123412341234}" type="slidenum">
              <a:rPr lang="en"/>
              <a:t>‹#›</a:t>
            </a:fld>
            <a:r>
              <a:rPr lang="en"/>
              <a:t>.</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59" name="Shape 1259"/>
        <p:cNvGrpSpPr/>
        <p:nvPr/>
      </p:nvGrpSpPr>
      <p:grpSpPr>
        <a:xfrm>
          <a:off x="0" y="0"/>
          <a:ext cx="0" cy="0"/>
          <a:chOff x="0" y="0"/>
          <a:chExt cx="0" cy="0"/>
        </a:xfrm>
      </p:grpSpPr>
      <p:cxnSp>
        <p:nvCxnSpPr>
          <p:cNvPr id="1260" name="Google Shape;1260;p57"/>
          <p:cNvCxnSpPr/>
          <p:nvPr/>
        </p:nvCxnSpPr>
        <p:spPr>
          <a:xfrm flipH="1" rot="10800000">
            <a:off x="5610247" y="3209827"/>
            <a:ext cx="572100" cy="286500"/>
          </a:xfrm>
          <a:prstGeom prst="straightConnector1">
            <a:avLst/>
          </a:prstGeom>
          <a:noFill/>
          <a:ln cap="flat" cmpd="sng" w="19050">
            <a:solidFill>
              <a:schemeClr val="accent2"/>
            </a:solidFill>
            <a:prstDash val="solid"/>
            <a:round/>
            <a:headEnd len="med" w="med" type="oval"/>
            <a:tailEnd len="med" w="med" type="oval"/>
          </a:ln>
        </p:spPr>
      </p:cxnSp>
      <p:cxnSp>
        <p:nvCxnSpPr>
          <p:cNvPr id="1261" name="Google Shape;1261;p57"/>
          <p:cNvCxnSpPr/>
          <p:nvPr/>
        </p:nvCxnSpPr>
        <p:spPr>
          <a:xfrm>
            <a:off x="5606846" y="3746299"/>
            <a:ext cx="572100" cy="286500"/>
          </a:xfrm>
          <a:prstGeom prst="straightConnector1">
            <a:avLst/>
          </a:prstGeom>
          <a:noFill/>
          <a:ln cap="flat" cmpd="sng" w="19050">
            <a:solidFill>
              <a:schemeClr val="accent2"/>
            </a:solidFill>
            <a:prstDash val="solid"/>
            <a:round/>
            <a:headEnd len="med" w="med" type="oval"/>
            <a:tailEnd len="med" w="med" type="oval"/>
          </a:ln>
        </p:spPr>
      </p:cxnSp>
      <p:cxnSp>
        <p:nvCxnSpPr>
          <p:cNvPr id="1262" name="Google Shape;1262;p57"/>
          <p:cNvCxnSpPr/>
          <p:nvPr/>
        </p:nvCxnSpPr>
        <p:spPr>
          <a:xfrm>
            <a:off x="3396996" y="3205563"/>
            <a:ext cx="872400" cy="415800"/>
          </a:xfrm>
          <a:prstGeom prst="straightConnector1">
            <a:avLst/>
          </a:prstGeom>
          <a:noFill/>
          <a:ln cap="flat" cmpd="sng" w="19050">
            <a:solidFill>
              <a:schemeClr val="accent1"/>
            </a:solidFill>
            <a:prstDash val="solid"/>
            <a:round/>
            <a:headEnd len="med" w="med" type="oval"/>
            <a:tailEnd len="med" w="med" type="oval"/>
          </a:ln>
        </p:spPr>
      </p:cxnSp>
      <p:cxnSp>
        <p:nvCxnSpPr>
          <p:cNvPr id="1263" name="Google Shape;1263;p57"/>
          <p:cNvCxnSpPr/>
          <p:nvPr/>
        </p:nvCxnSpPr>
        <p:spPr>
          <a:xfrm flipH="1" rot="10800000">
            <a:off x="5610247" y="1717190"/>
            <a:ext cx="572100" cy="286500"/>
          </a:xfrm>
          <a:prstGeom prst="straightConnector1">
            <a:avLst/>
          </a:prstGeom>
          <a:noFill/>
          <a:ln cap="flat" cmpd="sng" w="19050">
            <a:solidFill>
              <a:schemeClr val="accent2"/>
            </a:solidFill>
            <a:prstDash val="solid"/>
            <a:round/>
            <a:headEnd len="med" w="med" type="oval"/>
            <a:tailEnd len="med" w="med" type="oval"/>
          </a:ln>
        </p:spPr>
      </p:cxnSp>
      <p:sp>
        <p:nvSpPr>
          <p:cNvPr id="1264" name="Google Shape;1264;p57"/>
          <p:cNvSpPr txBox="1"/>
          <p:nvPr/>
        </p:nvSpPr>
        <p:spPr>
          <a:xfrm>
            <a:off x="6317650" y="1677988"/>
            <a:ext cx="692400" cy="253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200">
                <a:solidFill>
                  <a:schemeClr val="dk2"/>
                </a:solidFill>
                <a:latin typeface="Khand"/>
                <a:ea typeface="Khand"/>
                <a:cs typeface="Khand"/>
                <a:sym typeface="Khand"/>
              </a:rPr>
              <a:t>VENUS</a:t>
            </a:r>
            <a:endParaRPr b="1" sz="1200">
              <a:solidFill>
                <a:schemeClr val="dk2"/>
              </a:solidFill>
              <a:latin typeface="Khand"/>
              <a:ea typeface="Khand"/>
              <a:cs typeface="Khand"/>
              <a:sym typeface="Khand"/>
            </a:endParaRPr>
          </a:p>
        </p:txBody>
      </p:sp>
      <p:cxnSp>
        <p:nvCxnSpPr>
          <p:cNvPr id="1265" name="Google Shape;1265;p57"/>
          <p:cNvCxnSpPr>
            <a:stCxn id="1266" idx="6"/>
          </p:cNvCxnSpPr>
          <p:nvPr/>
        </p:nvCxnSpPr>
        <p:spPr>
          <a:xfrm rot="10800000">
            <a:off x="7508820" y="2491265"/>
            <a:ext cx="716400" cy="286800"/>
          </a:xfrm>
          <a:prstGeom prst="straightConnector1">
            <a:avLst/>
          </a:prstGeom>
          <a:noFill/>
          <a:ln cap="flat" cmpd="sng" w="19050">
            <a:solidFill>
              <a:schemeClr val="dk2"/>
            </a:solidFill>
            <a:prstDash val="solid"/>
            <a:round/>
            <a:headEnd len="med" w="med" type="oval"/>
            <a:tailEnd len="med" w="med" type="oval"/>
          </a:ln>
        </p:spPr>
      </p:cxnSp>
      <p:cxnSp>
        <p:nvCxnSpPr>
          <p:cNvPr id="1267" name="Google Shape;1267;p57"/>
          <p:cNvCxnSpPr>
            <a:stCxn id="1266" idx="6"/>
          </p:cNvCxnSpPr>
          <p:nvPr/>
        </p:nvCxnSpPr>
        <p:spPr>
          <a:xfrm rot="10800000">
            <a:off x="7508820" y="1884665"/>
            <a:ext cx="716400" cy="893400"/>
          </a:xfrm>
          <a:prstGeom prst="straightConnector1">
            <a:avLst/>
          </a:prstGeom>
          <a:noFill/>
          <a:ln cap="flat" cmpd="sng" w="19050">
            <a:solidFill>
              <a:schemeClr val="dk2"/>
            </a:solidFill>
            <a:prstDash val="solid"/>
            <a:round/>
            <a:headEnd len="med" w="med" type="oval"/>
            <a:tailEnd len="med" w="med" type="oval"/>
          </a:ln>
        </p:spPr>
      </p:cxnSp>
      <p:cxnSp>
        <p:nvCxnSpPr>
          <p:cNvPr id="1268" name="Google Shape;1268;p57"/>
          <p:cNvCxnSpPr>
            <a:stCxn id="1266" idx="6"/>
          </p:cNvCxnSpPr>
          <p:nvPr/>
        </p:nvCxnSpPr>
        <p:spPr>
          <a:xfrm flipH="1">
            <a:off x="7508820" y="2778065"/>
            <a:ext cx="716400" cy="925800"/>
          </a:xfrm>
          <a:prstGeom prst="straightConnector1">
            <a:avLst/>
          </a:prstGeom>
          <a:noFill/>
          <a:ln cap="flat" cmpd="sng" w="19050">
            <a:solidFill>
              <a:schemeClr val="dk2"/>
            </a:solidFill>
            <a:prstDash val="solid"/>
            <a:round/>
            <a:headEnd len="med" w="med" type="oval"/>
            <a:tailEnd len="med" w="med" type="oval"/>
          </a:ln>
        </p:spPr>
      </p:cxnSp>
      <p:sp>
        <p:nvSpPr>
          <p:cNvPr id="1269" name="Google Shape;1269;p57"/>
          <p:cNvSpPr txBox="1"/>
          <p:nvPr>
            <p:ph idx="12" type="sldNum"/>
          </p:nvPr>
        </p:nvSpPr>
        <p:spPr>
          <a:xfrm>
            <a:off x="8629950" y="4735225"/>
            <a:ext cx="356700" cy="2832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 </a:t>
            </a:r>
            <a:fld id="{00000000-1234-1234-1234-123412341234}" type="slidenum">
              <a:rPr lang="en"/>
              <a:t>‹#›</a:t>
            </a:fld>
            <a:r>
              <a:rPr lang="en"/>
              <a:t>.</a:t>
            </a:r>
            <a:endParaRPr/>
          </a:p>
        </p:txBody>
      </p:sp>
      <p:sp>
        <p:nvSpPr>
          <p:cNvPr id="1270" name="Google Shape;1270;p57"/>
          <p:cNvSpPr txBox="1"/>
          <p:nvPr>
            <p:ph type="title"/>
          </p:nvPr>
        </p:nvSpPr>
        <p:spPr>
          <a:xfrm>
            <a:off x="714375" y="538175"/>
            <a:ext cx="7758000" cy="4794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DON’T FORGET WHAT’S IMPORTANT</a:t>
            </a:r>
            <a:endParaRPr/>
          </a:p>
        </p:txBody>
      </p:sp>
      <p:grpSp>
        <p:nvGrpSpPr>
          <p:cNvPr id="1271" name="Google Shape;1271;p57"/>
          <p:cNvGrpSpPr/>
          <p:nvPr/>
        </p:nvGrpSpPr>
        <p:grpSpPr>
          <a:xfrm>
            <a:off x="7318856" y="588975"/>
            <a:ext cx="1825147" cy="274207"/>
            <a:chOff x="509556" y="2867818"/>
            <a:chExt cx="1825147" cy="274207"/>
          </a:xfrm>
        </p:grpSpPr>
        <p:sp>
          <p:nvSpPr>
            <p:cNvPr id="1272" name="Google Shape;1272;p57"/>
            <p:cNvSpPr/>
            <p:nvPr/>
          </p:nvSpPr>
          <p:spPr>
            <a:xfrm flipH="1">
              <a:off x="540403" y="2867818"/>
              <a:ext cx="1794300" cy="274200"/>
            </a:xfrm>
            <a:prstGeom prst="rect">
              <a:avLst/>
            </a:prstGeom>
            <a:solidFill>
              <a:srgbClr val="FF7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57"/>
            <p:cNvSpPr/>
            <p:nvPr/>
          </p:nvSpPr>
          <p:spPr>
            <a:xfrm flipH="1">
              <a:off x="509556" y="2867825"/>
              <a:ext cx="129600" cy="274200"/>
            </a:xfrm>
            <a:prstGeom prst="ellipse">
              <a:avLst/>
            </a:prstGeom>
            <a:solidFill>
              <a:srgbClr val="FF7400"/>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 name="Google Shape;1274;p57"/>
          <p:cNvGrpSpPr/>
          <p:nvPr/>
        </p:nvGrpSpPr>
        <p:grpSpPr>
          <a:xfrm rot="10800000">
            <a:off x="0" y="4335900"/>
            <a:ext cx="1825147" cy="274207"/>
            <a:chOff x="509556" y="2867818"/>
            <a:chExt cx="1825147" cy="274207"/>
          </a:xfrm>
        </p:grpSpPr>
        <p:sp>
          <p:nvSpPr>
            <p:cNvPr id="1275" name="Google Shape;1275;p57"/>
            <p:cNvSpPr/>
            <p:nvPr/>
          </p:nvSpPr>
          <p:spPr>
            <a:xfrm flipH="1">
              <a:off x="540403" y="2867818"/>
              <a:ext cx="1794300" cy="274200"/>
            </a:xfrm>
            <a:prstGeom prst="rect">
              <a:avLst/>
            </a:prstGeom>
            <a:solidFill>
              <a:srgbClr val="FF7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57"/>
            <p:cNvSpPr/>
            <p:nvPr/>
          </p:nvSpPr>
          <p:spPr>
            <a:xfrm flipH="1">
              <a:off x="509556" y="2867825"/>
              <a:ext cx="129600" cy="274200"/>
            </a:xfrm>
            <a:prstGeom prst="ellipse">
              <a:avLst/>
            </a:prstGeom>
            <a:solidFill>
              <a:srgbClr val="FF7400"/>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277" name="Google Shape;1277;p57"/>
          <p:cNvCxnSpPr/>
          <p:nvPr/>
        </p:nvCxnSpPr>
        <p:spPr>
          <a:xfrm flipH="1">
            <a:off x="7508820" y="2778065"/>
            <a:ext cx="716400" cy="319500"/>
          </a:xfrm>
          <a:prstGeom prst="straightConnector1">
            <a:avLst/>
          </a:prstGeom>
          <a:noFill/>
          <a:ln cap="flat" cmpd="sng" w="19050">
            <a:solidFill>
              <a:schemeClr val="dk2"/>
            </a:solidFill>
            <a:prstDash val="solid"/>
            <a:round/>
            <a:headEnd len="med" w="med" type="oval"/>
            <a:tailEnd len="med" w="med" type="oval"/>
          </a:ln>
        </p:spPr>
      </p:cxnSp>
      <p:cxnSp>
        <p:nvCxnSpPr>
          <p:cNvPr id="1278" name="Google Shape;1278;p57"/>
          <p:cNvCxnSpPr>
            <a:endCxn id="1279" idx="6"/>
          </p:cNvCxnSpPr>
          <p:nvPr/>
        </p:nvCxnSpPr>
        <p:spPr>
          <a:xfrm flipH="1" rot="10800000">
            <a:off x="3396997" y="2157868"/>
            <a:ext cx="782100" cy="387900"/>
          </a:xfrm>
          <a:prstGeom prst="straightConnector1">
            <a:avLst/>
          </a:prstGeom>
          <a:noFill/>
          <a:ln cap="flat" cmpd="sng" w="19050">
            <a:solidFill>
              <a:schemeClr val="accent1"/>
            </a:solidFill>
            <a:prstDash val="solid"/>
            <a:round/>
            <a:headEnd len="med" w="med" type="oval"/>
            <a:tailEnd len="med" w="med" type="oval"/>
          </a:ln>
        </p:spPr>
      </p:cxnSp>
      <p:sp>
        <p:nvSpPr>
          <p:cNvPr id="1280" name="Google Shape;1280;p57"/>
          <p:cNvSpPr txBox="1"/>
          <p:nvPr/>
        </p:nvSpPr>
        <p:spPr>
          <a:xfrm>
            <a:off x="1950751" y="2772766"/>
            <a:ext cx="761700" cy="253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400">
                <a:solidFill>
                  <a:schemeClr val="accent1"/>
                </a:solidFill>
                <a:latin typeface="Khand"/>
                <a:ea typeface="Khand"/>
                <a:cs typeface="Khand"/>
                <a:sym typeface="Khand"/>
              </a:rPr>
              <a:t>SUN</a:t>
            </a:r>
            <a:endParaRPr b="1" sz="2400">
              <a:solidFill>
                <a:schemeClr val="accent1"/>
              </a:solidFill>
              <a:latin typeface="Khand"/>
              <a:ea typeface="Khand"/>
              <a:cs typeface="Khand"/>
              <a:sym typeface="Khand"/>
            </a:endParaRPr>
          </a:p>
        </p:txBody>
      </p:sp>
      <p:cxnSp>
        <p:nvCxnSpPr>
          <p:cNvPr id="1281" name="Google Shape;1281;p57"/>
          <p:cNvCxnSpPr/>
          <p:nvPr/>
        </p:nvCxnSpPr>
        <p:spPr>
          <a:xfrm>
            <a:off x="5606846" y="2253662"/>
            <a:ext cx="572100" cy="286500"/>
          </a:xfrm>
          <a:prstGeom prst="straightConnector1">
            <a:avLst/>
          </a:prstGeom>
          <a:noFill/>
          <a:ln cap="flat" cmpd="sng" w="19050">
            <a:solidFill>
              <a:schemeClr val="accent2"/>
            </a:solidFill>
            <a:prstDash val="solid"/>
            <a:round/>
            <a:headEnd len="med" w="med" type="oval"/>
            <a:tailEnd len="med" w="med" type="oval"/>
          </a:ln>
        </p:spPr>
      </p:cxnSp>
      <p:sp>
        <p:nvSpPr>
          <p:cNvPr id="1282" name="Google Shape;1282;p57"/>
          <p:cNvSpPr txBox="1"/>
          <p:nvPr/>
        </p:nvSpPr>
        <p:spPr>
          <a:xfrm>
            <a:off x="6317650" y="2409163"/>
            <a:ext cx="692400" cy="253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200">
                <a:solidFill>
                  <a:schemeClr val="dk2"/>
                </a:solidFill>
                <a:latin typeface="Khand"/>
                <a:ea typeface="Khand"/>
                <a:cs typeface="Khand"/>
                <a:sym typeface="Khand"/>
              </a:rPr>
              <a:t>JUPITER</a:t>
            </a:r>
            <a:endParaRPr b="1" sz="1200">
              <a:solidFill>
                <a:schemeClr val="dk2"/>
              </a:solidFill>
              <a:latin typeface="Khand"/>
              <a:ea typeface="Khand"/>
              <a:cs typeface="Khand"/>
              <a:sym typeface="Khand"/>
            </a:endParaRPr>
          </a:p>
        </p:txBody>
      </p:sp>
      <p:sp>
        <p:nvSpPr>
          <p:cNvPr id="1283" name="Google Shape;1283;p57"/>
          <p:cNvSpPr txBox="1"/>
          <p:nvPr/>
        </p:nvSpPr>
        <p:spPr>
          <a:xfrm>
            <a:off x="4303271" y="2030912"/>
            <a:ext cx="942000" cy="253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200">
                <a:solidFill>
                  <a:schemeClr val="accent2"/>
                </a:solidFill>
                <a:latin typeface="Khand"/>
                <a:ea typeface="Khand"/>
                <a:cs typeface="Khand"/>
                <a:sym typeface="Khand"/>
              </a:rPr>
              <a:t>MERCURY</a:t>
            </a:r>
            <a:endParaRPr b="1" sz="1200">
              <a:solidFill>
                <a:schemeClr val="accent2"/>
              </a:solidFill>
              <a:latin typeface="Khand"/>
              <a:ea typeface="Khand"/>
              <a:cs typeface="Khand"/>
              <a:sym typeface="Khand"/>
            </a:endParaRPr>
          </a:p>
        </p:txBody>
      </p:sp>
      <p:grpSp>
        <p:nvGrpSpPr>
          <p:cNvPr id="1284" name="Google Shape;1284;p57"/>
          <p:cNvGrpSpPr/>
          <p:nvPr/>
        </p:nvGrpSpPr>
        <p:grpSpPr>
          <a:xfrm flipH="1" rot="10800000">
            <a:off x="4029033" y="1999120"/>
            <a:ext cx="397216" cy="317496"/>
            <a:chOff x="1325640" y="1928000"/>
            <a:chExt cx="343049" cy="274200"/>
          </a:xfrm>
        </p:grpSpPr>
        <p:sp>
          <p:nvSpPr>
            <p:cNvPr id="1285" name="Google Shape;1285;p57"/>
            <p:cNvSpPr/>
            <p:nvPr/>
          </p:nvSpPr>
          <p:spPr>
            <a:xfrm>
              <a:off x="1382549" y="1928000"/>
              <a:ext cx="226200" cy="2742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57"/>
            <p:cNvSpPr/>
            <p:nvPr/>
          </p:nvSpPr>
          <p:spPr>
            <a:xfrm>
              <a:off x="1539088" y="1928000"/>
              <a:ext cx="129600" cy="274200"/>
            </a:xfrm>
            <a:prstGeom prst="ellipse">
              <a:avLst/>
            </a:prstGeom>
            <a:solidFill>
              <a:schemeClr val="accent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57"/>
            <p:cNvSpPr/>
            <p:nvPr/>
          </p:nvSpPr>
          <p:spPr>
            <a:xfrm>
              <a:off x="1325640" y="1928000"/>
              <a:ext cx="129600" cy="2742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 name="Google Shape;1287;p57"/>
          <p:cNvGrpSpPr/>
          <p:nvPr/>
        </p:nvGrpSpPr>
        <p:grpSpPr>
          <a:xfrm flipH="1" rot="10800000">
            <a:off x="5118588" y="1999120"/>
            <a:ext cx="397216" cy="317496"/>
            <a:chOff x="1325640" y="1928000"/>
            <a:chExt cx="343049" cy="274200"/>
          </a:xfrm>
        </p:grpSpPr>
        <p:sp>
          <p:nvSpPr>
            <p:cNvPr id="1288" name="Google Shape;1288;p57"/>
            <p:cNvSpPr/>
            <p:nvPr/>
          </p:nvSpPr>
          <p:spPr>
            <a:xfrm>
              <a:off x="1382549" y="1928000"/>
              <a:ext cx="226200" cy="2742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57"/>
            <p:cNvSpPr/>
            <p:nvPr/>
          </p:nvSpPr>
          <p:spPr>
            <a:xfrm>
              <a:off x="1539088" y="1928000"/>
              <a:ext cx="129600" cy="274200"/>
            </a:xfrm>
            <a:prstGeom prst="ellipse">
              <a:avLst/>
            </a:prstGeom>
            <a:solidFill>
              <a:schemeClr val="accent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57"/>
            <p:cNvSpPr/>
            <p:nvPr/>
          </p:nvSpPr>
          <p:spPr>
            <a:xfrm>
              <a:off x="1325640" y="1928000"/>
              <a:ext cx="129600" cy="2742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1" name="Google Shape;1291;p57"/>
          <p:cNvSpPr txBox="1"/>
          <p:nvPr/>
        </p:nvSpPr>
        <p:spPr>
          <a:xfrm>
            <a:off x="4426250" y="3494413"/>
            <a:ext cx="692400" cy="253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200">
                <a:solidFill>
                  <a:schemeClr val="accent2"/>
                </a:solidFill>
                <a:latin typeface="Khand"/>
                <a:ea typeface="Khand"/>
                <a:cs typeface="Khand"/>
                <a:sym typeface="Khand"/>
              </a:rPr>
              <a:t>NEPTUNE</a:t>
            </a:r>
            <a:endParaRPr b="1" sz="1200">
              <a:solidFill>
                <a:schemeClr val="accent2"/>
              </a:solidFill>
              <a:latin typeface="Khand"/>
              <a:ea typeface="Khand"/>
              <a:cs typeface="Khand"/>
              <a:sym typeface="Khand"/>
            </a:endParaRPr>
          </a:p>
        </p:txBody>
      </p:sp>
      <p:grpSp>
        <p:nvGrpSpPr>
          <p:cNvPr id="1292" name="Google Shape;1292;p57"/>
          <p:cNvGrpSpPr/>
          <p:nvPr/>
        </p:nvGrpSpPr>
        <p:grpSpPr>
          <a:xfrm flipH="1" rot="10800000">
            <a:off x="4029032" y="3462614"/>
            <a:ext cx="397216" cy="317496"/>
            <a:chOff x="1325640" y="1928000"/>
            <a:chExt cx="343049" cy="274200"/>
          </a:xfrm>
        </p:grpSpPr>
        <p:sp>
          <p:nvSpPr>
            <p:cNvPr id="1293" name="Google Shape;1293;p57"/>
            <p:cNvSpPr/>
            <p:nvPr/>
          </p:nvSpPr>
          <p:spPr>
            <a:xfrm>
              <a:off x="1382549" y="1928000"/>
              <a:ext cx="226200" cy="2742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57"/>
            <p:cNvSpPr/>
            <p:nvPr/>
          </p:nvSpPr>
          <p:spPr>
            <a:xfrm>
              <a:off x="1539088" y="1928000"/>
              <a:ext cx="129600" cy="274200"/>
            </a:xfrm>
            <a:prstGeom prst="ellipse">
              <a:avLst/>
            </a:prstGeom>
            <a:solidFill>
              <a:schemeClr val="accent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57"/>
            <p:cNvSpPr/>
            <p:nvPr/>
          </p:nvSpPr>
          <p:spPr>
            <a:xfrm>
              <a:off x="1325640" y="1928000"/>
              <a:ext cx="129600" cy="2742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 name="Google Shape;1296;p57"/>
          <p:cNvGrpSpPr/>
          <p:nvPr/>
        </p:nvGrpSpPr>
        <p:grpSpPr>
          <a:xfrm flipH="1" rot="10800000">
            <a:off x="5938034" y="3816804"/>
            <a:ext cx="397216" cy="317496"/>
            <a:chOff x="1325640" y="1928000"/>
            <a:chExt cx="343049" cy="274200"/>
          </a:xfrm>
        </p:grpSpPr>
        <p:sp>
          <p:nvSpPr>
            <p:cNvPr id="1297" name="Google Shape;1297;p57"/>
            <p:cNvSpPr/>
            <p:nvPr/>
          </p:nvSpPr>
          <p:spPr>
            <a:xfrm>
              <a:off x="1382549" y="1928000"/>
              <a:ext cx="226200" cy="274200"/>
            </a:xfrm>
            <a:prstGeom prst="rect">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1"/>
                </a:solidFill>
              </a:endParaRPr>
            </a:p>
          </p:txBody>
        </p:sp>
        <p:sp>
          <p:nvSpPr>
            <p:cNvPr id="1298" name="Google Shape;1298;p57"/>
            <p:cNvSpPr/>
            <p:nvPr/>
          </p:nvSpPr>
          <p:spPr>
            <a:xfrm>
              <a:off x="1539088" y="1928000"/>
              <a:ext cx="129600" cy="274200"/>
            </a:xfrm>
            <a:prstGeom prst="ellipse">
              <a:avLst/>
            </a:prstGeom>
            <a:solidFill>
              <a:schemeClr val="dk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1"/>
                </a:solidFill>
              </a:endParaRPr>
            </a:p>
          </p:txBody>
        </p:sp>
        <p:sp>
          <p:nvSpPr>
            <p:cNvPr id="1299" name="Google Shape;1299;p57"/>
            <p:cNvSpPr/>
            <p:nvPr/>
          </p:nvSpPr>
          <p:spPr>
            <a:xfrm>
              <a:off x="1325640" y="1928000"/>
              <a:ext cx="129600" cy="274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1"/>
                </a:solidFill>
              </a:endParaRPr>
            </a:p>
          </p:txBody>
        </p:sp>
      </p:grpSp>
      <p:sp>
        <p:nvSpPr>
          <p:cNvPr id="1300" name="Google Shape;1300;p57"/>
          <p:cNvSpPr txBox="1"/>
          <p:nvPr/>
        </p:nvSpPr>
        <p:spPr>
          <a:xfrm>
            <a:off x="6317650" y="3848650"/>
            <a:ext cx="692400" cy="253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200">
                <a:solidFill>
                  <a:schemeClr val="dk2"/>
                </a:solidFill>
                <a:latin typeface="Khand"/>
                <a:ea typeface="Khand"/>
                <a:cs typeface="Khand"/>
                <a:sym typeface="Khand"/>
              </a:rPr>
              <a:t>MARS</a:t>
            </a:r>
            <a:endParaRPr b="1" sz="1200">
              <a:solidFill>
                <a:schemeClr val="dk2"/>
              </a:solidFill>
              <a:latin typeface="Khand"/>
              <a:ea typeface="Khand"/>
              <a:cs typeface="Khand"/>
              <a:sym typeface="Khand"/>
            </a:endParaRPr>
          </a:p>
        </p:txBody>
      </p:sp>
      <p:cxnSp>
        <p:nvCxnSpPr>
          <p:cNvPr id="1301" name="Google Shape;1301;p57"/>
          <p:cNvCxnSpPr/>
          <p:nvPr/>
        </p:nvCxnSpPr>
        <p:spPr>
          <a:xfrm rot="10800000">
            <a:off x="1174453" y="2890260"/>
            <a:ext cx="376800" cy="0"/>
          </a:xfrm>
          <a:prstGeom prst="straightConnector1">
            <a:avLst/>
          </a:prstGeom>
          <a:noFill/>
          <a:ln cap="flat" cmpd="sng" w="19050">
            <a:solidFill>
              <a:schemeClr val="accent2"/>
            </a:solidFill>
            <a:prstDash val="solid"/>
            <a:round/>
            <a:headEnd len="med" w="med" type="oval"/>
            <a:tailEnd len="med" w="med" type="oval"/>
          </a:ln>
        </p:spPr>
      </p:cxnSp>
      <p:grpSp>
        <p:nvGrpSpPr>
          <p:cNvPr id="1302" name="Google Shape;1302;p57"/>
          <p:cNvGrpSpPr/>
          <p:nvPr/>
        </p:nvGrpSpPr>
        <p:grpSpPr>
          <a:xfrm flipH="1" rot="10800000">
            <a:off x="1417567" y="2444223"/>
            <a:ext cx="548912" cy="910783"/>
            <a:chOff x="1325640" y="1928000"/>
            <a:chExt cx="343049" cy="274200"/>
          </a:xfrm>
        </p:grpSpPr>
        <p:sp>
          <p:nvSpPr>
            <p:cNvPr id="1303" name="Google Shape;1303;p57"/>
            <p:cNvSpPr/>
            <p:nvPr/>
          </p:nvSpPr>
          <p:spPr>
            <a:xfrm>
              <a:off x="1382549" y="1928000"/>
              <a:ext cx="226200" cy="2742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57"/>
            <p:cNvSpPr/>
            <p:nvPr/>
          </p:nvSpPr>
          <p:spPr>
            <a:xfrm>
              <a:off x="1539088" y="1928000"/>
              <a:ext cx="129600" cy="274200"/>
            </a:xfrm>
            <a:prstGeom prst="ellipse">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57"/>
            <p:cNvSpPr/>
            <p:nvPr/>
          </p:nvSpPr>
          <p:spPr>
            <a:xfrm>
              <a:off x="1325640" y="1928000"/>
              <a:ext cx="129600" cy="2742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6" name="Google Shape;1306;p57"/>
          <p:cNvSpPr txBox="1"/>
          <p:nvPr/>
        </p:nvSpPr>
        <p:spPr>
          <a:xfrm>
            <a:off x="6317725" y="3142738"/>
            <a:ext cx="692400" cy="253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200">
                <a:solidFill>
                  <a:schemeClr val="dk2"/>
                </a:solidFill>
                <a:latin typeface="Khand"/>
                <a:ea typeface="Khand"/>
                <a:cs typeface="Khand"/>
                <a:sym typeface="Khand"/>
              </a:rPr>
              <a:t>SATURN</a:t>
            </a:r>
            <a:endParaRPr b="1" sz="1200">
              <a:solidFill>
                <a:schemeClr val="dk2"/>
              </a:solidFill>
              <a:latin typeface="Khand"/>
              <a:ea typeface="Khand"/>
              <a:cs typeface="Khand"/>
              <a:sym typeface="Khand"/>
            </a:endParaRPr>
          </a:p>
        </p:txBody>
      </p:sp>
      <p:grpSp>
        <p:nvGrpSpPr>
          <p:cNvPr id="1307" name="Google Shape;1307;p57"/>
          <p:cNvGrpSpPr/>
          <p:nvPr/>
        </p:nvGrpSpPr>
        <p:grpSpPr>
          <a:xfrm flipH="1" rot="10800000">
            <a:off x="701156" y="2731504"/>
            <a:ext cx="397216" cy="317496"/>
            <a:chOff x="1325640" y="1928000"/>
            <a:chExt cx="343049" cy="274200"/>
          </a:xfrm>
        </p:grpSpPr>
        <p:sp>
          <p:nvSpPr>
            <p:cNvPr id="1308" name="Google Shape;1308;p57"/>
            <p:cNvSpPr/>
            <p:nvPr/>
          </p:nvSpPr>
          <p:spPr>
            <a:xfrm>
              <a:off x="1382549" y="1928000"/>
              <a:ext cx="226200" cy="2742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57"/>
            <p:cNvSpPr/>
            <p:nvPr/>
          </p:nvSpPr>
          <p:spPr>
            <a:xfrm>
              <a:off x="1539088" y="1928000"/>
              <a:ext cx="129600" cy="274200"/>
            </a:xfrm>
            <a:prstGeom prst="ellipse">
              <a:avLst/>
            </a:prstGeom>
            <a:solidFill>
              <a:schemeClr val="accent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57"/>
            <p:cNvSpPr/>
            <p:nvPr/>
          </p:nvSpPr>
          <p:spPr>
            <a:xfrm>
              <a:off x="1325640" y="1928000"/>
              <a:ext cx="129600" cy="2742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 name="Google Shape;1311;p57"/>
          <p:cNvGrpSpPr/>
          <p:nvPr/>
        </p:nvGrpSpPr>
        <p:grpSpPr>
          <a:xfrm flipH="1" rot="10800000">
            <a:off x="2699217" y="2444223"/>
            <a:ext cx="548912" cy="910783"/>
            <a:chOff x="1325640" y="1928000"/>
            <a:chExt cx="343049" cy="274200"/>
          </a:xfrm>
        </p:grpSpPr>
        <p:sp>
          <p:nvSpPr>
            <p:cNvPr id="1312" name="Google Shape;1312;p57"/>
            <p:cNvSpPr/>
            <p:nvPr/>
          </p:nvSpPr>
          <p:spPr>
            <a:xfrm>
              <a:off x="1382549" y="1928000"/>
              <a:ext cx="226200" cy="2742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57"/>
            <p:cNvSpPr/>
            <p:nvPr/>
          </p:nvSpPr>
          <p:spPr>
            <a:xfrm>
              <a:off x="1539088" y="1928000"/>
              <a:ext cx="129600" cy="274200"/>
            </a:xfrm>
            <a:prstGeom prst="ellipse">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57"/>
            <p:cNvSpPr/>
            <p:nvPr/>
          </p:nvSpPr>
          <p:spPr>
            <a:xfrm>
              <a:off x="1325640" y="1928000"/>
              <a:ext cx="129600" cy="2742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 name="Google Shape;1315;p57"/>
          <p:cNvGrpSpPr/>
          <p:nvPr/>
        </p:nvGrpSpPr>
        <p:grpSpPr>
          <a:xfrm flipH="1" rot="10800000">
            <a:off x="8075156" y="2619317"/>
            <a:ext cx="397216" cy="317496"/>
            <a:chOff x="1325640" y="1928000"/>
            <a:chExt cx="343049" cy="274200"/>
          </a:xfrm>
        </p:grpSpPr>
        <p:sp>
          <p:nvSpPr>
            <p:cNvPr id="1316" name="Google Shape;1316;p57"/>
            <p:cNvSpPr/>
            <p:nvPr/>
          </p:nvSpPr>
          <p:spPr>
            <a:xfrm>
              <a:off x="1382549" y="1928000"/>
              <a:ext cx="226200" cy="2742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57"/>
            <p:cNvSpPr/>
            <p:nvPr/>
          </p:nvSpPr>
          <p:spPr>
            <a:xfrm>
              <a:off x="1539088" y="1928000"/>
              <a:ext cx="129600" cy="274200"/>
            </a:xfrm>
            <a:prstGeom prst="ellipse">
              <a:avLst/>
            </a:prstGeom>
            <a:solidFill>
              <a:schemeClr val="accent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57"/>
            <p:cNvSpPr/>
            <p:nvPr/>
          </p:nvSpPr>
          <p:spPr>
            <a:xfrm>
              <a:off x="1325640" y="1928000"/>
              <a:ext cx="129600" cy="2742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 name="Google Shape;1318;p57"/>
          <p:cNvGrpSpPr/>
          <p:nvPr/>
        </p:nvGrpSpPr>
        <p:grpSpPr>
          <a:xfrm flipH="1" rot="10800000">
            <a:off x="5118588" y="3462570"/>
            <a:ext cx="397216" cy="317496"/>
            <a:chOff x="1325640" y="1928000"/>
            <a:chExt cx="343049" cy="274200"/>
          </a:xfrm>
        </p:grpSpPr>
        <p:sp>
          <p:nvSpPr>
            <p:cNvPr id="1319" name="Google Shape;1319;p57"/>
            <p:cNvSpPr/>
            <p:nvPr/>
          </p:nvSpPr>
          <p:spPr>
            <a:xfrm>
              <a:off x="1382549" y="1928000"/>
              <a:ext cx="226200" cy="2742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57"/>
            <p:cNvSpPr/>
            <p:nvPr/>
          </p:nvSpPr>
          <p:spPr>
            <a:xfrm>
              <a:off x="1539088" y="1928000"/>
              <a:ext cx="129600" cy="274200"/>
            </a:xfrm>
            <a:prstGeom prst="ellipse">
              <a:avLst/>
            </a:prstGeom>
            <a:solidFill>
              <a:schemeClr val="accent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57"/>
            <p:cNvSpPr/>
            <p:nvPr/>
          </p:nvSpPr>
          <p:spPr>
            <a:xfrm>
              <a:off x="1325640" y="1928000"/>
              <a:ext cx="129600" cy="2742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 name="Google Shape;1322;p57"/>
          <p:cNvGrpSpPr/>
          <p:nvPr/>
        </p:nvGrpSpPr>
        <p:grpSpPr>
          <a:xfrm flipH="1" rot="10800000">
            <a:off x="5938034" y="3110604"/>
            <a:ext cx="397216" cy="317496"/>
            <a:chOff x="1325640" y="1928000"/>
            <a:chExt cx="343049" cy="274200"/>
          </a:xfrm>
        </p:grpSpPr>
        <p:sp>
          <p:nvSpPr>
            <p:cNvPr id="1323" name="Google Shape;1323;p57"/>
            <p:cNvSpPr/>
            <p:nvPr/>
          </p:nvSpPr>
          <p:spPr>
            <a:xfrm>
              <a:off x="1382549" y="1928000"/>
              <a:ext cx="226200" cy="274200"/>
            </a:xfrm>
            <a:prstGeom prst="rect">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1"/>
                </a:solidFill>
              </a:endParaRPr>
            </a:p>
          </p:txBody>
        </p:sp>
        <p:sp>
          <p:nvSpPr>
            <p:cNvPr id="1324" name="Google Shape;1324;p57"/>
            <p:cNvSpPr/>
            <p:nvPr/>
          </p:nvSpPr>
          <p:spPr>
            <a:xfrm>
              <a:off x="1539088" y="1928000"/>
              <a:ext cx="129600" cy="274200"/>
            </a:xfrm>
            <a:prstGeom prst="ellipse">
              <a:avLst/>
            </a:prstGeom>
            <a:solidFill>
              <a:schemeClr val="dk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1"/>
                </a:solidFill>
              </a:endParaRPr>
            </a:p>
          </p:txBody>
        </p:sp>
        <p:sp>
          <p:nvSpPr>
            <p:cNvPr id="1325" name="Google Shape;1325;p57"/>
            <p:cNvSpPr/>
            <p:nvPr/>
          </p:nvSpPr>
          <p:spPr>
            <a:xfrm>
              <a:off x="1325640" y="1928000"/>
              <a:ext cx="129600" cy="274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1"/>
                </a:solidFill>
              </a:endParaRPr>
            </a:p>
          </p:txBody>
        </p:sp>
      </p:grpSp>
      <p:grpSp>
        <p:nvGrpSpPr>
          <p:cNvPr id="1326" name="Google Shape;1326;p57"/>
          <p:cNvGrpSpPr/>
          <p:nvPr/>
        </p:nvGrpSpPr>
        <p:grpSpPr>
          <a:xfrm flipH="1" rot="10800000">
            <a:off x="5938034" y="2377316"/>
            <a:ext cx="397216" cy="317496"/>
            <a:chOff x="1325640" y="1928000"/>
            <a:chExt cx="343049" cy="274200"/>
          </a:xfrm>
        </p:grpSpPr>
        <p:sp>
          <p:nvSpPr>
            <p:cNvPr id="1327" name="Google Shape;1327;p57"/>
            <p:cNvSpPr/>
            <p:nvPr/>
          </p:nvSpPr>
          <p:spPr>
            <a:xfrm>
              <a:off x="1382549" y="1928000"/>
              <a:ext cx="226200" cy="274200"/>
            </a:xfrm>
            <a:prstGeom prst="rect">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1"/>
                </a:solidFill>
              </a:endParaRPr>
            </a:p>
          </p:txBody>
        </p:sp>
        <p:sp>
          <p:nvSpPr>
            <p:cNvPr id="1328" name="Google Shape;1328;p57"/>
            <p:cNvSpPr/>
            <p:nvPr/>
          </p:nvSpPr>
          <p:spPr>
            <a:xfrm>
              <a:off x="1539088" y="1928000"/>
              <a:ext cx="129600" cy="274200"/>
            </a:xfrm>
            <a:prstGeom prst="ellipse">
              <a:avLst/>
            </a:prstGeom>
            <a:solidFill>
              <a:schemeClr val="dk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1"/>
                </a:solidFill>
              </a:endParaRPr>
            </a:p>
          </p:txBody>
        </p:sp>
        <p:sp>
          <p:nvSpPr>
            <p:cNvPr id="1329" name="Google Shape;1329;p57"/>
            <p:cNvSpPr/>
            <p:nvPr/>
          </p:nvSpPr>
          <p:spPr>
            <a:xfrm>
              <a:off x="1325640" y="1928000"/>
              <a:ext cx="129600" cy="274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1"/>
                </a:solidFill>
              </a:endParaRPr>
            </a:p>
          </p:txBody>
        </p:sp>
      </p:grpSp>
      <p:grpSp>
        <p:nvGrpSpPr>
          <p:cNvPr id="1330" name="Google Shape;1330;p57"/>
          <p:cNvGrpSpPr/>
          <p:nvPr/>
        </p:nvGrpSpPr>
        <p:grpSpPr>
          <a:xfrm flipH="1" rot="10800000">
            <a:off x="5938034" y="1646204"/>
            <a:ext cx="397216" cy="317496"/>
            <a:chOff x="1325640" y="1928000"/>
            <a:chExt cx="343049" cy="274200"/>
          </a:xfrm>
        </p:grpSpPr>
        <p:sp>
          <p:nvSpPr>
            <p:cNvPr id="1331" name="Google Shape;1331;p57"/>
            <p:cNvSpPr/>
            <p:nvPr/>
          </p:nvSpPr>
          <p:spPr>
            <a:xfrm>
              <a:off x="1382549" y="1928000"/>
              <a:ext cx="226200" cy="274200"/>
            </a:xfrm>
            <a:prstGeom prst="rect">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1"/>
                </a:solidFill>
              </a:endParaRPr>
            </a:p>
          </p:txBody>
        </p:sp>
        <p:sp>
          <p:nvSpPr>
            <p:cNvPr id="1332" name="Google Shape;1332;p57"/>
            <p:cNvSpPr/>
            <p:nvPr/>
          </p:nvSpPr>
          <p:spPr>
            <a:xfrm>
              <a:off x="1539088" y="1928000"/>
              <a:ext cx="129600" cy="274200"/>
            </a:xfrm>
            <a:prstGeom prst="ellipse">
              <a:avLst/>
            </a:prstGeom>
            <a:solidFill>
              <a:schemeClr val="dk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1"/>
                </a:solidFill>
              </a:endParaRPr>
            </a:p>
          </p:txBody>
        </p:sp>
        <p:sp>
          <p:nvSpPr>
            <p:cNvPr id="1333" name="Google Shape;1333;p57"/>
            <p:cNvSpPr/>
            <p:nvPr/>
          </p:nvSpPr>
          <p:spPr>
            <a:xfrm>
              <a:off x="1325640" y="1928000"/>
              <a:ext cx="129600" cy="274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1"/>
                </a:solidFill>
              </a:endParaRPr>
            </a:p>
          </p:txBody>
        </p:sp>
      </p:grpSp>
      <p:grpSp>
        <p:nvGrpSpPr>
          <p:cNvPr id="1334" name="Google Shape;1334;p57"/>
          <p:cNvGrpSpPr/>
          <p:nvPr/>
        </p:nvGrpSpPr>
        <p:grpSpPr>
          <a:xfrm flipH="1" rot="10800000">
            <a:off x="7006596" y="3816804"/>
            <a:ext cx="397216" cy="317496"/>
            <a:chOff x="1325640" y="1928000"/>
            <a:chExt cx="343049" cy="274200"/>
          </a:xfrm>
        </p:grpSpPr>
        <p:sp>
          <p:nvSpPr>
            <p:cNvPr id="1335" name="Google Shape;1335;p57"/>
            <p:cNvSpPr/>
            <p:nvPr/>
          </p:nvSpPr>
          <p:spPr>
            <a:xfrm>
              <a:off x="1382549" y="1928000"/>
              <a:ext cx="226200" cy="274200"/>
            </a:xfrm>
            <a:prstGeom prst="rect">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1"/>
                </a:solidFill>
              </a:endParaRPr>
            </a:p>
          </p:txBody>
        </p:sp>
        <p:sp>
          <p:nvSpPr>
            <p:cNvPr id="1336" name="Google Shape;1336;p57"/>
            <p:cNvSpPr/>
            <p:nvPr/>
          </p:nvSpPr>
          <p:spPr>
            <a:xfrm>
              <a:off x="1539088" y="1928000"/>
              <a:ext cx="129600" cy="274200"/>
            </a:xfrm>
            <a:prstGeom prst="ellipse">
              <a:avLst/>
            </a:prstGeom>
            <a:solidFill>
              <a:schemeClr val="dk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1"/>
                </a:solidFill>
              </a:endParaRPr>
            </a:p>
          </p:txBody>
        </p:sp>
        <p:sp>
          <p:nvSpPr>
            <p:cNvPr id="1337" name="Google Shape;1337;p57"/>
            <p:cNvSpPr/>
            <p:nvPr/>
          </p:nvSpPr>
          <p:spPr>
            <a:xfrm>
              <a:off x="1325640" y="1928000"/>
              <a:ext cx="129600" cy="274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1"/>
                </a:solidFill>
              </a:endParaRPr>
            </a:p>
          </p:txBody>
        </p:sp>
      </p:grpSp>
      <p:grpSp>
        <p:nvGrpSpPr>
          <p:cNvPr id="1338" name="Google Shape;1338;p57"/>
          <p:cNvGrpSpPr/>
          <p:nvPr/>
        </p:nvGrpSpPr>
        <p:grpSpPr>
          <a:xfrm flipH="1" rot="10800000">
            <a:off x="7006596" y="3110604"/>
            <a:ext cx="397216" cy="317496"/>
            <a:chOff x="1325640" y="1928000"/>
            <a:chExt cx="343049" cy="274200"/>
          </a:xfrm>
        </p:grpSpPr>
        <p:sp>
          <p:nvSpPr>
            <p:cNvPr id="1339" name="Google Shape;1339;p57"/>
            <p:cNvSpPr/>
            <p:nvPr/>
          </p:nvSpPr>
          <p:spPr>
            <a:xfrm>
              <a:off x="1382549" y="1928000"/>
              <a:ext cx="226200" cy="274200"/>
            </a:xfrm>
            <a:prstGeom prst="rect">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1"/>
                </a:solidFill>
              </a:endParaRPr>
            </a:p>
          </p:txBody>
        </p:sp>
        <p:sp>
          <p:nvSpPr>
            <p:cNvPr id="1340" name="Google Shape;1340;p57"/>
            <p:cNvSpPr/>
            <p:nvPr/>
          </p:nvSpPr>
          <p:spPr>
            <a:xfrm>
              <a:off x="1539088" y="1928000"/>
              <a:ext cx="129600" cy="274200"/>
            </a:xfrm>
            <a:prstGeom prst="ellipse">
              <a:avLst/>
            </a:prstGeom>
            <a:solidFill>
              <a:schemeClr val="dk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1"/>
                </a:solidFill>
              </a:endParaRPr>
            </a:p>
          </p:txBody>
        </p:sp>
        <p:sp>
          <p:nvSpPr>
            <p:cNvPr id="1341" name="Google Shape;1341;p57"/>
            <p:cNvSpPr/>
            <p:nvPr/>
          </p:nvSpPr>
          <p:spPr>
            <a:xfrm>
              <a:off x="1325640" y="1928000"/>
              <a:ext cx="129600" cy="274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1"/>
                </a:solidFill>
              </a:endParaRPr>
            </a:p>
          </p:txBody>
        </p:sp>
      </p:grpSp>
      <p:grpSp>
        <p:nvGrpSpPr>
          <p:cNvPr id="1342" name="Google Shape;1342;p57"/>
          <p:cNvGrpSpPr/>
          <p:nvPr/>
        </p:nvGrpSpPr>
        <p:grpSpPr>
          <a:xfrm flipH="1" rot="10800000">
            <a:off x="7006596" y="2377316"/>
            <a:ext cx="397216" cy="317496"/>
            <a:chOff x="1325640" y="1928000"/>
            <a:chExt cx="343049" cy="274200"/>
          </a:xfrm>
        </p:grpSpPr>
        <p:sp>
          <p:nvSpPr>
            <p:cNvPr id="1343" name="Google Shape;1343;p57"/>
            <p:cNvSpPr/>
            <p:nvPr/>
          </p:nvSpPr>
          <p:spPr>
            <a:xfrm>
              <a:off x="1382549" y="1928000"/>
              <a:ext cx="226200" cy="274200"/>
            </a:xfrm>
            <a:prstGeom prst="rect">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1"/>
                </a:solidFill>
              </a:endParaRPr>
            </a:p>
          </p:txBody>
        </p:sp>
        <p:sp>
          <p:nvSpPr>
            <p:cNvPr id="1344" name="Google Shape;1344;p57"/>
            <p:cNvSpPr/>
            <p:nvPr/>
          </p:nvSpPr>
          <p:spPr>
            <a:xfrm>
              <a:off x="1539088" y="1928000"/>
              <a:ext cx="129600" cy="274200"/>
            </a:xfrm>
            <a:prstGeom prst="ellipse">
              <a:avLst/>
            </a:prstGeom>
            <a:solidFill>
              <a:schemeClr val="dk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1"/>
                </a:solidFill>
              </a:endParaRPr>
            </a:p>
          </p:txBody>
        </p:sp>
        <p:sp>
          <p:nvSpPr>
            <p:cNvPr id="1345" name="Google Shape;1345;p57"/>
            <p:cNvSpPr/>
            <p:nvPr/>
          </p:nvSpPr>
          <p:spPr>
            <a:xfrm>
              <a:off x="1325640" y="1928000"/>
              <a:ext cx="129600" cy="274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1"/>
                </a:solidFill>
              </a:endParaRPr>
            </a:p>
          </p:txBody>
        </p:sp>
      </p:grpSp>
      <p:grpSp>
        <p:nvGrpSpPr>
          <p:cNvPr id="1346" name="Google Shape;1346;p57"/>
          <p:cNvGrpSpPr/>
          <p:nvPr/>
        </p:nvGrpSpPr>
        <p:grpSpPr>
          <a:xfrm flipH="1" rot="10800000">
            <a:off x="7006596" y="1646204"/>
            <a:ext cx="397216" cy="317496"/>
            <a:chOff x="1325640" y="1928000"/>
            <a:chExt cx="343049" cy="274200"/>
          </a:xfrm>
        </p:grpSpPr>
        <p:sp>
          <p:nvSpPr>
            <p:cNvPr id="1347" name="Google Shape;1347;p57"/>
            <p:cNvSpPr/>
            <p:nvPr/>
          </p:nvSpPr>
          <p:spPr>
            <a:xfrm>
              <a:off x="1382549" y="1928000"/>
              <a:ext cx="226200" cy="274200"/>
            </a:xfrm>
            <a:prstGeom prst="rect">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1"/>
                </a:solidFill>
              </a:endParaRPr>
            </a:p>
          </p:txBody>
        </p:sp>
        <p:sp>
          <p:nvSpPr>
            <p:cNvPr id="1348" name="Google Shape;1348;p57"/>
            <p:cNvSpPr/>
            <p:nvPr/>
          </p:nvSpPr>
          <p:spPr>
            <a:xfrm>
              <a:off x="1539088" y="1928000"/>
              <a:ext cx="129600" cy="274200"/>
            </a:xfrm>
            <a:prstGeom prst="ellipse">
              <a:avLst/>
            </a:prstGeom>
            <a:solidFill>
              <a:schemeClr val="dk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1"/>
                </a:solidFill>
              </a:endParaRPr>
            </a:p>
          </p:txBody>
        </p:sp>
        <p:sp>
          <p:nvSpPr>
            <p:cNvPr id="1349" name="Google Shape;1349;p57"/>
            <p:cNvSpPr/>
            <p:nvPr/>
          </p:nvSpPr>
          <p:spPr>
            <a:xfrm>
              <a:off x="1325640" y="1928000"/>
              <a:ext cx="129600" cy="274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accent1"/>
                </a:solidFill>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53" name="Shape 1353"/>
        <p:cNvGrpSpPr/>
        <p:nvPr/>
      </p:nvGrpSpPr>
      <p:grpSpPr>
        <a:xfrm>
          <a:off x="0" y="0"/>
          <a:ext cx="0" cy="0"/>
          <a:chOff x="0" y="0"/>
          <a:chExt cx="0" cy="0"/>
        </a:xfrm>
      </p:grpSpPr>
      <p:sp>
        <p:nvSpPr>
          <p:cNvPr id="1354" name="Google Shape;1354;p58"/>
          <p:cNvSpPr txBox="1"/>
          <p:nvPr>
            <p:ph idx="4294967295" type="subTitle"/>
          </p:nvPr>
        </p:nvSpPr>
        <p:spPr>
          <a:xfrm>
            <a:off x="3647700" y="2030300"/>
            <a:ext cx="1848600" cy="521100"/>
          </a:xfrm>
          <a:prstGeom prst="rect">
            <a:avLst/>
          </a:prstGeom>
        </p:spPr>
        <p:txBody>
          <a:bodyPr anchorCtr="0" anchor="ctr" bIns="0" lIns="0" spcFirstLastPara="1" rIns="0" wrap="square" tIns="0">
            <a:noAutofit/>
          </a:bodyPr>
          <a:lstStyle/>
          <a:p>
            <a:pPr indent="0" lvl="0" marL="0" rtl="0" algn="ctr">
              <a:spcBef>
                <a:spcPts val="0"/>
              </a:spcBef>
              <a:spcAft>
                <a:spcPts val="1600"/>
              </a:spcAft>
              <a:buClr>
                <a:schemeClr val="dk1"/>
              </a:buClr>
              <a:buSzPts val="1100"/>
              <a:buFont typeface="Arial"/>
              <a:buNone/>
            </a:pPr>
            <a:r>
              <a:rPr b="0" lang="en"/>
              <a:t>Jupiter is the biggest planet of them all</a:t>
            </a:r>
            <a:endParaRPr b="0" sz="1400"/>
          </a:p>
        </p:txBody>
      </p:sp>
      <p:grpSp>
        <p:nvGrpSpPr>
          <p:cNvPr id="1355" name="Google Shape;1355;p58"/>
          <p:cNvGrpSpPr/>
          <p:nvPr/>
        </p:nvGrpSpPr>
        <p:grpSpPr>
          <a:xfrm>
            <a:off x="1532650" y="2691813"/>
            <a:ext cx="1317305" cy="1317600"/>
            <a:chOff x="1532650" y="2691813"/>
            <a:chExt cx="1317305" cy="1317600"/>
          </a:xfrm>
        </p:grpSpPr>
        <p:sp>
          <p:nvSpPr>
            <p:cNvPr id="1356" name="Google Shape;1356;p58"/>
            <p:cNvSpPr/>
            <p:nvPr/>
          </p:nvSpPr>
          <p:spPr>
            <a:xfrm>
              <a:off x="1579625" y="2760112"/>
              <a:ext cx="1211400" cy="1211100"/>
            </a:xfrm>
            <a:prstGeom prst="ellipse">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2"/>
                </a:solidFill>
              </a:endParaRPr>
            </a:p>
          </p:txBody>
        </p:sp>
        <p:sp>
          <p:nvSpPr>
            <p:cNvPr id="1357" name="Google Shape;1357;p58"/>
            <p:cNvSpPr/>
            <p:nvPr/>
          </p:nvSpPr>
          <p:spPr>
            <a:xfrm>
              <a:off x="1532650" y="2691813"/>
              <a:ext cx="1317300" cy="1317600"/>
            </a:xfrm>
            <a:prstGeom prst="blockArc">
              <a:avLst>
                <a:gd fmla="val 7247980" name="adj1"/>
                <a:gd fmla="val 594" name="adj2"/>
                <a:gd fmla="val 8817" name="adj3"/>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2"/>
                </a:solidFill>
              </a:endParaRPr>
            </a:p>
          </p:txBody>
        </p:sp>
        <p:sp>
          <p:nvSpPr>
            <p:cNvPr id="1358" name="Google Shape;1358;p58"/>
            <p:cNvSpPr/>
            <p:nvPr/>
          </p:nvSpPr>
          <p:spPr>
            <a:xfrm flipH="1" rot="-5400000">
              <a:off x="2761155" y="3290322"/>
              <a:ext cx="57000" cy="120600"/>
            </a:xfrm>
            <a:prstGeom prst="ellipse">
              <a:avLst/>
            </a:prstGeom>
            <a:solidFill>
              <a:schemeClr val="accen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 name="Google Shape;1359;p58"/>
          <p:cNvGrpSpPr/>
          <p:nvPr/>
        </p:nvGrpSpPr>
        <p:grpSpPr>
          <a:xfrm>
            <a:off x="3913350" y="2691813"/>
            <a:ext cx="1317303" cy="1317600"/>
            <a:chOff x="3913350" y="2691813"/>
            <a:chExt cx="1317303" cy="1317600"/>
          </a:xfrm>
        </p:grpSpPr>
        <p:sp>
          <p:nvSpPr>
            <p:cNvPr id="1360" name="Google Shape;1360;p58"/>
            <p:cNvSpPr/>
            <p:nvPr/>
          </p:nvSpPr>
          <p:spPr>
            <a:xfrm>
              <a:off x="3960325" y="2760112"/>
              <a:ext cx="1211400" cy="1211100"/>
            </a:xfrm>
            <a:prstGeom prst="ellipse">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2"/>
                </a:solidFill>
              </a:endParaRPr>
            </a:p>
          </p:txBody>
        </p:sp>
        <p:sp>
          <p:nvSpPr>
            <p:cNvPr id="1361" name="Google Shape;1361;p58"/>
            <p:cNvSpPr/>
            <p:nvPr/>
          </p:nvSpPr>
          <p:spPr>
            <a:xfrm>
              <a:off x="3913350" y="2691813"/>
              <a:ext cx="1317300" cy="1317600"/>
            </a:xfrm>
            <a:prstGeom prst="blockArc">
              <a:avLst>
                <a:gd fmla="val 8735102" name="adj1"/>
                <a:gd fmla="val 594" name="adj2"/>
                <a:gd fmla="val 8817" name="adj3"/>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2"/>
                </a:solidFill>
              </a:endParaRPr>
            </a:p>
          </p:txBody>
        </p:sp>
        <p:sp>
          <p:nvSpPr>
            <p:cNvPr id="1362" name="Google Shape;1362;p58"/>
            <p:cNvSpPr/>
            <p:nvPr/>
          </p:nvSpPr>
          <p:spPr>
            <a:xfrm flipH="1" rot="-5400000">
              <a:off x="5141853" y="3290329"/>
              <a:ext cx="57000" cy="120600"/>
            </a:xfrm>
            <a:prstGeom prst="ellipse">
              <a:avLst/>
            </a:prstGeom>
            <a:solidFill>
              <a:schemeClr val="dk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 name="Google Shape;1363;p58"/>
          <p:cNvGrpSpPr/>
          <p:nvPr/>
        </p:nvGrpSpPr>
        <p:grpSpPr>
          <a:xfrm>
            <a:off x="6294050" y="2691813"/>
            <a:ext cx="1317311" cy="1317600"/>
            <a:chOff x="6294050" y="2691813"/>
            <a:chExt cx="1317311" cy="1317600"/>
          </a:xfrm>
        </p:grpSpPr>
        <p:sp>
          <p:nvSpPr>
            <p:cNvPr id="1364" name="Google Shape;1364;p58"/>
            <p:cNvSpPr/>
            <p:nvPr/>
          </p:nvSpPr>
          <p:spPr>
            <a:xfrm>
              <a:off x="6341025" y="2760112"/>
              <a:ext cx="1211400" cy="1211100"/>
            </a:xfrm>
            <a:prstGeom prst="ellipse">
              <a:avLst/>
            </a:pr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2"/>
                </a:solidFill>
              </a:endParaRPr>
            </a:p>
          </p:txBody>
        </p:sp>
        <p:sp>
          <p:nvSpPr>
            <p:cNvPr id="1365" name="Google Shape;1365;p58"/>
            <p:cNvSpPr/>
            <p:nvPr/>
          </p:nvSpPr>
          <p:spPr>
            <a:xfrm>
              <a:off x="6294050" y="2691813"/>
              <a:ext cx="1317300" cy="1317600"/>
            </a:xfrm>
            <a:prstGeom prst="blockArc">
              <a:avLst>
                <a:gd fmla="val 3707839" name="adj1"/>
                <a:gd fmla="val 594" name="adj2"/>
                <a:gd fmla="val 8817" name="adj3"/>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2"/>
                </a:solidFill>
              </a:endParaRPr>
            </a:p>
          </p:txBody>
        </p:sp>
        <p:sp>
          <p:nvSpPr>
            <p:cNvPr id="1366" name="Google Shape;1366;p58"/>
            <p:cNvSpPr/>
            <p:nvPr/>
          </p:nvSpPr>
          <p:spPr>
            <a:xfrm flipH="1" rot="-5400000">
              <a:off x="7522561" y="3290329"/>
              <a:ext cx="57000" cy="120600"/>
            </a:xfrm>
            <a:prstGeom prst="ellipse">
              <a:avLst/>
            </a:prstGeom>
            <a:solidFill>
              <a:schemeClr val="accen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7" name="Google Shape;1367;p58"/>
          <p:cNvSpPr txBox="1"/>
          <p:nvPr>
            <p:ph type="title"/>
          </p:nvPr>
        </p:nvSpPr>
        <p:spPr>
          <a:xfrm>
            <a:off x="4572000" y="538175"/>
            <a:ext cx="3857400" cy="479400"/>
          </a:xfrm>
          <a:prstGeom prst="rect">
            <a:avLst/>
          </a:prstGeom>
        </p:spPr>
        <p:txBody>
          <a:bodyPr anchorCtr="0" anchor="t" bIns="0" lIns="0" spcFirstLastPara="1" rIns="0" wrap="square" tIns="0">
            <a:noAutofit/>
          </a:bodyPr>
          <a:lstStyle/>
          <a:p>
            <a:pPr indent="0" lvl="0" marL="0" rtl="0" algn="r">
              <a:spcBef>
                <a:spcPts val="0"/>
              </a:spcBef>
              <a:spcAft>
                <a:spcPts val="0"/>
              </a:spcAft>
              <a:buNone/>
            </a:pPr>
            <a:r>
              <a:rPr lang="en"/>
              <a:t>HOW</a:t>
            </a:r>
            <a:r>
              <a:rPr lang="en"/>
              <a:t> ABOUT SOME PERCENTAGES?</a:t>
            </a:r>
            <a:endParaRPr/>
          </a:p>
        </p:txBody>
      </p:sp>
      <p:sp>
        <p:nvSpPr>
          <p:cNvPr id="1368" name="Google Shape;1368;p58"/>
          <p:cNvSpPr txBox="1"/>
          <p:nvPr>
            <p:ph idx="12" type="sldNum"/>
          </p:nvPr>
        </p:nvSpPr>
        <p:spPr>
          <a:xfrm>
            <a:off x="8629950" y="4735225"/>
            <a:ext cx="356700" cy="2832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 </a:t>
            </a:r>
            <a:fld id="{00000000-1234-1234-1234-123412341234}" type="slidenum">
              <a:rPr lang="en"/>
              <a:t>‹#›</a:t>
            </a:fld>
            <a:r>
              <a:rPr lang="en"/>
              <a:t>.</a:t>
            </a:r>
            <a:endParaRPr/>
          </a:p>
        </p:txBody>
      </p:sp>
      <p:sp>
        <p:nvSpPr>
          <p:cNvPr id="1369" name="Google Shape;1369;p58"/>
          <p:cNvSpPr txBox="1"/>
          <p:nvPr>
            <p:ph idx="4294967295" type="title"/>
          </p:nvPr>
        </p:nvSpPr>
        <p:spPr>
          <a:xfrm>
            <a:off x="1789950" y="3150550"/>
            <a:ext cx="790800" cy="4302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sz="2400">
                <a:solidFill>
                  <a:schemeClr val="accent1"/>
                </a:solidFill>
              </a:rPr>
              <a:t>6</a:t>
            </a:r>
            <a:r>
              <a:rPr lang="en" sz="2400">
                <a:solidFill>
                  <a:schemeClr val="accent1"/>
                </a:solidFill>
              </a:rPr>
              <a:t>5%</a:t>
            </a:r>
            <a:endParaRPr sz="2400">
              <a:solidFill>
                <a:schemeClr val="accent1"/>
              </a:solidFill>
            </a:endParaRPr>
          </a:p>
        </p:txBody>
      </p:sp>
      <p:sp>
        <p:nvSpPr>
          <p:cNvPr id="1370" name="Google Shape;1370;p58"/>
          <p:cNvSpPr txBox="1"/>
          <p:nvPr>
            <p:ph idx="4294967295" type="subTitle"/>
          </p:nvPr>
        </p:nvSpPr>
        <p:spPr>
          <a:xfrm>
            <a:off x="6028400" y="2030300"/>
            <a:ext cx="1848600" cy="521100"/>
          </a:xfrm>
          <a:prstGeom prst="rect">
            <a:avLst/>
          </a:prstGeom>
        </p:spPr>
        <p:txBody>
          <a:bodyPr anchorCtr="0" anchor="ctr" bIns="0" lIns="0" spcFirstLastPara="1" rIns="0" wrap="square" tIns="0">
            <a:noAutofit/>
          </a:bodyPr>
          <a:lstStyle/>
          <a:p>
            <a:pPr indent="0" lvl="0" marL="0" rtl="0" algn="ctr">
              <a:spcBef>
                <a:spcPts val="0"/>
              </a:spcBef>
              <a:spcAft>
                <a:spcPts val="1600"/>
              </a:spcAft>
              <a:buNone/>
            </a:pPr>
            <a:r>
              <a:rPr b="0" lang="en"/>
              <a:t>Venus has a very beautiful name</a:t>
            </a:r>
            <a:endParaRPr b="0" sz="1400"/>
          </a:p>
        </p:txBody>
      </p:sp>
      <p:sp>
        <p:nvSpPr>
          <p:cNvPr id="1371" name="Google Shape;1371;p58"/>
          <p:cNvSpPr txBox="1"/>
          <p:nvPr>
            <p:ph idx="4294967295" type="title"/>
          </p:nvPr>
        </p:nvSpPr>
        <p:spPr>
          <a:xfrm>
            <a:off x="4176600" y="3150550"/>
            <a:ext cx="790800" cy="4302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sz="2400"/>
              <a:t>5</a:t>
            </a:r>
            <a:r>
              <a:rPr lang="en" sz="2400"/>
              <a:t>3%</a:t>
            </a:r>
            <a:endParaRPr sz="2400"/>
          </a:p>
        </p:txBody>
      </p:sp>
      <p:sp>
        <p:nvSpPr>
          <p:cNvPr id="1372" name="Google Shape;1372;p58"/>
          <p:cNvSpPr txBox="1"/>
          <p:nvPr>
            <p:ph idx="4294967295" type="title"/>
          </p:nvPr>
        </p:nvSpPr>
        <p:spPr>
          <a:xfrm>
            <a:off x="6563250" y="3150550"/>
            <a:ext cx="790800" cy="4302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sz="2400">
                <a:solidFill>
                  <a:schemeClr val="accent2"/>
                </a:solidFill>
              </a:rPr>
              <a:t>85%</a:t>
            </a:r>
            <a:endParaRPr sz="2400">
              <a:solidFill>
                <a:schemeClr val="accent2"/>
              </a:solidFill>
            </a:endParaRPr>
          </a:p>
        </p:txBody>
      </p:sp>
      <p:sp>
        <p:nvSpPr>
          <p:cNvPr id="1373" name="Google Shape;1373;p58"/>
          <p:cNvSpPr txBox="1"/>
          <p:nvPr>
            <p:ph idx="4294967295" type="subTitle"/>
          </p:nvPr>
        </p:nvSpPr>
        <p:spPr>
          <a:xfrm>
            <a:off x="1261025" y="2030300"/>
            <a:ext cx="1848600" cy="521100"/>
          </a:xfrm>
          <a:prstGeom prst="rect">
            <a:avLst/>
          </a:prstGeom>
        </p:spPr>
        <p:txBody>
          <a:bodyPr anchorCtr="0" anchor="ctr" bIns="0" lIns="0" spcFirstLastPara="1" rIns="0" wrap="square" tIns="0">
            <a:noAutofit/>
          </a:bodyPr>
          <a:lstStyle/>
          <a:p>
            <a:pPr indent="0" lvl="0" marL="0" rtl="0" algn="ctr">
              <a:spcBef>
                <a:spcPts val="0"/>
              </a:spcBef>
              <a:spcAft>
                <a:spcPts val="1600"/>
              </a:spcAft>
              <a:buNone/>
            </a:pPr>
            <a:r>
              <a:rPr b="0" lang="en"/>
              <a:t>Mars is </a:t>
            </a:r>
            <a:r>
              <a:rPr b="0" lang="en"/>
              <a:t>actually </a:t>
            </a:r>
            <a:r>
              <a:rPr b="0" lang="en"/>
              <a:t>a cold place</a:t>
            </a:r>
            <a:endParaRPr b="0" sz="1400"/>
          </a:p>
        </p:txBody>
      </p:sp>
      <p:sp>
        <p:nvSpPr>
          <p:cNvPr id="1374" name="Google Shape;1374;p58"/>
          <p:cNvSpPr txBox="1"/>
          <p:nvPr>
            <p:ph idx="4294967295" type="subTitle"/>
          </p:nvPr>
        </p:nvSpPr>
        <p:spPr>
          <a:xfrm>
            <a:off x="6034375" y="4179900"/>
            <a:ext cx="1848600" cy="430200"/>
          </a:xfrm>
          <a:prstGeom prst="rect">
            <a:avLst/>
          </a:prstGeom>
        </p:spPr>
        <p:txBody>
          <a:bodyPr anchorCtr="0" anchor="t" bIns="0" lIns="0" spcFirstLastPara="1" rIns="0" wrap="square" tIns="0">
            <a:noAutofit/>
          </a:bodyPr>
          <a:lstStyle/>
          <a:p>
            <a:pPr indent="0" lvl="0" marL="0" rtl="0" algn="ctr">
              <a:spcBef>
                <a:spcPts val="0"/>
              </a:spcBef>
              <a:spcAft>
                <a:spcPts val="1600"/>
              </a:spcAft>
              <a:buNone/>
            </a:pPr>
            <a:r>
              <a:rPr lang="en" sz="2400">
                <a:solidFill>
                  <a:schemeClr val="accent2"/>
                </a:solidFill>
                <a:latin typeface="Khand"/>
                <a:ea typeface="Khand"/>
                <a:cs typeface="Khand"/>
                <a:sym typeface="Khand"/>
              </a:rPr>
              <a:t>2020</a:t>
            </a:r>
            <a:endParaRPr sz="2400">
              <a:solidFill>
                <a:schemeClr val="accent2"/>
              </a:solidFill>
              <a:latin typeface="Khand"/>
              <a:ea typeface="Khand"/>
              <a:cs typeface="Khand"/>
              <a:sym typeface="Khand"/>
            </a:endParaRPr>
          </a:p>
        </p:txBody>
      </p:sp>
      <p:sp>
        <p:nvSpPr>
          <p:cNvPr id="1375" name="Google Shape;1375;p58"/>
          <p:cNvSpPr txBox="1"/>
          <p:nvPr>
            <p:ph idx="4294967295" type="subTitle"/>
          </p:nvPr>
        </p:nvSpPr>
        <p:spPr>
          <a:xfrm>
            <a:off x="3647700" y="4179900"/>
            <a:ext cx="1848600" cy="430200"/>
          </a:xfrm>
          <a:prstGeom prst="rect">
            <a:avLst/>
          </a:prstGeom>
        </p:spPr>
        <p:txBody>
          <a:bodyPr anchorCtr="0" anchor="t" bIns="0" lIns="0" spcFirstLastPara="1" rIns="0" wrap="square" tIns="0">
            <a:noAutofit/>
          </a:bodyPr>
          <a:lstStyle/>
          <a:p>
            <a:pPr indent="0" lvl="0" marL="0" rtl="0" algn="ctr">
              <a:spcBef>
                <a:spcPts val="0"/>
              </a:spcBef>
              <a:spcAft>
                <a:spcPts val="1600"/>
              </a:spcAft>
              <a:buNone/>
            </a:pPr>
            <a:r>
              <a:rPr lang="en" sz="2400">
                <a:latin typeface="Khand"/>
                <a:ea typeface="Khand"/>
                <a:cs typeface="Khand"/>
                <a:sym typeface="Khand"/>
              </a:rPr>
              <a:t>2015</a:t>
            </a:r>
            <a:endParaRPr sz="2400">
              <a:latin typeface="Khand"/>
              <a:ea typeface="Khand"/>
              <a:cs typeface="Khand"/>
              <a:sym typeface="Khand"/>
            </a:endParaRPr>
          </a:p>
        </p:txBody>
      </p:sp>
      <p:sp>
        <p:nvSpPr>
          <p:cNvPr id="1376" name="Google Shape;1376;p58"/>
          <p:cNvSpPr txBox="1"/>
          <p:nvPr>
            <p:ph idx="4294967295" type="subTitle"/>
          </p:nvPr>
        </p:nvSpPr>
        <p:spPr>
          <a:xfrm>
            <a:off x="1267000" y="4179900"/>
            <a:ext cx="1848600" cy="430200"/>
          </a:xfrm>
          <a:prstGeom prst="rect">
            <a:avLst/>
          </a:prstGeom>
        </p:spPr>
        <p:txBody>
          <a:bodyPr anchorCtr="0" anchor="t" bIns="0" lIns="0" spcFirstLastPara="1" rIns="0" wrap="square" tIns="0">
            <a:noAutofit/>
          </a:bodyPr>
          <a:lstStyle/>
          <a:p>
            <a:pPr indent="0" lvl="0" marL="0" rtl="0" algn="ctr">
              <a:spcBef>
                <a:spcPts val="0"/>
              </a:spcBef>
              <a:spcAft>
                <a:spcPts val="1600"/>
              </a:spcAft>
              <a:buNone/>
            </a:pPr>
            <a:r>
              <a:rPr lang="en" sz="2400">
                <a:solidFill>
                  <a:schemeClr val="accent1"/>
                </a:solidFill>
                <a:latin typeface="Khand"/>
                <a:ea typeface="Khand"/>
                <a:cs typeface="Khand"/>
                <a:sym typeface="Khand"/>
              </a:rPr>
              <a:t>2010</a:t>
            </a:r>
            <a:endParaRPr sz="2400">
              <a:solidFill>
                <a:schemeClr val="accent1"/>
              </a:solidFill>
              <a:latin typeface="Khand"/>
              <a:ea typeface="Khand"/>
              <a:cs typeface="Khand"/>
              <a:sym typeface="Khand"/>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80" name="Shape 1380"/>
        <p:cNvGrpSpPr/>
        <p:nvPr/>
      </p:nvGrpSpPr>
      <p:grpSpPr>
        <a:xfrm>
          <a:off x="0" y="0"/>
          <a:ext cx="0" cy="0"/>
          <a:chOff x="0" y="0"/>
          <a:chExt cx="0" cy="0"/>
        </a:xfrm>
      </p:grpSpPr>
      <p:sp>
        <p:nvSpPr>
          <p:cNvPr id="1381" name="Google Shape;1381;p59"/>
          <p:cNvSpPr txBox="1"/>
          <p:nvPr>
            <p:ph idx="12" type="sldNum"/>
          </p:nvPr>
        </p:nvSpPr>
        <p:spPr>
          <a:xfrm>
            <a:off x="8629950" y="4735225"/>
            <a:ext cx="356700" cy="2832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 </a:t>
            </a:r>
            <a:fld id="{00000000-1234-1234-1234-123412341234}" type="slidenum">
              <a:rPr lang="en"/>
              <a:t>‹#›</a:t>
            </a:fld>
            <a:r>
              <a:rPr lang="en"/>
              <a:t>.</a:t>
            </a:r>
            <a:endParaRPr/>
          </a:p>
        </p:txBody>
      </p:sp>
      <p:sp>
        <p:nvSpPr>
          <p:cNvPr id="1382" name="Google Shape;1382;p59"/>
          <p:cNvSpPr txBox="1"/>
          <p:nvPr>
            <p:ph type="title"/>
          </p:nvPr>
        </p:nvSpPr>
        <p:spPr>
          <a:xfrm>
            <a:off x="714375" y="538175"/>
            <a:ext cx="7758000" cy="4794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REINFORCE THE CONCEPTS USING INFOGRAPHICS!</a:t>
            </a:r>
            <a:endParaRPr/>
          </a:p>
        </p:txBody>
      </p:sp>
      <p:sp>
        <p:nvSpPr>
          <p:cNvPr id="1383" name="Google Shape;1383;p59"/>
          <p:cNvSpPr txBox="1"/>
          <p:nvPr>
            <p:ph idx="1" type="subTitle"/>
          </p:nvPr>
        </p:nvSpPr>
        <p:spPr>
          <a:xfrm>
            <a:off x="720000" y="1815425"/>
            <a:ext cx="2396700" cy="523200"/>
          </a:xfrm>
          <a:prstGeom prst="rect">
            <a:avLst/>
          </a:prstGeom>
        </p:spPr>
        <p:txBody>
          <a:bodyPr anchorCtr="0" anchor="t" bIns="0" lIns="0" spcFirstLastPara="1" rIns="0" wrap="square" tIns="0">
            <a:noAutofit/>
          </a:bodyPr>
          <a:lstStyle/>
          <a:p>
            <a:pPr indent="0" lvl="0" marL="0" rtl="0" algn="r">
              <a:spcBef>
                <a:spcPts val="0"/>
              </a:spcBef>
              <a:spcAft>
                <a:spcPts val="1600"/>
              </a:spcAft>
              <a:buNone/>
            </a:pPr>
            <a:r>
              <a:rPr lang="en"/>
              <a:t>MARS</a:t>
            </a:r>
            <a:endParaRPr/>
          </a:p>
        </p:txBody>
      </p:sp>
      <p:sp>
        <p:nvSpPr>
          <p:cNvPr id="1384" name="Google Shape;1384;p59"/>
          <p:cNvSpPr txBox="1"/>
          <p:nvPr>
            <p:ph idx="2" type="subTitle"/>
          </p:nvPr>
        </p:nvSpPr>
        <p:spPr>
          <a:xfrm>
            <a:off x="6027286" y="1815425"/>
            <a:ext cx="2396700" cy="523200"/>
          </a:xfrm>
          <a:prstGeom prst="rect">
            <a:avLst/>
          </a:prstGeom>
        </p:spPr>
        <p:txBody>
          <a:bodyPr anchorCtr="0" anchor="t" bIns="0" lIns="0" spcFirstLastPara="1" rIns="0" wrap="square" tIns="0">
            <a:noAutofit/>
          </a:bodyPr>
          <a:lstStyle/>
          <a:p>
            <a:pPr indent="0" lvl="0" marL="0" rtl="0" algn="l">
              <a:spcBef>
                <a:spcPts val="0"/>
              </a:spcBef>
              <a:spcAft>
                <a:spcPts val="1600"/>
              </a:spcAft>
              <a:buNone/>
            </a:pPr>
            <a:r>
              <a:rPr lang="en"/>
              <a:t>VENUS</a:t>
            </a:r>
            <a:endParaRPr/>
          </a:p>
        </p:txBody>
      </p:sp>
      <p:sp>
        <p:nvSpPr>
          <p:cNvPr id="1385" name="Google Shape;1385;p59"/>
          <p:cNvSpPr txBox="1"/>
          <p:nvPr>
            <p:ph idx="3" type="subTitle"/>
          </p:nvPr>
        </p:nvSpPr>
        <p:spPr>
          <a:xfrm>
            <a:off x="720035" y="2156150"/>
            <a:ext cx="2396700" cy="577800"/>
          </a:xfrm>
          <a:prstGeom prst="rect">
            <a:avLst/>
          </a:prstGeom>
        </p:spPr>
        <p:txBody>
          <a:bodyPr anchorCtr="0" anchor="t" bIns="0" lIns="0" spcFirstLastPara="1" rIns="0" wrap="square" tIns="0">
            <a:noAutofit/>
          </a:bodyPr>
          <a:lstStyle/>
          <a:p>
            <a:pPr indent="0" lvl="0" marL="0" rtl="0" algn="r">
              <a:spcBef>
                <a:spcPts val="0"/>
              </a:spcBef>
              <a:spcAft>
                <a:spcPts val="1600"/>
              </a:spcAft>
              <a:buNone/>
            </a:pPr>
            <a:r>
              <a:rPr lang="en"/>
              <a:t>Despite being red, Mars is actually a cold place</a:t>
            </a:r>
            <a:endParaRPr/>
          </a:p>
        </p:txBody>
      </p:sp>
      <p:sp>
        <p:nvSpPr>
          <p:cNvPr id="1386" name="Google Shape;1386;p59"/>
          <p:cNvSpPr txBox="1"/>
          <p:nvPr>
            <p:ph idx="4" type="subTitle"/>
          </p:nvPr>
        </p:nvSpPr>
        <p:spPr>
          <a:xfrm>
            <a:off x="6027250" y="2156150"/>
            <a:ext cx="2396700" cy="577800"/>
          </a:xfrm>
          <a:prstGeom prst="rect">
            <a:avLst/>
          </a:prstGeom>
        </p:spPr>
        <p:txBody>
          <a:bodyPr anchorCtr="0" anchor="t" bIns="0" lIns="0" spcFirstLastPara="1" rIns="0" wrap="square" tIns="0">
            <a:noAutofit/>
          </a:bodyPr>
          <a:lstStyle/>
          <a:p>
            <a:pPr indent="0" lvl="0" marL="0" rtl="0" algn="l">
              <a:spcBef>
                <a:spcPts val="0"/>
              </a:spcBef>
              <a:spcAft>
                <a:spcPts val="1600"/>
              </a:spcAft>
              <a:buNone/>
            </a:pPr>
            <a:r>
              <a:rPr lang="en"/>
              <a:t>Venus is the second planet from the Sun</a:t>
            </a:r>
            <a:endParaRPr/>
          </a:p>
        </p:txBody>
      </p:sp>
      <p:sp>
        <p:nvSpPr>
          <p:cNvPr id="1387" name="Google Shape;1387;p59"/>
          <p:cNvSpPr txBox="1"/>
          <p:nvPr>
            <p:ph idx="5" type="subTitle"/>
          </p:nvPr>
        </p:nvSpPr>
        <p:spPr>
          <a:xfrm>
            <a:off x="720000" y="3161582"/>
            <a:ext cx="2396700" cy="523200"/>
          </a:xfrm>
          <a:prstGeom prst="rect">
            <a:avLst/>
          </a:prstGeom>
        </p:spPr>
        <p:txBody>
          <a:bodyPr anchorCtr="0" anchor="t" bIns="0" lIns="0" spcFirstLastPara="1" rIns="0" wrap="square" tIns="0">
            <a:noAutofit/>
          </a:bodyPr>
          <a:lstStyle/>
          <a:p>
            <a:pPr indent="0" lvl="0" marL="0" rtl="0" algn="r">
              <a:spcBef>
                <a:spcPts val="0"/>
              </a:spcBef>
              <a:spcAft>
                <a:spcPts val="1600"/>
              </a:spcAft>
              <a:buNone/>
            </a:pPr>
            <a:r>
              <a:rPr lang="en"/>
              <a:t>JUPITER</a:t>
            </a:r>
            <a:endParaRPr/>
          </a:p>
        </p:txBody>
      </p:sp>
      <p:sp>
        <p:nvSpPr>
          <p:cNvPr id="1388" name="Google Shape;1388;p59"/>
          <p:cNvSpPr txBox="1"/>
          <p:nvPr>
            <p:ph idx="6" type="subTitle"/>
          </p:nvPr>
        </p:nvSpPr>
        <p:spPr>
          <a:xfrm>
            <a:off x="6027286" y="3161575"/>
            <a:ext cx="2396700" cy="523200"/>
          </a:xfrm>
          <a:prstGeom prst="rect">
            <a:avLst/>
          </a:prstGeom>
        </p:spPr>
        <p:txBody>
          <a:bodyPr anchorCtr="0" anchor="t" bIns="0" lIns="0" spcFirstLastPara="1" rIns="0" wrap="square" tIns="0">
            <a:noAutofit/>
          </a:bodyPr>
          <a:lstStyle/>
          <a:p>
            <a:pPr indent="0" lvl="0" marL="0" rtl="0" algn="l">
              <a:spcBef>
                <a:spcPts val="0"/>
              </a:spcBef>
              <a:spcAft>
                <a:spcPts val="1600"/>
              </a:spcAft>
              <a:buNone/>
            </a:pPr>
            <a:r>
              <a:rPr lang="en"/>
              <a:t>MERCURY</a:t>
            </a:r>
            <a:endParaRPr/>
          </a:p>
        </p:txBody>
      </p:sp>
      <p:sp>
        <p:nvSpPr>
          <p:cNvPr id="1389" name="Google Shape;1389;p59"/>
          <p:cNvSpPr txBox="1"/>
          <p:nvPr>
            <p:ph idx="7" type="subTitle"/>
          </p:nvPr>
        </p:nvSpPr>
        <p:spPr>
          <a:xfrm>
            <a:off x="720035" y="3502300"/>
            <a:ext cx="2396700" cy="577800"/>
          </a:xfrm>
          <a:prstGeom prst="rect">
            <a:avLst/>
          </a:prstGeom>
        </p:spPr>
        <p:txBody>
          <a:bodyPr anchorCtr="0" anchor="t" bIns="0" lIns="0" spcFirstLastPara="1" rIns="0" wrap="square" tIns="0">
            <a:noAutofit/>
          </a:bodyPr>
          <a:lstStyle/>
          <a:p>
            <a:pPr indent="0" lvl="0" marL="0" rtl="0" algn="r">
              <a:spcBef>
                <a:spcPts val="0"/>
              </a:spcBef>
              <a:spcAft>
                <a:spcPts val="1600"/>
              </a:spcAft>
              <a:buNone/>
            </a:pPr>
            <a:r>
              <a:rPr lang="en"/>
              <a:t>It’s the biggest planet in the Solar System</a:t>
            </a:r>
            <a:endParaRPr/>
          </a:p>
        </p:txBody>
      </p:sp>
      <p:sp>
        <p:nvSpPr>
          <p:cNvPr id="1390" name="Google Shape;1390;p59"/>
          <p:cNvSpPr txBox="1"/>
          <p:nvPr>
            <p:ph idx="8" type="subTitle"/>
          </p:nvPr>
        </p:nvSpPr>
        <p:spPr>
          <a:xfrm>
            <a:off x="6027250" y="3502300"/>
            <a:ext cx="2396700" cy="577800"/>
          </a:xfrm>
          <a:prstGeom prst="rect">
            <a:avLst/>
          </a:prstGeom>
        </p:spPr>
        <p:txBody>
          <a:bodyPr anchorCtr="0" anchor="t" bIns="0" lIns="0" spcFirstLastPara="1" rIns="0" wrap="square" tIns="0">
            <a:noAutofit/>
          </a:bodyPr>
          <a:lstStyle/>
          <a:p>
            <a:pPr indent="0" lvl="0" marL="0" rtl="0" algn="l">
              <a:spcBef>
                <a:spcPts val="0"/>
              </a:spcBef>
              <a:spcAft>
                <a:spcPts val="1600"/>
              </a:spcAft>
              <a:buNone/>
            </a:pPr>
            <a:r>
              <a:rPr lang="en"/>
              <a:t>Mercury is the smallest planet in the Solar System</a:t>
            </a:r>
            <a:endParaRPr/>
          </a:p>
        </p:txBody>
      </p:sp>
      <p:grpSp>
        <p:nvGrpSpPr>
          <p:cNvPr id="1391" name="Google Shape;1391;p59"/>
          <p:cNvGrpSpPr/>
          <p:nvPr/>
        </p:nvGrpSpPr>
        <p:grpSpPr>
          <a:xfrm>
            <a:off x="3320825" y="1320527"/>
            <a:ext cx="2534125" cy="3906798"/>
            <a:chOff x="3320825" y="1320527"/>
            <a:chExt cx="2534125" cy="3906798"/>
          </a:xfrm>
        </p:grpSpPr>
        <p:cxnSp>
          <p:nvCxnSpPr>
            <p:cNvPr id="1392" name="Google Shape;1392;p59"/>
            <p:cNvCxnSpPr/>
            <p:nvPr/>
          </p:nvCxnSpPr>
          <p:spPr>
            <a:xfrm flipH="1">
              <a:off x="3320825" y="1564350"/>
              <a:ext cx="539700" cy="375000"/>
            </a:xfrm>
            <a:prstGeom prst="bentConnector3">
              <a:avLst>
                <a:gd fmla="val 50000" name="adj1"/>
              </a:avLst>
            </a:prstGeom>
            <a:noFill/>
            <a:ln cap="flat" cmpd="sng" w="19050">
              <a:solidFill>
                <a:schemeClr val="accent2"/>
              </a:solidFill>
              <a:prstDash val="solid"/>
              <a:round/>
              <a:headEnd len="med" w="med" type="oval"/>
              <a:tailEnd len="med" w="med" type="oval"/>
            </a:ln>
          </p:spPr>
        </p:cxnSp>
        <p:cxnSp>
          <p:nvCxnSpPr>
            <p:cNvPr id="1393" name="Google Shape;1393;p59"/>
            <p:cNvCxnSpPr/>
            <p:nvPr/>
          </p:nvCxnSpPr>
          <p:spPr>
            <a:xfrm flipH="1" rot="10800000">
              <a:off x="5269350" y="1966950"/>
              <a:ext cx="585600" cy="246900"/>
            </a:xfrm>
            <a:prstGeom prst="bentConnector3">
              <a:avLst>
                <a:gd fmla="val 50000" name="adj1"/>
              </a:avLst>
            </a:prstGeom>
            <a:noFill/>
            <a:ln cap="flat" cmpd="sng" w="19050">
              <a:solidFill>
                <a:schemeClr val="accent2"/>
              </a:solidFill>
              <a:prstDash val="solid"/>
              <a:round/>
              <a:headEnd len="med" w="med" type="oval"/>
              <a:tailEnd len="med" w="med" type="oval"/>
            </a:ln>
          </p:spPr>
        </p:cxnSp>
        <p:grpSp>
          <p:nvGrpSpPr>
            <p:cNvPr id="1394" name="Google Shape;1394;p59"/>
            <p:cNvGrpSpPr/>
            <p:nvPr/>
          </p:nvGrpSpPr>
          <p:grpSpPr>
            <a:xfrm>
              <a:off x="3927871" y="1320527"/>
              <a:ext cx="720329" cy="3906600"/>
              <a:chOff x="3927871" y="1320527"/>
              <a:chExt cx="720329" cy="3906600"/>
            </a:xfrm>
          </p:grpSpPr>
          <p:grpSp>
            <p:nvGrpSpPr>
              <p:cNvPr id="1395" name="Google Shape;1395;p59"/>
              <p:cNvGrpSpPr/>
              <p:nvPr/>
            </p:nvGrpSpPr>
            <p:grpSpPr>
              <a:xfrm>
                <a:off x="3927871" y="1815417"/>
                <a:ext cx="720329" cy="3411711"/>
                <a:chOff x="5225071" y="1510617"/>
                <a:chExt cx="720329" cy="3411711"/>
              </a:xfrm>
            </p:grpSpPr>
            <p:sp>
              <p:nvSpPr>
                <p:cNvPr id="1396" name="Google Shape;1396;p59"/>
                <p:cNvSpPr txBox="1"/>
                <p:nvPr/>
              </p:nvSpPr>
              <p:spPr>
                <a:xfrm flipH="1">
                  <a:off x="5225100" y="1609427"/>
                  <a:ext cx="720300" cy="3312900"/>
                </a:xfrm>
                <a:prstGeom prst="rect">
                  <a:avLst/>
                </a:prstGeom>
                <a:solidFill>
                  <a:schemeClr val="accent1"/>
                </a:solidFill>
                <a:ln cap="flat" cmpd="sng" w="38100">
                  <a:solidFill>
                    <a:schemeClr val="lt1"/>
                  </a:solidFill>
                  <a:prstDash val="solid"/>
                  <a:round/>
                  <a:headEnd len="sm" w="sm" type="none"/>
                  <a:tailEnd len="sm" w="sm" type="none"/>
                </a:ln>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Sintony"/>
                    <a:ea typeface="Sintony"/>
                    <a:cs typeface="Sintony"/>
                    <a:sym typeface="Sintony"/>
                  </a:endParaRPr>
                </a:p>
              </p:txBody>
            </p:sp>
            <p:sp>
              <p:nvSpPr>
                <p:cNvPr id="1397" name="Google Shape;1397;p59"/>
                <p:cNvSpPr/>
                <p:nvPr/>
              </p:nvSpPr>
              <p:spPr>
                <a:xfrm flipH="1">
                  <a:off x="5225071" y="1510617"/>
                  <a:ext cx="720300" cy="170100"/>
                </a:xfrm>
                <a:prstGeom prst="ellipse">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8" name="Google Shape;1398;p59"/>
              <p:cNvGrpSpPr/>
              <p:nvPr/>
            </p:nvGrpSpPr>
            <p:grpSpPr>
              <a:xfrm>
                <a:off x="4012668" y="1320527"/>
                <a:ext cx="550736" cy="494897"/>
                <a:chOff x="3994368" y="1320527"/>
                <a:chExt cx="550736" cy="494897"/>
              </a:xfrm>
            </p:grpSpPr>
            <p:sp>
              <p:nvSpPr>
                <p:cNvPr id="1399" name="Google Shape;1399;p59"/>
                <p:cNvSpPr/>
                <p:nvPr/>
              </p:nvSpPr>
              <p:spPr>
                <a:xfrm rot="-5400000">
                  <a:off x="4056796" y="1326972"/>
                  <a:ext cx="494753" cy="481863"/>
                </a:xfrm>
                <a:prstGeom prst="ellipse">
                  <a:avLst/>
                </a:prstGeom>
                <a:solidFill>
                  <a:schemeClr val="accent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59"/>
                <p:cNvSpPr/>
                <p:nvPr/>
              </p:nvSpPr>
              <p:spPr>
                <a:xfrm rot="-5400000">
                  <a:off x="3987918" y="1327174"/>
                  <a:ext cx="494700" cy="481800"/>
                </a:xfrm>
                <a:prstGeom prst="ellipse">
                  <a:avLst/>
                </a:prstGeom>
                <a:solidFill>
                  <a:schemeClr val="accent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1" name="Google Shape;1401;p59"/>
                <p:cNvGrpSpPr/>
                <p:nvPr/>
              </p:nvGrpSpPr>
              <p:grpSpPr>
                <a:xfrm>
                  <a:off x="4096457" y="1428987"/>
                  <a:ext cx="277686" cy="278175"/>
                  <a:chOff x="2456200" y="1499225"/>
                  <a:chExt cx="2698600" cy="2703350"/>
                </a:xfrm>
              </p:grpSpPr>
              <p:sp>
                <p:nvSpPr>
                  <p:cNvPr id="1402" name="Google Shape;1402;p59"/>
                  <p:cNvSpPr/>
                  <p:nvPr/>
                </p:nvSpPr>
                <p:spPr>
                  <a:xfrm>
                    <a:off x="2665850" y="2004600"/>
                    <a:ext cx="826500" cy="562450"/>
                  </a:xfrm>
                  <a:custGeom>
                    <a:rect b="b" l="l" r="r" t="t"/>
                    <a:pathLst>
                      <a:path extrusionOk="0" h="22498" w="33060">
                        <a:moveTo>
                          <a:pt x="16541" y="1"/>
                        </a:moveTo>
                        <a:lnTo>
                          <a:pt x="1" y="16541"/>
                        </a:lnTo>
                        <a:lnTo>
                          <a:pt x="5979" y="22498"/>
                        </a:lnTo>
                        <a:lnTo>
                          <a:pt x="16541" y="11936"/>
                        </a:lnTo>
                        <a:lnTo>
                          <a:pt x="27103" y="22498"/>
                        </a:lnTo>
                        <a:lnTo>
                          <a:pt x="33059" y="16541"/>
                        </a:lnTo>
                        <a:lnTo>
                          <a:pt x="1654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59"/>
                  <p:cNvSpPr/>
                  <p:nvPr/>
                </p:nvSpPr>
                <p:spPr>
                  <a:xfrm>
                    <a:off x="3908475" y="1499225"/>
                    <a:ext cx="1246325" cy="2703350"/>
                  </a:xfrm>
                  <a:custGeom>
                    <a:rect b="b" l="l" r="r" t="t"/>
                    <a:pathLst>
                      <a:path extrusionOk="0" h="108134" w="49853">
                        <a:moveTo>
                          <a:pt x="24926" y="8450"/>
                        </a:moveTo>
                        <a:cubicBezTo>
                          <a:pt x="34686" y="8450"/>
                          <a:pt x="40326" y="11301"/>
                          <a:pt x="41297" y="12674"/>
                        </a:cubicBezTo>
                        <a:cubicBezTo>
                          <a:pt x="40326" y="14026"/>
                          <a:pt x="34686" y="16899"/>
                          <a:pt x="24926" y="16899"/>
                        </a:cubicBezTo>
                        <a:cubicBezTo>
                          <a:pt x="15146" y="16899"/>
                          <a:pt x="9527" y="14026"/>
                          <a:pt x="8534" y="12674"/>
                        </a:cubicBezTo>
                        <a:cubicBezTo>
                          <a:pt x="9527" y="11301"/>
                          <a:pt x="15146" y="8450"/>
                          <a:pt x="24926" y="8450"/>
                        </a:cubicBezTo>
                        <a:close/>
                        <a:moveTo>
                          <a:pt x="41403" y="22455"/>
                        </a:moveTo>
                        <a:lnTo>
                          <a:pt x="41403" y="29215"/>
                        </a:lnTo>
                        <a:cubicBezTo>
                          <a:pt x="40706" y="30503"/>
                          <a:pt x="35045" y="33587"/>
                          <a:pt x="24926" y="33587"/>
                        </a:cubicBezTo>
                        <a:cubicBezTo>
                          <a:pt x="14808" y="33587"/>
                          <a:pt x="9126" y="30503"/>
                          <a:pt x="8450" y="29215"/>
                        </a:cubicBezTo>
                        <a:lnTo>
                          <a:pt x="8450" y="22455"/>
                        </a:lnTo>
                        <a:cubicBezTo>
                          <a:pt x="8513" y="22476"/>
                          <a:pt x="8598" y="22518"/>
                          <a:pt x="8682" y="22561"/>
                        </a:cubicBezTo>
                        <a:cubicBezTo>
                          <a:pt x="13097" y="24356"/>
                          <a:pt x="18843" y="25349"/>
                          <a:pt x="24926" y="25349"/>
                        </a:cubicBezTo>
                        <a:cubicBezTo>
                          <a:pt x="30968" y="25349"/>
                          <a:pt x="36756" y="24356"/>
                          <a:pt x="41149" y="22561"/>
                        </a:cubicBezTo>
                        <a:cubicBezTo>
                          <a:pt x="41234" y="22518"/>
                          <a:pt x="41318" y="22476"/>
                          <a:pt x="41403" y="22455"/>
                        </a:cubicBezTo>
                        <a:close/>
                        <a:moveTo>
                          <a:pt x="41403" y="39143"/>
                        </a:moveTo>
                        <a:lnTo>
                          <a:pt x="41403" y="46114"/>
                        </a:lnTo>
                        <a:cubicBezTo>
                          <a:pt x="40706" y="47402"/>
                          <a:pt x="35045" y="50486"/>
                          <a:pt x="24926" y="50486"/>
                        </a:cubicBezTo>
                        <a:cubicBezTo>
                          <a:pt x="14808" y="50486"/>
                          <a:pt x="9126" y="47402"/>
                          <a:pt x="8450" y="46114"/>
                        </a:cubicBezTo>
                        <a:lnTo>
                          <a:pt x="8450" y="39143"/>
                        </a:lnTo>
                        <a:cubicBezTo>
                          <a:pt x="8513" y="39164"/>
                          <a:pt x="8598" y="39206"/>
                          <a:pt x="8682" y="39248"/>
                        </a:cubicBezTo>
                        <a:cubicBezTo>
                          <a:pt x="13097" y="41044"/>
                          <a:pt x="18864" y="42037"/>
                          <a:pt x="24926" y="42037"/>
                        </a:cubicBezTo>
                        <a:cubicBezTo>
                          <a:pt x="30989" y="42037"/>
                          <a:pt x="36756" y="41044"/>
                          <a:pt x="41149" y="39248"/>
                        </a:cubicBezTo>
                        <a:cubicBezTo>
                          <a:pt x="41234" y="39206"/>
                          <a:pt x="41318" y="39164"/>
                          <a:pt x="41403" y="39143"/>
                        </a:cubicBezTo>
                        <a:close/>
                        <a:moveTo>
                          <a:pt x="41403" y="56042"/>
                        </a:moveTo>
                        <a:lnTo>
                          <a:pt x="41403" y="62379"/>
                        </a:lnTo>
                        <a:cubicBezTo>
                          <a:pt x="40706" y="63668"/>
                          <a:pt x="35045" y="66731"/>
                          <a:pt x="24926" y="66731"/>
                        </a:cubicBezTo>
                        <a:cubicBezTo>
                          <a:pt x="14808" y="66731"/>
                          <a:pt x="9126" y="63668"/>
                          <a:pt x="8450" y="62379"/>
                        </a:cubicBezTo>
                        <a:lnTo>
                          <a:pt x="8450" y="56042"/>
                        </a:lnTo>
                        <a:cubicBezTo>
                          <a:pt x="8513" y="56063"/>
                          <a:pt x="8598" y="56105"/>
                          <a:pt x="8682" y="56148"/>
                        </a:cubicBezTo>
                        <a:cubicBezTo>
                          <a:pt x="13097" y="57943"/>
                          <a:pt x="18864" y="58936"/>
                          <a:pt x="24926" y="58936"/>
                        </a:cubicBezTo>
                        <a:cubicBezTo>
                          <a:pt x="30989" y="58936"/>
                          <a:pt x="36756" y="57943"/>
                          <a:pt x="41149" y="56148"/>
                        </a:cubicBezTo>
                        <a:cubicBezTo>
                          <a:pt x="41234" y="56105"/>
                          <a:pt x="41318" y="56063"/>
                          <a:pt x="41403" y="56042"/>
                        </a:cubicBezTo>
                        <a:close/>
                        <a:moveTo>
                          <a:pt x="41403" y="72308"/>
                        </a:moveTo>
                        <a:lnTo>
                          <a:pt x="41403" y="78645"/>
                        </a:lnTo>
                        <a:cubicBezTo>
                          <a:pt x="40706" y="79933"/>
                          <a:pt x="35045" y="83017"/>
                          <a:pt x="24926" y="83017"/>
                        </a:cubicBezTo>
                        <a:cubicBezTo>
                          <a:pt x="14808" y="83017"/>
                          <a:pt x="9126" y="79933"/>
                          <a:pt x="8450" y="78645"/>
                        </a:cubicBezTo>
                        <a:lnTo>
                          <a:pt x="8450" y="72308"/>
                        </a:lnTo>
                        <a:cubicBezTo>
                          <a:pt x="8513" y="72329"/>
                          <a:pt x="8598" y="72371"/>
                          <a:pt x="8682" y="72413"/>
                        </a:cubicBezTo>
                        <a:cubicBezTo>
                          <a:pt x="13097" y="74209"/>
                          <a:pt x="18864" y="75202"/>
                          <a:pt x="24926" y="75202"/>
                        </a:cubicBezTo>
                        <a:cubicBezTo>
                          <a:pt x="30989" y="75202"/>
                          <a:pt x="36756" y="74209"/>
                          <a:pt x="41149" y="72413"/>
                        </a:cubicBezTo>
                        <a:cubicBezTo>
                          <a:pt x="41234" y="72371"/>
                          <a:pt x="41318" y="72329"/>
                          <a:pt x="41403" y="72308"/>
                        </a:cubicBezTo>
                        <a:close/>
                        <a:moveTo>
                          <a:pt x="41403" y="88573"/>
                        </a:moveTo>
                        <a:lnTo>
                          <a:pt x="41403" y="95333"/>
                        </a:lnTo>
                        <a:cubicBezTo>
                          <a:pt x="40706" y="96642"/>
                          <a:pt x="35023" y="99684"/>
                          <a:pt x="24926" y="99684"/>
                        </a:cubicBezTo>
                        <a:cubicBezTo>
                          <a:pt x="14808" y="99684"/>
                          <a:pt x="9147" y="96642"/>
                          <a:pt x="8450" y="95333"/>
                        </a:cubicBezTo>
                        <a:lnTo>
                          <a:pt x="8450" y="88573"/>
                        </a:lnTo>
                        <a:cubicBezTo>
                          <a:pt x="8513" y="88594"/>
                          <a:pt x="8598" y="88636"/>
                          <a:pt x="8682" y="88679"/>
                        </a:cubicBezTo>
                        <a:cubicBezTo>
                          <a:pt x="13097" y="90474"/>
                          <a:pt x="18864" y="91467"/>
                          <a:pt x="24926" y="91467"/>
                        </a:cubicBezTo>
                        <a:cubicBezTo>
                          <a:pt x="30989" y="91467"/>
                          <a:pt x="36756" y="90474"/>
                          <a:pt x="41149" y="88679"/>
                        </a:cubicBezTo>
                        <a:cubicBezTo>
                          <a:pt x="41234" y="88636"/>
                          <a:pt x="41318" y="88594"/>
                          <a:pt x="41403" y="88573"/>
                        </a:cubicBezTo>
                        <a:close/>
                        <a:moveTo>
                          <a:pt x="24926" y="0"/>
                        </a:moveTo>
                        <a:cubicBezTo>
                          <a:pt x="18843" y="0"/>
                          <a:pt x="13097" y="972"/>
                          <a:pt x="8682" y="2788"/>
                        </a:cubicBezTo>
                        <a:cubicBezTo>
                          <a:pt x="1120" y="5873"/>
                          <a:pt x="0" y="10309"/>
                          <a:pt x="0" y="12674"/>
                        </a:cubicBezTo>
                        <a:lnTo>
                          <a:pt x="0" y="95481"/>
                        </a:lnTo>
                        <a:cubicBezTo>
                          <a:pt x="0" y="97846"/>
                          <a:pt x="1120" y="102261"/>
                          <a:pt x="8682" y="105367"/>
                        </a:cubicBezTo>
                        <a:cubicBezTo>
                          <a:pt x="13097" y="107162"/>
                          <a:pt x="18864" y="108134"/>
                          <a:pt x="24926" y="108134"/>
                        </a:cubicBezTo>
                        <a:cubicBezTo>
                          <a:pt x="30989" y="108134"/>
                          <a:pt x="36756" y="107162"/>
                          <a:pt x="41149" y="105367"/>
                        </a:cubicBezTo>
                        <a:cubicBezTo>
                          <a:pt x="48712" y="102261"/>
                          <a:pt x="49852" y="97846"/>
                          <a:pt x="49852" y="95459"/>
                        </a:cubicBezTo>
                        <a:lnTo>
                          <a:pt x="49852" y="12674"/>
                        </a:lnTo>
                        <a:cubicBezTo>
                          <a:pt x="49852" y="10309"/>
                          <a:pt x="48712" y="5873"/>
                          <a:pt x="41149" y="2788"/>
                        </a:cubicBezTo>
                        <a:cubicBezTo>
                          <a:pt x="36756" y="972"/>
                          <a:pt x="30989" y="0"/>
                          <a:pt x="249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59"/>
                  <p:cNvSpPr/>
                  <p:nvPr/>
                </p:nvSpPr>
                <p:spPr>
                  <a:xfrm>
                    <a:off x="2456200" y="2745525"/>
                    <a:ext cx="1246325" cy="1457050"/>
                  </a:xfrm>
                  <a:custGeom>
                    <a:rect b="b" l="l" r="r" t="t"/>
                    <a:pathLst>
                      <a:path extrusionOk="0" h="58282" w="49853">
                        <a:moveTo>
                          <a:pt x="24927" y="8450"/>
                        </a:moveTo>
                        <a:cubicBezTo>
                          <a:pt x="34686" y="8450"/>
                          <a:pt x="40305" y="11302"/>
                          <a:pt x="41298" y="12654"/>
                        </a:cubicBezTo>
                        <a:cubicBezTo>
                          <a:pt x="41298" y="12675"/>
                          <a:pt x="41298" y="12675"/>
                          <a:pt x="41277" y="12696"/>
                        </a:cubicBezTo>
                        <a:cubicBezTo>
                          <a:pt x="41277" y="12717"/>
                          <a:pt x="41255" y="12738"/>
                          <a:pt x="41234" y="12760"/>
                        </a:cubicBezTo>
                        <a:cubicBezTo>
                          <a:pt x="41213" y="12781"/>
                          <a:pt x="41192" y="12802"/>
                          <a:pt x="41171" y="12844"/>
                        </a:cubicBezTo>
                        <a:cubicBezTo>
                          <a:pt x="41150" y="12865"/>
                          <a:pt x="41129" y="12886"/>
                          <a:pt x="41108" y="12907"/>
                        </a:cubicBezTo>
                        <a:cubicBezTo>
                          <a:pt x="41065" y="12929"/>
                          <a:pt x="41044" y="12950"/>
                          <a:pt x="41023" y="12971"/>
                        </a:cubicBezTo>
                        <a:cubicBezTo>
                          <a:pt x="41002" y="13013"/>
                          <a:pt x="40960" y="13034"/>
                          <a:pt x="40939" y="13055"/>
                        </a:cubicBezTo>
                        <a:cubicBezTo>
                          <a:pt x="40917" y="13076"/>
                          <a:pt x="40875" y="13098"/>
                          <a:pt x="40854" y="13140"/>
                        </a:cubicBezTo>
                        <a:cubicBezTo>
                          <a:pt x="40812" y="13161"/>
                          <a:pt x="40791" y="13182"/>
                          <a:pt x="40748" y="13203"/>
                        </a:cubicBezTo>
                        <a:cubicBezTo>
                          <a:pt x="40727" y="13245"/>
                          <a:pt x="40685" y="13267"/>
                          <a:pt x="40643" y="13288"/>
                        </a:cubicBezTo>
                        <a:cubicBezTo>
                          <a:pt x="40601" y="13309"/>
                          <a:pt x="40579" y="13351"/>
                          <a:pt x="40537" y="13372"/>
                        </a:cubicBezTo>
                        <a:cubicBezTo>
                          <a:pt x="40495" y="13393"/>
                          <a:pt x="40453" y="13436"/>
                          <a:pt x="40410" y="13457"/>
                        </a:cubicBezTo>
                        <a:cubicBezTo>
                          <a:pt x="40368" y="13478"/>
                          <a:pt x="40326" y="13520"/>
                          <a:pt x="40305" y="13541"/>
                        </a:cubicBezTo>
                        <a:cubicBezTo>
                          <a:pt x="40241" y="13562"/>
                          <a:pt x="40199" y="13605"/>
                          <a:pt x="40157" y="13626"/>
                        </a:cubicBezTo>
                        <a:cubicBezTo>
                          <a:pt x="40115" y="13668"/>
                          <a:pt x="40072" y="13689"/>
                          <a:pt x="40030" y="13710"/>
                        </a:cubicBezTo>
                        <a:cubicBezTo>
                          <a:pt x="39967" y="13752"/>
                          <a:pt x="39903" y="13774"/>
                          <a:pt x="39861" y="13816"/>
                        </a:cubicBezTo>
                        <a:cubicBezTo>
                          <a:pt x="39819" y="13837"/>
                          <a:pt x="39777" y="13858"/>
                          <a:pt x="39734" y="13879"/>
                        </a:cubicBezTo>
                        <a:cubicBezTo>
                          <a:pt x="39671" y="13921"/>
                          <a:pt x="39608" y="13964"/>
                          <a:pt x="39544" y="13985"/>
                        </a:cubicBezTo>
                        <a:cubicBezTo>
                          <a:pt x="39502" y="14006"/>
                          <a:pt x="39439" y="14048"/>
                          <a:pt x="39396" y="14069"/>
                        </a:cubicBezTo>
                        <a:cubicBezTo>
                          <a:pt x="39333" y="14090"/>
                          <a:pt x="39249" y="14133"/>
                          <a:pt x="39185" y="14175"/>
                        </a:cubicBezTo>
                        <a:cubicBezTo>
                          <a:pt x="39143" y="14196"/>
                          <a:pt x="39101" y="14217"/>
                          <a:pt x="39037" y="14238"/>
                        </a:cubicBezTo>
                        <a:cubicBezTo>
                          <a:pt x="38953" y="14281"/>
                          <a:pt x="38847" y="14344"/>
                          <a:pt x="38763" y="14386"/>
                        </a:cubicBezTo>
                        <a:cubicBezTo>
                          <a:pt x="38721" y="14386"/>
                          <a:pt x="38699" y="14407"/>
                          <a:pt x="38657" y="14428"/>
                        </a:cubicBezTo>
                        <a:cubicBezTo>
                          <a:pt x="38530" y="14492"/>
                          <a:pt x="38383" y="14534"/>
                          <a:pt x="38256" y="14597"/>
                        </a:cubicBezTo>
                        <a:cubicBezTo>
                          <a:pt x="38214" y="14619"/>
                          <a:pt x="38192" y="14619"/>
                          <a:pt x="38171" y="14640"/>
                        </a:cubicBezTo>
                        <a:cubicBezTo>
                          <a:pt x="38045" y="14682"/>
                          <a:pt x="37939" y="14745"/>
                          <a:pt x="37812" y="14788"/>
                        </a:cubicBezTo>
                        <a:cubicBezTo>
                          <a:pt x="37749" y="14809"/>
                          <a:pt x="37707" y="14830"/>
                          <a:pt x="37643" y="14851"/>
                        </a:cubicBezTo>
                        <a:cubicBezTo>
                          <a:pt x="37559" y="14893"/>
                          <a:pt x="37453" y="14935"/>
                          <a:pt x="37347" y="14957"/>
                        </a:cubicBezTo>
                        <a:cubicBezTo>
                          <a:pt x="37284" y="14999"/>
                          <a:pt x="37221" y="15020"/>
                          <a:pt x="37157" y="15041"/>
                        </a:cubicBezTo>
                        <a:cubicBezTo>
                          <a:pt x="37052" y="15062"/>
                          <a:pt x="36946" y="15104"/>
                          <a:pt x="36862" y="15147"/>
                        </a:cubicBezTo>
                        <a:cubicBezTo>
                          <a:pt x="36777" y="15168"/>
                          <a:pt x="36714" y="15189"/>
                          <a:pt x="36629" y="15210"/>
                        </a:cubicBezTo>
                        <a:cubicBezTo>
                          <a:pt x="36545" y="15252"/>
                          <a:pt x="36439" y="15273"/>
                          <a:pt x="36334" y="15316"/>
                        </a:cubicBezTo>
                        <a:cubicBezTo>
                          <a:pt x="36249" y="15337"/>
                          <a:pt x="36186" y="15358"/>
                          <a:pt x="36101" y="15379"/>
                        </a:cubicBezTo>
                        <a:cubicBezTo>
                          <a:pt x="35996" y="15421"/>
                          <a:pt x="35890" y="15442"/>
                          <a:pt x="35784" y="15485"/>
                        </a:cubicBezTo>
                        <a:cubicBezTo>
                          <a:pt x="35700" y="15506"/>
                          <a:pt x="35615" y="15527"/>
                          <a:pt x="35531" y="15548"/>
                        </a:cubicBezTo>
                        <a:cubicBezTo>
                          <a:pt x="35425" y="15590"/>
                          <a:pt x="35320" y="15611"/>
                          <a:pt x="35214" y="15632"/>
                        </a:cubicBezTo>
                        <a:cubicBezTo>
                          <a:pt x="35129" y="15675"/>
                          <a:pt x="35024" y="15696"/>
                          <a:pt x="34939" y="15717"/>
                        </a:cubicBezTo>
                        <a:cubicBezTo>
                          <a:pt x="34834" y="15738"/>
                          <a:pt x="34728" y="15780"/>
                          <a:pt x="34622" y="15801"/>
                        </a:cubicBezTo>
                        <a:cubicBezTo>
                          <a:pt x="34517" y="15823"/>
                          <a:pt x="34432" y="15844"/>
                          <a:pt x="34327" y="15865"/>
                        </a:cubicBezTo>
                        <a:cubicBezTo>
                          <a:pt x="34221" y="15886"/>
                          <a:pt x="34094" y="15928"/>
                          <a:pt x="33989" y="15949"/>
                        </a:cubicBezTo>
                        <a:cubicBezTo>
                          <a:pt x="33883" y="15970"/>
                          <a:pt x="33799" y="15992"/>
                          <a:pt x="33693" y="16013"/>
                        </a:cubicBezTo>
                        <a:cubicBezTo>
                          <a:pt x="33566" y="16034"/>
                          <a:pt x="33461" y="16055"/>
                          <a:pt x="33334" y="16097"/>
                        </a:cubicBezTo>
                        <a:cubicBezTo>
                          <a:pt x="33228" y="16118"/>
                          <a:pt x="33123" y="16139"/>
                          <a:pt x="33017" y="16161"/>
                        </a:cubicBezTo>
                        <a:cubicBezTo>
                          <a:pt x="32890" y="16182"/>
                          <a:pt x="32764" y="16203"/>
                          <a:pt x="32658" y="16224"/>
                        </a:cubicBezTo>
                        <a:cubicBezTo>
                          <a:pt x="32552" y="16245"/>
                          <a:pt x="32426" y="16266"/>
                          <a:pt x="32320" y="16287"/>
                        </a:cubicBezTo>
                        <a:cubicBezTo>
                          <a:pt x="32193" y="16308"/>
                          <a:pt x="32066" y="16330"/>
                          <a:pt x="31940" y="16351"/>
                        </a:cubicBezTo>
                        <a:cubicBezTo>
                          <a:pt x="31834" y="16372"/>
                          <a:pt x="31729" y="16393"/>
                          <a:pt x="31602" y="16393"/>
                        </a:cubicBezTo>
                        <a:cubicBezTo>
                          <a:pt x="31475" y="16414"/>
                          <a:pt x="31348" y="16435"/>
                          <a:pt x="31200" y="16456"/>
                        </a:cubicBezTo>
                        <a:cubicBezTo>
                          <a:pt x="31095" y="16477"/>
                          <a:pt x="30968" y="16499"/>
                          <a:pt x="30862" y="16499"/>
                        </a:cubicBezTo>
                        <a:cubicBezTo>
                          <a:pt x="30715" y="16520"/>
                          <a:pt x="30588" y="16541"/>
                          <a:pt x="30440" y="16562"/>
                        </a:cubicBezTo>
                        <a:cubicBezTo>
                          <a:pt x="30313" y="16583"/>
                          <a:pt x="30208" y="16583"/>
                          <a:pt x="30081" y="16604"/>
                        </a:cubicBezTo>
                        <a:cubicBezTo>
                          <a:pt x="29954" y="16625"/>
                          <a:pt x="29806" y="16625"/>
                          <a:pt x="29658" y="16646"/>
                        </a:cubicBezTo>
                        <a:cubicBezTo>
                          <a:pt x="29532" y="16668"/>
                          <a:pt x="29405" y="16668"/>
                          <a:pt x="29278" y="16689"/>
                        </a:cubicBezTo>
                        <a:cubicBezTo>
                          <a:pt x="29130" y="16710"/>
                          <a:pt x="28982" y="16710"/>
                          <a:pt x="28835" y="16731"/>
                        </a:cubicBezTo>
                        <a:lnTo>
                          <a:pt x="28454" y="16752"/>
                        </a:lnTo>
                        <a:cubicBezTo>
                          <a:pt x="28306" y="16773"/>
                          <a:pt x="28137" y="16773"/>
                          <a:pt x="27968" y="16794"/>
                        </a:cubicBezTo>
                        <a:cubicBezTo>
                          <a:pt x="27863" y="16794"/>
                          <a:pt x="27736" y="16815"/>
                          <a:pt x="27609" y="16815"/>
                        </a:cubicBezTo>
                        <a:cubicBezTo>
                          <a:pt x="27440" y="16837"/>
                          <a:pt x="27271" y="16837"/>
                          <a:pt x="27081" y="16837"/>
                        </a:cubicBezTo>
                        <a:cubicBezTo>
                          <a:pt x="26976" y="16858"/>
                          <a:pt x="26849" y="16858"/>
                          <a:pt x="26743" y="16858"/>
                        </a:cubicBezTo>
                        <a:cubicBezTo>
                          <a:pt x="26532" y="16858"/>
                          <a:pt x="26342" y="16879"/>
                          <a:pt x="26131" y="16879"/>
                        </a:cubicBezTo>
                        <a:lnTo>
                          <a:pt x="25835" y="16879"/>
                        </a:lnTo>
                        <a:cubicBezTo>
                          <a:pt x="25518" y="16900"/>
                          <a:pt x="25222" y="16900"/>
                          <a:pt x="24906" y="16900"/>
                        </a:cubicBezTo>
                        <a:cubicBezTo>
                          <a:pt x="24589" y="16900"/>
                          <a:pt x="24293" y="16900"/>
                          <a:pt x="23976" y="16879"/>
                        </a:cubicBezTo>
                        <a:lnTo>
                          <a:pt x="23680" y="16879"/>
                        </a:lnTo>
                        <a:cubicBezTo>
                          <a:pt x="23469" y="16879"/>
                          <a:pt x="23279" y="16858"/>
                          <a:pt x="23089" y="16858"/>
                        </a:cubicBezTo>
                        <a:cubicBezTo>
                          <a:pt x="22962" y="16858"/>
                          <a:pt x="22856" y="16858"/>
                          <a:pt x="22730" y="16837"/>
                        </a:cubicBezTo>
                        <a:cubicBezTo>
                          <a:pt x="22561" y="16837"/>
                          <a:pt x="22371" y="16837"/>
                          <a:pt x="22202" y="16815"/>
                        </a:cubicBezTo>
                        <a:cubicBezTo>
                          <a:pt x="22075" y="16815"/>
                          <a:pt x="21969" y="16794"/>
                          <a:pt x="21843" y="16794"/>
                        </a:cubicBezTo>
                        <a:cubicBezTo>
                          <a:pt x="21674" y="16773"/>
                          <a:pt x="21505" y="16773"/>
                          <a:pt x="21357" y="16752"/>
                        </a:cubicBezTo>
                        <a:lnTo>
                          <a:pt x="20998" y="16731"/>
                        </a:lnTo>
                        <a:lnTo>
                          <a:pt x="20533" y="16689"/>
                        </a:lnTo>
                        <a:cubicBezTo>
                          <a:pt x="20406" y="16668"/>
                          <a:pt x="20279" y="16668"/>
                          <a:pt x="20174" y="16646"/>
                        </a:cubicBezTo>
                        <a:cubicBezTo>
                          <a:pt x="20026" y="16625"/>
                          <a:pt x="19878" y="16625"/>
                          <a:pt x="19730" y="16604"/>
                        </a:cubicBezTo>
                        <a:cubicBezTo>
                          <a:pt x="19603" y="16583"/>
                          <a:pt x="19498" y="16583"/>
                          <a:pt x="19371" y="16562"/>
                        </a:cubicBezTo>
                        <a:cubicBezTo>
                          <a:pt x="19244" y="16541"/>
                          <a:pt x="19096" y="16520"/>
                          <a:pt x="18949" y="16499"/>
                        </a:cubicBezTo>
                        <a:cubicBezTo>
                          <a:pt x="18843" y="16499"/>
                          <a:pt x="18716" y="16477"/>
                          <a:pt x="18611" y="16456"/>
                        </a:cubicBezTo>
                        <a:cubicBezTo>
                          <a:pt x="18484" y="16435"/>
                          <a:pt x="18336" y="16414"/>
                          <a:pt x="18209" y="16393"/>
                        </a:cubicBezTo>
                        <a:cubicBezTo>
                          <a:pt x="18104" y="16372"/>
                          <a:pt x="17977" y="16372"/>
                          <a:pt x="17871" y="16351"/>
                        </a:cubicBezTo>
                        <a:cubicBezTo>
                          <a:pt x="17745" y="16330"/>
                          <a:pt x="17618" y="16308"/>
                          <a:pt x="17491" y="16287"/>
                        </a:cubicBezTo>
                        <a:cubicBezTo>
                          <a:pt x="17385" y="16266"/>
                          <a:pt x="17280" y="16245"/>
                          <a:pt x="17174" y="16224"/>
                        </a:cubicBezTo>
                        <a:cubicBezTo>
                          <a:pt x="17047" y="16203"/>
                          <a:pt x="16921" y="16182"/>
                          <a:pt x="16794" y="16161"/>
                        </a:cubicBezTo>
                        <a:cubicBezTo>
                          <a:pt x="16688" y="16139"/>
                          <a:pt x="16583" y="16118"/>
                          <a:pt x="16477" y="16097"/>
                        </a:cubicBezTo>
                        <a:cubicBezTo>
                          <a:pt x="16371" y="16076"/>
                          <a:pt x="16245" y="16034"/>
                          <a:pt x="16118" y="16013"/>
                        </a:cubicBezTo>
                        <a:cubicBezTo>
                          <a:pt x="16033" y="15992"/>
                          <a:pt x="15928" y="15970"/>
                          <a:pt x="15822" y="15949"/>
                        </a:cubicBezTo>
                        <a:cubicBezTo>
                          <a:pt x="15717" y="15928"/>
                          <a:pt x="15590" y="15886"/>
                          <a:pt x="15484" y="15865"/>
                        </a:cubicBezTo>
                        <a:cubicBezTo>
                          <a:pt x="15400" y="15844"/>
                          <a:pt x="15294" y="15823"/>
                          <a:pt x="15210" y="15801"/>
                        </a:cubicBezTo>
                        <a:cubicBezTo>
                          <a:pt x="15083" y="15759"/>
                          <a:pt x="14977" y="15738"/>
                          <a:pt x="14872" y="15717"/>
                        </a:cubicBezTo>
                        <a:lnTo>
                          <a:pt x="14597" y="15632"/>
                        </a:lnTo>
                        <a:cubicBezTo>
                          <a:pt x="14491" y="15611"/>
                          <a:pt x="14386" y="15590"/>
                          <a:pt x="14280" y="15548"/>
                        </a:cubicBezTo>
                        <a:lnTo>
                          <a:pt x="14027" y="15485"/>
                        </a:lnTo>
                        <a:cubicBezTo>
                          <a:pt x="13921" y="15442"/>
                          <a:pt x="13815" y="15421"/>
                          <a:pt x="13710" y="15379"/>
                        </a:cubicBezTo>
                        <a:cubicBezTo>
                          <a:pt x="13625" y="15358"/>
                          <a:pt x="13562" y="15337"/>
                          <a:pt x="13477" y="15316"/>
                        </a:cubicBezTo>
                        <a:cubicBezTo>
                          <a:pt x="13372" y="15273"/>
                          <a:pt x="13287" y="15252"/>
                          <a:pt x="13182" y="15210"/>
                        </a:cubicBezTo>
                        <a:cubicBezTo>
                          <a:pt x="13097" y="15189"/>
                          <a:pt x="13034" y="15168"/>
                          <a:pt x="12971" y="15147"/>
                        </a:cubicBezTo>
                        <a:cubicBezTo>
                          <a:pt x="12865" y="15104"/>
                          <a:pt x="12759" y="15062"/>
                          <a:pt x="12654" y="15041"/>
                        </a:cubicBezTo>
                        <a:cubicBezTo>
                          <a:pt x="12590" y="15020"/>
                          <a:pt x="12527" y="14999"/>
                          <a:pt x="12464" y="14957"/>
                        </a:cubicBezTo>
                        <a:cubicBezTo>
                          <a:pt x="12358" y="14935"/>
                          <a:pt x="12252" y="14893"/>
                          <a:pt x="12168" y="14851"/>
                        </a:cubicBezTo>
                        <a:cubicBezTo>
                          <a:pt x="12104" y="14830"/>
                          <a:pt x="12062" y="14809"/>
                          <a:pt x="11999" y="14788"/>
                        </a:cubicBezTo>
                        <a:cubicBezTo>
                          <a:pt x="11872" y="14745"/>
                          <a:pt x="11766" y="14682"/>
                          <a:pt x="11640" y="14640"/>
                        </a:cubicBezTo>
                        <a:cubicBezTo>
                          <a:pt x="11619" y="14619"/>
                          <a:pt x="11597" y="14619"/>
                          <a:pt x="11555" y="14597"/>
                        </a:cubicBezTo>
                        <a:cubicBezTo>
                          <a:pt x="11428" y="14534"/>
                          <a:pt x="11281" y="14492"/>
                          <a:pt x="11154" y="14428"/>
                        </a:cubicBezTo>
                        <a:cubicBezTo>
                          <a:pt x="11112" y="14407"/>
                          <a:pt x="11090" y="14386"/>
                          <a:pt x="11048" y="14386"/>
                        </a:cubicBezTo>
                        <a:cubicBezTo>
                          <a:pt x="10964" y="14323"/>
                          <a:pt x="10858" y="14281"/>
                          <a:pt x="10774" y="14238"/>
                        </a:cubicBezTo>
                        <a:cubicBezTo>
                          <a:pt x="10710" y="14217"/>
                          <a:pt x="10668" y="14196"/>
                          <a:pt x="10626" y="14175"/>
                        </a:cubicBezTo>
                        <a:cubicBezTo>
                          <a:pt x="10562" y="14133"/>
                          <a:pt x="10478" y="14112"/>
                          <a:pt x="10415" y="14069"/>
                        </a:cubicBezTo>
                        <a:cubicBezTo>
                          <a:pt x="10372" y="14048"/>
                          <a:pt x="10330" y="14006"/>
                          <a:pt x="10267" y="13985"/>
                        </a:cubicBezTo>
                        <a:cubicBezTo>
                          <a:pt x="10203" y="13964"/>
                          <a:pt x="10140" y="13921"/>
                          <a:pt x="10077" y="13879"/>
                        </a:cubicBezTo>
                        <a:cubicBezTo>
                          <a:pt x="10034" y="13858"/>
                          <a:pt x="9992" y="13837"/>
                          <a:pt x="9950" y="13816"/>
                        </a:cubicBezTo>
                        <a:cubicBezTo>
                          <a:pt x="9886" y="13774"/>
                          <a:pt x="9844" y="13752"/>
                          <a:pt x="9781" y="13710"/>
                        </a:cubicBezTo>
                        <a:cubicBezTo>
                          <a:pt x="9739" y="13689"/>
                          <a:pt x="9696" y="13668"/>
                          <a:pt x="9654" y="13626"/>
                        </a:cubicBezTo>
                        <a:lnTo>
                          <a:pt x="9506" y="13541"/>
                        </a:lnTo>
                        <a:cubicBezTo>
                          <a:pt x="9485" y="13520"/>
                          <a:pt x="9443" y="13499"/>
                          <a:pt x="9401" y="13457"/>
                        </a:cubicBezTo>
                        <a:cubicBezTo>
                          <a:pt x="9358" y="13436"/>
                          <a:pt x="9316" y="13393"/>
                          <a:pt x="9274" y="13372"/>
                        </a:cubicBezTo>
                        <a:cubicBezTo>
                          <a:pt x="9232" y="13351"/>
                          <a:pt x="9210" y="13330"/>
                          <a:pt x="9168" y="13288"/>
                        </a:cubicBezTo>
                        <a:cubicBezTo>
                          <a:pt x="9126" y="13267"/>
                          <a:pt x="9084" y="13224"/>
                          <a:pt x="9063" y="13203"/>
                        </a:cubicBezTo>
                        <a:cubicBezTo>
                          <a:pt x="9020" y="13182"/>
                          <a:pt x="8999" y="13161"/>
                          <a:pt x="8978" y="13140"/>
                        </a:cubicBezTo>
                        <a:cubicBezTo>
                          <a:pt x="8936" y="13098"/>
                          <a:pt x="8894" y="13076"/>
                          <a:pt x="8872" y="13055"/>
                        </a:cubicBezTo>
                        <a:cubicBezTo>
                          <a:pt x="8851" y="13034"/>
                          <a:pt x="8809" y="13013"/>
                          <a:pt x="8788" y="12971"/>
                        </a:cubicBezTo>
                        <a:cubicBezTo>
                          <a:pt x="8767" y="12950"/>
                          <a:pt x="8746" y="12929"/>
                          <a:pt x="8703" y="12907"/>
                        </a:cubicBezTo>
                        <a:cubicBezTo>
                          <a:pt x="8682" y="12886"/>
                          <a:pt x="8661" y="12865"/>
                          <a:pt x="8640" y="12844"/>
                        </a:cubicBezTo>
                        <a:cubicBezTo>
                          <a:pt x="8619" y="12802"/>
                          <a:pt x="8598" y="12781"/>
                          <a:pt x="8577" y="12760"/>
                        </a:cubicBezTo>
                        <a:cubicBezTo>
                          <a:pt x="8556" y="12738"/>
                          <a:pt x="8556" y="12717"/>
                          <a:pt x="8535" y="12696"/>
                        </a:cubicBezTo>
                        <a:cubicBezTo>
                          <a:pt x="8513" y="12696"/>
                          <a:pt x="8513" y="12675"/>
                          <a:pt x="8513" y="12654"/>
                        </a:cubicBezTo>
                        <a:cubicBezTo>
                          <a:pt x="9527" y="11302"/>
                          <a:pt x="15146" y="8450"/>
                          <a:pt x="24927" y="8450"/>
                        </a:cubicBezTo>
                        <a:close/>
                        <a:moveTo>
                          <a:pt x="41403" y="22456"/>
                        </a:moveTo>
                        <a:lnTo>
                          <a:pt x="41403" y="28793"/>
                        </a:lnTo>
                        <a:cubicBezTo>
                          <a:pt x="40706" y="30081"/>
                          <a:pt x="35045" y="33165"/>
                          <a:pt x="24927" y="33165"/>
                        </a:cubicBezTo>
                        <a:cubicBezTo>
                          <a:pt x="14808" y="33165"/>
                          <a:pt x="9126" y="30081"/>
                          <a:pt x="8450" y="28793"/>
                        </a:cubicBezTo>
                        <a:lnTo>
                          <a:pt x="8450" y="22456"/>
                        </a:lnTo>
                        <a:cubicBezTo>
                          <a:pt x="8513" y="22477"/>
                          <a:pt x="8598" y="22519"/>
                          <a:pt x="8682" y="22561"/>
                        </a:cubicBezTo>
                        <a:cubicBezTo>
                          <a:pt x="13097" y="24357"/>
                          <a:pt x="18864" y="25350"/>
                          <a:pt x="24927" y="25350"/>
                        </a:cubicBezTo>
                        <a:cubicBezTo>
                          <a:pt x="30989" y="25350"/>
                          <a:pt x="36756" y="24357"/>
                          <a:pt x="41150" y="22561"/>
                        </a:cubicBezTo>
                        <a:cubicBezTo>
                          <a:pt x="41234" y="22519"/>
                          <a:pt x="41319" y="22477"/>
                          <a:pt x="41403" y="22456"/>
                        </a:cubicBezTo>
                        <a:close/>
                        <a:moveTo>
                          <a:pt x="41403" y="38721"/>
                        </a:moveTo>
                        <a:lnTo>
                          <a:pt x="41403" y="45481"/>
                        </a:lnTo>
                        <a:cubicBezTo>
                          <a:pt x="40706" y="46790"/>
                          <a:pt x="35024" y="49853"/>
                          <a:pt x="24927" y="49853"/>
                        </a:cubicBezTo>
                        <a:cubicBezTo>
                          <a:pt x="14808" y="49853"/>
                          <a:pt x="9147" y="46790"/>
                          <a:pt x="8450" y="45481"/>
                        </a:cubicBezTo>
                        <a:lnTo>
                          <a:pt x="8450" y="38721"/>
                        </a:lnTo>
                        <a:cubicBezTo>
                          <a:pt x="8513" y="38742"/>
                          <a:pt x="8598" y="38784"/>
                          <a:pt x="8682" y="38827"/>
                        </a:cubicBezTo>
                        <a:cubicBezTo>
                          <a:pt x="13097" y="40622"/>
                          <a:pt x="18864" y="41615"/>
                          <a:pt x="24927" y="41615"/>
                        </a:cubicBezTo>
                        <a:cubicBezTo>
                          <a:pt x="30989" y="41615"/>
                          <a:pt x="36756" y="40622"/>
                          <a:pt x="41150" y="38827"/>
                        </a:cubicBezTo>
                        <a:cubicBezTo>
                          <a:pt x="41234" y="38784"/>
                          <a:pt x="41319" y="38742"/>
                          <a:pt x="41403" y="38721"/>
                        </a:cubicBezTo>
                        <a:close/>
                        <a:moveTo>
                          <a:pt x="24927" y="1"/>
                        </a:moveTo>
                        <a:cubicBezTo>
                          <a:pt x="18843" y="1"/>
                          <a:pt x="13097" y="972"/>
                          <a:pt x="8682" y="2789"/>
                        </a:cubicBezTo>
                        <a:cubicBezTo>
                          <a:pt x="1120" y="5873"/>
                          <a:pt x="0" y="10309"/>
                          <a:pt x="0" y="12675"/>
                        </a:cubicBezTo>
                        <a:cubicBezTo>
                          <a:pt x="0" y="12865"/>
                          <a:pt x="0" y="13076"/>
                          <a:pt x="22" y="13309"/>
                        </a:cubicBezTo>
                        <a:lnTo>
                          <a:pt x="0" y="13309"/>
                        </a:lnTo>
                        <a:lnTo>
                          <a:pt x="0" y="45629"/>
                        </a:lnTo>
                        <a:cubicBezTo>
                          <a:pt x="0" y="47994"/>
                          <a:pt x="1120" y="52409"/>
                          <a:pt x="8682" y="55515"/>
                        </a:cubicBezTo>
                        <a:cubicBezTo>
                          <a:pt x="13097" y="57310"/>
                          <a:pt x="18864" y="58282"/>
                          <a:pt x="24927" y="58282"/>
                        </a:cubicBezTo>
                        <a:cubicBezTo>
                          <a:pt x="30989" y="58282"/>
                          <a:pt x="36756" y="57310"/>
                          <a:pt x="41150" y="55515"/>
                        </a:cubicBezTo>
                        <a:cubicBezTo>
                          <a:pt x="48712" y="52409"/>
                          <a:pt x="49853" y="47994"/>
                          <a:pt x="49853" y="45607"/>
                        </a:cubicBezTo>
                        <a:lnTo>
                          <a:pt x="49853" y="13309"/>
                        </a:lnTo>
                        <a:lnTo>
                          <a:pt x="49811" y="13309"/>
                        </a:lnTo>
                        <a:cubicBezTo>
                          <a:pt x="49832" y="13076"/>
                          <a:pt x="49853" y="12865"/>
                          <a:pt x="49853" y="12675"/>
                        </a:cubicBezTo>
                        <a:cubicBezTo>
                          <a:pt x="49853" y="10309"/>
                          <a:pt x="48712" y="5873"/>
                          <a:pt x="41150" y="2789"/>
                        </a:cubicBezTo>
                        <a:cubicBezTo>
                          <a:pt x="36756" y="972"/>
                          <a:pt x="30989" y="1"/>
                          <a:pt x="249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405" name="Google Shape;1405;p59"/>
            <p:cNvGrpSpPr/>
            <p:nvPr/>
          </p:nvGrpSpPr>
          <p:grpSpPr>
            <a:xfrm>
              <a:off x="4483571" y="1906752"/>
              <a:ext cx="720329" cy="3320324"/>
              <a:chOff x="4483571" y="1906752"/>
              <a:chExt cx="720329" cy="3320324"/>
            </a:xfrm>
          </p:grpSpPr>
          <p:grpSp>
            <p:nvGrpSpPr>
              <p:cNvPr id="1406" name="Google Shape;1406;p59"/>
              <p:cNvGrpSpPr/>
              <p:nvPr/>
            </p:nvGrpSpPr>
            <p:grpSpPr>
              <a:xfrm>
                <a:off x="4483571" y="2401642"/>
                <a:ext cx="720329" cy="2825435"/>
                <a:chOff x="5225071" y="2096842"/>
                <a:chExt cx="720329" cy="2825435"/>
              </a:xfrm>
            </p:grpSpPr>
            <p:sp>
              <p:nvSpPr>
                <p:cNvPr id="1407" name="Google Shape;1407;p59"/>
                <p:cNvSpPr txBox="1"/>
                <p:nvPr/>
              </p:nvSpPr>
              <p:spPr>
                <a:xfrm flipH="1">
                  <a:off x="5225100" y="2189577"/>
                  <a:ext cx="720300" cy="2732700"/>
                </a:xfrm>
                <a:prstGeom prst="rect">
                  <a:avLst/>
                </a:prstGeom>
                <a:solidFill>
                  <a:schemeClr val="accent1"/>
                </a:solidFill>
                <a:ln cap="flat" cmpd="sng" w="38100">
                  <a:solidFill>
                    <a:schemeClr val="lt1"/>
                  </a:solidFill>
                  <a:prstDash val="solid"/>
                  <a:round/>
                  <a:headEnd len="sm" w="sm" type="none"/>
                  <a:tailEnd len="sm" w="sm" type="none"/>
                </a:ln>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Sintony"/>
                    <a:ea typeface="Sintony"/>
                    <a:cs typeface="Sintony"/>
                    <a:sym typeface="Sintony"/>
                  </a:endParaRPr>
                </a:p>
              </p:txBody>
            </p:sp>
            <p:sp>
              <p:nvSpPr>
                <p:cNvPr id="1408" name="Google Shape;1408;p59"/>
                <p:cNvSpPr/>
                <p:nvPr/>
              </p:nvSpPr>
              <p:spPr>
                <a:xfrm flipH="1">
                  <a:off x="5225071" y="2096842"/>
                  <a:ext cx="720300" cy="170100"/>
                </a:xfrm>
                <a:prstGeom prst="ellipse">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 name="Google Shape;1409;p59"/>
              <p:cNvGrpSpPr/>
              <p:nvPr/>
            </p:nvGrpSpPr>
            <p:grpSpPr>
              <a:xfrm>
                <a:off x="4568368" y="1906752"/>
                <a:ext cx="550736" cy="494897"/>
                <a:chOff x="4568368" y="1906752"/>
                <a:chExt cx="550736" cy="494897"/>
              </a:xfrm>
            </p:grpSpPr>
            <p:sp>
              <p:nvSpPr>
                <p:cNvPr id="1410" name="Google Shape;1410;p59"/>
                <p:cNvSpPr/>
                <p:nvPr/>
              </p:nvSpPr>
              <p:spPr>
                <a:xfrm rot="-5400000">
                  <a:off x="4630796" y="1913197"/>
                  <a:ext cx="494753" cy="481863"/>
                </a:xfrm>
                <a:prstGeom prst="ellipse">
                  <a:avLst/>
                </a:prstGeom>
                <a:solidFill>
                  <a:schemeClr val="accent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59"/>
                <p:cNvSpPr/>
                <p:nvPr/>
              </p:nvSpPr>
              <p:spPr>
                <a:xfrm rot="-5400000">
                  <a:off x="4561918" y="1913399"/>
                  <a:ext cx="494700" cy="481800"/>
                </a:xfrm>
                <a:prstGeom prst="ellipse">
                  <a:avLst/>
                </a:prstGeom>
                <a:solidFill>
                  <a:schemeClr val="accent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2" name="Google Shape;1412;p59"/>
                <p:cNvGrpSpPr/>
                <p:nvPr/>
              </p:nvGrpSpPr>
              <p:grpSpPr>
                <a:xfrm>
                  <a:off x="4683975" y="2029134"/>
                  <a:ext cx="250649" cy="250330"/>
                  <a:chOff x="2456200" y="1499225"/>
                  <a:chExt cx="2703875" cy="2703350"/>
                </a:xfrm>
              </p:grpSpPr>
              <p:sp>
                <p:nvSpPr>
                  <p:cNvPr id="1413" name="Google Shape;1413;p59"/>
                  <p:cNvSpPr/>
                  <p:nvPr/>
                </p:nvSpPr>
                <p:spPr>
                  <a:xfrm>
                    <a:off x="2456200" y="1499225"/>
                    <a:ext cx="2703875" cy="2703350"/>
                  </a:xfrm>
                  <a:custGeom>
                    <a:rect b="b" l="l" r="r" t="t"/>
                    <a:pathLst>
                      <a:path extrusionOk="0" h="108134" w="108155">
                        <a:moveTo>
                          <a:pt x="83207" y="58302"/>
                        </a:moveTo>
                        <a:cubicBezTo>
                          <a:pt x="92988" y="58302"/>
                          <a:pt x="98607" y="61154"/>
                          <a:pt x="99600" y="62506"/>
                        </a:cubicBezTo>
                        <a:cubicBezTo>
                          <a:pt x="99600" y="62527"/>
                          <a:pt x="99600" y="62527"/>
                          <a:pt x="99578" y="62548"/>
                        </a:cubicBezTo>
                        <a:cubicBezTo>
                          <a:pt x="99578" y="62569"/>
                          <a:pt x="99557" y="62590"/>
                          <a:pt x="99536" y="62612"/>
                        </a:cubicBezTo>
                        <a:cubicBezTo>
                          <a:pt x="99515" y="62633"/>
                          <a:pt x="99494" y="62654"/>
                          <a:pt x="99473" y="62696"/>
                        </a:cubicBezTo>
                        <a:cubicBezTo>
                          <a:pt x="99452" y="62717"/>
                          <a:pt x="99431" y="62738"/>
                          <a:pt x="99409" y="62759"/>
                        </a:cubicBezTo>
                        <a:cubicBezTo>
                          <a:pt x="99367" y="62781"/>
                          <a:pt x="99346" y="62802"/>
                          <a:pt x="99325" y="62823"/>
                        </a:cubicBezTo>
                        <a:cubicBezTo>
                          <a:pt x="99304" y="62865"/>
                          <a:pt x="99262" y="62886"/>
                          <a:pt x="99240" y="62907"/>
                        </a:cubicBezTo>
                        <a:cubicBezTo>
                          <a:pt x="99219" y="62928"/>
                          <a:pt x="99177" y="62950"/>
                          <a:pt x="99156" y="62992"/>
                        </a:cubicBezTo>
                        <a:cubicBezTo>
                          <a:pt x="99114" y="63013"/>
                          <a:pt x="99093" y="63034"/>
                          <a:pt x="99050" y="63055"/>
                        </a:cubicBezTo>
                        <a:cubicBezTo>
                          <a:pt x="99029" y="63097"/>
                          <a:pt x="98987" y="63119"/>
                          <a:pt x="98945" y="63140"/>
                        </a:cubicBezTo>
                        <a:cubicBezTo>
                          <a:pt x="98902" y="63161"/>
                          <a:pt x="98881" y="63203"/>
                          <a:pt x="98839" y="63224"/>
                        </a:cubicBezTo>
                        <a:cubicBezTo>
                          <a:pt x="98797" y="63245"/>
                          <a:pt x="98755" y="63288"/>
                          <a:pt x="98712" y="63309"/>
                        </a:cubicBezTo>
                        <a:cubicBezTo>
                          <a:pt x="98670" y="63330"/>
                          <a:pt x="98628" y="63372"/>
                          <a:pt x="98607" y="63393"/>
                        </a:cubicBezTo>
                        <a:cubicBezTo>
                          <a:pt x="98543" y="63414"/>
                          <a:pt x="98501" y="63457"/>
                          <a:pt x="98459" y="63478"/>
                        </a:cubicBezTo>
                        <a:cubicBezTo>
                          <a:pt x="98417" y="63520"/>
                          <a:pt x="98374" y="63541"/>
                          <a:pt x="98332" y="63562"/>
                        </a:cubicBezTo>
                        <a:cubicBezTo>
                          <a:pt x="98269" y="63604"/>
                          <a:pt x="98226" y="63626"/>
                          <a:pt x="98163" y="63668"/>
                        </a:cubicBezTo>
                        <a:cubicBezTo>
                          <a:pt x="98121" y="63689"/>
                          <a:pt x="98079" y="63710"/>
                          <a:pt x="98036" y="63731"/>
                        </a:cubicBezTo>
                        <a:cubicBezTo>
                          <a:pt x="97973" y="63773"/>
                          <a:pt x="97910" y="63816"/>
                          <a:pt x="97846" y="63837"/>
                        </a:cubicBezTo>
                        <a:cubicBezTo>
                          <a:pt x="97804" y="63858"/>
                          <a:pt x="97741" y="63900"/>
                          <a:pt x="97698" y="63921"/>
                        </a:cubicBezTo>
                        <a:cubicBezTo>
                          <a:pt x="97635" y="63942"/>
                          <a:pt x="97551" y="63985"/>
                          <a:pt x="97487" y="64027"/>
                        </a:cubicBezTo>
                        <a:cubicBezTo>
                          <a:pt x="97445" y="64048"/>
                          <a:pt x="97403" y="64069"/>
                          <a:pt x="97339" y="64090"/>
                        </a:cubicBezTo>
                        <a:cubicBezTo>
                          <a:pt x="97255" y="64133"/>
                          <a:pt x="97149" y="64196"/>
                          <a:pt x="97065" y="64238"/>
                        </a:cubicBezTo>
                        <a:cubicBezTo>
                          <a:pt x="97022" y="64238"/>
                          <a:pt x="97001" y="64259"/>
                          <a:pt x="96959" y="64280"/>
                        </a:cubicBezTo>
                        <a:cubicBezTo>
                          <a:pt x="96832" y="64344"/>
                          <a:pt x="96684" y="64386"/>
                          <a:pt x="96558" y="64449"/>
                        </a:cubicBezTo>
                        <a:cubicBezTo>
                          <a:pt x="96515" y="64471"/>
                          <a:pt x="96494" y="64471"/>
                          <a:pt x="96473" y="64492"/>
                        </a:cubicBezTo>
                        <a:cubicBezTo>
                          <a:pt x="96346" y="64534"/>
                          <a:pt x="96241" y="64597"/>
                          <a:pt x="96114" y="64640"/>
                        </a:cubicBezTo>
                        <a:cubicBezTo>
                          <a:pt x="96051" y="64661"/>
                          <a:pt x="96008" y="64682"/>
                          <a:pt x="95945" y="64703"/>
                        </a:cubicBezTo>
                        <a:cubicBezTo>
                          <a:pt x="95861" y="64745"/>
                          <a:pt x="95755" y="64787"/>
                          <a:pt x="95649" y="64809"/>
                        </a:cubicBezTo>
                        <a:cubicBezTo>
                          <a:pt x="95586" y="64851"/>
                          <a:pt x="95523" y="64872"/>
                          <a:pt x="95459" y="64893"/>
                        </a:cubicBezTo>
                        <a:cubicBezTo>
                          <a:pt x="95354" y="64914"/>
                          <a:pt x="95248" y="64956"/>
                          <a:pt x="95142" y="64999"/>
                        </a:cubicBezTo>
                        <a:cubicBezTo>
                          <a:pt x="95079" y="65020"/>
                          <a:pt x="95016" y="65041"/>
                          <a:pt x="94931" y="65062"/>
                        </a:cubicBezTo>
                        <a:cubicBezTo>
                          <a:pt x="94826" y="65104"/>
                          <a:pt x="94741" y="65125"/>
                          <a:pt x="94635" y="65168"/>
                        </a:cubicBezTo>
                        <a:cubicBezTo>
                          <a:pt x="94551" y="65189"/>
                          <a:pt x="94466" y="65210"/>
                          <a:pt x="94403" y="65231"/>
                        </a:cubicBezTo>
                        <a:cubicBezTo>
                          <a:pt x="94297" y="65273"/>
                          <a:pt x="94192" y="65294"/>
                          <a:pt x="94086" y="65337"/>
                        </a:cubicBezTo>
                        <a:cubicBezTo>
                          <a:pt x="94002" y="65358"/>
                          <a:pt x="93917" y="65379"/>
                          <a:pt x="93833" y="65400"/>
                        </a:cubicBezTo>
                        <a:cubicBezTo>
                          <a:pt x="93727" y="65442"/>
                          <a:pt x="93621" y="65463"/>
                          <a:pt x="93516" y="65484"/>
                        </a:cubicBezTo>
                        <a:cubicBezTo>
                          <a:pt x="93431" y="65527"/>
                          <a:pt x="93326" y="65548"/>
                          <a:pt x="93241" y="65569"/>
                        </a:cubicBezTo>
                        <a:cubicBezTo>
                          <a:pt x="93136" y="65590"/>
                          <a:pt x="93030" y="65632"/>
                          <a:pt x="92903" y="65653"/>
                        </a:cubicBezTo>
                        <a:cubicBezTo>
                          <a:pt x="92819" y="65675"/>
                          <a:pt x="92713" y="65696"/>
                          <a:pt x="92629" y="65717"/>
                        </a:cubicBezTo>
                        <a:cubicBezTo>
                          <a:pt x="92502" y="65738"/>
                          <a:pt x="92396" y="65780"/>
                          <a:pt x="92270" y="65801"/>
                        </a:cubicBezTo>
                        <a:cubicBezTo>
                          <a:pt x="92185" y="65822"/>
                          <a:pt x="92079" y="65844"/>
                          <a:pt x="91974" y="65865"/>
                        </a:cubicBezTo>
                        <a:cubicBezTo>
                          <a:pt x="91868" y="65886"/>
                          <a:pt x="91741" y="65907"/>
                          <a:pt x="91615" y="65949"/>
                        </a:cubicBezTo>
                        <a:cubicBezTo>
                          <a:pt x="91530" y="65970"/>
                          <a:pt x="91425" y="65991"/>
                          <a:pt x="91319" y="66013"/>
                        </a:cubicBezTo>
                        <a:cubicBezTo>
                          <a:pt x="91192" y="66034"/>
                          <a:pt x="91065" y="66055"/>
                          <a:pt x="90939" y="66076"/>
                        </a:cubicBezTo>
                        <a:cubicBezTo>
                          <a:pt x="90833" y="66097"/>
                          <a:pt x="90727" y="66118"/>
                          <a:pt x="90622" y="66139"/>
                        </a:cubicBezTo>
                        <a:cubicBezTo>
                          <a:pt x="90495" y="66160"/>
                          <a:pt x="90368" y="66182"/>
                          <a:pt x="90242" y="66203"/>
                        </a:cubicBezTo>
                        <a:cubicBezTo>
                          <a:pt x="90115" y="66224"/>
                          <a:pt x="90009" y="66245"/>
                          <a:pt x="89904" y="66245"/>
                        </a:cubicBezTo>
                        <a:cubicBezTo>
                          <a:pt x="89777" y="66266"/>
                          <a:pt x="89629" y="66287"/>
                          <a:pt x="89502" y="66308"/>
                        </a:cubicBezTo>
                        <a:cubicBezTo>
                          <a:pt x="89397" y="66329"/>
                          <a:pt x="89270" y="66351"/>
                          <a:pt x="89164" y="66351"/>
                        </a:cubicBezTo>
                        <a:cubicBezTo>
                          <a:pt x="89016" y="66372"/>
                          <a:pt x="88869" y="66393"/>
                          <a:pt x="88742" y="66414"/>
                        </a:cubicBezTo>
                        <a:cubicBezTo>
                          <a:pt x="88615" y="66435"/>
                          <a:pt x="88509" y="66435"/>
                          <a:pt x="88383" y="66456"/>
                        </a:cubicBezTo>
                        <a:cubicBezTo>
                          <a:pt x="88235" y="66477"/>
                          <a:pt x="88087" y="66477"/>
                          <a:pt x="87939" y="66498"/>
                        </a:cubicBezTo>
                        <a:cubicBezTo>
                          <a:pt x="87834" y="66520"/>
                          <a:pt x="87707" y="66520"/>
                          <a:pt x="87580" y="66541"/>
                        </a:cubicBezTo>
                        <a:cubicBezTo>
                          <a:pt x="87432" y="66562"/>
                          <a:pt x="87284" y="66562"/>
                          <a:pt x="87136" y="66583"/>
                        </a:cubicBezTo>
                        <a:cubicBezTo>
                          <a:pt x="87010" y="66583"/>
                          <a:pt x="86883" y="66604"/>
                          <a:pt x="86756" y="66604"/>
                        </a:cubicBezTo>
                        <a:cubicBezTo>
                          <a:pt x="86608" y="66625"/>
                          <a:pt x="86439" y="66625"/>
                          <a:pt x="86270" y="66646"/>
                        </a:cubicBezTo>
                        <a:cubicBezTo>
                          <a:pt x="86165" y="66646"/>
                          <a:pt x="86038" y="66667"/>
                          <a:pt x="85911" y="66667"/>
                        </a:cubicBezTo>
                        <a:cubicBezTo>
                          <a:pt x="85742" y="66689"/>
                          <a:pt x="85573" y="66689"/>
                          <a:pt x="85383" y="66689"/>
                        </a:cubicBezTo>
                        <a:cubicBezTo>
                          <a:pt x="85278" y="66710"/>
                          <a:pt x="85151" y="66710"/>
                          <a:pt x="85045" y="66710"/>
                        </a:cubicBezTo>
                        <a:cubicBezTo>
                          <a:pt x="84834" y="66710"/>
                          <a:pt x="84644" y="66731"/>
                          <a:pt x="84433" y="66731"/>
                        </a:cubicBezTo>
                        <a:lnTo>
                          <a:pt x="84137" y="66731"/>
                        </a:lnTo>
                        <a:cubicBezTo>
                          <a:pt x="83841" y="66752"/>
                          <a:pt x="83524" y="66752"/>
                          <a:pt x="83207" y="66752"/>
                        </a:cubicBezTo>
                        <a:cubicBezTo>
                          <a:pt x="82891" y="66752"/>
                          <a:pt x="82595" y="66752"/>
                          <a:pt x="82278" y="66731"/>
                        </a:cubicBezTo>
                        <a:lnTo>
                          <a:pt x="81982" y="66731"/>
                        </a:lnTo>
                        <a:cubicBezTo>
                          <a:pt x="81792" y="66731"/>
                          <a:pt x="81581" y="66710"/>
                          <a:pt x="81391" y="66710"/>
                        </a:cubicBezTo>
                        <a:cubicBezTo>
                          <a:pt x="81264" y="66710"/>
                          <a:pt x="81158" y="66710"/>
                          <a:pt x="81032" y="66689"/>
                        </a:cubicBezTo>
                        <a:cubicBezTo>
                          <a:pt x="80863" y="66689"/>
                          <a:pt x="80673" y="66689"/>
                          <a:pt x="80504" y="66667"/>
                        </a:cubicBezTo>
                        <a:cubicBezTo>
                          <a:pt x="80377" y="66667"/>
                          <a:pt x="80271" y="66646"/>
                          <a:pt x="80144" y="66646"/>
                        </a:cubicBezTo>
                        <a:cubicBezTo>
                          <a:pt x="79975" y="66625"/>
                          <a:pt x="79806" y="66625"/>
                          <a:pt x="79659" y="66604"/>
                        </a:cubicBezTo>
                        <a:cubicBezTo>
                          <a:pt x="79532" y="66604"/>
                          <a:pt x="79405" y="66583"/>
                          <a:pt x="79299" y="66583"/>
                        </a:cubicBezTo>
                        <a:cubicBezTo>
                          <a:pt x="79130" y="66562"/>
                          <a:pt x="78983" y="66562"/>
                          <a:pt x="78835" y="66541"/>
                        </a:cubicBezTo>
                        <a:cubicBezTo>
                          <a:pt x="78708" y="66520"/>
                          <a:pt x="78602" y="66520"/>
                          <a:pt x="78476" y="66498"/>
                        </a:cubicBezTo>
                        <a:cubicBezTo>
                          <a:pt x="78328" y="66477"/>
                          <a:pt x="78180" y="66477"/>
                          <a:pt x="78032" y="66456"/>
                        </a:cubicBezTo>
                        <a:cubicBezTo>
                          <a:pt x="77905" y="66435"/>
                          <a:pt x="77800" y="66435"/>
                          <a:pt x="77673" y="66414"/>
                        </a:cubicBezTo>
                        <a:cubicBezTo>
                          <a:pt x="77546" y="66393"/>
                          <a:pt x="77398" y="66372"/>
                          <a:pt x="77272" y="66351"/>
                        </a:cubicBezTo>
                        <a:cubicBezTo>
                          <a:pt x="77145" y="66351"/>
                          <a:pt x="77039" y="66329"/>
                          <a:pt x="76912" y="66308"/>
                        </a:cubicBezTo>
                        <a:cubicBezTo>
                          <a:pt x="76786" y="66287"/>
                          <a:pt x="76659" y="66266"/>
                          <a:pt x="76511" y="66245"/>
                        </a:cubicBezTo>
                        <a:cubicBezTo>
                          <a:pt x="76406" y="66224"/>
                          <a:pt x="76300" y="66224"/>
                          <a:pt x="76194" y="66203"/>
                        </a:cubicBezTo>
                        <a:cubicBezTo>
                          <a:pt x="76046" y="66182"/>
                          <a:pt x="75920" y="66160"/>
                          <a:pt x="75793" y="66139"/>
                        </a:cubicBezTo>
                        <a:cubicBezTo>
                          <a:pt x="75687" y="66118"/>
                          <a:pt x="75582" y="66097"/>
                          <a:pt x="75476" y="66076"/>
                        </a:cubicBezTo>
                        <a:cubicBezTo>
                          <a:pt x="75349" y="66055"/>
                          <a:pt x="75223" y="66034"/>
                          <a:pt x="75096" y="66013"/>
                        </a:cubicBezTo>
                        <a:cubicBezTo>
                          <a:pt x="75011" y="65991"/>
                          <a:pt x="74906" y="65970"/>
                          <a:pt x="74800" y="65949"/>
                        </a:cubicBezTo>
                        <a:cubicBezTo>
                          <a:pt x="74673" y="65928"/>
                          <a:pt x="74547" y="65886"/>
                          <a:pt x="74441" y="65865"/>
                        </a:cubicBezTo>
                        <a:cubicBezTo>
                          <a:pt x="74335" y="65844"/>
                          <a:pt x="74230" y="65822"/>
                          <a:pt x="74145" y="65801"/>
                        </a:cubicBezTo>
                        <a:cubicBezTo>
                          <a:pt x="74019" y="65780"/>
                          <a:pt x="73913" y="65738"/>
                          <a:pt x="73786" y="65717"/>
                        </a:cubicBezTo>
                        <a:cubicBezTo>
                          <a:pt x="73702" y="65696"/>
                          <a:pt x="73596" y="65675"/>
                          <a:pt x="73512" y="65653"/>
                        </a:cubicBezTo>
                        <a:cubicBezTo>
                          <a:pt x="73406" y="65611"/>
                          <a:pt x="73300" y="65590"/>
                          <a:pt x="73174" y="65569"/>
                        </a:cubicBezTo>
                        <a:lnTo>
                          <a:pt x="72920" y="65484"/>
                        </a:lnTo>
                        <a:cubicBezTo>
                          <a:pt x="72793" y="65463"/>
                          <a:pt x="72688" y="65442"/>
                          <a:pt x="72582" y="65400"/>
                        </a:cubicBezTo>
                        <a:lnTo>
                          <a:pt x="72329" y="65337"/>
                        </a:lnTo>
                        <a:cubicBezTo>
                          <a:pt x="72223" y="65294"/>
                          <a:pt x="72117" y="65273"/>
                          <a:pt x="72033" y="65231"/>
                        </a:cubicBezTo>
                        <a:cubicBezTo>
                          <a:pt x="71948" y="65210"/>
                          <a:pt x="71864" y="65189"/>
                          <a:pt x="71779" y="65168"/>
                        </a:cubicBezTo>
                        <a:cubicBezTo>
                          <a:pt x="71674" y="65125"/>
                          <a:pt x="71589" y="65104"/>
                          <a:pt x="71484" y="65062"/>
                        </a:cubicBezTo>
                        <a:cubicBezTo>
                          <a:pt x="71420" y="65041"/>
                          <a:pt x="71336" y="65020"/>
                          <a:pt x="71272" y="64999"/>
                        </a:cubicBezTo>
                        <a:cubicBezTo>
                          <a:pt x="71167" y="64956"/>
                          <a:pt x="71061" y="64914"/>
                          <a:pt x="70977" y="64893"/>
                        </a:cubicBezTo>
                        <a:cubicBezTo>
                          <a:pt x="70913" y="64872"/>
                          <a:pt x="70829" y="64851"/>
                          <a:pt x="70765" y="64809"/>
                        </a:cubicBezTo>
                        <a:cubicBezTo>
                          <a:pt x="70681" y="64787"/>
                          <a:pt x="70575" y="64745"/>
                          <a:pt x="70470" y="64703"/>
                        </a:cubicBezTo>
                        <a:cubicBezTo>
                          <a:pt x="70427" y="64682"/>
                          <a:pt x="70364" y="64661"/>
                          <a:pt x="70301" y="64640"/>
                        </a:cubicBezTo>
                        <a:cubicBezTo>
                          <a:pt x="70195" y="64597"/>
                          <a:pt x="70068" y="64534"/>
                          <a:pt x="69963" y="64492"/>
                        </a:cubicBezTo>
                        <a:cubicBezTo>
                          <a:pt x="69920" y="64471"/>
                          <a:pt x="69899" y="64471"/>
                          <a:pt x="69878" y="64449"/>
                        </a:cubicBezTo>
                        <a:cubicBezTo>
                          <a:pt x="69730" y="64386"/>
                          <a:pt x="69604" y="64344"/>
                          <a:pt x="69456" y="64280"/>
                        </a:cubicBezTo>
                        <a:cubicBezTo>
                          <a:pt x="69435" y="64259"/>
                          <a:pt x="69392" y="64238"/>
                          <a:pt x="69371" y="64238"/>
                        </a:cubicBezTo>
                        <a:cubicBezTo>
                          <a:pt x="69266" y="64175"/>
                          <a:pt x="69181" y="64133"/>
                          <a:pt x="69076" y="64090"/>
                        </a:cubicBezTo>
                        <a:cubicBezTo>
                          <a:pt x="69033" y="64069"/>
                          <a:pt x="68991" y="64048"/>
                          <a:pt x="68949" y="64027"/>
                        </a:cubicBezTo>
                        <a:cubicBezTo>
                          <a:pt x="68864" y="63985"/>
                          <a:pt x="68801" y="63964"/>
                          <a:pt x="68716" y="63921"/>
                        </a:cubicBezTo>
                        <a:cubicBezTo>
                          <a:pt x="68674" y="63900"/>
                          <a:pt x="68632" y="63858"/>
                          <a:pt x="68590" y="63837"/>
                        </a:cubicBezTo>
                        <a:cubicBezTo>
                          <a:pt x="68526" y="63816"/>
                          <a:pt x="68463" y="63773"/>
                          <a:pt x="68400" y="63731"/>
                        </a:cubicBezTo>
                        <a:cubicBezTo>
                          <a:pt x="68357" y="63710"/>
                          <a:pt x="68315" y="63689"/>
                          <a:pt x="68273" y="63668"/>
                        </a:cubicBezTo>
                        <a:cubicBezTo>
                          <a:pt x="68209" y="63626"/>
                          <a:pt x="68146" y="63604"/>
                          <a:pt x="68104" y="63562"/>
                        </a:cubicBezTo>
                        <a:cubicBezTo>
                          <a:pt x="68062" y="63541"/>
                          <a:pt x="68019" y="63520"/>
                          <a:pt x="67977" y="63478"/>
                        </a:cubicBezTo>
                        <a:cubicBezTo>
                          <a:pt x="67914" y="63457"/>
                          <a:pt x="67871" y="63414"/>
                          <a:pt x="67829" y="63393"/>
                        </a:cubicBezTo>
                        <a:cubicBezTo>
                          <a:pt x="67787" y="63372"/>
                          <a:pt x="67745" y="63351"/>
                          <a:pt x="67702" y="63309"/>
                        </a:cubicBezTo>
                        <a:cubicBezTo>
                          <a:pt x="67660" y="63288"/>
                          <a:pt x="67618" y="63245"/>
                          <a:pt x="67576" y="63224"/>
                        </a:cubicBezTo>
                        <a:cubicBezTo>
                          <a:pt x="67555" y="63203"/>
                          <a:pt x="67512" y="63182"/>
                          <a:pt x="67470" y="63140"/>
                        </a:cubicBezTo>
                        <a:cubicBezTo>
                          <a:pt x="67449" y="63119"/>
                          <a:pt x="67407" y="63076"/>
                          <a:pt x="67364" y="63055"/>
                        </a:cubicBezTo>
                        <a:cubicBezTo>
                          <a:pt x="67343" y="63034"/>
                          <a:pt x="67301" y="63013"/>
                          <a:pt x="67280" y="62992"/>
                        </a:cubicBezTo>
                        <a:cubicBezTo>
                          <a:pt x="67238" y="62950"/>
                          <a:pt x="67217" y="62928"/>
                          <a:pt x="67174" y="62907"/>
                        </a:cubicBezTo>
                        <a:cubicBezTo>
                          <a:pt x="67153" y="62886"/>
                          <a:pt x="67132" y="62865"/>
                          <a:pt x="67111" y="62823"/>
                        </a:cubicBezTo>
                        <a:cubicBezTo>
                          <a:pt x="67069" y="62802"/>
                          <a:pt x="67048" y="62781"/>
                          <a:pt x="67027" y="62759"/>
                        </a:cubicBezTo>
                        <a:cubicBezTo>
                          <a:pt x="67005" y="62738"/>
                          <a:pt x="66984" y="62717"/>
                          <a:pt x="66963" y="62696"/>
                        </a:cubicBezTo>
                        <a:cubicBezTo>
                          <a:pt x="66942" y="62654"/>
                          <a:pt x="66921" y="62633"/>
                          <a:pt x="66900" y="62612"/>
                        </a:cubicBezTo>
                        <a:cubicBezTo>
                          <a:pt x="66879" y="62590"/>
                          <a:pt x="66858" y="62569"/>
                          <a:pt x="66836" y="62548"/>
                        </a:cubicBezTo>
                        <a:cubicBezTo>
                          <a:pt x="66836" y="62548"/>
                          <a:pt x="66836" y="62527"/>
                          <a:pt x="66815" y="62506"/>
                        </a:cubicBezTo>
                        <a:cubicBezTo>
                          <a:pt x="67808" y="61154"/>
                          <a:pt x="73448" y="58302"/>
                          <a:pt x="83207" y="58302"/>
                        </a:cubicBezTo>
                        <a:close/>
                        <a:moveTo>
                          <a:pt x="99705" y="72308"/>
                        </a:moveTo>
                        <a:lnTo>
                          <a:pt x="99705" y="78645"/>
                        </a:lnTo>
                        <a:cubicBezTo>
                          <a:pt x="99008" y="79933"/>
                          <a:pt x="93326" y="83017"/>
                          <a:pt x="83229" y="83017"/>
                        </a:cubicBezTo>
                        <a:cubicBezTo>
                          <a:pt x="73110" y="83017"/>
                          <a:pt x="67428" y="79933"/>
                          <a:pt x="66752" y="78645"/>
                        </a:cubicBezTo>
                        <a:lnTo>
                          <a:pt x="66752" y="72308"/>
                        </a:lnTo>
                        <a:cubicBezTo>
                          <a:pt x="66815" y="72329"/>
                          <a:pt x="66900" y="72371"/>
                          <a:pt x="66984" y="72413"/>
                        </a:cubicBezTo>
                        <a:cubicBezTo>
                          <a:pt x="71399" y="74209"/>
                          <a:pt x="77145" y="75202"/>
                          <a:pt x="83229" y="75202"/>
                        </a:cubicBezTo>
                        <a:cubicBezTo>
                          <a:pt x="89291" y="75202"/>
                          <a:pt x="95058" y="74209"/>
                          <a:pt x="99452" y="72413"/>
                        </a:cubicBezTo>
                        <a:cubicBezTo>
                          <a:pt x="99536" y="72371"/>
                          <a:pt x="99621" y="72329"/>
                          <a:pt x="99705" y="72308"/>
                        </a:cubicBezTo>
                        <a:close/>
                        <a:moveTo>
                          <a:pt x="48585" y="8450"/>
                        </a:moveTo>
                        <a:cubicBezTo>
                          <a:pt x="70702" y="8450"/>
                          <a:pt x="88721" y="26447"/>
                          <a:pt x="88721" y="48585"/>
                        </a:cubicBezTo>
                        <a:cubicBezTo>
                          <a:pt x="88721" y="49092"/>
                          <a:pt x="88700" y="49599"/>
                          <a:pt x="88678" y="50127"/>
                        </a:cubicBezTo>
                        <a:cubicBezTo>
                          <a:pt x="86904" y="49937"/>
                          <a:pt x="85087" y="49832"/>
                          <a:pt x="83229" y="49832"/>
                        </a:cubicBezTo>
                        <a:cubicBezTo>
                          <a:pt x="77166" y="49832"/>
                          <a:pt x="71399" y="50824"/>
                          <a:pt x="66984" y="52620"/>
                        </a:cubicBezTo>
                        <a:cubicBezTo>
                          <a:pt x="59422" y="55725"/>
                          <a:pt x="58302" y="60161"/>
                          <a:pt x="58302" y="62527"/>
                        </a:cubicBezTo>
                        <a:cubicBezTo>
                          <a:pt x="58302" y="62717"/>
                          <a:pt x="58302" y="62928"/>
                          <a:pt x="58323" y="63161"/>
                        </a:cubicBezTo>
                        <a:lnTo>
                          <a:pt x="58302" y="63161"/>
                        </a:lnTo>
                        <a:lnTo>
                          <a:pt x="58302" y="87517"/>
                        </a:lnTo>
                        <a:cubicBezTo>
                          <a:pt x="55134" y="88320"/>
                          <a:pt x="51881" y="88721"/>
                          <a:pt x="48585" y="88721"/>
                        </a:cubicBezTo>
                        <a:cubicBezTo>
                          <a:pt x="26448" y="88721"/>
                          <a:pt x="8450" y="70702"/>
                          <a:pt x="8450" y="48585"/>
                        </a:cubicBezTo>
                        <a:cubicBezTo>
                          <a:pt x="8450" y="26447"/>
                          <a:pt x="26448" y="8450"/>
                          <a:pt x="48585" y="8450"/>
                        </a:cubicBezTo>
                        <a:close/>
                        <a:moveTo>
                          <a:pt x="99705" y="88573"/>
                        </a:moveTo>
                        <a:lnTo>
                          <a:pt x="99705" y="95333"/>
                        </a:lnTo>
                        <a:cubicBezTo>
                          <a:pt x="99008" y="96642"/>
                          <a:pt x="93326" y="99705"/>
                          <a:pt x="83229" y="99705"/>
                        </a:cubicBezTo>
                        <a:cubicBezTo>
                          <a:pt x="73110" y="99705"/>
                          <a:pt x="67449" y="96642"/>
                          <a:pt x="66752" y="95333"/>
                        </a:cubicBezTo>
                        <a:lnTo>
                          <a:pt x="66752" y="88573"/>
                        </a:lnTo>
                        <a:cubicBezTo>
                          <a:pt x="66815" y="88594"/>
                          <a:pt x="66900" y="88636"/>
                          <a:pt x="66984" y="88679"/>
                        </a:cubicBezTo>
                        <a:cubicBezTo>
                          <a:pt x="71399" y="90474"/>
                          <a:pt x="77145" y="91467"/>
                          <a:pt x="83229" y="91467"/>
                        </a:cubicBezTo>
                        <a:cubicBezTo>
                          <a:pt x="89291" y="91467"/>
                          <a:pt x="95058" y="90474"/>
                          <a:pt x="99452" y="88679"/>
                        </a:cubicBezTo>
                        <a:cubicBezTo>
                          <a:pt x="99536" y="88636"/>
                          <a:pt x="99621" y="88594"/>
                          <a:pt x="99705" y="88573"/>
                        </a:cubicBezTo>
                        <a:close/>
                        <a:moveTo>
                          <a:pt x="48585" y="0"/>
                        </a:moveTo>
                        <a:cubicBezTo>
                          <a:pt x="35594" y="0"/>
                          <a:pt x="23406" y="5049"/>
                          <a:pt x="14217" y="14217"/>
                        </a:cubicBezTo>
                        <a:cubicBezTo>
                          <a:pt x="5049" y="23405"/>
                          <a:pt x="0" y="35594"/>
                          <a:pt x="0" y="48585"/>
                        </a:cubicBezTo>
                        <a:cubicBezTo>
                          <a:pt x="0" y="61555"/>
                          <a:pt x="5049" y="73765"/>
                          <a:pt x="14217" y="82933"/>
                        </a:cubicBezTo>
                        <a:cubicBezTo>
                          <a:pt x="23406" y="92101"/>
                          <a:pt x="35594" y="97170"/>
                          <a:pt x="48585" y="97170"/>
                        </a:cubicBezTo>
                        <a:cubicBezTo>
                          <a:pt x="51860" y="97170"/>
                          <a:pt x="55134" y="96832"/>
                          <a:pt x="58323" y="96178"/>
                        </a:cubicBezTo>
                        <a:cubicBezTo>
                          <a:pt x="58556" y="98649"/>
                          <a:pt x="60119" y="102557"/>
                          <a:pt x="66984" y="105367"/>
                        </a:cubicBezTo>
                        <a:cubicBezTo>
                          <a:pt x="71399" y="107162"/>
                          <a:pt x="77145" y="108134"/>
                          <a:pt x="83229" y="108134"/>
                        </a:cubicBezTo>
                        <a:cubicBezTo>
                          <a:pt x="89291" y="108134"/>
                          <a:pt x="95058" y="107162"/>
                          <a:pt x="99452" y="105367"/>
                        </a:cubicBezTo>
                        <a:cubicBezTo>
                          <a:pt x="107014" y="102261"/>
                          <a:pt x="108155" y="97846"/>
                          <a:pt x="108155" y="95459"/>
                        </a:cubicBezTo>
                        <a:lnTo>
                          <a:pt x="108155" y="63161"/>
                        </a:lnTo>
                        <a:lnTo>
                          <a:pt x="108112" y="63161"/>
                        </a:lnTo>
                        <a:cubicBezTo>
                          <a:pt x="108134" y="62928"/>
                          <a:pt x="108155" y="62717"/>
                          <a:pt x="108155" y="62527"/>
                        </a:cubicBezTo>
                        <a:cubicBezTo>
                          <a:pt x="108155" y="60140"/>
                          <a:pt x="107014" y="55725"/>
                          <a:pt x="99452" y="52641"/>
                        </a:cubicBezTo>
                        <a:cubicBezTo>
                          <a:pt x="98691" y="52324"/>
                          <a:pt x="97888" y="52028"/>
                          <a:pt x="97044" y="51775"/>
                        </a:cubicBezTo>
                        <a:cubicBezTo>
                          <a:pt x="97128" y="50719"/>
                          <a:pt x="97149" y="49641"/>
                          <a:pt x="97149" y="48585"/>
                        </a:cubicBezTo>
                        <a:cubicBezTo>
                          <a:pt x="97149" y="35594"/>
                          <a:pt x="92101" y="23405"/>
                          <a:pt x="82933" y="14217"/>
                        </a:cubicBezTo>
                        <a:cubicBezTo>
                          <a:pt x="73744" y="5049"/>
                          <a:pt x="61555" y="0"/>
                          <a:pt x="485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59"/>
                  <p:cNvSpPr/>
                  <p:nvPr/>
                </p:nvSpPr>
                <p:spPr>
                  <a:xfrm>
                    <a:off x="3089925" y="1921700"/>
                    <a:ext cx="686550" cy="897800"/>
                  </a:xfrm>
                  <a:custGeom>
                    <a:rect b="b" l="l" r="r" t="t"/>
                    <a:pathLst>
                      <a:path extrusionOk="0" h="35912" w="27462">
                        <a:moveTo>
                          <a:pt x="19012" y="0"/>
                        </a:moveTo>
                        <a:lnTo>
                          <a:pt x="19012" y="27461"/>
                        </a:lnTo>
                        <a:lnTo>
                          <a:pt x="0" y="27461"/>
                        </a:lnTo>
                        <a:lnTo>
                          <a:pt x="0" y="35911"/>
                        </a:lnTo>
                        <a:lnTo>
                          <a:pt x="27461" y="35911"/>
                        </a:lnTo>
                        <a:lnTo>
                          <a:pt x="2746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415" name="Google Shape;1415;p59"/>
            <p:cNvGrpSpPr/>
            <p:nvPr/>
          </p:nvGrpSpPr>
          <p:grpSpPr>
            <a:xfrm>
              <a:off x="5063721" y="2666677"/>
              <a:ext cx="720329" cy="2560648"/>
              <a:chOff x="5063721" y="2666677"/>
              <a:chExt cx="720329" cy="2560648"/>
            </a:xfrm>
          </p:grpSpPr>
          <p:grpSp>
            <p:nvGrpSpPr>
              <p:cNvPr id="1416" name="Google Shape;1416;p59"/>
              <p:cNvGrpSpPr/>
              <p:nvPr/>
            </p:nvGrpSpPr>
            <p:grpSpPr>
              <a:xfrm>
                <a:off x="5063721" y="3161567"/>
                <a:ext cx="720329" cy="2065759"/>
                <a:chOff x="5225071" y="2856767"/>
                <a:chExt cx="720329" cy="2065759"/>
              </a:xfrm>
            </p:grpSpPr>
            <p:sp>
              <p:nvSpPr>
                <p:cNvPr id="1417" name="Google Shape;1417;p59"/>
                <p:cNvSpPr txBox="1"/>
                <p:nvPr/>
              </p:nvSpPr>
              <p:spPr>
                <a:xfrm flipH="1">
                  <a:off x="5225100" y="2939526"/>
                  <a:ext cx="720300" cy="1983000"/>
                </a:xfrm>
                <a:prstGeom prst="rect">
                  <a:avLst/>
                </a:prstGeom>
                <a:solidFill>
                  <a:schemeClr val="accent1"/>
                </a:solidFill>
                <a:ln cap="flat" cmpd="sng" w="38100">
                  <a:solidFill>
                    <a:schemeClr val="lt1"/>
                  </a:solidFill>
                  <a:prstDash val="solid"/>
                  <a:round/>
                  <a:headEnd len="sm" w="sm" type="none"/>
                  <a:tailEnd len="sm" w="sm" type="none"/>
                </a:ln>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Sintony"/>
                    <a:ea typeface="Sintony"/>
                    <a:cs typeface="Sintony"/>
                    <a:sym typeface="Sintony"/>
                  </a:endParaRPr>
                </a:p>
              </p:txBody>
            </p:sp>
            <p:sp>
              <p:nvSpPr>
                <p:cNvPr id="1418" name="Google Shape;1418;p59"/>
                <p:cNvSpPr/>
                <p:nvPr/>
              </p:nvSpPr>
              <p:spPr>
                <a:xfrm flipH="1">
                  <a:off x="5225071" y="2856767"/>
                  <a:ext cx="720300" cy="170100"/>
                </a:xfrm>
                <a:prstGeom prst="ellipse">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9" name="Google Shape;1419;p59"/>
              <p:cNvGrpSpPr/>
              <p:nvPr/>
            </p:nvGrpSpPr>
            <p:grpSpPr>
              <a:xfrm>
                <a:off x="5148518" y="2666677"/>
                <a:ext cx="550736" cy="494897"/>
                <a:chOff x="5148518" y="2666677"/>
                <a:chExt cx="550736" cy="494897"/>
              </a:xfrm>
            </p:grpSpPr>
            <p:sp>
              <p:nvSpPr>
                <p:cNvPr id="1420" name="Google Shape;1420;p59"/>
                <p:cNvSpPr/>
                <p:nvPr/>
              </p:nvSpPr>
              <p:spPr>
                <a:xfrm rot="-5400000">
                  <a:off x="5210946" y="2673122"/>
                  <a:ext cx="494753" cy="481863"/>
                </a:xfrm>
                <a:prstGeom prst="ellipse">
                  <a:avLst/>
                </a:prstGeom>
                <a:solidFill>
                  <a:schemeClr val="accent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59"/>
                <p:cNvSpPr/>
                <p:nvPr/>
              </p:nvSpPr>
              <p:spPr>
                <a:xfrm rot="-5400000">
                  <a:off x="5142068" y="2673324"/>
                  <a:ext cx="494700" cy="481800"/>
                </a:xfrm>
                <a:prstGeom prst="ellipse">
                  <a:avLst/>
                </a:prstGeom>
                <a:solidFill>
                  <a:schemeClr val="accent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2" name="Google Shape;1422;p59"/>
                <p:cNvGrpSpPr/>
                <p:nvPr/>
              </p:nvGrpSpPr>
              <p:grpSpPr>
                <a:xfrm>
                  <a:off x="5257170" y="2785728"/>
                  <a:ext cx="257089" cy="256991"/>
                  <a:chOff x="2456200" y="1505550"/>
                  <a:chExt cx="2703350" cy="2702325"/>
                </a:xfrm>
              </p:grpSpPr>
              <p:sp>
                <p:nvSpPr>
                  <p:cNvPr id="1423" name="Google Shape;1423;p59"/>
                  <p:cNvSpPr/>
                  <p:nvPr/>
                </p:nvSpPr>
                <p:spPr>
                  <a:xfrm>
                    <a:off x="3075125" y="2991625"/>
                    <a:ext cx="211275" cy="1216250"/>
                  </a:xfrm>
                  <a:custGeom>
                    <a:rect b="b" l="l" r="r" t="t"/>
                    <a:pathLst>
                      <a:path extrusionOk="0" h="48650" w="8451">
                        <a:moveTo>
                          <a:pt x="8450" y="0"/>
                        </a:moveTo>
                        <a:lnTo>
                          <a:pt x="1" y="8619"/>
                        </a:lnTo>
                        <a:lnTo>
                          <a:pt x="1" y="48649"/>
                        </a:lnTo>
                        <a:lnTo>
                          <a:pt x="8450" y="48649"/>
                        </a:lnTo>
                        <a:lnTo>
                          <a:pt x="845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59"/>
                  <p:cNvSpPr/>
                  <p:nvPr/>
                </p:nvSpPr>
                <p:spPr>
                  <a:xfrm>
                    <a:off x="3487050" y="2916625"/>
                    <a:ext cx="210725" cy="1291250"/>
                  </a:xfrm>
                  <a:custGeom>
                    <a:rect b="b" l="l" r="r" t="t"/>
                    <a:pathLst>
                      <a:path extrusionOk="0" h="51650" w="8429">
                        <a:moveTo>
                          <a:pt x="0" y="1"/>
                        </a:moveTo>
                        <a:lnTo>
                          <a:pt x="0" y="51649"/>
                        </a:lnTo>
                        <a:lnTo>
                          <a:pt x="8429" y="51649"/>
                        </a:lnTo>
                        <a:lnTo>
                          <a:pt x="8429" y="8450"/>
                        </a:ln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59"/>
                  <p:cNvSpPr/>
                  <p:nvPr/>
                </p:nvSpPr>
                <p:spPr>
                  <a:xfrm>
                    <a:off x="2658450" y="3416750"/>
                    <a:ext cx="210750" cy="791125"/>
                  </a:xfrm>
                  <a:custGeom>
                    <a:rect b="b" l="l" r="r" t="t"/>
                    <a:pathLst>
                      <a:path extrusionOk="0" h="31645" w="8430">
                        <a:moveTo>
                          <a:pt x="8429" y="0"/>
                        </a:moveTo>
                        <a:lnTo>
                          <a:pt x="1" y="8619"/>
                        </a:lnTo>
                        <a:lnTo>
                          <a:pt x="1" y="31644"/>
                        </a:lnTo>
                        <a:lnTo>
                          <a:pt x="8429" y="31644"/>
                        </a:lnTo>
                        <a:lnTo>
                          <a:pt x="842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59"/>
                  <p:cNvSpPr/>
                  <p:nvPr/>
                </p:nvSpPr>
                <p:spPr>
                  <a:xfrm>
                    <a:off x="2456200" y="1505550"/>
                    <a:ext cx="2703350" cy="1883750"/>
                  </a:xfrm>
                  <a:custGeom>
                    <a:rect b="b" l="l" r="r" t="t"/>
                    <a:pathLst>
                      <a:path extrusionOk="0" h="75350" w="108134">
                        <a:moveTo>
                          <a:pt x="82806" y="1"/>
                        </a:moveTo>
                        <a:lnTo>
                          <a:pt x="82806" y="8450"/>
                        </a:lnTo>
                        <a:lnTo>
                          <a:pt x="93938" y="8450"/>
                        </a:lnTo>
                        <a:lnTo>
                          <a:pt x="55535" y="46854"/>
                        </a:lnTo>
                        <a:lnTo>
                          <a:pt x="38488" y="29828"/>
                        </a:lnTo>
                        <a:lnTo>
                          <a:pt x="0" y="69477"/>
                        </a:lnTo>
                        <a:lnTo>
                          <a:pt x="6042" y="75350"/>
                        </a:lnTo>
                        <a:lnTo>
                          <a:pt x="38573" y="41847"/>
                        </a:lnTo>
                        <a:lnTo>
                          <a:pt x="55535" y="58810"/>
                        </a:lnTo>
                        <a:lnTo>
                          <a:pt x="99705" y="14618"/>
                        </a:lnTo>
                        <a:lnTo>
                          <a:pt x="99705" y="25117"/>
                        </a:lnTo>
                        <a:lnTo>
                          <a:pt x="108134" y="25117"/>
                        </a:lnTo>
                        <a:lnTo>
                          <a:pt x="10813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59"/>
                  <p:cNvSpPr/>
                  <p:nvPr/>
                </p:nvSpPr>
                <p:spPr>
                  <a:xfrm>
                    <a:off x="4732300" y="2355275"/>
                    <a:ext cx="211250" cy="1852050"/>
                  </a:xfrm>
                  <a:custGeom>
                    <a:rect b="b" l="l" r="r" t="t"/>
                    <a:pathLst>
                      <a:path extrusionOk="0" h="74082" w="8450">
                        <a:moveTo>
                          <a:pt x="1247" y="0"/>
                        </a:moveTo>
                        <a:lnTo>
                          <a:pt x="0" y="1225"/>
                        </a:lnTo>
                        <a:lnTo>
                          <a:pt x="0" y="74082"/>
                        </a:lnTo>
                        <a:lnTo>
                          <a:pt x="8450" y="74082"/>
                        </a:lnTo>
                        <a:lnTo>
                          <a:pt x="845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59"/>
                  <p:cNvSpPr/>
                  <p:nvPr/>
                </p:nvSpPr>
                <p:spPr>
                  <a:xfrm>
                    <a:off x="3898425" y="3009050"/>
                    <a:ext cx="211275" cy="1198825"/>
                  </a:xfrm>
                  <a:custGeom>
                    <a:rect b="b" l="l" r="r" t="t"/>
                    <a:pathLst>
                      <a:path extrusionOk="0" h="47953" w="8451">
                        <a:moveTo>
                          <a:pt x="8450" y="1"/>
                        </a:moveTo>
                        <a:lnTo>
                          <a:pt x="1" y="8429"/>
                        </a:lnTo>
                        <a:lnTo>
                          <a:pt x="1" y="47952"/>
                        </a:lnTo>
                        <a:lnTo>
                          <a:pt x="8450" y="47952"/>
                        </a:lnTo>
                        <a:lnTo>
                          <a:pt x="845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59"/>
                  <p:cNvSpPr/>
                  <p:nvPr/>
                </p:nvSpPr>
                <p:spPr>
                  <a:xfrm>
                    <a:off x="4315625" y="2591850"/>
                    <a:ext cx="210750" cy="1616025"/>
                  </a:xfrm>
                  <a:custGeom>
                    <a:rect b="b" l="l" r="r" t="t"/>
                    <a:pathLst>
                      <a:path extrusionOk="0" h="64641" w="8430">
                        <a:moveTo>
                          <a:pt x="8429" y="1"/>
                        </a:moveTo>
                        <a:lnTo>
                          <a:pt x="1" y="8450"/>
                        </a:lnTo>
                        <a:lnTo>
                          <a:pt x="1" y="64640"/>
                        </a:lnTo>
                        <a:lnTo>
                          <a:pt x="8429" y="64640"/>
                        </a:lnTo>
                        <a:lnTo>
                          <a:pt x="842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430" name="Google Shape;1430;p59"/>
            <p:cNvGrpSpPr/>
            <p:nvPr/>
          </p:nvGrpSpPr>
          <p:grpSpPr>
            <a:xfrm>
              <a:off x="3359946" y="3120502"/>
              <a:ext cx="720329" cy="2106696"/>
              <a:chOff x="3359946" y="3120502"/>
              <a:chExt cx="720329" cy="2106696"/>
            </a:xfrm>
          </p:grpSpPr>
          <p:grpSp>
            <p:nvGrpSpPr>
              <p:cNvPr id="1431" name="Google Shape;1431;p59"/>
              <p:cNvGrpSpPr/>
              <p:nvPr/>
            </p:nvGrpSpPr>
            <p:grpSpPr>
              <a:xfrm>
                <a:off x="3359946" y="3615392"/>
                <a:ext cx="720329" cy="1611806"/>
                <a:chOff x="5225071" y="3310592"/>
                <a:chExt cx="720329" cy="1611806"/>
              </a:xfrm>
            </p:grpSpPr>
            <p:sp>
              <p:nvSpPr>
                <p:cNvPr id="1432" name="Google Shape;1432;p59"/>
                <p:cNvSpPr txBox="1"/>
                <p:nvPr/>
              </p:nvSpPr>
              <p:spPr>
                <a:xfrm flipH="1">
                  <a:off x="5225100" y="3394198"/>
                  <a:ext cx="720300" cy="1528200"/>
                </a:xfrm>
                <a:prstGeom prst="rect">
                  <a:avLst/>
                </a:prstGeom>
                <a:solidFill>
                  <a:schemeClr val="accent1"/>
                </a:solidFill>
                <a:ln cap="flat" cmpd="sng" w="38100">
                  <a:solidFill>
                    <a:schemeClr val="lt1"/>
                  </a:solidFill>
                  <a:prstDash val="solid"/>
                  <a:round/>
                  <a:headEnd len="sm" w="sm" type="none"/>
                  <a:tailEnd len="sm" w="sm" type="none"/>
                </a:ln>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Sintony"/>
                    <a:ea typeface="Sintony"/>
                    <a:cs typeface="Sintony"/>
                    <a:sym typeface="Sintony"/>
                  </a:endParaRPr>
                </a:p>
              </p:txBody>
            </p:sp>
            <p:sp>
              <p:nvSpPr>
                <p:cNvPr id="1433" name="Google Shape;1433;p59"/>
                <p:cNvSpPr/>
                <p:nvPr/>
              </p:nvSpPr>
              <p:spPr>
                <a:xfrm flipH="1">
                  <a:off x="5225071" y="3310592"/>
                  <a:ext cx="720300" cy="170100"/>
                </a:xfrm>
                <a:prstGeom prst="ellipse">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 name="Google Shape;1434;p59"/>
              <p:cNvGrpSpPr/>
              <p:nvPr/>
            </p:nvGrpSpPr>
            <p:grpSpPr>
              <a:xfrm>
                <a:off x="3444743" y="3120502"/>
                <a:ext cx="550736" cy="494897"/>
                <a:chOff x="3444743" y="3120502"/>
                <a:chExt cx="550736" cy="494897"/>
              </a:xfrm>
            </p:grpSpPr>
            <p:sp>
              <p:nvSpPr>
                <p:cNvPr id="1435" name="Google Shape;1435;p59"/>
                <p:cNvSpPr/>
                <p:nvPr/>
              </p:nvSpPr>
              <p:spPr>
                <a:xfrm rot="-5400000">
                  <a:off x="3507171" y="3126947"/>
                  <a:ext cx="494753" cy="481863"/>
                </a:xfrm>
                <a:prstGeom prst="ellipse">
                  <a:avLst/>
                </a:prstGeom>
                <a:solidFill>
                  <a:schemeClr val="accent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59"/>
                <p:cNvSpPr/>
                <p:nvPr/>
              </p:nvSpPr>
              <p:spPr>
                <a:xfrm rot="-5400000">
                  <a:off x="3438293" y="3127149"/>
                  <a:ext cx="494700" cy="481800"/>
                </a:xfrm>
                <a:prstGeom prst="ellipse">
                  <a:avLst/>
                </a:prstGeom>
                <a:solidFill>
                  <a:schemeClr val="accent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7" name="Google Shape;1437;p59"/>
                <p:cNvGrpSpPr/>
                <p:nvPr/>
              </p:nvGrpSpPr>
              <p:grpSpPr>
                <a:xfrm>
                  <a:off x="3558592" y="3240967"/>
                  <a:ext cx="254164" cy="254164"/>
                  <a:chOff x="2456200" y="1499225"/>
                  <a:chExt cx="2703875" cy="2703875"/>
                </a:xfrm>
              </p:grpSpPr>
              <p:sp>
                <p:nvSpPr>
                  <p:cNvPr id="1438" name="Google Shape;1438;p59"/>
                  <p:cNvSpPr/>
                  <p:nvPr/>
                </p:nvSpPr>
                <p:spPr>
                  <a:xfrm>
                    <a:off x="2456200" y="1499225"/>
                    <a:ext cx="2703875" cy="2703875"/>
                  </a:xfrm>
                  <a:custGeom>
                    <a:rect b="b" l="l" r="r" t="t"/>
                    <a:pathLst>
                      <a:path extrusionOk="0" h="108155" w="108155">
                        <a:moveTo>
                          <a:pt x="53148" y="50698"/>
                        </a:moveTo>
                        <a:cubicBezTo>
                          <a:pt x="51078" y="52535"/>
                          <a:pt x="49240" y="54669"/>
                          <a:pt x="47698" y="57014"/>
                        </a:cubicBezTo>
                        <a:lnTo>
                          <a:pt x="46473" y="54373"/>
                        </a:lnTo>
                        <a:cubicBezTo>
                          <a:pt x="46684" y="52197"/>
                          <a:pt x="49451" y="50867"/>
                          <a:pt x="51479" y="50698"/>
                        </a:cubicBezTo>
                        <a:close/>
                        <a:moveTo>
                          <a:pt x="75201" y="50698"/>
                        </a:moveTo>
                        <a:cubicBezTo>
                          <a:pt x="85785" y="50698"/>
                          <a:pt x="94847" y="57457"/>
                          <a:pt x="98248" y="66900"/>
                        </a:cubicBezTo>
                        <a:lnTo>
                          <a:pt x="99283" y="70744"/>
                        </a:lnTo>
                        <a:cubicBezTo>
                          <a:pt x="99557" y="72181"/>
                          <a:pt x="99705" y="73681"/>
                          <a:pt x="99705" y="75202"/>
                        </a:cubicBezTo>
                        <a:cubicBezTo>
                          <a:pt x="99705" y="88700"/>
                          <a:pt x="88700" y="99705"/>
                          <a:pt x="75201" y="99705"/>
                        </a:cubicBezTo>
                        <a:cubicBezTo>
                          <a:pt x="65653" y="99705"/>
                          <a:pt x="57204" y="94276"/>
                          <a:pt x="53148" y="85911"/>
                        </a:cubicBezTo>
                        <a:cubicBezTo>
                          <a:pt x="53824" y="85193"/>
                          <a:pt x="54394" y="84369"/>
                          <a:pt x="54838" y="83482"/>
                        </a:cubicBezTo>
                        <a:cubicBezTo>
                          <a:pt x="56296" y="80504"/>
                          <a:pt x="56317" y="76828"/>
                          <a:pt x="54859" y="72561"/>
                        </a:cubicBezTo>
                        <a:lnTo>
                          <a:pt x="54796" y="72350"/>
                        </a:lnTo>
                        <a:lnTo>
                          <a:pt x="52198" y="66731"/>
                        </a:lnTo>
                        <a:cubicBezTo>
                          <a:pt x="55725" y="57119"/>
                          <a:pt x="64893" y="50698"/>
                          <a:pt x="75201" y="50698"/>
                        </a:cubicBezTo>
                        <a:close/>
                        <a:moveTo>
                          <a:pt x="0" y="0"/>
                        </a:moveTo>
                        <a:lnTo>
                          <a:pt x="0" y="8450"/>
                        </a:lnTo>
                        <a:lnTo>
                          <a:pt x="53782" y="8450"/>
                        </a:lnTo>
                        <a:cubicBezTo>
                          <a:pt x="55725" y="8450"/>
                          <a:pt x="57626" y="9105"/>
                          <a:pt x="59126" y="10330"/>
                        </a:cubicBezTo>
                        <a:lnTo>
                          <a:pt x="87559" y="33460"/>
                        </a:lnTo>
                        <a:cubicBezTo>
                          <a:pt x="88932" y="34580"/>
                          <a:pt x="89883" y="36059"/>
                          <a:pt x="90368" y="37749"/>
                        </a:cubicBezTo>
                        <a:lnTo>
                          <a:pt x="92988" y="47466"/>
                        </a:lnTo>
                        <a:cubicBezTo>
                          <a:pt x="87855" y="44170"/>
                          <a:pt x="81750" y="42248"/>
                          <a:pt x="75201" y="42248"/>
                        </a:cubicBezTo>
                        <a:lnTo>
                          <a:pt x="51036" y="42248"/>
                        </a:lnTo>
                        <a:cubicBezTo>
                          <a:pt x="48057" y="42438"/>
                          <a:pt x="45015" y="43600"/>
                          <a:pt x="42692" y="45417"/>
                        </a:cubicBezTo>
                        <a:cubicBezTo>
                          <a:pt x="39798" y="47677"/>
                          <a:pt x="38150" y="50782"/>
                          <a:pt x="38023" y="54204"/>
                        </a:cubicBezTo>
                        <a:cubicBezTo>
                          <a:pt x="37981" y="55239"/>
                          <a:pt x="38150" y="56274"/>
                          <a:pt x="38573" y="57373"/>
                        </a:cubicBezTo>
                        <a:lnTo>
                          <a:pt x="38615" y="57521"/>
                        </a:lnTo>
                        <a:lnTo>
                          <a:pt x="46917" y="75476"/>
                        </a:lnTo>
                        <a:cubicBezTo>
                          <a:pt x="47550" y="77377"/>
                          <a:pt x="47656" y="78919"/>
                          <a:pt x="47255" y="79743"/>
                        </a:cubicBezTo>
                        <a:cubicBezTo>
                          <a:pt x="46980" y="80292"/>
                          <a:pt x="46304" y="80757"/>
                          <a:pt x="45248" y="81095"/>
                        </a:cubicBezTo>
                        <a:cubicBezTo>
                          <a:pt x="44329" y="81401"/>
                          <a:pt x="43727" y="81491"/>
                          <a:pt x="43326" y="81491"/>
                        </a:cubicBezTo>
                        <a:cubicBezTo>
                          <a:pt x="42924" y="81491"/>
                          <a:pt x="42723" y="81401"/>
                          <a:pt x="42607" y="81349"/>
                        </a:cubicBezTo>
                        <a:cubicBezTo>
                          <a:pt x="42016" y="81074"/>
                          <a:pt x="41002" y="80208"/>
                          <a:pt x="39565" y="77694"/>
                        </a:cubicBezTo>
                        <a:lnTo>
                          <a:pt x="39460" y="77525"/>
                        </a:lnTo>
                        <a:lnTo>
                          <a:pt x="19646" y="49515"/>
                        </a:lnTo>
                        <a:lnTo>
                          <a:pt x="19625" y="49472"/>
                        </a:lnTo>
                        <a:cubicBezTo>
                          <a:pt x="17702" y="46811"/>
                          <a:pt x="16667" y="43790"/>
                          <a:pt x="16667" y="40769"/>
                        </a:cubicBezTo>
                        <a:lnTo>
                          <a:pt x="16667" y="36545"/>
                        </a:lnTo>
                        <a:lnTo>
                          <a:pt x="0" y="36545"/>
                        </a:lnTo>
                        <a:lnTo>
                          <a:pt x="0" y="44994"/>
                        </a:lnTo>
                        <a:lnTo>
                          <a:pt x="8640" y="44994"/>
                        </a:lnTo>
                        <a:cubicBezTo>
                          <a:pt x="9274" y="48311"/>
                          <a:pt x="10668" y="51522"/>
                          <a:pt x="12759" y="54415"/>
                        </a:cubicBezTo>
                        <a:lnTo>
                          <a:pt x="32341" y="82088"/>
                        </a:lnTo>
                        <a:cubicBezTo>
                          <a:pt x="34580" y="85932"/>
                          <a:pt x="37791" y="89946"/>
                          <a:pt x="43326" y="89946"/>
                        </a:cubicBezTo>
                        <a:cubicBezTo>
                          <a:pt x="44044" y="89946"/>
                          <a:pt x="44804" y="89862"/>
                          <a:pt x="45607" y="89735"/>
                        </a:cubicBezTo>
                        <a:cubicBezTo>
                          <a:pt x="47888" y="94403"/>
                          <a:pt x="51268" y="98480"/>
                          <a:pt x="55535" y="101649"/>
                        </a:cubicBezTo>
                        <a:cubicBezTo>
                          <a:pt x="61239" y="105895"/>
                          <a:pt x="68040" y="108155"/>
                          <a:pt x="75201" y="108155"/>
                        </a:cubicBezTo>
                        <a:cubicBezTo>
                          <a:pt x="93368" y="108155"/>
                          <a:pt x="108155" y="93368"/>
                          <a:pt x="108155" y="75202"/>
                        </a:cubicBezTo>
                        <a:cubicBezTo>
                          <a:pt x="108155" y="73089"/>
                          <a:pt x="107943" y="71019"/>
                          <a:pt x="107563" y="69033"/>
                        </a:cubicBezTo>
                        <a:lnTo>
                          <a:pt x="107584" y="69012"/>
                        </a:lnTo>
                        <a:lnTo>
                          <a:pt x="107521" y="68843"/>
                        </a:lnTo>
                        <a:cubicBezTo>
                          <a:pt x="107225" y="67322"/>
                          <a:pt x="106824" y="65822"/>
                          <a:pt x="106317" y="64386"/>
                        </a:cubicBezTo>
                        <a:lnTo>
                          <a:pt x="98522" y="35531"/>
                        </a:lnTo>
                        <a:lnTo>
                          <a:pt x="98501" y="35488"/>
                        </a:lnTo>
                        <a:cubicBezTo>
                          <a:pt x="97572" y="32109"/>
                          <a:pt x="95628" y="29130"/>
                          <a:pt x="92882" y="26912"/>
                        </a:cubicBezTo>
                        <a:lnTo>
                          <a:pt x="64449" y="3781"/>
                        </a:lnTo>
                        <a:cubicBezTo>
                          <a:pt x="61450" y="1331"/>
                          <a:pt x="57669" y="0"/>
                          <a:pt x="537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59"/>
                  <p:cNvSpPr/>
                  <p:nvPr/>
                </p:nvSpPr>
                <p:spPr>
                  <a:xfrm>
                    <a:off x="4072175" y="2983175"/>
                    <a:ext cx="422500" cy="813300"/>
                  </a:xfrm>
                  <a:custGeom>
                    <a:rect b="b" l="l" r="r" t="t"/>
                    <a:pathLst>
                      <a:path extrusionOk="0" h="32532" w="16900">
                        <a:moveTo>
                          <a:pt x="8450" y="1"/>
                        </a:moveTo>
                        <a:cubicBezTo>
                          <a:pt x="8450" y="4648"/>
                          <a:pt x="4648" y="8450"/>
                          <a:pt x="1" y="8450"/>
                        </a:cubicBezTo>
                        <a:lnTo>
                          <a:pt x="1" y="16900"/>
                        </a:lnTo>
                        <a:cubicBezTo>
                          <a:pt x="3063" y="16900"/>
                          <a:pt x="5957" y="16055"/>
                          <a:pt x="8450" y="14618"/>
                        </a:cubicBezTo>
                        <a:lnTo>
                          <a:pt x="8450" y="32531"/>
                        </a:lnTo>
                        <a:lnTo>
                          <a:pt x="16900" y="32531"/>
                        </a:lnTo>
                        <a:lnTo>
                          <a:pt x="1690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cxnSp>
          <p:nvCxnSpPr>
            <p:cNvPr id="1440" name="Google Shape;1440;p59"/>
            <p:cNvCxnSpPr/>
            <p:nvPr/>
          </p:nvCxnSpPr>
          <p:spPr>
            <a:xfrm flipH="1">
              <a:off x="3742675" y="3813400"/>
              <a:ext cx="1662600" cy="1174500"/>
            </a:xfrm>
            <a:prstGeom prst="straightConnector1">
              <a:avLst/>
            </a:prstGeom>
            <a:noFill/>
            <a:ln cap="flat" cmpd="sng" w="19050">
              <a:solidFill>
                <a:schemeClr val="accent2"/>
              </a:solidFill>
              <a:prstDash val="solid"/>
              <a:round/>
              <a:headEnd len="med" w="med" type="oval"/>
              <a:tailEnd len="med" w="med" type="oval"/>
            </a:ln>
          </p:spPr>
        </p:cxnSp>
        <p:cxnSp>
          <p:nvCxnSpPr>
            <p:cNvPr id="1441" name="Google Shape;1441;p59"/>
            <p:cNvCxnSpPr/>
            <p:nvPr/>
          </p:nvCxnSpPr>
          <p:spPr>
            <a:xfrm>
              <a:off x="4789750" y="3176650"/>
              <a:ext cx="516600" cy="537600"/>
            </a:xfrm>
            <a:prstGeom prst="straightConnector1">
              <a:avLst/>
            </a:prstGeom>
            <a:noFill/>
            <a:ln cap="flat" cmpd="sng" w="19050">
              <a:solidFill>
                <a:schemeClr val="accent2"/>
              </a:solidFill>
              <a:prstDash val="solid"/>
              <a:round/>
              <a:headEnd len="med" w="med" type="oval"/>
              <a:tailEnd len="med" w="med" type="oval"/>
            </a:ln>
          </p:spPr>
        </p:cxnSp>
        <p:cxnSp>
          <p:nvCxnSpPr>
            <p:cNvPr id="1442" name="Google Shape;1442;p59"/>
            <p:cNvCxnSpPr/>
            <p:nvPr/>
          </p:nvCxnSpPr>
          <p:spPr>
            <a:xfrm>
              <a:off x="4080275" y="2455025"/>
              <a:ext cx="615600" cy="629700"/>
            </a:xfrm>
            <a:prstGeom prst="straightConnector1">
              <a:avLst/>
            </a:prstGeom>
            <a:noFill/>
            <a:ln cap="flat" cmpd="sng" w="19050">
              <a:solidFill>
                <a:schemeClr val="accent2"/>
              </a:solidFill>
              <a:prstDash val="solid"/>
              <a:round/>
              <a:headEnd len="med" w="med" type="oval"/>
              <a:tailEnd len="med" w="med" type="oval"/>
            </a:ln>
          </p:spPr>
        </p:cxnSp>
      </p:gr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46" name="Shape 1446"/>
        <p:cNvGrpSpPr/>
        <p:nvPr/>
      </p:nvGrpSpPr>
      <p:grpSpPr>
        <a:xfrm>
          <a:off x="0" y="0"/>
          <a:ext cx="0" cy="0"/>
          <a:chOff x="0" y="0"/>
          <a:chExt cx="0" cy="0"/>
        </a:xfrm>
      </p:grpSpPr>
      <p:sp>
        <p:nvSpPr>
          <p:cNvPr id="1447" name="Google Shape;1447;p60"/>
          <p:cNvSpPr txBox="1"/>
          <p:nvPr>
            <p:ph idx="12" type="sldNum"/>
          </p:nvPr>
        </p:nvSpPr>
        <p:spPr>
          <a:xfrm>
            <a:off x="8629950" y="4735225"/>
            <a:ext cx="356700" cy="2832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 </a:t>
            </a:r>
            <a:fld id="{00000000-1234-1234-1234-123412341234}" type="slidenum">
              <a:rPr lang="en"/>
              <a:t>‹#›</a:t>
            </a:fld>
            <a:r>
              <a:rPr lang="en"/>
              <a:t>.</a:t>
            </a:r>
            <a:endParaRPr/>
          </a:p>
        </p:txBody>
      </p:sp>
      <p:sp>
        <p:nvSpPr>
          <p:cNvPr id="1448" name="Google Shape;1448;p60"/>
          <p:cNvSpPr txBox="1"/>
          <p:nvPr>
            <p:ph type="title"/>
          </p:nvPr>
        </p:nvSpPr>
        <p:spPr>
          <a:xfrm>
            <a:off x="2045500" y="538175"/>
            <a:ext cx="5095800" cy="8067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SOMETIMES, REVIEWING CONCEPTS IS A GOOD IDEA</a:t>
            </a:r>
            <a:endParaRPr/>
          </a:p>
        </p:txBody>
      </p:sp>
      <p:sp>
        <p:nvSpPr>
          <p:cNvPr id="1449" name="Google Shape;1449;p60"/>
          <p:cNvSpPr txBox="1"/>
          <p:nvPr>
            <p:ph idx="1" type="subTitle"/>
          </p:nvPr>
        </p:nvSpPr>
        <p:spPr>
          <a:xfrm>
            <a:off x="718275" y="2648342"/>
            <a:ext cx="2002500" cy="431100"/>
          </a:xfrm>
          <a:prstGeom prst="rect">
            <a:avLst/>
          </a:prstGeom>
        </p:spPr>
        <p:txBody>
          <a:bodyPr anchorCtr="0" anchor="t" bIns="0" lIns="0" spcFirstLastPara="1" rIns="0" wrap="square" tIns="0">
            <a:noAutofit/>
          </a:bodyPr>
          <a:lstStyle/>
          <a:p>
            <a:pPr indent="0" lvl="0" marL="0" rtl="0" algn="ctr">
              <a:spcBef>
                <a:spcPts val="0"/>
              </a:spcBef>
              <a:spcAft>
                <a:spcPts val="1600"/>
              </a:spcAft>
              <a:buNone/>
            </a:pPr>
            <a:r>
              <a:rPr lang="en"/>
              <a:t>Mercury is the closest planet to the Sun</a:t>
            </a:r>
            <a:endParaRPr/>
          </a:p>
        </p:txBody>
      </p:sp>
      <p:sp>
        <p:nvSpPr>
          <p:cNvPr id="1450" name="Google Shape;1450;p60"/>
          <p:cNvSpPr txBox="1"/>
          <p:nvPr>
            <p:ph idx="2" type="title"/>
          </p:nvPr>
        </p:nvSpPr>
        <p:spPr>
          <a:xfrm>
            <a:off x="722376" y="2064056"/>
            <a:ext cx="2002500" cy="3201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01</a:t>
            </a:r>
            <a:endParaRPr/>
          </a:p>
        </p:txBody>
      </p:sp>
      <p:sp>
        <p:nvSpPr>
          <p:cNvPr id="1451" name="Google Shape;1451;p60"/>
          <p:cNvSpPr txBox="1"/>
          <p:nvPr>
            <p:ph idx="3" type="title"/>
          </p:nvPr>
        </p:nvSpPr>
        <p:spPr>
          <a:xfrm>
            <a:off x="722376" y="3626593"/>
            <a:ext cx="2002500" cy="3201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04</a:t>
            </a:r>
            <a:endParaRPr/>
          </a:p>
        </p:txBody>
      </p:sp>
      <p:sp>
        <p:nvSpPr>
          <p:cNvPr id="1452" name="Google Shape;1452;p60"/>
          <p:cNvSpPr txBox="1"/>
          <p:nvPr>
            <p:ph idx="4" type="subTitle"/>
          </p:nvPr>
        </p:nvSpPr>
        <p:spPr>
          <a:xfrm>
            <a:off x="718275" y="4178980"/>
            <a:ext cx="2002500" cy="431100"/>
          </a:xfrm>
          <a:prstGeom prst="rect">
            <a:avLst/>
          </a:prstGeom>
        </p:spPr>
        <p:txBody>
          <a:bodyPr anchorCtr="0" anchor="t" bIns="0" lIns="0" spcFirstLastPara="1" rIns="0" wrap="square" tIns="0">
            <a:noAutofit/>
          </a:bodyPr>
          <a:lstStyle/>
          <a:p>
            <a:pPr indent="0" lvl="0" marL="0" rtl="0" algn="ctr">
              <a:spcBef>
                <a:spcPts val="0"/>
              </a:spcBef>
              <a:spcAft>
                <a:spcPts val="1600"/>
              </a:spcAft>
              <a:buNone/>
            </a:pPr>
            <a:r>
              <a:rPr lang="en"/>
              <a:t>Jupiter is the biggest planet of them all</a:t>
            </a:r>
            <a:endParaRPr/>
          </a:p>
        </p:txBody>
      </p:sp>
      <p:sp>
        <p:nvSpPr>
          <p:cNvPr id="1453" name="Google Shape;1453;p60"/>
          <p:cNvSpPr txBox="1"/>
          <p:nvPr>
            <p:ph idx="5" type="subTitle"/>
          </p:nvPr>
        </p:nvSpPr>
        <p:spPr>
          <a:xfrm>
            <a:off x="3568700" y="2648342"/>
            <a:ext cx="2002500" cy="431100"/>
          </a:xfrm>
          <a:prstGeom prst="rect">
            <a:avLst/>
          </a:prstGeom>
        </p:spPr>
        <p:txBody>
          <a:bodyPr anchorCtr="0" anchor="t" bIns="0" lIns="0" spcFirstLastPara="1" rIns="0" wrap="square" tIns="0">
            <a:noAutofit/>
          </a:bodyPr>
          <a:lstStyle/>
          <a:p>
            <a:pPr indent="0" lvl="0" marL="0" rtl="0" algn="ctr">
              <a:spcBef>
                <a:spcPts val="0"/>
              </a:spcBef>
              <a:spcAft>
                <a:spcPts val="1600"/>
              </a:spcAft>
              <a:buNone/>
            </a:pPr>
            <a:r>
              <a:rPr lang="en"/>
              <a:t>Venus is the second planet from the Sun</a:t>
            </a:r>
            <a:endParaRPr/>
          </a:p>
        </p:txBody>
      </p:sp>
      <p:sp>
        <p:nvSpPr>
          <p:cNvPr id="1454" name="Google Shape;1454;p60"/>
          <p:cNvSpPr txBox="1"/>
          <p:nvPr>
            <p:ph idx="6" type="title"/>
          </p:nvPr>
        </p:nvSpPr>
        <p:spPr>
          <a:xfrm>
            <a:off x="3572801" y="2064056"/>
            <a:ext cx="2002500" cy="3201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02</a:t>
            </a:r>
            <a:endParaRPr/>
          </a:p>
        </p:txBody>
      </p:sp>
      <p:sp>
        <p:nvSpPr>
          <p:cNvPr id="1455" name="Google Shape;1455;p60"/>
          <p:cNvSpPr txBox="1"/>
          <p:nvPr>
            <p:ph idx="7" type="title"/>
          </p:nvPr>
        </p:nvSpPr>
        <p:spPr>
          <a:xfrm>
            <a:off x="3572801" y="3626593"/>
            <a:ext cx="2002500" cy="3201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05</a:t>
            </a:r>
            <a:endParaRPr/>
          </a:p>
        </p:txBody>
      </p:sp>
      <p:sp>
        <p:nvSpPr>
          <p:cNvPr id="1456" name="Google Shape;1456;p60"/>
          <p:cNvSpPr txBox="1"/>
          <p:nvPr>
            <p:ph idx="8" type="subTitle"/>
          </p:nvPr>
        </p:nvSpPr>
        <p:spPr>
          <a:xfrm>
            <a:off x="3568700" y="4178980"/>
            <a:ext cx="2002500" cy="431100"/>
          </a:xfrm>
          <a:prstGeom prst="rect">
            <a:avLst/>
          </a:prstGeom>
        </p:spPr>
        <p:txBody>
          <a:bodyPr anchorCtr="0" anchor="t" bIns="0" lIns="0" spcFirstLastPara="1" rIns="0" wrap="square" tIns="0">
            <a:noAutofit/>
          </a:bodyPr>
          <a:lstStyle/>
          <a:p>
            <a:pPr indent="0" lvl="0" marL="0" rtl="0" algn="ctr">
              <a:spcBef>
                <a:spcPts val="0"/>
              </a:spcBef>
              <a:spcAft>
                <a:spcPts val="1600"/>
              </a:spcAft>
              <a:buNone/>
            </a:pPr>
            <a:r>
              <a:rPr lang="en"/>
              <a:t>Saturn is a gas giant and has several rings</a:t>
            </a:r>
            <a:endParaRPr/>
          </a:p>
        </p:txBody>
      </p:sp>
      <p:sp>
        <p:nvSpPr>
          <p:cNvPr id="1457" name="Google Shape;1457;p60"/>
          <p:cNvSpPr txBox="1"/>
          <p:nvPr>
            <p:ph idx="9" type="subTitle"/>
          </p:nvPr>
        </p:nvSpPr>
        <p:spPr>
          <a:xfrm>
            <a:off x="6419125" y="2648342"/>
            <a:ext cx="2002500" cy="431100"/>
          </a:xfrm>
          <a:prstGeom prst="rect">
            <a:avLst/>
          </a:prstGeom>
        </p:spPr>
        <p:txBody>
          <a:bodyPr anchorCtr="0" anchor="t" bIns="0" lIns="0" spcFirstLastPara="1" rIns="0" wrap="square" tIns="0">
            <a:noAutofit/>
          </a:bodyPr>
          <a:lstStyle/>
          <a:p>
            <a:pPr indent="0" lvl="0" marL="0" rtl="0" algn="ctr">
              <a:spcBef>
                <a:spcPts val="0"/>
              </a:spcBef>
              <a:spcAft>
                <a:spcPts val="1600"/>
              </a:spcAft>
              <a:buNone/>
            </a:pPr>
            <a:r>
              <a:rPr lang="en"/>
              <a:t>Despite being red, Mars is a cold place</a:t>
            </a:r>
            <a:endParaRPr/>
          </a:p>
        </p:txBody>
      </p:sp>
      <p:sp>
        <p:nvSpPr>
          <p:cNvPr id="1458" name="Google Shape;1458;p60"/>
          <p:cNvSpPr txBox="1"/>
          <p:nvPr>
            <p:ph idx="13" type="title"/>
          </p:nvPr>
        </p:nvSpPr>
        <p:spPr>
          <a:xfrm>
            <a:off x="6423226" y="2064056"/>
            <a:ext cx="2002500" cy="3201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03</a:t>
            </a:r>
            <a:endParaRPr/>
          </a:p>
        </p:txBody>
      </p:sp>
      <p:sp>
        <p:nvSpPr>
          <p:cNvPr id="1459" name="Google Shape;1459;p60"/>
          <p:cNvSpPr txBox="1"/>
          <p:nvPr>
            <p:ph idx="14" type="title"/>
          </p:nvPr>
        </p:nvSpPr>
        <p:spPr>
          <a:xfrm>
            <a:off x="6423226" y="3626593"/>
            <a:ext cx="2002500" cy="3201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06</a:t>
            </a:r>
            <a:endParaRPr/>
          </a:p>
        </p:txBody>
      </p:sp>
      <p:sp>
        <p:nvSpPr>
          <p:cNvPr id="1460" name="Google Shape;1460;p60"/>
          <p:cNvSpPr txBox="1"/>
          <p:nvPr>
            <p:ph idx="15" type="subTitle"/>
          </p:nvPr>
        </p:nvSpPr>
        <p:spPr>
          <a:xfrm>
            <a:off x="6419125" y="4178980"/>
            <a:ext cx="2002500" cy="431100"/>
          </a:xfrm>
          <a:prstGeom prst="rect">
            <a:avLst/>
          </a:prstGeom>
        </p:spPr>
        <p:txBody>
          <a:bodyPr anchorCtr="0" anchor="t" bIns="0" lIns="0" spcFirstLastPara="1" rIns="0" wrap="square" tIns="0">
            <a:noAutofit/>
          </a:bodyPr>
          <a:lstStyle/>
          <a:p>
            <a:pPr indent="0" lvl="0" marL="0" rtl="0" algn="ctr">
              <a:spcBef>
                <a:spcPts val="0"/>
              </a:spcBef>
              <a:spcAft>
                <a:spcPts val="1600"/>
              </a:spcAft>
              <a:buNone/>
            </a:pPr>
            <a:r>
              <a:rPr lang="en"/>
              <a:t>Neptune is the farthest planet from the Sun</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64" name="Shape 1464"/>
        <p:cNvGrpSpPr/>
        <p:nvPr/>
      </p:nvGrpSpPr>
      <p:grpSpPr>
        <a:xfrm>
          <a:off x="0" y="0"/>
          <a:ext cx="0" cy="0"/>
          <a:chOff x="0" y="0"/>
          <a:chExt cx="0" cy="0"/>
        </a:xfrm>
      </p:grpSpPr>
      <p:sp>
        <p:nvSpPr>
          <p:cNvPr id="1465" name="Google Shape;1465;p61"/>
          <p:cNvSpPr txBox="1"/>
          <p:nvPr>
            <p:ph idx="12" type="sldNum"/>
          </p:nvPr>
        </p:nvSpPr>
        <p:spPr>
          <a:xfrm>
            <a:off x="8629950" y="4735225"/>
            <a:ext cx="356700" cy="2832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 </a:t>
            </a:r>
            <a:fld id="{00000000-1234-1234-1234-123412341234}" type="slidenum">
              <a:rPr lang="en"/>
              <a:t>‹#›</a:t>
            </a:fld>
            <a:r>
              <a:rPr lang="en"/>
              <a:t>.</a:t>
            </a:r>
            <a:endParaRPr/>
          </a:p>
        </p:txBody>
      </p:sp>
      <p:sp>
        <p:nvSpPr>
          <p:cNvPr id="1466" name="Google Shape;1466;p61"/>
          <p:cNvSpPr txBox="1"/>
          <p:nvPr>
            <p:ph idx="4294967295" type="subTitle"/>
          </p:nvPr>
        </p:nvSpPr>
        <p:spPr>
          <a:xfrm>
            <a:off x="4876800" y="1940075"/>
            <a:ext cx="1982700" cy="479400"/>
          </a:xfrm>
          <a:prstGeom prst="rect">
            <a:avLst/>
          </a:prstGeom>
        </p:spPr>
        <p:txBody>
          <a:bodyPr anchorCtr="0" anchor="ctr" bIns="0" lIns="0" spcFirstLastPara="1" rIns="0" wrap="square" tIns="0">
            <a:noAutofit/>
          </a:bodyPr>
          <a:lstStyle/>
          <a:p>
            <a:pPr indent="0" lvl="0" marL="0" rtl="0" algn="ctr">
              <a:spcBef>
                <a:spcPts val="0"/>
              </a:spcBef>
              <a:spcAft>
                <a:spcPts val="1600"/>
              </a:spcAft>
              <a:buNone/>
            </a:pPr>
            <a:r>
              <a:rPr b="1" lang="en" sz="2400">
                <a:solidFill>
                  <a:schemeClr val="lt1"/>
                </a:solidFill>
                <a:highlight>
                  <a:schemeClr val="accent2"/>
                </a:highlight>
                <a:latin typeface="Khand"/>
                <a:ea typeface="Khand"/>
                <a:cs typeface="Khand"/>
                <a:sym typeface="Khand"/>
              </a:rPr>
              <a:t>PREMIUM</a:t>
            </a:r>
            <a:endParaRPr b="1" sz="2400">
              <a:solidFill>
                <a:schemeClr val="lt1"/>
              </a:solidFill>
              <a:highlight>
                <a:schemeClr val="accent2"/>
              </a:highlight>
              <a:latin typeface="Khand"/>
              <a:ea typeface="Khand"/>
              <a:cs typeface="Khand"/>
              <a:sym typeface="Khand"/>
            </a:endParaRPr>
          </a:p>
        </p:txBody>
      </p:sp>
      <p:sp>
        <p:nvSpPr>
          <p:cNvPr id="1467" name="Google Shape;1467;p61"/>
          <p:cNvSpPr txBox="1"/>
          <p:nvPr>
            <p:ph idx="4294967295" type="subTitle"/>
          </p:nvPr>
        </p:nvSpPr>
        <p:spPr>
          <a:xfrm>
            <a:off x="2284500" y="3601150"/>
            <a:ext cx="1982700" cy="1011600"/>
          </a:xfrm>
          <a:prstGeom prst="rect">
            <a:avLst/>
          </a:prstGeom>
        </p:spPr>
        <p:txBody>
          <a:bodyPr anchorCtr="0" anchor="b" bIns="0" lIns="0" spcFirstLastPara="1" rIns="0" wrap="square" tIns="0">
            <a:noAutofit/>
          </a:bodyPr>
          <a:lstStyle/>
          <a:p>
            <a:pPr indent="0" lvl="0" marL="0" rtl="0" algn="ctr">
              <a:spcBef>
                <a:spcPts val="0"/>
              </a:spcBef>
              <a:spcAft>
                <a:spcPts val="0"/>
              </a:spcAft>
              <a:buClr>
                <a:srgbClr val="000000"/>
              </a:buClr>
              <a:buFont typeface="Arial"/>
              <a:buNone/>
            </a:pPr>
            <a:r>
              <a:rPr b="0" lang="en"/>
              <a:t>You can explain your product or your service</a:t>
            </a:r>
            <a:endParaRPr b="0"/>
          </a:p>
          <a:p>
            <a:pPr indent="0" lvl="0" marL="0" rtl="0" algn="ctr">
              <a:spcBef>
                <a:spcPts val="0"/>
              </a:spcBef>
              <a:spcAft>
                <a:spcPts val="0"/>
              </a:spcAft>
              <a:buClr>
                <a:srgbClr val="000000"/>
              </a:buClr>
              <a:buFont typeface="Arial"/>
              <a:buNone/>
            </a:pPr>
            <a:r>
              <a:t/>
            </a:r>
            <a:endParaRPr b="0"/>
          </a:p>
          <a:p>
            <a:pPr indent="0" lvl="0" marL="0" rtl="0" algn="ctr">
              <a:spcBef>
                <a:spcPts val="0"/>
              </a:spcBef>
              <a:spcAft>
                <a:spcPts val="0"/>
              </a:spcAft>
              <a:buClr>
                <a:srgbClr val="000000"/>
              </a:buClr>
              <a:buFont typeface="Arial"/>
              <a:buNone/>
            </a:pPr>
            <a:r>
              <a:rPr b="0" lang="en"/>
              <a:t>Characteristic</a:t>
            </a:r>
            <a:endParaRPr b="0"/>
          </a:p>
          <a:p>
            <a:pPr indent="0" lvl="0" marL="0" rtl="0" algn="ctr">
              <a:spcBef>
                <a:spcPts val="0"/>
              </a:spcBef>
              <a:spcAft>
                <a:spcPts val="0"/>
              </a:spcAft>
              <a:buNone/>
            </a:pPr>
            <a:r>
              <a:rPr b="0" lang="en"/>
              <a:t>Characteristic</a:t>
            </a:r>
            <a:endParaRPr/>
          </a:p>
        </p:txBody>
      </p:sp>
      <p:sp>
        <p:nvSpPr>
          <p:cNvPr id="1468" name="Google Shape;1468;p61"/>
          <p:cNvSpPr txBox="1"/>
          <p:nvPr>
            <p:ph idx="4294967295" type="subTitle"/>
          </p:nvPr>
        </p:nvSpPr>
        <p:spPr>
          <a:xfrm>
            <a:off x="2284500" y="2913100"/>
            <a:ext cx="1982700" cy="283200"/>
          </a:xfrm>
          <a:prstGeom prst="rect">
            <a:avLst/>
          </a:prstGeom>
        </p:spPr>
        <p:txBody>
          <a:bodyPr anchorCtr="0" anchor="ctr" bIns="0" lIns="0" spcFirstLastPara="1" rIns="0" wrap="square" tIns="164575">
            <a:noAutofit/>
          </a:bodyPr>
          <a:lstStyle/>
          <a:p>
            <a:pPr indent="0" lvl="0" marL="0" rtl="0" algn="ctr">
              <a:spcBef>
                <a:spcPts val="0"/>
              </a:spcBef>
              <a:spcAft>
                <a:spcPts val="1600"/>
              </a:spcAft>
              <a:buNone/>
            </a:pPr>
            <a:r>
              <a:rPr lang="en" sz="2400">
                <a:highlight>
                  <a:schemeClr val="accent1"/>
                </a:highlight>
                <a:latin typeface="Khand"/>
                <a:ea typeface="Khand"/>
                <a:cs typeface="Khand"/>
                <a:sym typeface="Khand"/>
              </a:rPr>
              <a:t>$0</a:t>
            </a:r>
            <a:endParaRPr sz="2400">
              <a:highlight>
                <a:schemeClr val="accent1"/>
              </a:highlight>
              <a:latin typeface="Khand"/>
              <a:ea typeface="Khand"/>
              <a:cs typeface="Khand"/>
              <a:sym typeface="Khand"/>
            </a:endParaRPr>
          </a:p>
        </p:txBody>
      </p:sp>
      <p:cxnSp>
        <p:nvCxnSpPr>
          <p:cNvPr id="1469" name="Google Shape;1469;p61"/>
          <p:cNvCxnSpPr/>
          <p:nvPr/>
        </p:nvCxnSpPr>
        <p:spPr>
          <a:xfrm rot="10800000">
            <a:off x="3275825" y="2388725"/>
            <a:ext cx="0" cy="370500"/>
          </a:xfrm>
          <a:prstGeom prst="straightConnector1">
            <a:avLst/>
          </a:prstGeom>
          <a:noFill/>
          <a:ln cap="flat" cmpd="sng" w="19050">
            <a:solidFill>
              <a:schemeClr val="dk2"/>
            </a:solidFill>
            <a:prstDash val="solid"/>
            <a:round/>
            <a:headEnd len="med" w="med" type="oval"/>
            <a:tailEnd len="med" w="med" type="oval"/>
          </a:ln>
        </p:spPr>
      </p:cxnSp>
      <p:sp>
        <p:nvSpPr>
          <p:cNvPr id="1470" name="Google Shape;1470;p61"/>
          <p:cNvSpPr txBox="1"/>
          <p:nvPr>
            <p:ph idx="4294967295" type="subTitle"/>
          </p:nvPr>
        </p:nvSpPr>
        <p:spPr>
          <a:xfrm>
            <a:off x="4876800" y="2913100"/>
            <a:ext cx="1982700" cy="283200"/>
          </a:xfrm>
          <a:prstGeom prst="rect">
            <a:avLst/>
          </a:prstGeom>
        </p:spPr>
        <p:txBody>
          <a:bodyPr anchorCtr="0" anchor="ctr" bIns="0" lIns="0" spcFirstLastPara="1" rIns="0" wrap="square" tIns="164575">
            <a:noAutofit/>
          </a:bodyPr>
          <a:lstStyle/>
          <a:p>
            <a:pPr indent="0" lvl="0" marL="0" rtl="0" algn="ctr">
              <a:spcBef>
                <a:spcPts val="0"/>
              </a:spcBef>
              <a:spcAft>
                <a:spcPts val="1600"/>
              </a:spcAft>
              <a:buNone/>
            </a:pPr>
            <a:r>
              <a:rPr lang="en" sz="2400">
                <a:solidFill>
                  <a:schemeClr val="lt1"/>
                </a:solidFill>
                <a:highlight>
                  <a:schemeClr val="accent2"/>
                </a:highlight>
                <a:latin typeface="Khand"/>
                <a:ea typeface="Khand"/>
                <a:cs typeface="Khand"/>
                <a:sym typeface="Khand"/>
              </a:rPr>
              <a:t>$35</a:t>
            </a:r>
            <a:endParaRPr sz="2400">
              <a:solidFill>
                <a:schemeClr val="lt1"/>
              </a:solidFill>
              <a:highlight>
                <a:schemeClr val="accent2"/>
              </a:highlight>
              <a:latin typeface="Khand"/>
              <a:ea typeface="Khand"/>
              <a:cs typeface="Khand"/>
              <a:sym typeface="Khand"/>
            </a:endParaRPr>
          </a:p>
        </p:txBody>
      </p:sp>
      <p:sp>
        <p:nvSpPr>
          <p:cNvPr id="1471" name="Google Shape;1471;p61"/>
          <p:cNvSpPr txBox="1"/>
          <p:nvPr>
            <p:ph type="title"/>
          </p:nvPr>
        </p:nvSpPr>
        <p:spPr>
          <a:xfrm>
            <a:off x="2086050" y="538175"/>
            <a:ext cx="4971900" cy="479400"/>
          </a:xfrm>
          <a:prstGeom prst="rect">
            <a:avLst/>
          </a:prstGeom>
        </p:spPr>
        <p:txBody>
          <a:bodyPr anchorCtr="0" anchor="t" bIns="0" lIns="0" spcFirstLastPara="1" rIns="0" wrap="square" tIns="0">
            <a:noAutofit/>
          </a:bodyPr>
          <a:lstStyle/>
          <a:p>
            <a:pPr indent="0" lvl="0" marL="0" rtl="0" algn="ctr">
              <a:spcBef>
                <a:spcPts val="0"/>
              </a:spcBef>
              <a:spcAft>
                <a:spcPts val="0"/>
              </a:spcAft>
              <a:buNone/>
            </a:pPr>
            <a:r>
              <a:rPr lang="en"/>
              <a:t>OUR SERVICES</a:t>
            </a:r>
            <a:endParaRPr/>
          </a:p>
        </p:txBody>
      </p:sp>
      <p:sp>
        <p:nvSpPr>
          <p:cNvPr id="1472" name="Google Shape;1472;p61"/>
          <p:cNvSpPr txBox="1"/>
          <p:nvPr>
            <p:ph idx="4294967295" type="subTitle"/>
          </p:nvPr>
        </p:nvSpPr>
        <p:spPr>
          <a:xfrm>
            <a:off x="2284325" y="1940075"/>
            <a:ext cx="1982700" cy="479400"/>
          </a:xfrm>
          <a:prstGeom prst="rect">
            <a:avLst/>
          </a:prstGeom>
        </p:spPr>
        <p:txBody>
          <a:bodyPr anchorCtr="0" anchor="ctr" bIns="0" lIns="0" spcFirstLastPara="1" rIns="0" wrap="square" tIns="0">
            <a:noAutofit/>
          </a:bodyPr>
          <a:lstStyle/>
          <a:p>
            <a:pPr indent="0" lvl="0" marL="0" rtl="0" algn="ctr">
              <a:spcBef>
                <a:spcPts val="0"/>
              </a:spcBef>
              <a:spcAft>
                <a:spcPts val="1600"/>
              </a:spcAft>
              <a:buNone/>
            </a:pPr>
            <a:r>
              <a:rPr b="1" lang="en" sz="2400">
                <a:highlight>
                  <a:schemeClr val="accent1"/>
                </a:highlight>
                <a:latin typeface="Khand"/>
                <a:ea typeface="Khand"/>
                <a:cs typeface="Khand"/>
                <a:sym typeface="Khand"/>
              </a:rPr>
              <a:t>FREE</a:t>
            </a:r>
            <a:endParaRPr b="1" sz="2400">
              <a:highlight>
                <a:schemeClr val="accent1"/>
              </a:highlight>
              <a:latin typeface="Khand"/>
              <a:ea typeface="Khand"/>
              <a:cs typeface="Khand"/>
              <a:sym typeface="Khand"/>
            </a:endParaRPr>
          </a:p>
        </p:txBody>
      </p:sp>
      <p:cxnSp>
        <p:nvCxnSpPr>
          <p:cNvPr id="1473" name="Google Shape;1473;p61"/>
          <p:cNvCxnSpPr/>
          <p:nvPr/>
        </p:nvCxnSpPr>
        <p:spPr>
          <a:xfrm rot="10800000">
            <a:off x="5868150" y="2388725"/>
            <a:ext cx="0" cy="370500"/>
          </a:xfrm>
          <a:prstGeom prst="straightConnector1">
            <a:avLst/>
          </a:prstGeom>
          <a:noFill/>
          <a:ln cap="flat" cmpd="sng" w="19050">
            <a:solidFill>
              <a:schemeClr val="dk2"/>
            </a:solidFill>
            <a:prstDash val="solid"/>
            <a:round/>
            <a:headEnd len="med" w="med" type="oval"/>
            <a:tailEnd len="med" w="med" type="oval"/>
          </a:ln>
        </p:spPr>
      </p:cxnSp>
      <p:sp>
        <p:nvSpPr>
          <p:cNvPr id="1474" name="Google Shape;1474;p61"/>
          <p:cNvSpPr txBox="1"/>
          <p:nvPr>
            <p:ph idx="4294967295" type="subTitle"/>
          </p:nvPr>
        </p:nvSpPr>
        <p:spPr>
          <a:xfrm>
            <a:off x="4876800" y="3601150"/>
            <a:ext cx="1982700" cy="10116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b="0" lang="en"/>
              <a:t>You can explain your product or your service</a:t>
            </a:r>
            <a:endParaRPr b="0"/>
          </a:p>
          <a:p>
            <a:pPr indent="0" lvl="0" marL="0" rtl="0" algn="ctr">
              <a:spcBef>
                <a:spcPts val="0"/>
              </a:spcBef>
              <a:spcAft>
                <a:spcPts val="0"/>
              </a:spcAft>
              <a:buNone/>
            </a:pPr>
            <a:r>
              <a:t/>
            </a:r>
            <a:endParaRPr b="0"/>
          </a:p>
          <a:p>
            <a:pPr indent="0" lvl="0" marL="0" rtl="0" algn="ctr">
              <a:spcBef>
                <a:spcPts val="0"/>
              </a:spcBef>
              <a:spcAft>
                <a:spcPts val="0"/>
              </a:spcAft>
              <a:buNone/>
            </a:pPr>
            <a:r>
              <a:rPr b="0" lang="en"/>
              <a:t>Characteristic</a:t>
            </a:r>
            <a:endParaRPr b="0"/>
          </a:p>
          <a:p>
            <a:pPr indent="0" lvl="0" marL="0" rtl="0" algn="ctr">
              <a:spcBef>
                <a:spcPts val="0"/>
              </a:spcBef>
              <a:spcAft>
                <a:spcPts val="0"/>
              </a:spcAft>
              <a:buNone/>
            </a:pPr>
            <a:r>
              <a:rPr b="0" lang="en"/>
              <a:t>Characteristic</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78" name="Shape 1478"/>
        <p:cNvGrpSpPr/>
        <p:nvPr/>
      </p:nvGrpSpPr>
      <p:grpSpPr>
        <a:xfrm>
          <a:off x="0" y="0"/>
          <a:ext cx="0" cy="0"/>
          <a:chOff x="0" y="0"/>
          <a:chExt cx="0" cy="0"/>
        </a:xfrm>
      </p:grpSpPr>
      <p:sp>
        <p:nvSpPr>
          <p:cNvPr id="1479" name="Google Shape;1479;p62"/>
          <p:cNvSpPr txBox="1"/>
          <p:nvPr>
            <p:ph type="title"/>
          </p:nvPr>
        </p:nvSpPr>
        <p:spPr>
          <a:xfrm>
            <a:off x="714375" y="538175"/>
            <a:ext cx="5246100" cy="4794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HOW ABOUT THIS DIAMOND SHAPED DIAGRAM?</a:t>
            </a:r>
            <a:endParaRPr/>
          </a:p>
        </p:txBody>
      </p:sp>
      <p:sp>
        <p:nvSpPr>
          <p:cNvPr id="1480" name="Google Shape;1480;p62"/>
          <p:cNvSpPr txBox="1"/>
          <p:nvPr>
            <p:ph idx="12" type="sldNum"/>
          </p:nvPr>
        </p:nvSpPr>
        <p:spPr>
          <a:xfrm>
            <a:off x="8629950" y="4735225"/>
            <a:ext cx="356700" cy="2832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 </a:t>
            </a:r>
            <a:fld id="{00000000-1234-1234-1234-123412341234}" type="slidenum">
              <a:rPr lang="en"/>
              <a:t>‹#›</a:t>
            </a:fld>
            <a:r>
              <a:rPr lang="en"/>
              <a:t>.</a:t>
            </a:r>
            <a:endParaRPr/>
          </a:p>
        </p:txBody>
      </p:sp>
      <p:grpSp>
        <p:nvGrpSpPr>
          <p:cNvPr id="1481" name="Google Shape;1481;p62"/>
          <p:cNvGrpSpPr/>
          <p:nvPr/>
        </p:nvGrpSpPr>
        <p:grpSpPr>
          <a:xfrm>
            <a:off x="4190457" y="1665713"/>
            <a:ext cx="763587" cy="1089003"/>
            <a:chOff x="4190457" y="1675848"/>
            <a:chExt cx="763587" cy="1089003"/>
          </a:xfrm>
        </p:grpSpPr>
        <p:grpSp>
          <p:nvGrpSpPr>
            <p:cNvPr id="1482" name="Google Shape;1482;p62"/>
            <p:cNvGrpSpPr/>
            <p:nvPr/>
          </p:nvGrpSpPr>
          <p:grpSpPr>
            <a:xfrm flipH="1" rot="-5400000">
              <a:off x="4027749" y="1838557"/>
              <a:ext cx="1089003" cy="763587"/>
              <a:chOff x="559274" y="1493074"/>
              <a:chExt cx="3801059" cy="2670817"/>
            </a:xfrm>
          </p:grpSpPr>
          <p:sp>
            <p:nvSpPr>
              <p:cNvPr id="1483" name="Google Shape;1483;p62"/>
              <p:cNvSpPr/>
              <p:nvPr/>
            </p:nvSpPr>
            <p:spPr>
              <a:xfrm>
                <a:off x="559274"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62"/>
              <p:cNvSpPr/>
              <p:nvPr/>
            </p:nvSpPr>
            <p:spPr>
              <a:xfrm>
                <a:off x="3692683" y="1493300"/>
                <a:ext cx="667650" cy="2670550"/>
              </a:xfrm>
              <a:custGeom>
                <a:rect b="b" l="l" r="r" t="t"/>
                <a:pathLst>
                  <a:path extrusionOk="0" h="106822" w="26706">
                    <a:moveTo>
                      <a:pt x="0" y="0"/>
                    </a:moveTo>
                    <a:lnTo>
                      <a:pt x="0" y="106822"/>
                    </a:lnTo>
                    <a:cubicBezTo>
                      <a:pt x="14777" y="106822"/>
                      <a:pt x="26706" y="82965"/>
                      <a:pt x="26706" y="53411"/>
                    </a:cubicBezTo>
                    <a:cubicBezTo>
                      <a:pt x="26706" y="23857"/>
                      <a:pt x="14777" y="0"/>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62"/>
              <p:cNvSpPr/>
              <p:nvPr/>
            </p:nvSpPr>
            <p:spPr>
              <a:xfrm>
                <a:off x="1706672"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62"/>
              <p:cNvSpPr/>
              <p:nvPr/>
            </p:nvSpPr>
            <p:spPr>
              <a:xfrm>
                <a:off x="2191445" y="1493074"/>
                <a:ext cx="1528791" cy="2670817"/>
              </a:xfrm>
              <a:custGeom>
                <a:rect b="b" l="l" r="r" t="t"/>
                <a:pathLst>
                  <a:path extrusionOk="0" h="106822" w="174122">
                    <a:moveTo>
                      <a:pt x="1" y="0"/>
                    </a:moveTo>
                    <a:lnTo>
                      <a:pt x="1" y="106822"/>
                    </a:lnTo>
                    <a:lnTo>
                      <a:pt x="174121" y="106822"/>
                    </a:lnTo>
                    <a:lnTo>
                      <a:pt x="1741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7" name="Google Shape;1487;p62"/>
            <p:cNvSpPr txBox="1"/>
            <p:nvPr/>
          </p:nvSpPr>
          <p:spPr>
            <a:xfrm>
              <a:off x="4255252" y="2242899"/>
              <a:ext cx="645900" cy="303300"/>
            </a:xfrm>
            <a:prstGeom prst="rect">
              <a:avLst/>
            </a:prstGeom>
            <a:solidFill>
              <a:schemeClr val="accent3"/>
            </a:solidFill>
            <a:ln>
              <a:noFill/>
            </a:ln>
          </p:spPr>
          <p:txBody>
            <a:bodyPr anchorCtr="0" anchor="t" bIns="0" lIns="0" spcFirstLastPara="1" rIns="0" wrap="square" tIns="0">
              <a:noAutofit/>
            </a:bodyPr>
            <a:lstStyle/>
            <a:p>
              <a:pPr indent="0" lvl="0" marL="0" rtl="0" algn="ctr">
                <a:lnSpc>
                  <a:spcPct val="75000"/>
                </a:lnSpc>
                <a:spcBef>
                  <a:spcPts val="0"/>
                </a:spcBef>
                <a:spcAft>
                  <a:spcPts val="0"/>
                </a:spcAft>
                <a:buNone/>
              </a:pPr>
              <a:r>
                <a:rPr b="1" lang="en" sz="3600">
                  <a:solidFill>
                    <a:schemeClr val="dk2"/>
                  </a:solidFill>
                  <a:latin typeface="Khand"/>
                  <a:ea typeface="Khand"/>
                  <a:cs typeface="Khand"/>
                  <a:sym typeface="Khand"/>
                </a:rPr>
                <a:t>01</a:t>
              </a:r>
              <a:endParaRPr b="1" sz="3600">
                <a:solidFill>
                  <a:schemeClr val="dk2"/>
                </a:solidFill>
                <a:latin typeface="Khand"/>
                <a:ea typeface="Khand"/>
                <a:cs typeface="Khand"/>
                <a:sym typeface="Khand"/>
              </a:endParaRPr>
            </a:p>
          </p:txBody>
        </p:sp>
      </p:grpSp>
      <p:grpSp>
        <p:nvGrpSpPr>
          <p:cNvPr id="1488" name="Google Shape;1488;p62"/>
          <p:cNvGrpSpPr/>
          <p:nvPr/>
        </p:nvGrpSpPr>
        <p:grpSpPr>
          <a:xfrm>
            <a:off x="3726032" y="2592779"/>
            <a:ext cx="763575" cy="1091352"/>
            <a:chOff x="3726032" y="2602913"/>
            <a:chExt cx="763575" cy="1091352"/>
          </a:xfrm>
        </p:grpSpPr>
        <p:sp>
          <p:nvSpPr>
            <p:cNvPr id="1489" name="Google Shape;1489;p62"/>
            <p:cNvSpPr/>
            <p:nvPr/>
          </p:nvSpPr>
          <p:spPr>
            <a:xfrm flipH="1" rot="-5400000">
              <a:off x="3916570" y="2412440"/>
              <a:ext cx="382563" cy="76351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62"/>
            <p:cNvSpPr/>
            <p:nvPr/>
          </p:nvSpPr>
          <p:spPr>
            <a:xfrm flipH="1" rot="-5400000">
              <a:off x="4012211" y="3216870"/>
              <a:ext cx="191282" cy="763510"/>
            </a:xfrm>
            <a:custGeom>
              <a:rect b="b" l="l" r="r" t="t"/>
              <a:pathLst>
                <a:path extrusionOk="0" h="106822" w="26706">
                  <a:moveTo>
                    <a:pt x="0" y="0"/>
                  </a:moveTo>
                  <a:lnTo>
                    <a:pt x="0" y="106822"/>
                  </a:lnTo>
                  <a:cubicBezTo>
                    <a:pt x="14777" y="106822"/>
                    <a:pt x="26706" y="82965"/>
                    <a:pt x="26706" y="53411"/>
                  </a:cubicBezTo>
                  <a:cubicBezTo>
                    <a:pt x="26706" y="23857"/>
                    <a:pt x="14777" y="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62"/>
            <p:cNvSpPr/>
            <p:nvPr/>
          </p:nvSpPr>
          <p:spPr>
            <a:xfrm flipH="1" rot="-5400000">
              <a:off x="4012211" y="2645517"/>
              <a:ext cx="191282" cy="76351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62"/>
            <p:cNvSpPr/>
            <p:nvPr/>
          </p:nvSpPr>
          <p:spPr>
            <a:xfrm flipH="1" rot="-5400000">
              <a:off x="3888611" y="2907934"/>
              <a:ext cx="438352" cy="763510"/>
            </a:xfrm>
            <a:custGeom>
              <a:rect b="b" l="l" r="r" t="t"/>
              <a:pathLst>
                <a:path extrusionOk="0" h="106822" w="174122">
                  <a:moveTo>
                    <a:pt x="1" y="0"/>
                  </a:moveTo>
                  <a:lnTo>
                    <a:pt x="1" y="106822"/>
                  </a:lnTo>
                  <a:lnTo>
                    <a:pt x="174121" y="106822"/>
                  </a:lnTo>
                  <a:lnTo>
                    <a:pt x="17412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62"/>
            <p:cNvSpPr txBox="1"/>
            <p:nvPr/>
          </p:nvSpPr>
          <p:spPr>
            <a:xfrm>
              <a:off x="3790792" y="3169970"/>
              <a:ext cx="645900" cy="303300"/>
            </a:xfrm>
            <a:prstGeom prst="rect">
              <a:avLst/>
            </a:prstGeom>
            <a:noFill/>
            <a:ln>
              <a:noFill/>
            </a:ln>
          </p:spPr>
          <p:txBody>
            <a:bodyPr anchorCtr="0" anchor="t" bIns="0" lIns="0" spcFirstLastPara="1" rIns="0" wrap="square" tIns="0">
              <a:noAutofit/>
            </a:bodyPr>
            <a:lstStyle/>
            <a:p>
              <a:pPr indent="0" lvl="0" marL="0" rtl="0" algn="ctr">
                <a:lnSpc>
                  <a:spcPct val="75000"/>
                </a:lnSpc>
                <a:spcBef>
                  <a:spcPts val="0"/>
                </a:spcBef>
                <a:spcAft>
                  <a:spcPts val="0"/>
                </a:spcAft>
                <a:buNone/>
              </a:pPr>
              <a:r>
                <a:rPr b="1" lang="en" sz="3600">
                  <a:solidFill>
                    <a:schemeClr val="lt1"/>
                  </a:solidFill>
                  <a:latin typeface="Khand"/>
                  <a:ea typeface="Khand"/>
                  <a:cs typeface="Khand"/>
                  <a:sym typeface="Khand"/>
                </a:rPr>
                <a:t>02</a:t>
              </a:r>
              <a:endParaRPr b="1" sz="3600">
                <a:solidFill>
                  <a:schemeClr val="lt1"/>
                </a:solidFill>
                <a:latin typeface="Khand"/>
                <a:ea typeface="Khand"/>
                <a:cs typeface="Khand"/>
                <a:sym typeface="Khand"/>
              </a:endParaRPr>
            </a:p>
          </p:txBody>
        </p:sp>
      </p:grpSp>
      <p:grpSp>
        <p:nvGrpSpPr>
          <p:cNvPr id="1494" name="Google Shape;1494;p62"/>
          <p:cNvGrpSpPr/>
          <p:nvPr/>
        </p:nvGrpSpPr>
        <p:grpSpPr>
          <a:xfrm>
            <a:off x="4666497" y="2592779"/>
            <a:ext cx="763577" cy="1091947"/>
            <a:chOff x="4666497" y="2602913"/>
            <a:chExt cx="763577" cy="1091947"/>
          </a:xfrm>
        </p:grpSpPr>
        <p:sp>
          <p:nvSpPr>
            <p:cNvPr id="1495" name="Google Shape;1495;p62"/>
            <p:cNvSpPr/>
            <p:nvPr/>
          </p:nvSpPr>
          <p:spPr>
            <a:xfrm flipH="1" rot="-5400000">
              <a:off x="4857037" y="2412440"/>
              <a:ext cx="382563" cy="76351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62"/>
            <p:cNvSpPr/>
            <p:nvPr/>
          </p:nvSpPr>
          <p:spPr>
            <a:xfrm flipH="1" rot="-5400000">
              <a:off x="4952611" y="3217465"/>
              <a:ext cx="191282" cy="763510"/>
            </a:xfrm>
            <a:custGeom>
              <a:rect b="b" l="l" r="r" t="t"/>
              <a:pathLst>
                <a:path extrusionOk="0" h="106822" w="26706">
                  <a:moveTo>
                    <a:pt x="0" y="0"/>
                  </a:moveTo>
                  <a:lnTo>
                    <a:pt x="0" y="106822"/>
                  </a:lnTo>
                  <a:cubicBezTo>
                    <a:pt x="14777" y="106822"/>
                    <a:pt x="26706" y="82965"/>
                    <a:pt x="26706" y="53411"/>
                  </a:cubicBezTo>
                  <a:cubicBezTo>
                    <a:pt x="26706" y="23857"/>
                    <a:pt x="14777" y="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62"/>
            <p:cNvSpPr/>
            <p:nvPr/>
          </p:nvSpPr>
          <p:spPr>
            <a:xfrm flipH="1" rot="-5400000">
              <a:off x="4952678" y="2645517"/>
              <a:ext cx="191282" cy="76351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62"/>
            <p:cNvSpPr/>
            <p:nvPr/>
          </p:nvSpPr>
          <p:spPr>
            <a:xfrm flipH="1" rot="-5400000">
              <a:off x="4829078" y="2907934"/>
              <a:ext cx="438352" cy="763510"/>
            </a:xfrm>
            <a:custGeom>
              <a:rect b="b" l="l" r="r" t="t"/>
              <a:pathLst>
                <a:path extrusionOk="0" h="106822" w="174122">
                  <a:moveTo>
                    <a:pt x="1" y="0"/>
                  </a:moveTo>
                  <a:lnTo>
                    <a:pt x="1" y="106822"/>
                  </a:lnTo>
                  <a:lnTo>
                    <a:pt x="174121" y="106822"/>
                  </a:lnTo>
                  <a:lnTo>
                    <a:pt x="17412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62"/>
            <p:cNvSpPr txBox="1"/>
            <p:nvPr/>
          </p:nvSpPr>
          <p:spPr>
            <a:xfrm>
              <a:off x="4731259" y="3169970"/>
              <a:ext cx="645900" cy="303300"/>
            </a:xfrm>
            <a:prstGeom prst="rect">
              <a:avLst/>
            </a:prstGeom>
            <a:solidFill>
              <a:schemeClr val="dk2"/>
            </a:solidFill>
            <a:ln>
              <a:noFill/>
            </a:ln>
          </p:spPr>
          <p:txBody>
            <a:bodyPr anchorCtr="0" anchor="t" bIns="0" lIns="0" spcFirstLastPara="1" rIns="0" wrap="square" tIns="0">
              <a:noAutofit/>
            </a:bodyPr>
            <a:lstStyle/>
            <a:p>
              <a:pPr indent="0" lvl="0" marL="0" rtl="0" algn="ctr">
                <a:lnSpc>
                  <a:spcPct val="75000"/>
                </a:lnSpc>
                <a:spcBef>
                  <a:spcPts val="0"/>
                </a:spcBef>
                <a:spcAft>
                  <a:spcPts val="0"/>
                </a:spcAft>
                <a:buNone/>
              </a:pPr>
              <a:r>
                <a:rPr b="1" lang="en" sz="3600">
                  <a:solidFill>
                    <a:schemeClr val="lt1"/>
                  </a:solidFill>
                  <a:latin typeface="Khand"/>
                  <a:ea typeface="Khand"/>
                  <a:cs typeface="Khand"/>
                  <a:sym typeface="Khand"/>
                </a:rPr>
                <a:t>03</a:t>
              </a:r>
              <a:endParaRPr b="1" sz="3600">
                <a:solidFill>
                  <a:schemeClr val="lt1"/>
                </a:solidFill>
                <a:latin typeface="Khand"/>
                <a:ea typeface="Khand"/>
                <a:cs typeface="Khand"/>
                <a:sym typeface="Khand"/>
              </a:endParaRPr>
            </a:p>
          </p:txBody>
        </p:sp>
      </p:grpSp>
      <p:grpSp>
        <p:nvGrpSpPr>
          <p:cNvPr id="1500" name="Google Shape;1500;p62"/>
          <p:cNvGrpSpPr/>
          <p:nvPr/>
        </p:nvGrpSpPr>
        <p:grpSpPr>
          <a:xfrm>
            <a:off x="4190457" y="3519856"/>
            <a:ext cx="763587" cy="1091385"/>
            <a:chOff x="4190457" y="3529990"/>
            <a:chExt cx="763587" cy="1091385"/>
          </a:xfrm>
        </p:grpSpPr>
        <p:grpSp>
          <p:nvGrpSpPr>
            <p:cNvPr id="1501" name="Google Shape;1501;p62"/>
            <p:cNvGrpSpPr/>
            <p:nvPr/>
          </p:nvGrpSpPr>
          <p:grpSpPr>
            <a:xfrm flipH="1" rot="-5400000">
              <a:off x="4026558" y="3693889"/>
              <a:ext cx="1091385" cy="763587"/>
              <a:chOff x="559274" y="1493074"/>
              <a:chExt cx="3809371" cy="2670817"/>
            </a:xfrm>
          </p:grpSpPr>
          <p:sp>
            <p:nvSpPr>
              <p:cNvPr id="1502" name="Google Shape;1502;p62"/>
              <p:cNvSpPr/>
              <p:nvPr/>
            </p:nvSpPr>
            <p:spPr>
              <a:xfrm>
                <a:off x="559274"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62"/>
              <p:cNvSpPr/>
              <p:nvPr/>
            </p:nvSpPr>
            <p:spPr>
              <a:xfrm>
                <a:off x="3700994" y="1493300"/>
                <a:ext cx="667650" cy="2670550"/>
              </a:xfrm>
              <a:custGeom>
                <a:rect b="b" l="l" r="r" t="t"/>
                <a:pathLst>
                  <a:path extrusionOk="0" h="106822" w="26706">
                    <a:moveTo>
                      <a:pt x="0" y="0"/>
                    </a:moveTo>
                    <a:lnTo>
                      <a:pt x="0" y="106822"/>
                    </a:lnTo>
                    <a:cubicBezTo>
                      <a:pt x="14777" y="106822"/>
                      <a:pt x="26706" y="82965"/>
                      <a:pt x="26706" y="53411"/>
                    </a:cubicBezTo>
                    <a:cubicBezTo>
                      <a:pt x="26706" y="23857"/>
                      <a:pt x="14777"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62"/>
              <p:cNvSpPr/>
              <p:nvPr/>
            </p:nvSpPr>
            <p:spPr>
              <a:xfrm>
                <a:off x="1706672"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62"/>
              <p:cNvSpPr/>
              <p:nvPr/>
            </p:nvSpPr>
            <p:spPr>
              <a:xfrm>
                <a:off x="2191445" y="1493074"/>
                <a:ext cx="1528791" cy="2670817"/>
              </a:xfrm>
              <a:custGeom>
                <a:rect b="b" l="l" r="r" t="t"/>
                <a:pathLst>
                  <a:path extrusionOk="0" h="106822" w="174122">
                    <a:moveTo>
                      <a:pt x="1" y="0"/>
                    </a:moveTo>
                    <a:lnTo>
                      <a:pt x="1" y="106822"/>
                    </a:lnTo>
                    <a:lnTo>
                      <a:pt x="174121" y="106822"/>
                    </a:lnTo>
                    <a:lnTo>
                      <a:pt x="1741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6" name="Google Shape;1506;p62"/>
            <p:cNvSpPr txBox="1"/>
            <p:nvPr/>
          </p:nvSpPr>
          <p:spPr>
            <a:xfrm>
              <a:off x="4255252" y="4097041"/>
              <a:ext cx="645900" cy="303300"/>
            </a:xfrm>
            <a:prstGeom prst="rect">
              <a:avLst/>
            </a:prstGeom>
            <a:solidFill>
              <a:schemeClr val="accent1"/>
            </a:solidFill>
            <a:ln>
              <a:noFill/>
            </a:ln>
          </p:spPr>
          <p:txBody>
            <a:bodyPr anchorCtr="0" anchor="t" bIns="0" lIns="0" spcFirstLastPara="1" rIns="0" wrap="square" tIns="0">
              <a:noAutofit/>
            </a:bodyPr>
            <a:lstStyle/>
            <a:p>
              <a:pPr indent="0" lvl="0" marL="0" rtl="0" algn="ctr">
                <a:lnSpc>
                  <a:spcPct val="75000"/>
                </a:lnSpc>
                <a:spcBef>
                  <a:spcPts val="0"/>
                </a:spcBef>
                <a:spcAft>
                  <a:spcPts val="0"/>
                </a:spcAft>
                <a:buNone/>
              </a:pPr>
              <a:r>
                <a:rPr b="1" lang="en" sz="3600">
                  <a:solidFill>
                    <a:schemeClr val="lt1"/>
                  </a:solidFill>
                  <a:latin typeface="Khand"/>
                  <a:ea typeface="Khand"/>
                  <a:cs typeface="Khand"/>
                  <a:sym typeface="Khand"/>
                </a:rPr>
                <a:t>04</a:t>
              </a:r>
              <a:endParaRPr b="1" sz="3600">
                <a:solidFill>
                  <a:schemeClr val="lt1"/>
                </a:solidFill>
                <a:latin typeface="Khand"/>
                <a:ea typeface="Khand"/>
                <a:cs typeface="Khand"/>
                <a:sym typeface="Khand"/>
              </a:endParaRPr>
            </a:p>
          </p:txBody>
        </p:sp>
      </p:grpSp>
      <p:cxnSp>
        <p:nvCxnSpPr>
          <p:cNvPr id="1507" name="Google Shape;1507;p62"/>
          <p:cNvCxnSpPr>
            <a:stCxn id="1508" idx="3"/>
          </p:cNvCxnSpPr>
          <p:nvPr/>
        </p:nvCxnSpPr>
        <p:spPr>
          <a:xfrm>
            <a:off x="2540475" y="2296903"/>
            <a:ext cx="1506300" cy="0"/>
          </a:xfrm>
          <a:prstGeom prst="straightConnector1">
            <a:avLst/>
          </a:prstGeom>
          <a:noFill/>
          <a:ln cap="flat" cmpd="sng" w="19050">
            <a:solidFill>
              <a:schemeClr val="accent3"/>
            </a:solidFill>
            <a:prstDash val="solid"/>
            <a:round/>
            <a:headEnd len="med" w="med" type="oval"/>
            <a:tailEnd len="med" w="med" type="oval"/>
          </a:ln>
        </p:spPr>
      </p:cxnSp>
      <p:sp>
        <p:nvSpPr>
          <p:cNvPr id="1508" name="Google Shape;1508;p62"/>
          <p:cNvSpPr txBox="1"/>
          <p:nvPr>
            <p:ph idx="1" type="subTitle"/>
          </p:nvPr>
        </p:nvSpPr>
        <p:spPr>
          <a:xfrm>
            <a:off x="1171575" y="2138053"/>
            <a:ext cx="1368900" cy="317700"/>
          </a:xfrm>
          <a:prstGeom prst="rect">
            <a:avLst/>
          </a:prstGeom>
        </p:spPr>
        <p:txBody>
          <a:bodyPr anchorCtr="0" anchor="ctr" bIns="0" lIns="0" spcFirstLastPara="1" rIns="0" wrap="square" tIns="109725">
            <a:noAutofit/>
          </a:bodyPr>
          <a:lstStyle/>
          <a:p>
            <a:pPr indent="0" lvl="0" marL="0" rtl="0" algn="ctr">
              <a:spcBef>
                <a:spcPts val="0"/>
              </a:spcBef>
              <a:spcAft>
                <a:spcPts val="1600"/>
              </a:spcAft>
              <a:buNone/>
            </a:pPr>
            <a:r>
              <a:rPr lang="en"/>
              <a:t>STEP 1</a:t>
            </a:r>
            <a:endParaRPr/>
          </a:p>
        </p:txBody>
      </p:sp>
      <p:sp>
        <p:nvSpPr>
          <p:cNvPr id="1509" name="Google Shape;1509;p62"/>
          <p:cNvSpPr txBox="1"/>
          <p:nvPr>
            <p:ph idx="5" type="subTitle"/>
          </p:nvPr>
        </p:nvSpPr>
        <p:spPr>
          <a:xfrm>
            <a:off x="1171575" y="2455750"/>
            <a:ext cx="1368900" cy="381000"/>
          </a:xfrm>
          <a:prstGeom prst="rect">
            <a:avLst/>
          </a:prstGeom>
        </p:spPr>
        <p:txBody>
          <a:bodyPr anchorCtr="0" anchor="t" bIns="0" lIns="0" spcFirstLastPara="1" rIns="0" wrap="square" tIns="0">
            <a:noAutofit/>
          </a:bodyPr>
          <a:lstStyle/>
          <a:p>
            <a:pPr indent="0" lvl="0" marL="0" rtl="0" algn="ctr">
              <a:spcBef>
                <a:spcPts val="0"/>
              </a:spcBef>
              <a:spcAft>
                <a:spcPts val="1600"/>
              </a:spcAft>
              <a:buNone/>
            </a:pPr>
            <a:r>
              <a:rPr b="0" lang="en"/>
              <a:t>Mars is actually  </a:t>
            </a:r>
            <a:r>
              <a:rPr lang="en"/>
              <a:t>a cold place</a:t>
            </a:r>
            <a:endParaRPr b="0"/>
          </a:p>
        </p:txBody>
      </p:sp>
      <p:sp>
        <p:nvSpPr>
          <p:cNvPr id="1510" name="Google Shape;1510;p62"/>
          <p:cNvSpPr txBox="1"/>
          <p:nvPr>
            <p:ph idx="2" type="subTitle"/>
          </p:nvPr>
        </p:nvSpPr>
        <p:spPr>
          <a:xfrm>
            <a:off x="1171575" y="3911363"/>
            <a:ext cx="1368900" cy="317700"/>
          </a:xfrm>
          <a:prstGeom prst="rect">
            <a:avLst/>
          </a:prstGeom>
        </p:spPr>
        <p:txBody>
          <a:bodyPr anchorCtr="0" anchor="ctr" bIns="0" lIns="0" spcFirstLastPara="1" rIns="0" wrap="square" tIns="109725">
            <a:noAutofit/>
          </a:bodyPr>
          <a:lstStyle/>
          <a:p>
            <a:pPr indent="0" lvl="0" marL="0" rtl="0" algn="ctr">
              <a:spcBef>
                <a:spcPts val="0"/>
              </a:spcBef>
              <a:spcAft>
                <a:spcPts val="1600"/>
              </a:spcAft>
              <a:buNone/>
            </a:pPr>
            <a:r>
              <a:rPr lang="en"/>
              <a:t>STEP 2</a:t>
            </a:r>
            <a:endParaRPr/>
          </a:p>
        </p:txBody>
      </p:sp>
      <p:sp>
        <p:nvSpPr>
          <p:cNvPr id="1511" name="Google Shape;1511;p62"/>
          <p:cNvSpPr txBox="1"/>
          <p:nvPr>
            <p:ph idx="3" type="subTitle"/>
          </p:nvPr>
        </p:nvSpPr>
        <p:spPr>
          <a:xfrm>
            <a:off x="6603525" y="2138051"/>
            <a:ext cx="1368900" cy="317700"/>
          </a:xfrm>
          <a:prstGeom prst="rect">
            <a:avLst/>
          </a:prstGeom>
        </p:spPr>
        <p:txBody>
          <a:bodyPr anchorCtr="0" anchor="ctr" bIns="0" lIns="0" spcFirstLastPara="1" rIns="0" wrap="square" tIns="109725">
            <a:noAutofit/>
          </a:bodyPr>
          <a:lstStyle/>
          <a:p>
            <a:pPr indent="0" lvl="0" marL="0" rtl="0" algn="ctr">
              <a:spcBef>
                <a:spcPts val="0"/>
              </a:spcBef>
              <a:spcAft>
                <a:spcPts val="1600"/>
              </a:spcAft>
              <a:buNone/>
            </a:pPr>
            <a:r>
              <a:rPr lang="en"/>
              <a:t>STEP 3</a:t>
            </a:r>
            <a:endParaRPr/>
          </a:p>
        </p:txBody>
      </p:sp>
      <p:sp>
        <p:nvSpPr>
          <p:cNvPr id="1512" name="Google Shape;1512;p62"/>
          <p:cNvSpPr txBox="1"/>
          <p:nvPr>
            <p:ph idx="6" type="subTitle"/>
          </p:nvPr>
        </p:nvSpPr>
        <p:spPr>
          <a:xfrm>
            <a:off x="1171575" y="4229078"/>
            <a:ext cx="1368900" cy="381000"/>
          </a:xfrm>
          <a:prstGeom prst="rect">
            <a:avLst/>
          </a:prstGeom>
        </p:spPr>
        <p:txBody>
          <a:bodyPr anchorCtr="0" anchor="t" bIns="0" lIns="0" spcFirstLastPara="1" rIns="0" wrap="square" tIns="0">
            <a:noAutofit/>
          </a:bodyPr>
          <a:lstStyle/>
          <a:p>
            <a:pPr indent="0" lvl="0" marL="0" rtl="0" algn="ctr">
              <a:spcBef>
                <a:spcPts val="0"/>
              </a:spcBef>
              <a:spcAft>
                <a:spcPts val="1600"/>
              </a:spcAft>
              <a:buNone/>
            </a:pPr>
            <a:r>
              <a:rPr lang="en"/>
              <a:t>Earth is where we live on</a:t>
            </a:r>
            <a:endParaRPr b="0"/>
          </a:p>
        </p:txBody>
      </p:sp>
      <p:sp>
        <p:nvSpPr>
          <p:cNvPr id="1513" name="Google Shape;1513;p62"/>
          <p:cNvSpPr txBox="1"/>
          <p:nvPr>
            <p:ph idx="4" type="subTitle"/>
          </p:nvPr>
        </p:nvSpPr>
        <p:spPr>
          <a:xfrm>
            <a:off x="6603525" y="3911360"/>
            <a:ext cx="1368900" cy="317700"/>
          </a:xfrm>
          <a:prstGeom prst="rect">
            <a:avLst/>
          </a:prstGeom>
        </p:spPr>
        <p:txBody>
          <a:bodyPr anchorCtr="0" anchor="ctr" bIns="0" lIns="0" spcFirstLastPara="1" rIns="0" wrap="square" tIns="109725">
            <a:noAutofit/>
          </a:bodyPr>
          <a:lstStyle/>
          <a:p>
            <a:pPr indent="0" lvl="0" marL="0" rtl="0" algn="ctr">
              <a:spcBef>
                <a:spcPts val="0"/>
              </a:spcBef>
              <a:spcAft>
                <a:spcPts val="1600"/>
              </a:spcAft>
              <a:buNone/>
            </a:pPr>
            <a:r>
              <a:rPr lang="en"/>
              <a:t>STEP 4</a:t>
            </a:r>
            <a:endParaRPr/>
          </a:p>
        </p:txBody>
      </p:sp>
      <p:cxnSp>
        <p:nvCxnSpPr>
          <p:cNvPr id="1514" name="Google Shape;1514;p62"/>
          <p:cNvCxnSpPr>
            <a:stCxn id="1511" idx="1"/>
          </p:cNvCxnSpPr>
          <p:nvPr/>
        </p:nvCxnSpPr>
        <p:spPr>
          <a:xfrm flipH="1">
            <a:off x="5553825" y="2296901"/>
            <a:ext cx="1049700" cy="936300"/>
          </a:xfrm>
          <a:prstGeom prst="bentConnector3">
            <a:avLst>
              <a:gd fmla="val 50000" name="adj1"/>
            </a:avLst>
          </a:prstGeom>
          <a:noFill/>
          <a:ln cap="flat" cmpd="sng" w="19050">
            <a:solidFill>
              <a:schemeClr val="dk2"/>
            </a:solidFill>
            <a:prstDash val="solid"/>
            <a:round/>
            <a:headEnd len="med" w="med" type="oval"/>
            <a:tailEnd len="med" w="med" type="oval"/>
          </a:ln>
        </p:spPr>
      </p:cxnSp>
      <p:cxnSp>
        <p:nvCxnSpPr>
          <p:cNvPr id="1515" name="Google Shape;1515;p62"/>
          <p:cNvCxnSpPr>
            <a:stCxn id="1510" idx="3"/>
          </p:cNvCxnSpPr>
          <p:nvPr/>
        </p:nvCxnSpPr>
        <p:spPr>
          <a:xfrm flipH="1" rot="10800000">
            <a:off x="2540475" y="3247313"/>
            <a:ext cx="1060800" cy="822900"/>
          </a:xfrm>
          <a:prstGeom prst="bentConnector3">
            <a:avLst>
              <a:gd fmla="val 50000" name="adj1"/>
            </a:avLst>
          </a:prstGeom>
          <a:noFill/>
          <a:ln cap="flat" cmpd="sng" w="19050">
            <a:solidFill>
              <a:schemeClr val="accent2"/>
            </a:solidFill>
            <a:prstDash val="solid"/>
            <a:round/>
            <a:headEnd len="med" w="med" type="oval"/>
            <a:tailEnd len="med" w="med" type="oval"/>
          </a:ln>
        </p:spPr>
      </p:cxnSp>
      <p:cxnSp>
        <p:nvCxnSpPr>
          <p:cNvPr id="1516" name="Google Shape;1516;p62"/>
          <p:cNvCxnSpPr>
            <a:stCxn id="1513" idx="1"/>
          </p:cNvCxnSpPr>
          <p:nvPr/>
        </p:nvCxnSpPr>
        <p:spPr>
          <a:xfrm flipH="1">
            <a:off x="5093925" y="4070210"/>
            <a:ext cx="1509600" cy="372900"/>
          </a:xfrm>
          <a:prstGeom prst="bentConnector3">
            <a:avLst>
              <a:gd fmla="val 50000" name="adj1"/>
            </a:avLst>
          </a:prstGeom>
          <a:noFill/>
          <a:ln cap="flat" cmpd="sng" w="19050">
            <a:solidFill>
              <a:schemeClr val="accent1"/>
            </a:solidFill>
            <a:prstDash val="solid"/>
            <a:round/>
            <a:headEnd len="med" w="med" type="oval"/>
            <a:tailEnd len="med" w="med" type="oval"/>
          </a:ln>
        </p:spPr>
      </p:cxnSp>
      <p:sp>
        <p:nvSpPr>
          <p:cNvPr id="1517" name="Google Shape;1517;p62"/>
          <p:cNvSpPr txBox="1"/>
          <p:nvPr>
            <p:ph idx="7" type="subTitle"/>
          </p:nvPr>
        </p:nvSpPr>
        <p:spPr>
          <a:xfrm>
            <a:off x="6603525" y="2455750"/>
            <a:ext cx="1368900" cy="381000"/>
          </a:xfrm>
          <a:prstGeom prst="rect">
            <a:avLst/>
          </a:prstGeom>
        </p:spPr>
        <p:txBody>
          <a:bodyPr anchorCtr="0" anchor="t" bIns="0" lIns="0" spcFirstLastPara="1" rIns="0" wrap="square" tIns="0">
            <a:noAutofit/>
          </a:bodyPr>
          <a:lstStyle/>
          <a:p>
            <a:pPr indent="0" lvl="0" marL="0" rtl="0" algn="ctr">
              <a:spcBef>
                <a:spcPts val="0"/>
              </a:spcBef>
              <a:spcAft>
                <a:spcPts val="1600"/>
              </a:spcAft>
              <a:buNone/>
            </a:pPr>
            <a:r>
              <a:rPr lang="en"/>
              <a:t>Jupiter is the biggest planet</a:t>
            </a:r>
            <a:endParaRPr/>
          </a:p>
        </p:txBody>
      </p:sp>
      <p:sp>
        <p:nvSpPr>
          <p:cNvPr id="1518" name="Google Shape;1518;p62"/>
          <p:cNvSpPr txBox="1"/>
          <p:nvPr>
            <p:ph idx="8" type="subTitle"/>
          </p:nvPr>
        </p:nvSpPr>
        <p:spPr>
          <a:xfrm>
            <a:off x="6603525" y="4229078"/>
            <a:ext cx="1368900" cy="381000"/>
          </a:xfrm>
          <a:prstGeom prst="rect">
            <a:avLst/>
          </a:prstGeom>
        </p:spPr>
        <p:txBody>
          <a:bodyPr anchorCtr="0" anchor="t" bIns="0" lIns="0" spcFirstLastPara="1" rIns="0" wrap="square" tIns="0">
            <a:noAutofit/>
          </a:bodyPr>
          <a:lstStyle/>
          <a:p>
            <a:pPr indent="0" lvl="0" marL="0" rtl="0" algn="ctr">
              <a:spcBef>
                <a:spcPts val="0"/>
              </a:spcBef>
              <a:spcAft>
                <a:spcPts val="1600"/>
              </a:spcAft>
              <a:buNone/>
            </a:pPr>
            <a:r>
              <a:rPr lang="en"/>
              <a:t>Venus has a beautiful name</a:t>
            </a:r>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22" name="Shape 1522"/>
        <p:cNvGrpSpPr/>
        <p:nvPr/>
      </p:nvGrpSpPr>
      <p:grpSpPr>
        <a:xfrm>
          <a:off x="0" y="0"/>
          <a:ext cx="0" cy="0"/>
          <a:chOff x="0" y="0"/>
          <a:chExt cx="0" cy="0"/>
        </a:xfrm>
      </p:grpSpPr>
      <p:sp>
        <p:nvSpPr>
          <p:cNvPr id="1523" name="Google Shape;1523;p63"/>
          <p:cNvSpPr txBox="1"/>
          <p:nvPr>
            <p:ph idx="12" type="sldNum"/>
          </p:nvPr>
        </p:nvSpPr>
        <p:spPr>
          <a:xfrm>
            <a:off x="8629950" y="4735225"/>
            <a:ext cx="356700" cy="2832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 </a:t>
            </a:r>
            <a:fld id="{00000000-1234-1234-1234-123412341234}" type="slidenum">
              <a:rPr lang="en"/>
              <a:t>‹#›</a:t>
            </a:fld>
            <a:r>
              <a:rPr lang="en"/>
              <a:t>.</a:t>
            </a:r>
            <a:endParaRPr/>
          </a:p>
        </p:txBody>
      </p:sp>
      <p:pic>
        <p:nvPicPr>
          <p:cNvPr id="1524" name="Google Shape;1524;p63"/>
          <p:cNvPicPr preferRelativeResize="0"/>
          <p:nvPr/>
        </p:nvPicPr>
        <p:blipFill rotWithShape="1">
          <a:blip r:embed="rId3">
            <a:alphaModFix/>
          </a:blip>
          <a:srcRect b="7812" l="0" r="0" t="7820"/>
          <a:stretch/>
        </p:blipFill>
        <p:spPr>
          <a:xfrm>
            <a:off x="0" y="0"/>
            <a:ext cx="9144000" cy="5143497"/>
          </a:xfrm>
          <a:prstGeom prst="rect">
            <a:avLst/>
          </a:prstGeom>
          <a:noFill/>
          <a:ln>
            <a:noFill/>
          </a:ln>
        </p:spPr>
      </p:pic>
      <p:grpSp>
        <p:nvGrpSpPr>
          <p:cNvPr id="1525" name="Google Shape;1525;p63"/>
          <p:cNvGrpSpPr/>
          <p:nvPr/>
        </p:nvGrpSpPr>
        <p:grpSpPr>
          <a:xfrm rot="10800000">
            <a:off x="-3" y="371062"/>
            <a:ext cx="3000750" cy="334221"/>
            <a:chOff x="6143247" y="203950"/>
            <a:chExt cx="3000750" cy="334221"/>
          </a:xfrm>
        </p:grpSpPr>
        <p:grpSp>
          <p:nvGrpSpPr>
            <p:cNvPr id="1526" name="Google Shape;1526;p63"/>
            <p:cNvGrpSpPr/>
            <p:nvPr/>
          </p:nvGrpSpPr>
          <p:grpSpPr>
            <a:xfrm>
              <a:off x="6401510" y="203950"/>
              <a:ext cx="2742479" cy="147696"/>
              <a:chOff x="184396" y="1493143"/>
              <a:chExt cx="49503224" cy="2670817"/>
            </a:xfrm>
          </p:grpSpPr>
          <p:sp>
            <p:nvSpPr>
              <p:cNvPr id="1527" name="Google Shape;1527;p63"/>
              <p:cNvSpPr/>
              <p:nvPr/>
            </p:nvSpPr>
            <p:spPr>
              <a:xfrm>
                <a:off x="184396"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63"/>
              <p:cNvSpPr/>
              <p:nvPr/>
            </p:nvSpPr>
            <p:spPr>
              <a:xfrm>
                <a:off x="1448775"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63"/>
              <p:cNvSpPr/>
              <p:nvPr/>
            </p:nvSpPr>
            <p:spPr>
              <a:xfrm>
                <a:off x="1885037" y="1493143"/>
                <a:ext cx="47802583" cy="2670817"/>
              </a:xfrm>
              <a:custGeom>
                <a:rect b="b" l="l" r="r" t="t"/>
                <a:pathLst>
                  <a:path extrusionOk="0" h="106822" w="174122">
                    <a:moveTo>
                      <a:pt x="1" y="0"/>
                    </a:moveTo>
                    <a:lnTo>
                      <a:pt x="1" y="106822"/>
                    </a:lnTo>
                    <a:lnTo>
                      <a:pt x="174121" y="106822"/>
                    </a:lnTo>
                    <a:lnTo>
                      <a:pt x="17412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0" name="Google Shape;1530;p63"/>
            <p:cNvGrpSpPr/>
            <p:nvPr/>
          </p:nvGrpSpPr>
          <p:grpSpPr>
            <a:xfrm>
              <a:off x="6143247" y="203950"/>
              <a:ext cx="215333" cy="147696"/>
              <a:chOff x="442294" y="1493143"/>
              <a:chExt cx="3886871" cy="2670817"/>
            </a:xfrm>
          </p:grpSpPr>
          <p:sp>
            <p:nvSpPr>
              <p:cNvPr id="1531" name="Google Shape;1531;p63"/>
              <p:cNvSpPr/>
              <p:nvPr/>
            </p:nvSpPr>
            <p:spPr>
              <a:xfrm>
                <a:off x="442294"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63"/>
              <p:cNvSpPr/>
              <p:nvPr/>
            </p:nvSpPr>
            <p:spPr>
              <a:xfrm>
                <a:off x="3661515" y="1493300"/>
                <a:ext cx="667650" cy="2670550"/>
              </a:xfrm>
              <a:custGeom>
                <a:rect b="b" l="l" r="r" t="t"/>
                <a:pathLst>
                  <a:path extrusionOk="0" h="106822" w="26706">
                    <a:moveTo>
                      <a:pt x="0" y="0"/>
                    </a:moveTo>
                    <a:lnTo>
                      <a:pt x="0" y="106822"/>
                    </a:lnTo>
                    <a:cubicBezTo>
                      <a:pt x="14777" y="106822"/>
                      <a:pt x="26706" y="82965"/>
                      <a:pt x="26706" y="53411"/>
                    </a:cubicBezTo>
                    <a:cubicBezTo>
                      <a:pt x="26706" y="23857"/>
                      <a:pt x="14777" y="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63"/>
              <p:cNvSpPr/>
              <p:nvPr/>
            </p:nvSpPr>
            <p:spPr>
              <a:xfrm>
                <a:off x="1706672"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63"/>
              <p:cNvSpPr/>
              <p:nvPr/>
            </p:nvSpPr>
            <p:spPr>
              <a:xfrm>
                <a:off x="2191445" y="1493143"/>
                <a:ext cx="1470025" cy="2670817"/>
              </a:xfrm>
              <a:custGeom>
                <a:rect b="b" l="l" r="r" t="t"/>
                <a:pathLst>
                  <a:path extrusionOk="0" h="106822" w="174122">
                    <a:moveTo>
                      <a:pt x="1" y="0"/>
                    </a:moveTo>
                    <a:lnTo>
                      <a:pt x="1" y="106822"/>
                    </a:lnTo>
                    <a:lnTo>
                      <a:pt x="174121" y="106822"/>
                    </a:lnTo>
                    <a:lnTo>
                      <a:pt x="17412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5" name="Google Shape;1535;p63"/>
            <p:cNvGrpSpPr/>
            <p:nvPr/>
          </p:nvGrpSpPr>
          <p:grpSpPr>
            <a:xfrm>
              <a:off x="6748185" y="390475"/>
              <a:ext cx="2395813" cy="147696"/>
              <a:chOff x="184396" y="1493143"/>
              <a:chExt cx="43245715" cy="2670817"/>
            </a:xfrm>
          </p:grpSpPr>
          <p:sp>
            <p:nvSpPr>
              <p:cNvPr id="1536" name="Google Shape;1536;p63"/>
              <p:cNvSpPr/>
              <p:nvPr/>
            </p:nvSpPr>
            <p:spPr>
              <a:xfrm>
                <a:off x="184396"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63"/>
              <p:cNvSpPr/>
              <p:nvPr/>
            </p:nvSpPr>
            <p:spPr>
              <a:xfrm>
                <a:off x="1448775"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63"/>
              <p:cNvSpPr/>
              <p:nvPr/>
            </p:nvSpPr>
            <p:spPr>
              <a:xfrm>
                <a:off x="1885037" y="1493143"/>
                <a:ext cx="41545074" cy="2670817"/>
              </a:xfrm>
              <a:custGeom>
                <a:rect b="b" l="l" r="r" t="t"/>
                <a:pathLst>
                  <a:path extrusionOk="0" h="106822" w="174122">
                    <a:moveTo>
                      <a:pt x="1" y="0"/>
                    </a:moveTo>
                    <a:lnTo>
                      <a:pt x="1" y="106822"/>
                    </a:lnTo>
                    <a:lnTo>
                      <a:pt x="174121" y="106822"/>
                    </a:lnTo>
                    <a:lnTo>
                      <a:pt x="17412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9" name="Google Shape;1539;p63"/>
            <p:cNvGrpSpPr/>
            <p:nvPr/>
          </p:nvGrpSpPr>
          <p:grpSpPr>
            <a:xfrm>
              <a:off x="6489922" y="390475"/>
              <a:ext cx="215333" cy="147696"/>
              <a:chOff x="442294" y="1493143"/>
              <a:chExt cx="3886871" cy="2670817"/>
            </a:xfrm>
          </p:grpSpPr>
          <p:sp>
            <p:nvSpPr>
              <p:cNvPr id="1540" name="Google Shape;1540;p63"/>
              <p:cNvSpPr/>
              <p:nvPr/>
            </p:nvSpPr>
            <p:spPr>
              <a:xfrm>
                <a:off x="442294"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63"/>
              <p:cNvSpPr/>
              <p:nvPr/>
            </p:nvSpPr>
            <p:spPr>
              <a:xfrm>
                <a:off x="3661515" y="1493300"/>
                <a:ext cx="667650" cy="2670550"/>
              </a:xfrm>
              <a:custGeom>
                <a:rect b="b" l="l" r="r" t="t"/>
                <a:pathLst>
                  <a:path extrusionOk="0" h="106822" w="26706">
                    <a:moveTo>
                      <a:pt x="0" y="0"/>
                    </a:moveTo>
                    <a:lnTo>
                      <a:pt x="0" y="106822"/>
                    </a:lnTo>
                    <a:cubicBezTo>
                      <a:pt x="14777" y="106822"/>
                      <a:pt x="26706" y="82965"/>
                      <a:pt x="26706" y="53411"/>
                    </a:cubicBezTo>
                    <a:cubicBezTo>
                      <a:pt x="26706" y="23857"/>
                      <a:pt x="14777" y="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63"/>
              <p:cNvSpPr/>
              <p:nvPr/>
            </p:nvSpPr>
            <p:spPr>
              <a:xfrm>
                <a:off x="1706672"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63"/>
              <p:cNvSpPr/>
              <p:nvPr/>
            </p:nvSpPr>
            <p:spPr>
              <a:xfrm>
                <a:off x="2191445" y="1493143"/>
                <a:ext cx="1531838" cy="2670817"/>
              </a:xfrm>
              <a:custGeom>
                <a:rect b="b" l="l" r="r" t="t"/>
                <a:pathLst>
                  <a:path extrusionOk="0" h="106822" w="174122">
                    <a:moveTo>
                      <a:pt x="1" y="0"/>
                    </a:moveTo>
                    <a:lnTo>
                      <a:pt x="1" y="106822"/>
                    </a:lnTo>
                    <a:lnTo>
                      <a:pt x="174121" y="106822"/>
                    </a:lnTo>
                    <a:lnTo>
                      <a:pt x="17412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544" name="Google Shape;1544;p63"/>
          <p:cNvSpPr txBox="1"/>
          <p:nvPr>
            <p:ph idx="2" type="title"/>
          </p:nvPr>
        </p:nvSpPr>
        <p:spPr>
          <a:xfrm>
            <a:off x="5456025" y="2010675"/>
            <a:ext cx="2973600" cy="2385900"/>
          </a:xfrm>
          <a:prstGeom prst="rect">
            <a:avLst/>
          </a:prstGeom>
        </p:spPr>
        <p:txBody>
          <a:bodyPr anchorCtr="0" anchor="b" bIns="0" lIns="0" spcFirstLastPara="1" rIns="0" wrap="square" tIns="0">
            <a:noAutofit/>
          </a:bodyPr>
          <a:lstStyle/>
          <a:p>
            <a:pPr indent="0" lvl="0" marL="0" rtl="0" algn="r">
              <a:spcBef>
                <a:spcPts val="0"/>
              </a:spcBef>
              <a:spcAft>
                <a:spcPts val="0"/>
              </a:spcAft>
              <a:buNone/>
            </a:pPr>
            <a:r>
              <a:rPr lang="en"/>
              <a:t>NAME OF THE SECTION</a:t>
            </a:r>
            <a:endParaRPr/>
          </a:p>
        </p:txBody>
      </p:sp>
      <p:sp>
        <p:nvSpPr>
          <p:cNvPr id="1545" name="Google Shape;1545;p63"/>
          <p:cNvSpPr txBox="1"/>
          <p:nvPr>
            <p:ph idx="1" type="subTitle"/>
          </p:nvPr>
        </p:nvSpPr>
        <p:spPr>
          <a:xfrm>
            <a:off x="4618285" y="4396575"/>
            <a:ext cx="3893700" cy="213600"/>
          </a:xfrm>
          <a:prstGeom prst="rect">
            <a:avLst/>
          </a:prstGeom>
        </p:spPr>
        <p:txBody>
          <a:bodyPr anchorCtr="0" anchor="t" bIns="91425" lIns="0" spcFirstLastPara="1" rIns="91425" wrap="square" tIns="0">
            <a:noAutofit/>
          </a:bodyPr>
          <a:lstStyle/>
          <a:p>
            <a:pPr indent="0" lvl="0" marL="0" rtl="0" algn="r">
              <a:spcBef>
                <a:spcPts val="0"/>
              </a:spcBef>
              <a:spcAft>
                <a:spcPts val="0"/>
              </a:spcAft>
              <a:buNone/>
            </a:pPr>
            <a:r>
              <a:rPr lang="en"/>
              <a:t>Here you can add a subtitle if needed</a:t>
            </a:r>
            <a:endParaRPr/>
          </a:p>
        </p:txBody>
      </p:sp>
      <p:sp>
        <p:nvSpPr>
          <p:cNvPr id="1546" name="Google Shape;1546;p63"/>
          <p:cNvSpPr txBox="1"/>
          <p:nvPr>
            <p:ph type="title"/>
          </p:nvPr>
        </p:nvSpPr>
        <p:spPr>
          <a:xfrm>
            <a:off x="6218874" y="538175"/>
            <a:ext cx="2258700" cy="1205700"/>
          </a:xfrm>
          <a:prstGeom prst="rect">
            <a:avLst/>
          </a:prstGeom>
        </p:spPr>
        <p:txBody>
          <a:bodyPr anchorCtr="0" anchor="b" bIns="0" lIns="0" spcFirstLastPara="1" rIns="0" wrap="square" tIns="0">
            <a:noAutofit/>
          </a:bodyPr>
          <a:lstStyle/>
          <a:p>
            <a:pPr indent="0" lvl="0" marL="0" rtl="0" algn="r">
              <a:spcBef>
                <a:spcPts val="0"/>
              </a:spcBef>
              <a:spcAft>
                <a:spcPts val="0"/>
              </a:spcAft>
              <a:buNone/>
            </a:pPr>
            <a:r>
              <a:rPr lang="en"/>
              <a:t>03</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50" name="Shape 1550"/>
        <p:cNvGrpSpPr/>
        <p:nvPr/>
      </p:nvGrpSpPr>
      <p:grpSpPr>
        <a:xfrm>
          <a:off x="0" y="0"/>
          <a:ext cx="0" cy="0"/>
          <a:chOff x="0" y="0"/>
          <a:chExt cx="0" cy="0"/>
        </a:xfrm>
      </p:grpSpPr>
      <p:sp>
        <p:nvSpPr>
          <p:cNvPr id="1551" name="Google Shape;1551;p64"/>
          <p:cNvSpPr txBox="1"/>
          <p:nvPr>
            <p:ph idx="12" type="sldNum"/>
          </p:nvPr>
        </p:nvSpPr>
        <p:spPr>
          <a:xfrm>
            <a:off x="8629950" y="4735225"/>
            <a:ext cx="356700" cy="2832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 </a:t>
            </a:r>
            <a:fld id="{00000000-1234-1234-1234-123412341234}" type="slidenum">
              <a:rPr lang="en"/>
              <a:t>‹#›</a:t>
            </a:fld>
            <a:r>
              <a:rPr lang="en"/>
              <a:t>.</a:t>
            </a:r>
            <a:endParaRPr/>
          </a:p>
        </p:txBody>
      </p:sp>
      <p:sp>
        <p:nvSpPr>
          <p:cNvPr id="1552" name="Google Shape;1552;p64"/>
          <p:cNvSpPr txBox="1"/>
          <p:nvPr>
            <p:ph type="title"/>
          </p:nvPr>
        </p:nvSpPr>
        <p:spPr>
          <a:xfrm>
            <a:off x="1554325" y="1328447"/>
            <a:ext cx="2465700" cy="1248000"/>
          </a:xfrm>
          <a:prstGeom prst="rect">
            <a:avLst/>
          </a:prstGeom>
        </p:spPr>
        <p:txBody>
          <a:bodyPr anchorCtr="0" anchor="b" bIns="91425" lIns="91425" spcFirstLastPara="1" rIns="0" wrap="square" tIns="91425">
            <a:noAutofit/>
          </a:bodyPr>
          <a:lstStyle/>
          <a:p>
            <a:pPr indent="0" lvl="0" marL="0" rtl="0" algn="r">
              <a:spcBef>
                <a:spcPts val="0"/>
              </a:spcBef>
              <a:spcAft>
                <a:spcPts val="0"/>
              </a:spcAft>
              <a:buNone/>
            </a:pPr>
            <a:r>
              <a:rPr lang="en"/>
              <a:t>TABLET APP</a:t>
            </a:r>
            <a:endParaRPr/>
          </a:p>
        </p:txBody>
      </p:sp>
      <p:grpSp>
        <p:nvGrpSpPr>
          <p:cNvPr id="1553" name="Google Shape;1553;p64"/>
          <p:cNvGrpSpPr/>
          <p:nvPr/>
        </p:nvGrpSpPr>
        <p:grpSpPr>
          <a:xfrm>
            <a:off x="5327000" y="944325"/>
            <a:ext cx="2456175" cy="3254850"/>
            <a:chOff x="5327000" y="944325"/>
            <a:chExt cx="2456175" cy="3254850"/>
          </a:xfrm>
        </p:grpSpPr>
        <p:sp>
          <p:nvSpPr>
            <p:cNvPr id="1554" name="Google Shape;1554;p64"/>
            <p:cNvSpPr/>
            <p:nvPr/>
          </p:nvSpPr>
          <p:spPr>
            <a:xfrm>
              <a:off x="5327000" y="944325"/>
              <a:ext cx="2456175" cy="3254850"/>
            </a:xfrm>
            <a:custGeom>
              <a:rect b="b" l="l" r="r" t="t"/>
              <a:pathLst>
                <a:path extrusionOk="0" h="130194" w="98247">
                  <a:moveTo>
                    <a:pt x="8171" y="1"/>
                  </a:moveTo>
                  <a:cubicBezTo>
                    <a:pt x="3776" y="1"/>
                    <a:pt x="0" y="3760"/>
                    <a:pt x="0" y="8171"/>
                  </a:cubicBezTo>
                  <a:lnTo>
                    <a:pt x="0" y="122040"/>
                  </a:lnTo>
                  <a:cubicBezTo>
                    <a:pt x="0" y="126451"/>
                    <a:pt x="3760" y="130193"/>
                    <a:pt x="8171" y="130193"/>
                  </a:cubicBezTo>
                  <a:lnTo>
                    <a:pt x="90427" y="130193"/>
                  </a:lnTo>
                  <a:cubicBezTo>
                    <a:pt x="94838" y="130193"/>
                    <a:pt x="98230" y="126451"/>
                    <a:pt x="98230" y="122040"/>
                  </a:cubicBezTo>
                  <a:lnTo>
                    <a:pt x="98247" y="122040"/>
                  </a:lnTo>
                  <a:lnTo>
                    <a:pt x="98247" y="8171"/>
                  </a:lnTo>
                  <a:cubicBezTo>
                    <a:pt x="98247" y="3760"/>
                    <a:pt x="94838" y="1"/>
                    <a:pt x="90427" y="1"/>
                  </a:cubicBezTo>
                  <a:close/>
                </a:path>
              </a:pathLst>
            </a:custGeom>
            <a:solidFill>
              <a:srgbClr val="4343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64"/>
            <p:cNvSpPr/>
            <p:nvPr/>
          </p:nvSpPr>
          <p:spPr>
            <a:xfrm>
              <a:off x="5526250" y="1184100"/>
              <a:ext cx="2056850" cy="2495850"/>
            </a:xfrm>
            <a:custGeom>
              <a:rect b="b" l="l" r="r" t="t"/>
              <a:pathLst>
                <a:path extrusionOk="0" h="99834" w="82274">
                  <a:moveTo>
                    <a:pt x="0" y="0"/>
                  </a:moveTo>
                  <a:lnTo>
                    <a:pt x="0" y="99834"/>
                  </a:lnTo>
                  <a:lnTo>
                    <a:pt x="82273" y="99834"/>
                  </a:lnTo>
                  <a:lnTo>
                    <a:pt x="82273" y="0"/>
                  </a:ln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64"/>
            <p:cNvSpPr/>
            <p:nvPr/>
          </p:nvSpPr>
          <p:spPr>
            <a:xfrm>
              <a:off x="6394675" y="3773075"/>
              <a:ext cx="330025" cy="330450"/>
            </a:xfrm>
            <a:custGeom>
              <a:rect b="b" l="l" r="r" t="t"/>
              <a:pathLst>
                <a:path extrusionOk="0" h="13218" w="13201">
                  <a:moveTo>
                    <a:pt x="6600" y="1"/>
                  </a:moveTo>
                  <a:cubicBezTo>
                    <a:pt x="2958" y="1"/>
                    <a:pt x="0" y="2958"/>
                    <a:pt x="0" y="6617"/>
                  </a:cubicBezTo>
                  <a:cubicBezTo>
                    <a:pt x="0" y="10260"/>
                    <a:pt x="2958" y="13217"/>
                    <a:pt x="6600" y="13217"/>
                  </a:cubicBezTo>
                  <a:cubicBezTo>
                    <a:pt x="10243" y="13217"/>
                    <a:pt x="13200" y="10260"/>
                    <a:pt x="13200" y="6617"/>
                  </a:cubicBezTo>
                  <a:cubicBezTo>
                    <a:pt x="13200" y="2958"/>
                    <a:pt x="10243" y="1"/>
                    <a:pt x="6600" y="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64"/>
            <p:cNvSpPr/>
            <p:nvPr/>
          </p:nvSpPr>
          <p:spPr>
            <a:xfrm>
              <a:off x="5706275" y="1403825"/>
              <a:ext cx="718925" cy="259425"/>
            </a:xfrm>
            <a:custGeom>
              <a:rect b="b" l="l" r="r" t="t"/>
              <a:pathLst>
                <a:path extrusionOk="0" h="10377" w="28757">
                  <a:moveTo>
                    <a:pt x="1" y="0"/>
                  </a:moveTo>
                  <a:lnTo>
                    <a:pt x="1" y="10376"/>
                  </a:lnTo>
                  <a:lnTo>
                    <a:pt x="28756" y="10376"/>
                  </a:lnTo>
                  <a:lnTo>
                    <a:pt x="28756" y="0"/>
                  </a:lnTo>
                  <a:close/>
                </a:path>
              </a:pathLst>
            </a:custGeom>
            <a:solidFill>
              <a:srgbClr val="2B5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64"/>
            <p:cNvSpPr/>
            <p:nvPr/>
          </p:nvSpPr>
          <p:spPr>
            <a:xfrm>
              <a:off x="7024175" y="1403825"/>
              <a:ext cx="379300" cy="119475"/>
            </a:xfrm>
            <a:custGeom>
              <a:rect b="b" l="l" r="r" t="t"/>
              <a:pathLst>
                <a:path extrusionOk="0" h="4779" w="15172">
                  <a:moveTo>
                    <a:pt x="0" y="0"/>
                  </a:moveTo>
                  <a:lnTo>
                    <a:pt x="0" y="4779"/>
                  </a:lnTo>
                  <a:lnTo>
                    <a:pt x="15172" y="4779"/>
                  </a:lnTo>
                  <a:lnTo>
                    <a:pt x="15172" y="0"/>
                  </a:lnTo>
                  <a:close/>
                </a:path>
              </a:pathLst>
            </a:custGeom>
            <a:solidFill>
              <a:srgbClr val="2B5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64"/>
            <p:cNvSpPr/>
            <p:nvPr/>
          </p:nvSpPr>
          <p:spPr>
            <a:xfrm>
              <a:off x="5706275" y="2961050"/>
              <a:ext cx="538875" cy="479550"/>
            </a:xfrm>
            <a:custGeom>
              <a:rect b="b" l="l" r="r" t="t"/>
              <a:pathLst>
                <a:path extrusionOk="0" h="19182" w="21555">
                  <a:moveTo>
                    <a:pt x="1" y="0"/>
                  </a:moveTo>
                  <a:lnTo>
                    <a:pt x="1" y="19182"/>
                  </a:lnTo>
                  <a:lnTo>
                    <a:pt x="21555" y="19182"/>
                  </a:lnTo>
                  <a:lnTo>
                    <a:pt x="21555" y="0"/>
                  </a:lnTo>
                  <a:close/>
                </a:path>
              </a:pathLst>
            </a:custGeom>
            <a:solidFill>
              <a:srgbClr val="FF7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64"/>
            <p:cNvSpPr/>
            <p:nvPr/>
          </p:nvSpPr>
          <p:spPr>
            <a:xfrm>
              <a:off x="6305275" y="2961050"/>
              <a:ext cx="519250" cy="479550"/>
            </a:xfrm>
            <a:custGeom>
              <a:rect b="b" l="l" r="r" t="t"/>
              <a:pathLst>
                <a:path extrusionOk="0" h="19182" w="20770">
                  <a:moveTo>
                    <a:pt x="1" y="0"/>
                  </a:moveTo>
                  <a:lnTo>
                    <a:pt x="1" y="19182"/>
                  </a:lnTo>
                  <a:lnTo>
                    <a:pt x="20769" y="19182"/>
                  </a:lnTo>
                  <a:lnTo>
                    <a:pt x="20769" y="0"/>
                  </a:lnTo>
                  <a:close/>
                </a:path>
              </a:pathLst>
            </a:custGeom>
            <a:solidFill>
              <a:srgbClr val="FF7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64"/>
            <p:cNvSpPr/>
            <p:nvPr/>
          </p:nvSpPr>
          <p:spPr>
            <a:xfrm>
              <a:off x="6884225" y="2961050"/>
              <a:ext cx="519250" cy="479550"/>
            </a:xfrm>
            <a:custGeom>
              <a:rect b="b" l="l" r="r" t="t"/>
              <a:pathLst>
                <a:path extrusionOk="0" h="19182" w="20770">
                  <a:moveTo>
                    <a:pt x="1" y="0"/>
                  </a:moveTo>
                  <a:lnTo>
                    <a:pt x="1" y="19182"/>
                  </a:lnTo>
                  <a:lnTo>
                    <a:pt x="20770" y="19182"/>
                  </a:lnTo>
                  <a:lnTo>
                    <a:pt x="20770" y="0"/>
                  </a:lnTo>
                  <a:close/>
                </a:path>
              </a:pathLst>
            </a:custGeom>
            <a:solidFill>
              <a:srgbClr val="FF7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64"/>
            <p:cNvSpPr/>
            <p:nvPr/>
          </p:nvSpPr>
          <p:spPr>
            <a:xfrm>
              <a:off x="5706275" y="1783100"/>
              <a:ext cx="1697200" cy="758600"/>
            </a:xfrm>
            <a:custGeom>
              <a:rect b="b" l="l" r="r" t="t"/>
              <a:pathLst>
                <a:path extrusionOk="0" h="30344" w="67888">
                  <a:moveTo>
                    <a:pt x="1" y="0"/>
                  </a:moveTo>
                  <a:lnTo>
                    <a:pt x="1" y="30343"/>
                  </a:lnTo>
                  <a:lnTo>
                    <a:pt x="67888" y="30343"/>
                  </a:lnTo>
                  <a:lnTo>
                    <a:pt x="67888" y="0"/>
                  </a:lnTo>
                  <a:close/>
                </a:path>
              </a:pathLst>
            </a:custGeom>
            <a:solidFill>
              <a:srgbClr val="FF7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64"/>
            <p:cNvSpPr/>
            <p:nvPr/>
          </p:nvSpPr>
          <p:spPr>
            <a:xfrm>
              <a:off x="6085550" y="2621875"/>
              <a:ext cx="958700" cy="79800"/>
            </a:xfrm>
            <a:custGeom>
              <a:rect b="b" l="l" r="r" t="t"/>
              <a:pathLst>
                <a:path extrusionOk="0" h="3192" w="38348">
                  <a:moveTo>
                    <a:pt x="1" y="0"/>
                  </a:moveTo>
                  <a:lnTo>
                    <a:pt x="1" y="3191"/>
                  </a:lnTo>
                  <a:lnTo>
                    <a:pt x="38347" y="3191"/>
                  </a:lnTo>
                  <a:lnTo>
                    <a:pt x="38347" y="0"/>
                  </a:lnTo>
                  <a:close/>
                </a:path>
              </a:pathLst>
            </a:custGeom>
            <a:solidFill>
              <a:srgbClr val="2B5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64"/>
            <p:cNvSpPr/>
            <p:nvPr/>
          </p:nvSpPr>
          <p:spPr>
            <a:xfrm>
              <a:off x="6205450" y="2781425"/>
              <a:ext cx="698850" cy="79825"/>
            </a:xfrm>
            <a:custGeom>
              <a:rect b="b" l="l" r="r" t="t"/>
              <a:pathLst>
                <a:path extrusionOk="0" h="3193" w="27954">
                  <a:moveTo>
                    <a:pt x="0" y="1"/>
                  </a:moveTo>
                  <a:lnTo>
                    <a:pt x="0" y="3192"/>
                  </a:lnTo>
                  <a:lnTo>
                    <a:pt x="27954" y="3192"/>
                  </a:lnTo>
                  <a:lnTo>
                    <a:pt x="27954" y="1"/>
                  </a:lnTo>
                  <a:close/>
                </a:path>
              </a:pathLst>
            </a:custGeom>
            <a:solidFill>
              <a:srgbClr val="2B5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565" name="Google Shape;1565;p64"/>
          <p:cNvPicPr preferRelativeResize="0"/>
          <p:nvPr/>
        </p:nvPicPr>
        <p:blipFill>
          <a:blip r:embed="rId3">
            <a:alphaModFix/>
          </a:blip>
          <a:stretch>
            <a:fillRect/>
          </a:stretch>
        </p:blipFill>
        <p:spPr>
          <a:xfrm>
            <a:off x="5526250" y="1184334"/>
            <a:ext cx="2056850" cy="2495367"/>
          </a:xfrm>
          <a:prstGeom prst="rect">
            <a:avLst/>
          </a:prstGeom>
          <a:noFill/>
          <a:ln cap="flat" cmpd="sng" w="19050">
            <a:solidFill>
              <a:schemeClr val="dk2"/>
            </a:solidFill>
            <a:prstDash val="solid"/>
            <a:round/>
            <a:headEnd len="sm" w="sm" type="none"/>
            <a:tailEnd len="sm" w="sm" type="none"/>
          </a:ln>
        </p:spPr>
      </p:pic>
      <p:sp>
        <p:nvSpPr>
          <p:cNvPr id="1566" name="Google Shape;1566;p64"/>
          <p:cNvSpPr txBox="1"/>
          <p:nvPr>
            <p:ph idx="1" type="subTitle"/>
          </p:nvPr>
        </p:nvSpPr>
        <p:spPr>
          <a:xfrm>
            <a:off x="1212825" y="2573875"/>
            <a:ext cx="2806500" cy="960000"/>
          </a:xfrm>
          <a:prstGeom prst="rect">
            <a:avLst/>
          </a:prstGeom>
        </p:spPr>
        <p:txBody>
          <a:bodyPr anchorCtr="0" anchor="t" bIns="0" lIns="0" spcFirstLastPara="1" rIns="0" wrap="square" tIns="0">
            <a:noAutofit/>
          </a:bodyPr>
          <a:lstStyle/>
          <a:p>
            <a:pPr indent="0" lvl="0" marL="0" rtl="0" algn="r">
              <a:spcBef>
                <a:spcPts val="0"/>
              </a:spcBef>
              <a:spcAft>
                <a:spcPts val="1600"/>
              </a:spcAft>
              <a:buNone/>
            </a:pPr>
            <a:r>
              <a:rPr lang="en"/>
              <a:t>You can replace the image on the screen with your own work. Right-click on it and then choose “Replace image” so you can add yours</a:t>
            </a:r>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8" name="Shape 518"/>
        <p:cNvGrpSpPr/>
        <p:nvPr/>
      </p:nvGrpSpPr>
      <p:grpSpPr>
        <a:xfrm>
          <a:off x="0" y="0"/>
          <a:ext cx="0" cy="0"/>
          <a:chOff x="0" y="0"/>
          <a:chExt cx="0" cy="0"/>
        </a:xfrm>
      </p:grpSpPr>
      <p:sp>
        <p:nvSpPr>
          <p:cNvPr id="519" name="Google Shape;519;p38"/>
          <p:cNvSpPr txBox="1"/>
          <p:nvPr>
            <p:ph idx="2" type="subTitle"/>
          </p:nvPr>
        </p:nvSpPr>
        <p:spPr>
          <a:xfrm>
            <a:off x="3845900" y="1974814"/>
            <a:ext cx="2369100" cy="405000"/>
          </a:xfrm>
          <a:prstGeom prst="rect">
            <a:avLst/>
          </a:prstGeom>
        </p:spPr>
        <p:txBody>
          <a:bodyPr anchorCtr="0" anchor="t" bIns="0" lIns="0" spcFirstLastPara="1" rIns="0" wrap="square" tIns="0">
            <a:noAutofit/>
          </a:bodyPr>
          <a:lstStyle/>
          <a:p>
            <a:pPr indent="0" lvl="0" marL="0" rtl="0" algn="r">
              <a:spcBef>
                <a:spcPts val="0"/>
              </a:spcBef>
              <a:spcAft>
                <a:spcPts val="0"/>
              </a:spcAft>
              <a:buNone/>
            </a:pPr>
            <a:r>
              <a:rPr lang="en">
                <a:solidFill>
                  <a:schemeClr val="dk1"/>
                </a:solidFill>
              </a:rPr>
              <a:t>You could describe the topic of the section here</a:t>
            </a:r>
            <a:endParaRPr>
              <a:solidFill>
                <a:schemeClr val="dk1"/>
              </a:solidFill>
            </a:endParaRPr>
          </a:p>
          <a:p>
            <a:pPr indent="0" lvl="0" marL="0" rtl="0" algn="r">
              <a:spcBef>
                <a:spcPts val="1600"/>
              </a:spcBef>
              <a:spcAft>
                <a:spcPts val="1600"/>
              </a:spcAft>
              <a:buNone/>
            </a:pPr>
            <a:r>
              <a:t/>
            </a:r>
            <a:endParaRPr/>
          </a:p>
        </p:txBody>
      </p:sp>
      <p:sp>
        <p:nvSpPr>
          <p:cNvPr id="520" name="Google Shape;520;p38"/>
          <p:cNvSpPr txBox="1"/>
          <p:nvPr>
            <p:ph idx="1" type="subTitle"/>
          </p:nvPr>
        </p:nvSpPr>
        <p:spPr>
          <a:xfrm>
            <a:off x="3845900" y="859738"/>
            <a:ext cx="2369100" cy="405000"/>
          </a:xfrm>
          <a:prstGeom prst="rect">
            <a:avLst/>
          </a:prstGeom>
        </p:spPr>
        <p:txBody>
          <a:bodyPr anchorCtr="0" anchor="t" bIns="0" lIns="0" spcFirstLastPara="1" rIns="0" wrap="square" tIns="0">
            <a:noAutofit/>
          </a:bodyPr>
          <a:lstStyle/>
          <a:p>
            <a:pPr indent="0" lvl="0" marL="0" rtl="0" algn="r">
              <a:spcBef>
                <a:spcPts val="0"/>
              </a:spcBef>
              <a:spcAft>
                <a:spcPts val="1600"/>
              </a:spcAft>
              <a:buNone/>
            </a:pPr>
            <a:r>
              <a:rPr lang="en"/>
              <a:t>Y</a:t>
            </a:r>
            <a:r>
              <a:rPr lang="en"/>
              <a:t>ou could describe the topic of the section here</a:t>
            </a:r>
            <a:endParaRPr/>
          </a:p>
        </p:txBody>
      </p:sp>
      <p:sp>
        <p:nvSpPr>
          <p:cNvPr id="521" name="Google Shape;521;p38"/>
          <p:cNvSpPr txBox="1"/>
          <p:nvPr>
            <p:ph idx="3" type="subTitle"/>
          </p:nvPr>
        </p:nvSpPr>
        <p:spPr>
          <a:xfrm>
            <a:off x="3845900" y="3089890"/>
            <a:ext cx="2369100" cy="405000"/>
          </a:xfrm>
          <a:prstGeom prst="rect">
            <a:avLst/>
          </a:prstGeom>
        </p:spPr>
        <p:txBody>
          <a:bodyPr anchorCtr="0" anchor="t" bIns="0" lIns="0" spcFirstLastPara="1" rIns="0" wrap="square" tIns="0">
            <a:noAutofit/>
          </a:bodyPr>
          <a:lstStyle/>
          <a:p>
            <a:pPr indent="0" lvl="0" marL="0" rtl="0" algn="r">
              <a:spcBef>
                <a:spcPts val="0"/>
              </a:spcBef>
              <a:spcAft>
                <a:spcPts val="0"/>
              </a:spcAft>
              <a:buNone/>
            </a:pPr>
            <a:r>
              <a:rPr lang="en">
                <a:solidFill>
                  <a:schemeClr val="dk1"/>
                </a:solidFill>
              </a:rPr>
              <a:t>You could describe the topic of the section here</a:t>
            </a:r>
            <a:endParaRPr>
              <a:solidFill>
                <a:schemeClr val="dk1"/>
              </a:solidFill>
            </a:endParaRPr>
          </a:p>
          <a:p>
            <a:pPr indent="0" lvl="0" marL="0" rtl="0" algn="r">
              <a:spcBef>
                <a:spcPts val="1600"/>
              </a:spcBef>
              <a:spcAft>
                <a:spcPts val="1600"/>
              </a:spcAft>
              <a:buNone/>
            </a:pPr>
            <a:r>
              <a:t/>
            </a:r>
            <a:endParaRPr/>
          </a:p>
        </p:txBody>
      </p:sp>
      <p:sp>
        <p:nvSpPr>
          <p:cNvPr id="522" name="Google Shape;522;p38"/>
          <p:cNvSpPr txBox="1"/>
          <p:nvPr>
            <p:ph idx="4" type="subTitle"/>
          </p:nvPr>
        </p:nvSpPr>
        <p:spPr>
          <a:xfrm>
            <a:off x="3856675" y="4204966"/>
            <a:ext cx="2369100" cy="405000"/>
          </a:xfrm>
          <a:prstGeom prst="rect">
            <a:avLst/>
          </a:prstGeom>
        </p:spPr>
        <p:txBody>
          <a:bodyPr anchorCtr="0" anchor="t" bIns="0" lIns="0" spcFirstLastPara="1" rIns="0" wrap="square" tIns="0">
            <a:noAutofit/>
          </a:bodyPr>
          <a:lstStyle/>
          <a:p>
            <a:pPr indent="0" lvl="0" marL="0" rtl="0" algn="r">
              <a:spcBef>
                <a:spcPts val="0"/>
              </a:spcBef>
              <a:spcAft>
                <a:spcPts val="0"/>
              </a:spcAft>
              <a:buNone/>
            </a:pPr>
            <a:r>
              <a:rPr lang="en">
                <a:solidFill>
                  <a:schemeClr val="dk1"/>
                </a:solidFill>
              </a:rPr>
              <a:t>You could describe the topic of the section here</a:t>
            </a:r>
            <a:endParaRPr>
              <a:solidFill>
                <a:schemeClr val="dk1"/>
              </a:solidFill>
            </a:endParaRPr>
          </a:p>
          <a:p>
            <a:pPr indent="0" lvl="0" marL="0" rtl="0" algn="r">
              <a:spcBef>
                <a:spcPts val="1600"/>
              </a:spcBef>
              <a:spcAft>
                <a:spcPts val="1600"/>
              </a:spcAft>
              <a:buNone/>
            </a:pPr>
            <a:r>
              <a:t/>
            </a:r>
            <a:endParaRPr/>
          </a:p>
        </p:txBody>
      </p:sp>
      <p:sp>
        <p:nvSpPr>
          <p:cNvPr id="523" name="Google Shape;523;p38"/>
          <p:cNvSpPr txBox="1"/>
          <p:nvPr>
            <p:ph idx="5" type="title"/>
          </p:nvPr>
        </p:nvSpPr>
        <p:spPr>
          <a:xfrm>
            <a:off x="3161175" y="624000"/>
            <a:ext cx="3057900" cy="235800"/>
          </a:xfrm>
          <a:prstGeom prst="rect">
            <a:avLst/>
          </a:prstGeom>
        </p:spPr>
        <p:txBody>
          <a:bodyPr anchorCtr="0" anchor="ctr" bIns="0" lIns="0" spcFirstLastPara="1" rIns="0" wrap="square" tIns="0">
            <a:noAutofit/>
          </a:bodyPr>
          <a:lstStyle/>
          <a:p>
            <a:pPr indent="0" lvl="0" marL="0" rtl="0" algn="r">
              <a:spcBef>
                <a:spcPts val="0"/>
              </a:spcBef>
              <a:spcAft>
                <a:spcPts val="0"/>
              </a:spcAft>
              <a:buNone/>
            </a:pPr>
            <a:r>
              <a:rPr lang="en"/>
              <a:t>INTRODUCTION</a:t>
            </a:r>
            <a:endParaRPr/>
          </a:p>
        </p:txBody>
      </p:sp>
      <p:sp>
        <p:nvSpPr>
          <p:cNvPr id="524" name="Google Shape;524;p38"/>
          <p:cNvSpPr txBox="1"/>
          <p:nvPr>
            <p:ph idx="6" type="title"/>
          </p:nvPr>
        </p:nvSpPr>
        <p:spPr>
          <a:xfrm>
            <a:off x="3161175" y="1739133"/>
            <a:ext cx="3057900" cy="235800"/>
          </a:xfrm>
          <a:prstGeom prst="rect">
            <a:avLst/>
          </a:prstGeom>
        </p:spPr>
        <p:txBody>
          <a:bodyPr anchorCtr="0" anchor="ctr" bIns="0" lIns="0" spcFirstLastPara="1" rIns="0" wrap="square" tIns="0">
            <a:noAutofit/>
          </a:bodyPr>
          <a:lstStyle/>
          <a:p>
            <a:pPr indent="0" lvl="0" marL="0" rtl="0" algn="r">
              <a:spcBef>
                <a:spcPts val="0"/>
              </a:spcBef>
              <a:spcAft>
                <a:spcPts val="0"/>
              </a:spcAft>
              <a:buNone/>
            </a:pPr>
            <a:r>
              <a:rPr lang="en"/>
              <a:t>PRESENTATION</a:t>
            </a:r>
            <a:endParaRPr/>
          </a:p>
        </p:txBody>
      </p:sp>
      <p:sp>
        <p:nvSpPr>
          <p:cNvPr id="525" name="Google Shape;525;p38"/>
          <p:cNvSpPr txBox="1"/>
          <p:nvPr>
            <p:ph idx="7" type="title"/>
          </p:nvPr>
        </p:nvSpPr>
        <p:spPr>
          <a:xfrm>
            <a:off x="3161175" y="2854267"/>
            <a:ext cx="3057900" cy="235800"/>
          </a:xfrm>
          <a:prstGeom prst="rect">
            <a:avLst/>
          </a:prstGeom>
        </p:spPr>
        <p:txBody>
          <a:bodyPr anchorCtr="0" anchor="ctr" bIns="0" lIns="0" spcFirstLastPara="1" rIns="0" wrap="square" tIns="0">
            <a:noAutofit/>
          </a:bodyPr>
          <a:lstStyle/>
          <a:p>
            <a:pPr indent="0" lvl="0" marL="0" rtl="0" algn="r">
              <a:spcBef>
                <a:spcPts val="0"/>
              </a:spcBef>
              <a:spcAft>
                <a:spcPts val="0"/>
              </a:spcAft>
              <a:buNone/>
            </a:pPr>
            <a:r>
              <a:rPr lang="en"/>
              <a:t>ANALYSIS</a:t>
            </a:r>
            <a:endParaRPr/>
          </a:p>
        </p:txBody>
      </p:sp>
      <p:sp>
        <p:nvSpPr>
          <p:cNvPr id="526" name="Google Shape;526;p38"/>
          <p:cNvSpPr txBox="1"/>
          <p:nvPr>
            <p:ph idx="8" type="title"/>
          </p:nvPr>
        </p:nvSpPr>
        <p:spPr>
          <a:xfrm>
            <a:off x="3171118" y="3969400"/>
            <a:ext cx="3057900" cy="235800"/>
          </a:xfrm>
          <a:prstGeom prst="rect">
            <a:avLst/>
          </a:prstGeom>
        </p:spPr>
        <p:txBody>
          <a:bodyPr anchorCtr="0" anchor="ctr" bIns="0" lIns="0" spcFirstLastPara="1" rIns="0" wrap="square" tIns="0">
            <a:noAutofit/>
          </a:bodyPr>
          <a:lstStyle/>
          <a:p>
            <a:pPr indent="0" lvl="0" marL="0" rtl="0" algn="r">
              <a:spcBef>
                <a:spcPts val="0"/>
              </a:spcBef>
              <a:spcAft>
                <a:spcPts val="0"/>
              </a:spcAft>
              <a:buNone/>
            </a:pPr>
            <a:r>
              <a:rPr lang="en"/>
              <a:t>CONCLUSION</a:t>
            </a:r>
            <a:endParaRPr/>
          </a:p>
        </p:txBody>
      </p:sp>
      <p:sp>
        <p:nvSpPr>
          <p:cNvPr id="527" name="Google Shape;527;p38"/>
          <p:cNvSpPr txBox="1"/>
          <p:nvPr>
            <p:ph idx="13" type="title"/>
          </p:nvPr>
        </p:nvSpPr>
        <p:spPr>
          <a:xfrm>
            <a:off x="6531825" y="1788315"/>
            <a:ext cx="1897800" cy="649200"/>
          </a:xfrm>
          <a:prstGeom prst="rect">
            <a:avLst/>
          </a:prstGeom>
        </p:spPr>
        <p:txBody>
          <a:bodyPr anchorCtr="0" anchor="ctr" bIns="0" lIns="0" spcFirstLastPara="1" rIns="0" wrap="square" tIns="0">
            <a:noAutofit/>
          </a:bodyPr>
          <a:lstStyle/>
          <a:p>
            <a:pPr indent="0" lvl="0" marL="0" rtl="0" algn="l">
              <a:spcBef>
                <a:spcPts val="0"/>
              </a:spcBef>
              <a:spcAft>
                <a:spcPts val="0"/>
              </a:spcAft>
              <a:buNone/>
            </a:pPr>
            <a:r>
              <a:rPr lang="en"/>
              <a:t>02</a:t>
            </a:r>
            <a:endParaRPr/>
          </a:p>
        </p:txBody>
      </p:sp>
      <p:sp>
        <p:nvSpPr>
          <p:cNvPr id="528" name="Google Shape;528;p38"/>
          <p:cNvSpPr txBox="1"/>
          <p:nvPr>
            <p:ph idx="14" type="title"/>
          </p:nvPr>
        </p:nvSpPr>
        <p:spPr>
          <a:xfrm>
            <a:off x="6531825" y="701376"/>
            <a:ext cx="1897800" cy="645600"/>
          </a:xfrm>
          <a:prstGeom prst="rect">
            <a:avLst/>
          </a:prstGeom>
        </p:spPr>
        <p:txBody>
          <a:bodyPr anchorCtr="0" anchor="ctr" bIns="0" lIns="0" spcFirstLastPara="1" rIns="0" wrap="square" tIns="0">
            <a:noAutofit/>
          </a:bodyPr>
          <a:lstStyle/>
          <a:p>
            <a:pPr indent="0" lvl="0" marL="0" rtl="0" algn="l">
              <a:spcBef>
                <a:spcPts val="0"/>
              </a:spcBef>
              <a:spcAft>
                <a:spcPts val="0"/>
              </a:spcAft>
              <a:buNone/>
            </a:pPr>
            <a:r>
              <a:rPr lang="en"/>
              <a:t>01</a:t>
            </a:r>
            <a:endParaRPr/>
          </a:p>
        </p:txBody>
      </p:sp>
      <p:grpSp>
        <p:nvGrpSpPr>
          <p:cNvPr id="529" name="Google Shape;529;p38"/>
          <p:cNvGrpSpPr/>
          <p:nvPr/>
        </p:nvGrpSpPr>
        <p:grpSpPr>
          <a:xfrm>
            <a:off x="0" y="910025"/>
            <a:ext cx="1876993" cy="3328150"/>
            <a:chOff x="0" y="910025"/>
            <a:chExt cx="1876993" cy="3328150"/>
          </a:xfrm>
        </p:grpSpPr>
        <p:grpSp>
          <p:nvGrpSpPr>
            <p:cNvPr id="530" name="Google Shape;530;p38"/>
            <p:cNvGrpSpPr/>
            <p:nvPr/>
          </p:nvGrpSpPr>
          <p:grpSpPr>
            <a:xfrm>
              <a:off x="0" y="1928008"/>
              <a:ext cx="1376322" cy="274200"/>
              <a:chOff x="0" y="1928000"/>
              <a:chExt cx="1376322" cy="274200"/>
            </a:xfrm>
          </p:grpSpPr>
          <p:sp>
            <p:nvSpPr>
              <p:cNvPr id="531" name="Google Shape;531;p38"/>
              <p:cNvSpPr/>
              <p:nvPr/>
            </p:nvSpPr>
            <p:spPr>
              <a:xfrm>
                <a:off x="0" y="1928000"/>
                <a:ext cx="959700" cy="274200"/>
              </a:xfrm>
              <a:prstGeom prst="rect">
                <a:avLst/>
              </a:prstGeom>
              <a:solidFill>
                <a:srgbClr val="FF7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38"/>
              <p:cNvSpPr/>
              <p:nvPr/>
            </p:nvSpPr>
            <p:spPr>
              <a:xfrm>
                <a:off x="891547" y="1928000"/>
                <a:ext cx="129600" cy="274200"/>
              </a:xfrm>
              <a:prstGeom prst="ellipse">
                <a:avLst/>
              </a:prstGeom>
              <a:solidFill>
                <a:srgbClr val="FF7400"/>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3" name="Google Shape;533;p38"/>
              <p:cNvGrpSpPr/>
              <p:nvPr/>
            </p:nvGrpSpPr>
            <p:grpSpPr>
              <a:xfrm>
                <a:off x="1033273" y="1928000"/>
                <a:ext cx="343049" cy="274200"/>
                <a:chOff x="1325640" y="1928000"/>
                <a:chExt cx="343049" cy="274200"/>
              </a:xfrm>
            </p:grpSpPr>
            <p:sp>
              <p:nvSpPr>
                <p:cNvPr id="534" name="Google Shape;534;p38"/>
                <p:cNvSpPr/>
                <p:nvPr/>
              </p:nvSpPr>
              <p:spPr>
                <a:xfrm>
                  <a:off x="1382549" y="1928000"/>
                  <a:ext cx="226200" cy="2742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38"/>
                <p:cNvSpPr/>
                <p:nvPr/>
              </p:nvSpPr>
              <p:spPr>
                <a:xfrm>
                  <a:off x="1539088" y="1928000"/>
                  <a:ext cx="129600" cy="274200"/>
                </a:xfrm>
                <a:prstGeom prst="ellipse">
                  <a:avLst/>
                </a:prstGeom>
                <a:solidFill>
                  <a:schemeClr val="accent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38"/>
                <p:cNvSpPr/>
                <p:nvPr/>
              </p:nvSpPr>
              <p:spPr>
                <a:xfrm>
                  <a:off x="1325640" y="1928000"/>
                  <a:ext cx="129600" cy="2742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7" name="Google Shape;537;p38"/>
            <p:cNvGrpSpPr/>
            <p:nvPr/>
          </p:nvGrpSpPr>
          <p:grpSpPr>
            <a:xfrm>
              <a:off x="0" y="2945992"/>
              <a:ext cx="1876993" cy="274200"/>
              <a:chOff x="0" y="2965950"/>
              <a:chExt cx="1876993" cy="274200"/>
            </a:xfrm>
          </p:grpSpPr>
          <p:sp>
            <p:nvSpPr>
              <p:cNvPr id="538" name="Google Shape;538;p38"/>
              <p:cNvSpPr/>
              <p:nvPr/>
            </p:nvSpPr>
            <p:spPr>
              <a:xfrm>
                <a:off x="0" y="2965950"/>
                <a:ext cx="1439400" cy="274200"/>
              </a:xfrm>
              <a:prstGeom prst="rect">
                <a:avLst/>
              </a:prstGeom>
              <a:solidFill>
                <a:srgbClr val="FF7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38"/>
              <p:cNvSpPr/>
              <p:nvPr/>
            </p:nvSpPr>
            <p:spPr>
              <a:xfrm>
                <a:off x="1392370" y="2965950"/>
                <a:ext cx="129600" cy="274200"/>
              </a:xfrm>
              <a:prstGeom prst="ellipse">
                <a:avLst/>
              </a:prstGeom>
              <a:solidFill>
                <a:srgbClr val="FF7400"/>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0" name="Google Shape;540;p38"/>
              <p:cNvGrpSpPr/>
              <p:nvPr/>
            </p:nvGrpSpPr>
            <p:grpSpPr>
              <a:xfrm>
                <a:off x="1533944" y="2965950"/>
                <a:ext cx="343049" cy="274200"/>
                <a:chOff x="1325640" y="1928000"/>
                <a:chExt cx="343049" cy="274200"/>
              </a:xfrm>
            </p:grpSpPr>
            <p:sp>
              <p:nvSpPr>
                <p:cNvPr id="541" name="Google Shape;541;p38"/>
                <p:cNvSpPr/>
                <p:nvPr/>
              </p:nvSpPr>
              <p:spPr>
                <a:xfrm>
                  <a:off x="1382549" y="1928000"/>
                  <a:ext cx="226200" cy="2742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38"/>
                <p:cNvSpPr/>
                <p:nvPr/>
              </p:nvSpPr>
              <p:spPr>
                <a:xfrm>
                  <a:off x="1539088" y="1928000"/>
                  <a:ext cx="129600" cy="274200"/>
                </a:xfrm>
                <a:prstGeom prst="ellipse">
                  <a:avLst/>
                </a:prstGeom>
                <a:solidFill>
                  <a:schemeClr val="accent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38"/>
                <p:cNvSpPr/>
                <p:nvPr/>
              </p:nvSpPr>
              <p:spPr>
                <a:xfrm>
                  <a:off x="1325640" y="1928000"/>
                  <a:ext cx="129600" cy="2742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4" name="Google Shape;544;p38"/>
            <p:cNvGrpSpPr/>
            <p:nvPr/>
          </p:nvGrpSpPr>
          <p:grpSpPr>
            <a:xfrm>
              <a:off x="0" y="3963975"/>
              <a:ext cx="1632742" cy="274200"/>
              <a:chOff x="0" y="3963975"/>
              <a:chExt cx="1632742" cy="274200"/>
            </a:xfrm>
          </p:grpSpPr>
          <p:sp>
            <p:nvSpPr>
              <p:cNvPr id="545" name="Google Shape;545;p38"/>
              <p:cNvSpPr/>
              <p:nvPr/>
            </p:nvSpPr>
            <p:spPr>
              <a:xfrm>
                <a:off x="0" y="3963975"/>
                <a:ext cx="1237200" cy="274200"/>
              </a:xfrm>
              <a:prstGeom prst="rect">
                <a:avLst/>
              </a:prstGeom>
              <a:solidFill>
                <a:srgbClr val="FF7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38"/>
              <p:cNvSpPr/>
              <p:nvPr/>
            </p:nvSpPr>
            <p:spPr>
              <a:xfrm>
                <a:off x="1144759" y="3963975"/>
                <a:ext cx="129600" cy="274200"/>
              </a:xfrm>
              <a:prstGeom prst="ellipse">
                <a:avLst/>
              </a:prstGeom>
              <a:solidFill>
                <a:srgbClr val="FF7400"/>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7" name="Google Shape;547;p38"/>
              <p:cNvGrpSpPr/>
              <p:nvPr/>
            </p:nvGrpSpPr>
            <p:grpSpPr>
              <a:xfrm>
                <a:off x="1289694" y="3963975"/>
                <a:ext cx="343049" cy="274200"/>
                <a:chOff x="1325640" y="1928000"/>
                <a:chExt cx="343049" cy="274200"/>
              </a:xfrm>
            </p:grpSpPr>
            <p:sp>
              <p:nvSpPr>
                <p:cNvPr id="548" name="Google Shape;548;p38"/>
                <p:cNvSpPr/>
                <p:nvPr/>
              </p:nvSpPr>
              <p:spPr>
                <a:xfrm>
                  <a:off x="1382549" y="1928000"/>
                  <a:ext cx="226200" cy="2742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38"/>
                <p:cNvSpPr/>
                <p:nvPr/>
              </p:nvSpPr>
              <p:spPr>
                <a:xfrm>
                  <a:off x="1539088" y="1928000"/>
                  <a:ext cx="129600" cy="274200"/>
                </a:xfrm>
                <a:prstGeom prst="ellipse">
                  <a:avLst/>
                </a:prstGeom>
                <a:solidFill>
                  <a:schemeClr val="accent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38"/>
                <p:cNvSpPr/>
                <p:nvPr/>
              </p:nvSpPr>
              <p:spPr>
                <a:xfrm>
                  <a:off x="1325640" y="1928000"/>
                  <a:ext cx="129600" cy="2742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1" name="Google Shape;551;p38"/>
            <p:cNvGrpSpPr/>
            <p:nvPr/>
          </p:nvGrpSpPr>
          <p:grpSpPr>
            <a:xfrm>
              <a:off x="0" y="910025"/>
              <a:ext cx="1705045" cy="274200"/>
              <a:chOff x="0" y="910025"/>
              <a:chExt cx="1705045" cy="274200"/>
            </a:xfrm>
          </p:grpSpPr>
          <p:sp>
            <p:nvSpPr>
              <p:cNvPr id="552" name="Google Shape;552;p38"/>
              <p:cNvSpPr/>
              <p:nvPr/>
            </p:nvSpPr>
            <p:spPr>
              <a:xfrm>
                <a:off x="0" y="910025"/>
                <a:ext cx="1317000" cy="274200"/>
              </a:xfrm>
              <a:prstGeom prst="rect">
                <a:avLst/>
              </a:prstGeom>
              <a:solidFill>
                <a:srgbClr val="FF7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38"/>
              <p:cNvSpPr/>
              <p:nvPr/>
            </p:nvSpPr>
            <p:spPr>
              <a:xfrm>
                <a:off x="1218290" y="910025"/>
                <a:ext cx="129600" cy="274200"/>
              </a:xfrm>
              <a:prstGeom prst="ellipse">
                <a:avLst/>
              </a:prstGeom>
              <a:solidFill>
                <a:srgbClr val="FF7400"/>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4" name="Google Shape;554;p38"/>
              <p:cNvGrpSpPr/>
              <p:nvPr/>
            </p:nvGrpSpPr>
            <p:grpSpPr>
              <a:xfrm>
                <a:off x="1361997" y="910025"/>
                <a:ext cx="343049" cy="274200"/>
                <a:chOff x="1325640" y="1928000"/>
                <a:chExt cx="343049" cy="274200"/>
              </a:xfrm>
            </p:grpSpPr>
            <p:sp>
              <p:nvSpPr>
                <p:cNvPr id="555" name="Google Shape;555;p38"/>
                <p:cNvSpPr/>
                <p:nvPr/>
              </p:nvSpPr>
              <p:spPr>
                <a:xfrm>
                  <a:off x="1382549" y="1928000"/>
                  <a:ext cx="226200" cy="2742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38"/>
                <p:cNvSpPr/>
                <p:nvPr/>
              </p:nvSpPr>
              <p:spPr>
                <a:xfrm>
                  <a:off x="1539088" y="1928000"/>
                  <a:ext cx="129600" cy="274200"/>
                </a:xfrm>
                <a:prstGeom prst="ellipse">
                  <a:avLst/>
                </a:prstGeom>
                <a:solidFill>
                  <a:schemeClr val="accent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38"/>
                <p:cNvSpPr/>
                <p:nvPr/>
              </p:nvSpPr>
              <p:spPr>
                <a:xfrm>
                  <a:off x="1325640" y="1928000"/>
                  <a:ext cx="129600" cy="2742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558" name="Google Shape;558;p38"/>
          <p:cNvSpPr txBox="1"/>
          <p:nvPr>
            <p:ph idx="12" type="sldNum"/>
          </p:nvPr>
        </p:nvSpPr>
        <p:spPr>
          <a:xfrm>
            <a:off x="8629950" y="4735225"/>
            <a:ext cx="356700" cy="2832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 </a:t>
            </a:r>
            <a:fld id="{00000000-1234-1234-1234-123412341234}" type="slidenum">
              <a:rPr lang="en"/>
              <a:t>‹#›</a:t>
            </a:fld>
            <a:r>
              <a:rPr lang="en"/>
              <a:t>.</a:t>
            </a:r>
            <a:endParaRPr/>
          </a:p>
        </p:txBody>
      </p:sp>
      <p:sp>
        <p:nvSpPr>
          <p:cNvPr id="559" name="Google Shape;559;p38"/>
          <p:cNvSpPr txBox="1"/>
          <p:nvPr>
            <p:ph type="title"/>
          </p:nvPr>
        </p:nvSpPr>
        <p:spPr>
          <a:xfrm>
            <a:off x="6531825" y="3969395"/>
            <a:ext cx="1897800" cy="649200"/>
          </a:xfrm>
          <a:prstGeom prst="rect">
            <a:avLst/>
          </a:prstGeom>
        </p:spPr>
        <p:txBody>
          <a:bodyPr anchorCtr="0" anchor="ctr" bIns="0" lIns="0" spcFirstLastPara="1" rIns="0" wrap="square" tIns="0">
            <a:noAutofit/>
          </a:bodyPr>
          <a:lstStyle/>
          <a:p>
            <a:pPr indent="0" lvl="0" marL="0" rtl="0" algn="l">
              <a:spcBef>
                <a:spcPts val="0"/>
              </a:spcBef>
              <a:spcAft>
                <a:spcPts val="0"/>
              </a:spcAft>
              <a:buNone/>
            </a:pPr>
            <a:r>
              <a:rPr lang="en"/>
              <a:t>04</a:t>
            </a:r>
            <a:endParaRPr/>
          </a:p>
        </p:txBody>
      </p:sp>
      <p:sp>
        <p:nvSpPr>
          <p:cNvPr id="560" name="Google Shape;560;p38"/>
          <p:cNvSpPr txBox="1"/>
          <p:nvPr>
            <p:ph idx="9" type="title"/>
          </p:nvPr>
        </p:nvSpPr>
        <p:spPr>
          <a:xfrm>
            <a:off x="6531825" y="2878855"/>
            <a:ext cx="1897800" cy="649200"/>
          </a:xfrm>
          <a:prstGeom prst="rect">
            <a:avLst/>
          </a:prstGeom>
        </p:spPr>
        <p:txBody>
          <a:bodyPr anchorCtr="0" anchor="ctr" bIns="0" lIns="0" spcFirstLastPara="1" rIns="0" wrap="square" tIns="0">
            <a:noAutofit/>
          </a:bodyPr>
          <a:lstStyle/>
          <a:p>
            <a:pPr indent="0" lvl="0" marL="0" rtl="0" algn="l">
              <a:spcBef>
                <a:spcPts val="0"/>
              </a:spcBef>
              <a:spcAft>
                <a:spcPts val="0"/>
              </a:spcAft>
              <a:buNone/>
            </a:pPr>
            <a:r>
              <a:rPr lang="en"/>
              <a:t>03</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70" name="Shape 1570"/>
        <p:cNvGrpSpPr/>
        <p:nvPr/>
      </p:nvGrpSpPr>
      <p:grpSpPr>
        <a:xfrm>
          <a:off x="0" y="0"/>
          <a:ext cx="0" cy="0"/>
          <a:chOff x="0" y="0"/>
          <a:chExt cx="0" cy="0"/>
        </a:xfrm>
      </p:grpSpPr>
      <p:sp>
        <p:nvSpPr>
          <p:cNvPr id="1571" name="Google Shape;1571;p65"/>
          <p:cNvSpPr txBox="1"/>
          <p:nvPr>
            <p:ph type="title"/>
          </p:nvPr>
        </p:nvSpPr>
        <p:spPr>
          <a:xfrm>
            <a:off x="5149325" y="2025568"/>
            <a:ext cx="2465700" cy="4356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MOBILE WEB</a:t>
            </a:r>
            <a:endParaRPr/>
          </a:p>
        </p:txBody>
      </p:sp>
      <p:sp>
        <p:nvSpPr>
          <p:cNvPr id="1572" name="Google Shape;1572;p65"/>
          <p:cNvSpPr txBox="1"/>
          <p:nvPr>
            <p:ph idx="1" type="subTitle"/>
          </p:nvPr>
        </p:nvSpPr>
        <p:spPr>
          <a:xfrm>
            <a:off x="5149325" y="2554696"/>
            <a:ext cx="2806500" cy="1053300"/>
          </a:xfrm>
          <a:prstGeom prst="rect">
            <a:avLst/>
          </a:prstGeom>
        </p:spPr>
        <p:txBody>
          <a:bodyPr anchorCtr="0" anchor="t" bIns="0" lIns="0" spcFirstLastPara="1" rIns="0" wrap="square" tIns="0">
            <a:noAutofit/>
          </a:bodyPr>
          <a:lstStyle/>
          <a:p>
            <a:pPr indent="0" lvl="0" marL="0" rtl="0" algn="l">
              <a:spcBef>
                <a:spcPts val="0"/>
              </a:spcBef>
              <a:spcAft>
                <a:spcPts val="1600"/>
              </a:spcAft>
              <a:buNone/>
            </a:pPr>
            <a:r>
              <a:rPr lang="en"/>
              <a:t>You can replace the image on the screen with your own work. Right-click on it and then choose “Replace image” so you can add yours</a:t>
            </a:r>
            <a:endParaRPr/>
          </a:p>
        </p:txBody>
      </p:sp>
      <p:sp>
        <p:nvSpPr>
          <p:cNvPr id="1573" name="Google Shape;1573;p65"/>
          <p:cNvSpPr txBox="1"/>
          <p:nvPr>
            <p:ph idx="12" type="sldNum"/>
          </p:nvPr>
        </p:nvSpPr>
        <p:spPr>
          <a:xfrm>
            <a:off x="8629950" y="4735225"/>
            <a:ext cx="356700" cy="2832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 </a:t>
            </a:r>
            <a:fld id="{00000000-1234-1234-1234-123412341234}" type="slidenum">
              <a:rPr lang="en"/>
              <a:t>‹#›</a:t>
            </a:fld>
            <a:r>
              <a:rPr lang="en"/>
              <a:t>.</a:t>
            </a:r>
            <a:endParaRPr/>
          </a:p>
        </p:txBody>
      </p:sp>
      <p:grpSp>
        <p:nvGrpSpPr>
          <p:cNvPr id="1574" name="Google Shape;1574;p65"/>
          <p:cNvGrpSpPr/>
          <p:nvPr/>
        </p:nvGrpSpPr>
        <p:grpSpPr>
          <a:xfrm>
            <a:off x="2664300" y="1459838"/>
            <a:ext cx="1291175" cy="2412325"/>
            <a:chOff x="2664300" y="1459838"/>
            <a:chExt cx="1291175" cy="2412325"/>
          </a:xfrm>
        </p:grpSpPr>
        <p:sp>
          <p:nvSpPr>
            <p:cNvPr id="1575" name="Google Shape;1575;p65"/>
            <p:cNvSpPr/>
            <p:nvPr/>
          </p:nvSpPr>
          <p:spPr>
            <a:xfrm>
              <a:off x="2664300" y="1459838"/>
              <a:ext cx="1291175" cy="2412325"/>
            </a:xfrm>
            <a:custGeom>
              <a:rect b="b" l="l" r="r" t="t"/>
              <a:pathLst>
                <a:path extrusionOk="0" h="96493" w="51647">
                  <a:moveTo>
                    <a:pt x="6216" y="1"/>
                  </a:moveTo>
                  <a:cubicBezTo>
                    <a:pt x="2840" y="1"/>
                    <a:pt x="0" y="3025"/>
                    <a:pt x="0" y="6400"/>
                  </a:cubicBezTo>
                  <a:lnTo>
                    <a:pt x="0" y="90077"/>
                  </a:lnTo>
                  <a:cubicBezTo>
                    <a:pt x="0" y="93452"/>
                    <a:pt x="2840" y="96493"/>
                    <a:pt x="6216" y="96493"/>
                  </a:cubicBezTo>
                  <a:lnTo>
                    <a:pt x="44996" y="96493"/>
                  </a:lnTo>
                  <a:cubicBezTo>
                    <a:pt x="48371" y="96493"/>
                    <a:pt x="51629" y="93452"/>
                    <a:pt x="51629" y="90077"/>
                  </a:cubicBezTo>
                  <a:lnTo>
                    <a:pt x="51646" y="90077"/>
                  </a:lnTo>
                  <a:lnTo>
                    <a:pt x="51646" y="6400"/>
                  </a:lnTo>
                  <a:cubicBezTo>
                    <a:pt x="51646" y="3025"/>
                    <a:pt x="48371" y="1"/>
                    <a:pt x="44996" y="1"/>
                  </a:cubicBezTo>
                  <a:close/>
                </a:path>
              </a:pathLst>
            </a:custGeom>
            <a:solidFill>
              <a:srgbClr val="4D4D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65"/>
            <p:cNvSpPr/>
            <p:nvPr/>
          </p:nvSpPr>
          <p:spPr>
            <a:xfrm>
              <a:off x="2664300" y="1459838"/>
              <a:ext cx="1291175" cy="2412325"/>
            </a:xfrm>
            <a:custGeom>
              <a:rect b="b" l="l" r="r" t="t"/>
              <a:pathLst>
                <a:path extrusionOk="0" h="96493" w="51647">
                  <a:moveTo>
                    <a:pt x="6216" y="1"/>
                  </a:moveTo>
                  <a:cubicBezTo>
                    <a:pt x="2840" y="1"/>
                    <a:pt x="0" y="3025"/>
                    <a:pt x="0" y="6400"/>
                  </a:cubicBezTo>
                  <a:lnTo>
                    <a:pt x="0" y="90077"/>
                  </a:lnTo>
                  <a:cubicBezTo>
                    <a:pt x="0" y="93452"/>
                    <a:pt x="2840" y="96493"/>
                    <a:pt x="6216" y="96493"/>
                  </a:cubicBezTo>
                  <a:lnTo>
                    <a:pt x="44996" y="96493"/>
                  </a:lnTo>
                  <a:cubicBezTo>
                    <a:pt x="48371" y="96493"/>
                    <a:pt x="51629" y="93452"/>
                    <a:pt x="51629" y="90077"/>
                  </a:cubicBezTo>
                  <a:lnTo>
                    <a:pt x="51646" y="90077"/>
                  </a:lnTo>
                  <a:lnTo>
                    <a:pt x="51646" y="6400"/>
                  </a:lnTo>
                  <a:cubicBezTo>
                    <a:pt x="51646" y="3025"/>
                    <a:pt x="48371" y="1"/>
                    <a:pt x="44996" y="1"/>
                  </a:cubicBezTo>
                  <a:close/>
                </a:path>
              </a:pathLst>
            </a:custGeom>
            <a:solidFill>
              <a:srgbClr val="4343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65"/>
            <p:cNvSpPr/>
            <p:nvPr/>
          </p:nvSpPr>
          <p:spPr>
            <a:xfrm>
              <a:off x="2755775" y="1759763"/>
              <a:ext cx="1108225" cy="1760275"/>
            </a:xfrm>
            <a:custGeom>
              <a:rect b="b" l="l" r="r" t="t"/>
              <a:pathLst>
                <a:path extrusionOk="0" h="70411" w="44329">
                  <a:moveTo>
                    <a:pt x="0" y="1"/>
                  </a:moveTo>
                  <a:lnTo>
                    <a:pt x="0" y="70410"/>
                  </a:lnTo>
                  <a:lnTo>
                    <a:pt x="44328" y="70410"/>
                  </a:lnTo>
                  <a:lnTo>
                    <a:pt x="44328" y="1"/>
                  </a:ln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65"/>
            <p:cNvSpPr/>
            <p:nvPr/>
          </p:nvSpPr>
          <p:spPr>
            <a:xfrm>
              <a:off x="3211900" y="3599363"/>
              <a:ext cx="185075" cy="185500"/>
            </a:xfrm>
            <a:custGeom>
              <a:rect b="b" l="l" r="r" t="t"/>
              <a:pathLst>
                <a:path extrusionOk="0" h="7420" w="7403">
                  <a:moveTo>
                    <a:pt x="3694" y="1"/>
                  </a:moveTo>
                  <a:cubicBezTo>
                    <a:pt x="1655" y="1"/>
                    <a:pt x="1" y="1672"/>
                    <a:pt x="1" y="3710"/>
                  </a:cubicBezTo>
                  <a:cubicBezTo>
                    <a:pt x="1" y="5765"/>
                    <a:pt x="1655" y="7420"/>
                    <a:pt x="3694" y="7420"/>
                  </a:cubicBezTo>
                  <a:cubicBezTo>
                    <a:pt x="5749" y="7420"/>
                    <a:pt x="7403" y="5765"/>
                    <a:pt x="7403" y="3710"/>
                  </a:cubicBezTo>
                  <a:cubicBezTo>
                    <a:pt x="7403" y="1672"/>
                    <a:pt x="5749" y="1"/>
                    <a:pt x="3694" y="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65"/>
            <p:cNvSpPr/>
            <p:nvPr/>
          </p:nvSpPr>
          <p:spPr>
            <a:xfrm>
              <a:off x="3016425" y="1616063"/>
              <a:ext cx="508375" cy="52250"/>
            </a:xfrm>
            <a:custGeom>
              <a:rect b="b" l="l" r="r" t="t"/>
              <a:pathLst>
                <a:path extrusionOk="0" h="2090" w="20335">
                  <a:moveTo>
                    <a:pt x="969" y="1"/>
                  </a:moveTo>
                  <a:cubicBezTo>
                    <a:pt x="435" y="1"/>
                    <a:pt x="0" y="435"/>
                    <a:pt x="0" y="970"/>
                  </a:cubicBezTo>
                  <a:lnTo>
                    <a:pt x="0" y="1120"/>
                  </a:lnTo>
                  <a:cubicBezTo>
                    <a:pt x="0" y="1655"/>
                    <a:pt x="435" y="2089"/>
                    <a:pt x="969" y="2089"/>
                  </a:cubicBezTo>
                  <a:lnTo>
                    <a:pt x="19366" y="2089"/>
                  </a:lnTo>
                  <a:cubicBezTo>
                    <a:pt x="19900" y="2089"/>
                    <a:pt x="20335" y="1655"/>
                    <a:pt x="20335" y="1120"/>
                  </a:cubicBezTo>
                  <a:lnTo>
                    <a:pt x="20335" y="970"/>
                  </a:lnTo>
                  <a:cubicBezTo>
                    <a:pt x="20335" y="435"/>
                    <a:pt x="19900" y="1"/>
                    <a:pt x="19366" y="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65"/>
            <p:cNvSpPr/>
            <p:nvPr/>
          </p:nvSpPr>
          <p:spPr>
            <a:xfrm>
              <a:off x="2964200" y="2072638"/>
              <a:ext cx="691350" cy="169200"/>
            </a:xfrm>
            <a:custGeom>
              <a:rect b="b" l="l" r="r" t="t"/>
              <a:pathLst>
                <a:path extrusionOk="0" h="6768" w="27654">
                  <a:moveTo>
                    <a:pt x="1" y="0"/>
                  </a:moveTo>
                  <a:lnTo>
                    <a:pt x="1" y="6767"/>
                  </a:lnTo>
                  <a:lnTo>
                    <a:pt x="27653" y="6767"/>
                  </a:lnTo>
                  <a:lnTo>
                    <a:pt x="27653" y="0"/>
                  </a:lnTo>
                  <a:close/>
                </a:path>
              </a:pathLst>
            </a:custGeom>
            <a:solidFill>
              <a:srgbClr val="2B5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65"/>
            <p:cNvSpPr/>
            <p:nvPr/>
          </p:nvSpPr>
          <p:spPr>
            <a:xfrm>
              <a:off x="3094525" y="1915988"/>
              <a:ext cx="404375" cy="65200"/>
            </a:xfrm>
            <a:custGeom>
              <a:rect b="b" l="l" r="r" t="t"/>
              <a:pathLst>
                <a:path extrusionOk="0" h="2608" w="16175">
                  <a:moveTo>
                    <a:pt x="1" y="1"/>
                  </a:moveTo>
                  <a:lnTo>
                    <a:pt x="1" y="2607"/>
                  </a:lnTo>
                  <a:lnTo>
                    <a:pt x="16175" y="2607"/>
                  </a:lnTo>
                  <a:lnTo>
                    <a:pt x="16175" y="1"/>
                  </a:lnTo>
                  <a:close/>
                </a:path>
              </a:pathLst>
            </a:custGeom>
            <a:solidFill>
              <a:srgbClr val="2B5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65"/>
            <p:cNvSpPr/>
            <p:nvPr/>
          </p:nvSpPr>
          <p:spPr>
            <a:xfrm>
              <a:off x="2964200" y="3063438"/>
              <a:ext cx="691350" cy="299950"/>
            </a:xfrm>
            <a:custGeom>
              <a:rect b="b" l="l" r="r" t="t"/>
              <a:pathLst>
                <a:path extrusionOk="0" h="11998" w="27654">
                  <a:moveTo>
                    <a:pt x="1" y="1"/>
                  </a:moveTo>
                  <a:lnTo>
                    <a:pt x="1" y="11998"/>
                  </a:lnTo>
                  <a:lnTo>
                    <a:pt x="27653" y="11998"/>
                  </a:lnTo>
                  <a:lnTo>
                    <a:pt x="27653" y="1"/>
                  </a:lnTo>
                  <a:close/>
                </a:path>
              </a:pathLst>
            </a:custGeom>
            <a:solidFill>
              <a:srgbClr val="FF7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65"/>
            <p:cNvSpPr/>
            <p:nvPr/>
          </p:nvSpPr>
          <p:spPr>
            <a:xfrm>
              <a:off x="2964200" y="2320338"/>
              <a:ext cx="691350" cy="482475"/>
            </a:xfrm>
            <a:custGeom>
              <a:rect b="b" l="l" r="r" t="t"/>
              <a:pathLst>
                <a:path extrusionOk="0" h="19299" w="27654">
                  <a:moveTo>
                    <a:pt x="1" y="0"/>
                  </a:moveTo>
                  <a:lnTo>
                    <a:pt x="1" y="19299"/>
                  </a:lnTo>
                  <a:lnTo>
                    <a:pt x="27653" y="19299"/>
                  </a:lnTo>
                  <a:lnTo>
                    <a:pt x="27653" y="0"/>
                  </a:lnTo>
                  <a:close/>
                </a:path>
              </a:pathLst>
            </a:custGeom>
            <a:solidFill>
              <a:srgbClr val="FF7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65"/>
            <p:cNvSpPr/>
            <p:nvPr/>
          </p:nvSpPr>
          <p:spPr>
            <a:xfrm>
              <a:off x="3042325" y="2855013"/>
              <a:ext cx="534700" cy="38875"/>
            </a:xfrm>
            <a:custGeom>
              <a:rect b="b" l="l" r="r" t="t"/>
              <a:pathLst>
                <a:path extrusionOk="0" h="1555" w="21388">
                  <a:moveTo>
                    <a:pt x="0" y="0"/>
                  </a:moveTo>
                  <a:lnTo>
                    <a:pt x="0" y="1554"/>
                  </a:lnTo>
                  <a:lnTo>
                    <a:pt x="21387" y="1554"/>
                  </a:lnTo>
                  <a:lnTo>
                    <a:pt x="21387" y="0"/>
                  </a:lnTo>
                  <a:close/>
                </a:path>
              </a:pathLst>
            </a:custGeom>
            <a:solidFill>
              <a:srgbClr val="2B5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65"/>
            <p:cNvSpPr/>
            <p:nvPr/>
          </p:nvSpPr>
          <p:spPr>
            <a:xfrm>
              <a:off x="2964200" y="2933113"/>
              <a:ext cx="691350" cy="65200"/>
            </a:xfrm>
            <a:custGeom>
              <a:rect b="b" l="l" r="r" t="t"/>
              <a:pathLst>
                <a:path extrusionOk="0" h="2608" w="27654">
                  <a:moveTo>
                    <a:pt x="1" y="1"/>
                  </a:moveTo>
                  <a:lnTo>
                    <a:pt x="1" y="2607"/>
                  </a:lnTo>
                  <a:lnTo>
                    <a:pt x="27653" y="2607"/>
                  </a:lnTo>
                  <a:lnTo>
                    <a:pt x="27653" y="1"/>
                  </a:lnTo>
                  <a:close/>
                </a:path>
              </a:pathLst>
            </a:custGeom>
            <a:solidFill>
              <a:srgbClr val="2B5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586" name="Google Shape;1586;p65"/>
          <p:cNvPicPr preferRelativeResize="0"/>
          <p:nvPr/>
        </p:nvPicPr>
        <p:blipFill>
          <a:blip r:embed="rId3">
            <a:alphaModFix/>
          </a:blip>
          <a:stretch>
            <a:fillRect/>
          </a:stretch>
        </p:blipFill>
        <p:spPr>
          <a:xfrm>
            <a:off x="2755775" y="1754550"/>
            <a:ext cx="1108225" cy="1758592"/>
          </a:xfrm>
          <a:prstGeom prst="rect">
            <a:avLst/>
          </a:prstGeom>
          <a:noFill/>
          <a:ln cap="flat" cmpd="sng" w="19050">
            <a:solidFill>
              <a:schemeClr val="dk2"/>
            </a:solidFill>
            <a:prstDash val="solid"/>
            <a:round/>
            <a:headEnd len="sm" w="sm" type="none"/>
            <a:tailEnd len="sm" w="sm" type="none"/>
          </a:ln>
        </p:spPr>
      </p:pic>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90" name="Shape 1590"/>
        <p:cNvGrpSpPr/>
        <p:nvPr/>
      </p:nvGrpSpPr>
      <p:grpSpPr>
        <a:xfrm>
          <a:off x="0" y="0"/>
          <a:ext cx="0" cy="0"/>
          <a:chOff x="0" y="0"/>
          <a:chExt cx="0" cy="0"/>
        </a:xfrm>
      </p:grpSpPr>
      <p:sp>
        <p:nvSpPr>
          <p:cNvPr id="1591" name="Google Shape;1591;p66"/>
          <p:cNvSpPr txBox="1"/>
          <p:nvPr>
            <p:ph idx="12" type="sldNum"/>
          </p:nvPr>
        </p:nvSpPr>
        <p:spPr>
          <a:xfrm>
            <a:off x="8629950" y="4735225"/>
            <a:ext cx="356700" cy="2832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 </a:t>
            </a:r>
            <a:fld id="{00000000-1234-1234-1234-123412341234}" type="slidenum">
              <a:rPr lang="en"/>
              <a:t>‹#›</a:t>
            </a:fld>
            <a:r>
              <a:rPr lang="en"/>
              <a:t>.</a:t>
            </a:r>
            <a:endParaRPr/>
          </a:p>
        </p:txBody>
      </p:sp>
      <p:sp>
        <p:nvSpPr>
          <p:cNvPr id="1592" name="Google Shape;1592;p66"/>
          <p:cNvSpPr txBox="1"/>
          <p:nvPr>
            <p:ph type="title"/>
          </p:nvPr>
        </p:nvSpPr>
        <p:spPr>
          <a:xfrm>
            <a:off x="1554325" y="1328447"/>
            <a:ext cx="2465700" cy="1248000"/>
          </a:xfrm>
          <a:prstGeom prst="rect">
            <a:avLst/>
          </a:prstGeom>
        </p:spPr>
        <p:txBody>
          <a:bodyPr anchorCtr="0" anchor="b" bIns="0" lIns="0" spcFirstLastPara="1" rIns="0" wrap="square" tIns="0">
            <a:noAutofit/>
          </a:bodyPr>
          <a:lstStyle/>
          <a:p>
            <a:pPr indent="0" lvl="0" marL="0" rtl="0" algn="r">
              <a:spcBef>
                <a:spcPts val="0"/>
              </a:spcBef>
              <a:spcAft>
                <a:spcPts val="0"/>
              </a:spcAft>
              <a:buNone/>
            </a:pPr>
            <a:r>
              <a:rPr lang="en"/>
              <a:t>DESKTOP SOFTWARE</a:t>
            </a:r>
            <a:endParaRPr/>
          </a:p>
        </p:txBody>
      </p:sp>
      <p:sp>
        <p:nvSpPr>
          <p:cNvPr id="1593" name="Google Shape;1593;p66"/>
          <p:cNvSpPr txBox="1"/>
          <p:nvPr>
            <p:ph idx="1" type="subTitle"/>
          </p:nvPr>
        </p:nvSpPr>
        <p:spPr>
          <a:xfrm>
            <a:off x="1212825" y="2669127"/>
            <a:ext cx="2806500" cy="960000"/>
          </a:xfrm>
          <a:prstGeom prst="rect">
            <a:avLst/>
          </a:prstGeom>
        </p:spPr>
        <p:txBody>
          <a:bodyPr anchorCtr="0" anchor="t" bIns="0" lIns="0" spcFirstLastPara="1" rIns="0" wrap="square" tIns="0">
            <a:noAutofit/>
          </a:bodyPr>
          <a:lstStyle/>
          <a:p>
            <a:pPr indent="0" lvl="0" marL="0" rtl="0" algn="r">
              <a:spcBef>
                <a:spcPts val="0"/>
              </a:spcBef>
              <a:spcAft>
                <a:spcPts val="1600"/>
              </a:spcAft>
              <a:buNone/>
            </a:pPr>
            <a:r>
              <a:rPr lang="en"/>
              <a:t>You can replace the image on the screen with your own work. Right-click on it and then choose “Replace image” so you can add yours</a:t>
            </a:r>
            <a:endParaRPr/>
          </a:p>
        </p:txBody>
      </p:sp>
      <p:grpSp>
        <p:nvGrpSpPr>
          <p:cNvPr id="1594" name="Google Shape;1594;p66"/>
          <p:cNvGrpSpPr/>
          <p:nvPr/>
        </p:nvGrpSpPr>
        <p:grpSpPr>
          <a:xfrm>
            <a:off x="4867992" y="1124871"/>
            <a:ext cx="3309841" cy="2893506"/>
            <a:chOff x="1946575" y="1220675"/>
            <a:chExt cx="3716000" cy="3248575"/>
          </a:xfrm>
        </p:grpSpPr>
        <p:sp>
          <p:nvSpPr>
            <p:cNvPr id="1595" name="Google Shape;1595;p66"/>
            <p:cNvSpPr/>
            <p:nvPr/>
          </p:nvSpPr>
          <p:spPr>
            <a:xfrm>
              <a:off x="3190525" y="3646825"/>
              <a:ext cx="1254425" cy="713825"/>
            </a:xfrm>
            <a:custGeom>
              <a:rect b="b" l="l" r="r" t="t"/>
              <a:pathLst>
                <a:path extrusionOk="0" h="28553" w="50177">
                  <a:moveTo>
                    <a:pt x="25643" y="0"/>
                  </a:moveTo>
                  <a:cubicBezTo>
                    <a:pt x="16894" y="0"/>
                    <a:pt x="7987" y="1717"/>
                    <a:pt x="7987" y="5211"/>
                  </a:cubicBezTo>
                  <a:cubicBezTo>
                    <a:pt x="7987" y="26163"/>
                    <a:pt x="0" y="28553"/>
                    <a:pt x="0" y="28553"/>
                  </a:cubicBezTo>
                  <a:lnTo>
                    <a:pt x="50176" y="28553"/>
                  </a:lnTo>
                  <a:cubicBezTo>
                    <a:pt x="50176" y="28553"/>
                    <a:pt x="42390" y="26497"/>
                    <a:pt x="42390" y="4743"/>
                  </a:cubicBezTo>
                  <a:cubicBezTo>
                    <a:pt x="42390" y="1600"/>
                    <a:pt x="34090" y="0"/>
                    <a:pt x="25643" y="0"/>
                  </a:cubicBezTo>
                  <a:close/>
                </a:path>
              </a:pathLst>
            </a:custGeom>
            <a:solidFill>
              <a:srgbClr val="B3B3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66"/>
            <p:cNvSpPr/>
            <p:nvPr/>
          </p:nvSpPr>
          <p:spPr>
            <a:xfrm>
              <a:off x="3152500" y="4360625"/>
              <a:ext cx="1347575" cy="108625"/>
            </a:xfrm>
            <a:custGeom>
              <a:rect b="b" l="l" r="r" t="t"/>
              <a:pathLst>
                <a:path extrusionOk="0" h="4345" w="53903">
                  <a:moveTo>
                    <a:pt x="452" y="1"/>
                  </a:moveTo>
                  <a:cubicBezTo>
                    <a:pt x="1" y="1"/>
                    <a:pt x="1" y="803"/>
                    <a:pt x="1" y="1254"/>
                  </a:cubicBezTo>
                  <a:lnTo>
                    <a:pt x="1" y="3409"/>
                  </a:lnTo>
                  <a:cubicBezTo>
                    <a:pt x="1" y="3860"/>
                    <a:pt x="1" y="4345"/>
                    <a:pt x="452" y="4345"/>
                  </a:cubicBezTo>
                  <a:lnTo>
                    <a:pt x="52967" y="4345"/>
                  </a:lnTo>
                  <a:cubicBezTo>
                    <a:pt x="53418" y="4345"/>
                    <a:pt x="53903" y="3860"/>
                    <a:pt x="53903" y="3409"/>
                  </a:cubicBezTo>
                  <a:lnTo>
                    <a:pt x="53903" y="1254"/>
                  </a:lnTo>
                  <a:cubicBezTo>
                    <a:pt x="53903" y="803"/>
                    <a:pt x="53418" y="1"/>
                    <a:pt x="52967" y="1"/>
                  </a:cubicBezTo>
                  <a:close/>
                </a:path>
              </a:pathLst>
            </a:custGeom>
            <a:solidFill>
              <a:srgbClr val="6666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66"/>
            <p:cNvSpPr/>
            <p:nvPr/>
          </p:nvSpPr>
          <p:spPr>
            <a:xfrm>
              <a:off x="1946575" y="3426200"/>
              <a:ext cx="3716000" cy="478300"/>
            </a:xfrm>
            <a:custGeom>
              <a:rect b="b" l="l" r="r" t="t"/>
              <a:pathLst>
                <a:path extrusionOk="0" h="19132" w="148640">
                  <a:moveTo>
                    <a:pt x="0" y="1"/>
                  </a:moveTo>
                  <a:lnTo>
                    <a:pt x="0" y="12916"/>
                  </a:lnTo>
                  <a:cubicBezTo>
                    <a:pt x="0" y="15590"/>
                    <a:pt x="2556" y="19132"/>
                    <a:pt x="5230" y="19132"/>
                  </a:cubicBezTo>
                  <a:lnTo>
                    <a:pt x="144462" y="19132"/>
                  </a:lnTo>
                  <a:cubicBezTo>
                    <a:pt x="147136" y="19132"/>
                    <a:pt x="148640" y="15590"/>
                    <a:pt x="148640" y="12916"/>
                  </a:cubicBezTo>
                  <a:lnTo>
                    <a:pt x="148640"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66"/>
            <p:cNvSpPr/>
            <p:nvPr/>
          </p:nvSpPr>
          <p:spPr>
            <a:xfrm>
              <a:off x="1946575" y="1220675"/>
              <a:ext cx="3716000" cy="2205550"/>
            </a:xfrm>
            <a:custGeom>
              <a:rect b="b" l="l" r="r" t="t"/>
              <a:pathLst>
                <a:path extrusionOk="0" h="88222" w="148640">
                  <a:moveTo>
                    <a:pt x="5230" y="1"/>
                  </a:moveTo>
                  <a:cubicBezTo>
                    <a:pt x="2556" y="1"/>
                    <a:pt x="0" y="1321"/>
                    <a:pt x="0" y="3994"/>
                  </a:cubicBezTo>
                  <a:lnTo>
                    <a:pt x="0" y="88222"/>
                  </a:lnTo>
                  <a:lnTo>
                    <a:pt x="148640" y="88222"/>
                  </a:lnTo>
                  <a:lnTo>
                    <a:pt x="148640" y="3994"/>
                  </a:lnTo>
                  <a:cubicBezTo>
                    <a:pt x="148640" y="1321"/>
                    <a:pt x="147136" y="1"/>
                    <a:pt x="144462" y="1"/>
                  </a:cubicBezTo>
                  <a:close/>
                </a:path>
              </a:pathLst>
            </a:custGeom>
            <a:solidFill>
              <a:srgbClr val="4343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66"/>
            <p:cNvSpPr/>
            <p:nvPr/>
          </p:nvSpPr>
          <p:spPr>
            <a:xfrm>
              <a:off x="2131200" y="1416175"/>
              <a:ext cx="3346750" cy="1858000"/>
            </a:xfrm>
            <a:custGeom>
              <a:rect b="b" l="l" r="r" t="t"/>
              <a:pathLst>
                <a:path extrusionOk="0" h="74320" w="133870">
                  <a:moveTo>
                    <a:pt x="0" y="0"/>
                  </a:moveTo>
                  <a:lnTo>
                    <a:pt x="0" y="74320"/>
                  </a:lnTo>
                  <a:lnTo>
                    <a:pt x="133869" y="74320"/>
                  </a:lnTo>
                  <a:lnTo>
                    <a:pt x="133869" y="0"/>
                  </a:ln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66"/>
            <p:cNvSpPr/>
            <p:nvPr/>
          </p:nvSpPr>
          <p:spPr>
            <a:xfrm>
              <a:off x="3665875" y="3507250"/>
              <a:ext cx="303700" cy="304100"/>
            </a:xfrm>
            <a:custGeom>
              <a:rect b="b" l="l" r="r" t="t"/>
              <a:pathLst>
                <a:path extrusionOk="0" h="12164" w="12148">
                  <a:moveTo>
                    <a:pt x="6066" y="0"/>
                  </a:moveTo>
                  <a:cubicBezTo>
                    <a:pt x="2707" y="0"/>
                    <a:pt x="1" y="2724"/>
                    <a:pt x="1" y="6082"/>
                  </a:cubicBezTo>
                  <a:cubicBezTo>
                    <a:pt x="1" y="9440"/>
                    <a:pt x="2707" y="12164"/>
                    <a:pt x="6066" y="12164"/>
                  </a:cubicBezTo>
                  <a:cubicBezTo>
                    <a:pt x="9424" y="12164"/>
                    <a:pt x="12148" y="9440"/>
                    <a:pt x="12148" y="6082"/>
                  </a:cubicBezTo>
                  <a:cubicBezTo>
                    <a:pt x="12148" y="2724"/>
                    <a:pt x="9424" y="0"/>
                    <a:pt x="6066" y="0"/>
                  </a:cubicBezTo>
                  <a:close/>
                </a:path>
              </a:pathLst>
            </a:custGeom>
            <a:solidFill>
              <a:srgbClr val="4343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66"/>
            <p:cNvSpPr/>
            <p:nvPr/>
          </p:nvSpPr>
          <p:spPr>
            <a:xfrm>
              <a:off x="2131200" y="1416175"/>
              <a:ext cx="3346750" cy="141200"/>
            </a:xfrm>
            <a:custGeom>
              <a:rect b="b" l="l" r="r" t="t"/>
              <a:pathLst>
                <a:path extrusionOk="0" h="5648" w="133870">
                  <a:moveTo>
                    <a:pt x="0" y="0"/>
                  </a:moveTo>
                  <a:lnTo>
                    <a:pt x="0" y="5648"/>
                  </a:lnTo>
                  <a:lnTo>
                    <a:pt x="133869" y="5648"/>
                  </a:lnTo>
                  <a:lnTo>
                    <a:pt x="133869" y="0"/>
                  </a:lnTo>
                  <a:close/>
                </a:path>
              </a:pathLst>
            </a:custGeom>
            <a:solidFill>
              <a:srgbClr val="B3B3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66"/>
            <p:cNvSpPr/>
            <p:nvPr/>
          </p:nvSpPr>
          <p:spPr>
            <a:xfrm>
              <a:off x="2177975" y="1449575"/>
              <a:ext cx="66450" cy="66450"/>
            </a:xfrm>
            <a:custGeom>
              <a:rect b="b" l="l" r="r" t="t"/>
              <a:pathLst>
                <a:path extrusionOk="0" h="2658" w="2658">
                  <a:moveTo>
                    <a:pt x="1321" y="1"/>
                  </a:moveTo>
                  <a:cubicBezTo>
                    <a:pt x="585" y="1"/>
                    <a:pt x="1" y="586"/>
                    <a:pt x="1" y="1321"/>
                  </a:cubicBezTo>
                  <a:cubicBezTo>
                    <a:pt x="1" y="2056"/>
                    <a:pt x="585" y="2658"/>
                    <a:pt x="1321" y="2658"/>
                  </a:cubicBezTo>
                  <a:cubicBezTo>
                    <a:pt x="2056" y="2658"/>
                    <a:pt x="2657" y="2056"/>
                    <a:pt x="2657" y="1321"/>
                  </a:cubicBezTo>
                  <a:cubicBezTo>
                    <a:pt x="2657" y="586"/>
                    <a:pt x="2056" y="1"/>
                    <a:pt x="1321" y="1"/>
                  </a:cubicBezTo>
                  <a:close/>
                </a:path>
              </a:pathLst>
            </a:custGeom>
            <a:solidFill>
              <a:srgbClr val="FF7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66"/>
            <p:cNvSpPr/>
            <p:nvPr/>
          </p:nvSpPr>
          <p:spPr>
            <a:xfrm>
              <a:off x="2283250" y="1449575"/>
              <a:ext cx="66425" cy="66450"/>
            </a:xfrm>
            <a:custGeom>
              <a:rect b="b" l="l" r="r" t="t"/>
              <a:pathLst>
                <a:path extrusionOk="0" h="2658" w="2657">
                  <a:moveTo>
                    <a:pt x="1320" y="1"/>
                  </a:moveTo>
                  <a:cubicBezTo>
                    <a:pt x="585" y="1"/>
                    <a:pt x="0" y="586"/>
                    <a:pt x="0" y="1321"/>
                  </a:cubicBezTo>
                  <a:cubicBezTo>
                    <a:pt x="0" y="2056"/>
                    <a:pt x="585" y="2658"/>
                    <a:pt x="1320" y="2658"/>
                  </a:cubicBezTo>
                  <a:cubicBezTo>
                    <a:pt x="2055" y="2658"/>
                    <a:pt x="2657" y="2056"/>
                    <a:pt x="2657" y="1321"/>
                  </a:cubicBezTo>
                  <a:cubicBezTo>
                    <a:pt x="2657" y="586"/>
                    <a:pt x="2055" y="1"/>
                    <a:pt x="1320" y="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66"/>
            <p:cNvSpPr/>
            <p:nvPr/>
          </p:nvSpPr>
          <p:spPr>
            <a:xfrm>
              <a:off x="2388500" y="1449575"/>
              <a:ext cx="66450" cy="66450"/>
            </a:xfrm>
            <a:custGeom>
              <a:rect b="b" l="l" r="r" t="t"/>
              <a:pathLst>
                <a:path extrusionOk="0" h="2658" w="2658">
                  <a:moveTo>
                    <a:pt x="1321" y="1"/>
                  </a:moveTo>
                  <a:cubicBezTo>
                    <a:pt x="586" y="1"/>
                    <a:pt x="1" y="586"/>
                    <a:pt x="1" y="1321"/>
                  </a:cubicBezTo>
                  <a:cubicBezTo>
                    <a:pt x="1" y="2056"/>
                    <a:pt x="586" y="2658"/>
                    <a:pt x="1321" y="2658"/>
                  </a:cubicBezTo>
                  <a:cubicBezTo>
                    <a:pt x="2056" y="2658"/>
                    <a:pt x="2657" y="2056"/>
                    <a:pt x="2657" y="1321"/>
                  </a:cubicBezTo>
                  <a:cubicBezTo>
                    <a:pt x="2657" y="586"/>
                    <a:pt x="2056" y="1"/>
                    <a:pt x="1321" y="1"/>
                  </a:cubicBezTo>
                  <a:close/>
                </a:path>
              </a:pathLst>
            </a:custGeom>
            <a:solidFill>
              <a:srgbClr val="2B5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66"/>
            <p:cNvSpPr/>
            <p:nvPr/>
          </p:nvSpPr>
          <p:spPr>
            <a:xfrm>
              <a:off x="2642050" y="1666375"/>
              <a:ext cx="977900" cy="195525"/>
            </a:xfrm>
            <a:custGeom>
              <a:rect b="b" l="l" r="r" t="t"/>
              <a:pathLst>
                <a:path extrusionOk="0" h="7821" w="39116">
                  <a:moveTo>
                    <a:pt x="1" y="1"/>
                  </a:moveTo>
                  <a:lnTo>
                    <a:pt x="1" y="7820"/>
                  </a:lnTo>
                  <a:lnTo>
                    <a:pt x="39116" y="7820"/>
                  </a:lnTo>
                  <a:lnTo>
                    <a:pt x="39116" y="1"/>
                  </a:lnTo>
                  <a:close/>
                </a:path>
              </a:pathLst>
            </a:custGeom>
            <a:solidFill>
              <a:srgbClr val="2B5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66"/>
            <p:cNvSpPr/>
            <p:nvPr/>
          </p:nvSpPr>
          <p:spPr>
            <a:xfrm>
              <a:off x="4434475" y="1666375"/>
              <a:ext cx="510875" cy="86925"/>
            </a:xfrm>
            <a:custGeom>
              <a:rect b="b" l="l" r="r" t="t"/>
              <a:pathLst>
                <a:path extrusionOk="0" h="3477" w="20435">
                  <a:moveTo>
                    <a:pt x="0" y="1"/>
                  </a:moveTo>
                  <a:lnTo>
                    <a:pt x="0" y="3476"/>
                  </a:lnTo>
                  <a:lnTo>
                    <a:pt x="20435" y="3476"/>
                  </a:lnTo>
                  <a:lnTo>
                    <a:pt x="20435" y="1"/>
                  </a:lnTo>
                  <a:close/>
                </a:path>
              </a:pathLst>
            </a:custGeom>
            <a:solidFill>
              <a:srgbClr val="2B5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66"/>
            <p:cNvSpPr/>
            <p:nvPr/>
          </p:nvSpPr>
          <p:spPr>
            <a:xfrm>
              <a:off x="2642050" y="2796300"/>
              <a:ext cx="727700" cy="347550"/>
            </a:xfrm>
            <a:custGeom>
              <a:rect b="b" l="l" r="r" t="t"/>
              <a:pathLst>
                <a:path extrusionOk="0" h="13902" w="29108">
                  <a:moveTo>
                    <a:pt x="1" y="0"/>
                  </a:moveTo>
                  <a:lnTo>
                    <a:pt x="1" y="13902"/>
                  </a:lnTo>
                  <a:lnTo>
                    <a:pt x="29107" y="13902"/>
                  </a:lnTo>
                  <a:lnTo>
                    <a:pt x="29107" y="0"/>
                  </a:lnTo>
                  <a:close/>
                </a:path>
              </a:pathLst>
            </a:custGeom>
            <a:solidFill>
              <a:srgbClr val="FF7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66"/>
            <p:cNvSpPr/>
            <p:nvPr/>
          </p:nvSpPr>
          <p:spPr>
            <a:xfrm>
              <a:off x="3445750" y="2796300"/>
              <a:ext cx="706375" cy="347550"/>
            </a:xfrm>
            <a:custGeom>
              <a:rect b="b" l="l" r="r" t="t"/>
              <a:pathLst>
                <a:path extrusionOk="0" h="13902" w="28255">
                  <a:moveTo>
                    <a:pt x="0" y="0"/>
                  </a:moveTo>
                  <a:lnTo>
                    <a:pt x="0" y="13902"/>
                  </a:lnTo>
                  <a:lnTo>
                    <a:pt x="28254" y="13902"/>
                  </a:lnTo>
                  <a:lnTo>
                    <a:pt x="28254" y="0"/>
                  </a:lnTo>
                  <a:close/>
                </a:path>
              </a:pathLst>
            </a:custGeom>
            <a:solidFill>
              <a:srgbClr val="FF7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66"/>
            <p:cNvSpPr/>
            <p:nvPr/>
          </p:nvSpPr>
          <p:spPr>
            <a:xfrm>
              <a:off x="4228125" y="2796300"/>
              <a:ext cx="717225" cy="347550"/>
            </a:xfrm>
            <a:custGeom>
              <a:rect b="b" l="l" r="r" t="t"/>
              <a:pathLst>
                <a:path extrusionOk="0" h="13902" w="28689">
                  <a:moveTo>
                    <a:pt x="0" y="0"/>
                  </a:moveTo>
                  <a:lnTo>
                    <a:pt x="0" y="13902"/>
                  </a:lnTo>
                  <a:lnTo>
                    <a:pt x="28689" y="13902"/>
                  </a:lnTo>
                  <a:lnTo>
                    <a:pt x="28689" y="0"/>
                  </a:lnTo>
                  <a:close/>
                </a:path>
              </a:pathLst>
            </a:custGeom>
            <a:solidFill>
              <a:srgbClr val="FF7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66"/>
            <p:cNvSpPr/>
            <p:nvPr/>
          </p:nvSpPr>
          <p:spPr>
            <a:xfrm>
              <a:off x="2642050" y="1948750"/>
              <a:ext cx="2303300" cy="553925"/>
            </a:xfrm>
            <a:custGeom>
              <a:rect b="b" l="l" r="r" t="t"/>
              <a:pathLst>
                <a:path extrusionOk="0" h="22157" w="92132">
                  <a:moveTo>
                    <a:pt x="1" y="1"/>
                  </a:moveTo>
                  <a:lnTo>
                    <a:pt x="1" y="22156"/>
                  </a:lnTo>
                  <a:lnTo>
                    <a:pt x="92132" y="22156"/>
                  </a:lnTo>
                  <a:lnTo>
                    <a:pt x="92132" y="1"/>
                  </a:lnTo>
                  <a:close/>
                </a:path>
              </a:pathLst>
            </a:custGeom>
            <a:solidFill>
              <a:srgbClr val="FF7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66"/>
            <p:cNvSpPr/>
            <p:nvPr/>
          </p:nvSpPr>
          <p:spPr>
            <a:xfrm>
              <a:off x="3141650" y="2567800"/>
              <a:ext cx="1314975" cy="32600"/>
            </a:xfrm>
            <a:custGeom>
              <a:rect b="b" l="l" r="r" t="t"/>
              <a:pathLst>
                <a:path extrusionOk="0" h="1304" w="52599">
                  <a:moveTo>
                    <a:pt x="0" y="1"/>
                  </a:moveTo>
                  <a:lnTo>
                    <a:pt x="0" y="1304"/>
                  </a:lnTo>
                  <a:lnTo>
                    <a:pt x="52599" y="1304"/>
                  </a:lnTo>
                  <a:lnTo>
                    <a:pt x="52599" y="1"/>
                  </a:lnTo>
                  <a:close/>
                </a:path>
              </a:pathLst>
            </a:custGeom>
            <a:solidFill>
              <a:srgbClr val="2B5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66"/>
            <p:cNvSpPr/>
            <p:nvPr/>
          </p:nvSpPr>
          <p:spPr>
            <a:xfrm>
              <a:off x="3315425" y="2676400"/>
              <a:ext cx="945300" cy="32625"/>
            </a:xfrm>
            <a:custGeom>
              <a:rect b="b" l="l" r="r" t="t"/>
              <a:pathLst>
                <a:path extrusionOk="0" h="1305" w="37812">
                  <a:moveTo>
                    <a:pt x="0" y="1"/>
                  </a:moveTo>
                  <a:lnTo>
                    <a:pt x="0" y="1304"/>
                  </a:lnTo>
                  <a:lnTo>
                    <a:pt x="37812" y="1304"/>
                  </a:lnTo>
                  <a:lnTo>
                    <a:pt x="37812" y="1"/>
                  </a:lnTo>
                  <a:close/>
                </a:path>
              </a:pathLst>
            </a:custGeom>
            <a:solidFill>
              <a:srgbClr val="2B5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613" name="Google Shape;1613;p66"/>
          <p:cNvPicPr preferRelativeResize="0"/>
          <p:nvPr/>
        </p:nvPicPr>
        <p:blipFill>
          <a:blip r:embed="rId3">
            <a:alphaModFix/>
          </a:blip>
          <a:stretch>
            <a:fillRect/>
          </a:stretch>
        </p:blipFill>
        <p:spPr>
          <a:xfrm>
            <a:off x="5030386" y="1293809"/>
            <a:ext cx="2985895" cy="1660373"/>
          </a:xfrm>
          <a:prstGeom prst="rect">
            <a:avLst/>
          </a:prstGeom>
          <a:noFill/>
          <a:ln cap="flat" cmpd="sng" w="19050">
            <a:solidFill>
              <a:schemeClr val="dk2"/>
            </a:solidFill>
            <a:prstDash val="solid"/>
            <a:round/>
            <a:headEnd len="sm" w="sm" type="none"/>
            <a:tailEnd len="sm" w="sm" type="none"/>
          </a:ln>
        </p:spPr>
      </p:pic>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17" name="Shape 1617"/>
        <p:cNvGrpSpPr/>
        <p:nvPr/>
      </p:nvGrpSpPr>
      <p:grpSpPr>
        <a:xfrm>
          <a:off x="0" y="0"/>
          <a:ext cx="0" cy="0"/>
          <a:chOff x="0" y="0"/>
          <a:chExt cx="0" cy="0"/>
        </a:xfrm>
      </p:grpSpPr>
      <p:sp>
        <p:nvSpPr>
          <p:cNvPr id="1618" name="Google Shape;1618;p67"/>
          <p:cNvSpPr txBox="1"/>
          <p:nvPr>
            <p:ph idx="12" type="sldNum"/>
          </p:nvPr>
        </p:nvSpPr>
        <p:spPr>
          <a:xfrm>
            <a:off x="8629950" y="4735225"/>
            <a:ext cx="356700" cy="2832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 </a:t>
            </a:r>
            <a:fld id="{00000000-1234-1234-1234-123412341234}" type="slidenum">
              <a:rPr lang="en"/>
              <a:t>‹#›</a:t>
            </a:fld>
            <a:r>
              <a:rPr lang="en"/>
              <a:t>.</a:t>
            </a:r>
            <a:endParaRPr/>
          </a:p>
        </p:txBody>
      </p:sp>
      <p:sp>
        <p:nvSpPr>
          <p:cNvPr id="1619" name="Google Shape;1619;p67"/>
          <p:cNvSpPr txBox="1"/>
          <p:nvPr>
            <p:ph type="title"/>
          </p:nvPr>
        </p:nvSpPr>
        <p:spPr>
          <a:xfrm>
            <a:off x="714375" y="538175"/>
            <a:ext cx="3857700" cy="4794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OUR TEAM</a:t>
            </a:r>
            <a:endParaRPr/>
          </a:p>
        </p:txBody>
      </p:sp>
      <p:sp>
        <p:nvSpPr>
          <p:cNvPr id="1620" name="Google Shape;1620;p67"/>
          <p:cNvSpPr txBox="1"/>
          <p:nvPr>
            <p:ph idx="4294967295" type="subTitle"/>
          </p:nvPr>
        </p:nvSpPr>
        <p:spPr>
          <a:xfrm>
            <a:off x="720050" y="3550225"/>
            <a:ext cx="2648100" cy="577800"/>
          </a:xfrm>
          <a:prstGeom prst="rect">
            <a:avLst/>
          </a:prstGeom>
        </p:spPr>
        <p:txBody>
          <a:bodyPr anchorCtr="0" anchor="t" bIns="0" lIns="0" spcFirstLastPara="1" rIns="0" wrap="square" tIns="0">
            <a:noAutofit/>
          </a:bodyPr>
          <a:lstStyle/>
          <a:p>
            <a:pPr indent="0" lvl="0" marL="0" rtl="0" algn="l">
              <a:spcBef>
                <a:spcPts val="0"/>
              </a:spcBef>
              <a:spcAft>
                <a:spcPts val="1600"/>
              </a:spcAft>
              <a:buNone/>
            </a:pPr>
            <a:r>
              <a:rPr b="0" lang="en">
                <a:solidFill>
                  <a:srgbClr val="434343"/>
                </a:solidFill>
              </a:rPr>
              <a:t>You can replace the image on the screen with your own one</a:t>
            </a:r>
            <a:endParaRPr b="0">
              <a:solidFill>
                <a:srgbClr val="434343"/>
              </a:solidFill>
            </a:endParaRPr>
          </a:p>
        </p:txBody>
      </p:sp>
      <p:sp>
        <p:nvSpPr>
          <p:cNvPr id="1621" name="Google Shape;1621;p67"/>
          <p:cNvSpPr txBox="1"/>
          <p:nvPr>
            <p:ph idx="4294967295" type="subTitle"/>
          </p:nvPr>
        </p:nvSpPr>
        <p:spPr>
          <a:xfrm>
            <a:off x="720050" y="3118312"/>
            <a:ext cx="2648100" cy="455400"/>
          </a:xfrm>
          <a:prstGeom prst="rect">
            <a:avLst/>
          </a:prstGeom>
          <a:noFill/>
        </p:spPr>
        <p:txBody>
          <a:bodyPr anchorCtr="0" anchor="t" bIns="0" lIns="0" spcFirstLastPara="1" rIns="0" wrap="square" tIns="0">
            <a:noAutofit/>
          </a:bodyPr>
          <a:lstStyle/>
          <a:p>
            <a:pPr indent="0" lvl="0" marL="0" rtl="0" algn="l">
              <a:spcBef>
                <a:spcPts val="0"/>
              </a:spcBef>
              <a:spcAft>
                <a:spcPts val="1600"/>
              </a:spcAft>
              <a:buClr>
                <a:schemeClr val="dk1"/>
              </a:buClr>
              <a:buSzPts val="1100"/>
              <a:buFont typeface="Arial"/>
              <a:buNone/>
            </a:pPr>
            <a:r>
              <a:rPr lang="en" sz="2400">
                <a:highlight>
                  <a:schemeClr val="accent1"/>
                </a:highlight>
                <a:latin typeface="Khand"/>
                <a:ea typeface="Khand"/>
                <a:cs typeface="Khand"/>
                <a:sym typeface="Khand"/>
              </a:rPr>
              <a:t>JENNA DOE, 30</a:t>
            </a:r>
            <a:endParaRPr sz="2400">
              <a:highlight>
                <a:schemeClr val="accent1"/>
              </a:highlight>
              <a:latin typeface="Khand"/>
              <a:ea typeface="Khand"/>
              <a:cs typeface="Khand"/>
              <a:sym typeface="Khand"/>
            </a:endParaRPr>
          </a:p>
        </p:txBody>
      </p:sp>
      <p:sp>
        <p:nvSpPr>
          <p:cNvPr id="1622" name="Google Shape;1622;p67"/>
          <p:cNvSpPr txBox="1"/>
          <p:nvPr>
            <p:ph idx="4294967295" type="subTitle"/>
          </p:nvPr>
        </p:nvSpPr>
        <p:spPr>
          <a:xfrm>
            <a:off x="720050" y="2235700"/>
            <a:ext cx="2648100" cy="577800"/>
          </a:xfrm>
          <a:prstGeom prst="rect">
            <a:avLst/>
          </a:prstGeom>
        </p:spPr>
        <p:txBody>
          <a:bodyPr anchorCtr="0" anchor="t" bIns="0" lIns="0" spcFirstLastPara="1" rIns="0" wrap="square" tIns="0">
            <a:noAutofit/>
          </a:bodyPr>
          <a:lstStyle/>
          <a:p>
            <a:pPr indent="0" lvl="0" marL="0" rtl="0" algn="l">
              <a:spcBef>
                <a:spcPts val="0"/>
              </a:spcBef>
              <a:spcAft>
                <a:spcPts val="1600"/>
              </a:spcAft>
              <a:buNone/>
            </a:pPr>
            <a:r>
              <a:rPr b="0" lang="en">
                <a:solidFill>
                  <a:srgbClr val="434343"/>
                </a:solidFill>
              </a:rPr>
              <a:t>You can replace the image on the screen with your own one</a:t>
            </a:r>
            <a:endParaRPr b="0">
              <a:solidFill>
                <a:srgbClr val="434343"/>
              </a:solidFill>
            </a:endParaRPr>
          </a:p>
        </p:txBody>
      </p:sp>
      <p:sp>
        <p:nvSpPr>
          <p:cNvPr id="1623" name="Google Shape;1623;p67"/>
          <p:cNvSpPr txBox="1"/>
          <p:nvPr>
            <p:ph idx="4294967295" type="subTitle"/>
          </p:nvPr>
        </p:nvSpPr>
        <p:spPr>
          <a:xfrm>
            <a:off x="720050" y="1796175"/>
            <a:ext cx="2648100" cy="455400"/>
          </a:xfrm>
          <a:prstGeom prst="rect">
            <a:avLst/>
          </a:prstGeom>
          <a:noFill/>
        </p:spPr>
        <p:txBody>
          <a:bodyPr anchorCtr="0" anchor="t" bIns="0" lIns="0" spcFirstLastPara="1" rIns="0" wrap="square" tIns="0">
            <a:noAutofit/>
          </a:bodyPr>
          <a:lstStyle/>
          <a:p>
            <a:pPr indent="0" lvl="0" marL="0" rtl="0" algn="l">
              <a:spcBef>
                <a:spcPts val="0"/>
              </a:spcBef>
              <a:spcAft>
                <a:spcPts val="1600"/>
              </a:spcAft>
              <a:buNone/>
            </a:pPr>
            <a:r>
              <a:rPr lang="en" sz="2400">
                <a:highlight>
                  <a:schemeClr val="accent1"/>
                </a:highlight>
                <a:latin typeface="Khand"/>
                <a:ea typeface="Khand"/>
                <a:cs typeface="Khand"/>
                <a:sym typeface="Khand"/>
              </a:rPr>
              <a:t>TYRA SMITH, 27</a:t>
            </a:r>
            <a:endParaRPr sz="2400">
              <a:highlight>
                <a:schemeClr val="accent1"/>
              </a:highlight>
              <a:latin typeface="Khand"/>
              <a:ea typeface="Khand"/>
              <a:cs typeface="Khand"/>
              <a:sym typeface="Khand"/>
            </a:endParaRPr>
          </a:p>
        </p:txBody>
      </p:sp>
      <p:pic>
        <p:nvPicPr>
          <p:cNvPr id="1624" name="Google Shape;1624;p67"/>
          <p:cNvPicPr preferRelativeResize="0"/>
          <p:nvPr/>
        </p:nvPicPr>
        <p:blipFill rotWithShape="1">
          <a:blip r:embed="rId3">
            <a:alphaModFix/>
          </a:blip>
          <a:srcRect b="0" l="14204" r="-137" t="0"/>
          <a:stretch/>
        </p:blipFill>
        <p:spPr>
          <a:xfrm>
            <a:off x="4571999" y="0"/>
            <a:ext cx="4572000" cy="5143498"/>
          </a:xfrm>
          <a:prstGeom prst="rect">
            <a:avLst/>
          </a:prstGeom>
          <a:noFill/>
          <a:ln>
            <a:noFill/>
          </a:ln>
        </p:spPr>
      </p:pic>
      <p:grpSp>
        <p:nvGrpSpPr>
          <p:cNvPr id="1625" name="Google Shape;1625;p67"/>
          <p:cNvGrpSpPr/>
          <p:nvPr/>
        </p:nvGrpSpPr>
        <p:grpSpPr>
          <a:xfrm rot="-5400000">
            <a:off x="7096372" y="1333250"/>
            <a:ext cx="3000750" cy="334234"/>
            <a:chOff x="6143247" y="579800"/>
            <a:chExt cx="3000750" cy="334234"/>
          </a:xfrm>
        </p:grpSpPr>
        <p:grpSp>
          <p:nvGrpSpPr>
            <p:cNvPr id="1626" name="Google Shape;1626;p67"/>
            <p:cNvGrpSpPr/>
            <p:nvPr/>
          </p:nvGrpSpPr>
          <p:grpSpPr>
            <a:xfrm>
              <a:off x="6401510" y="579812"/>
              <a:ext cx="2742479" cy="147696"/>
              <a:chOff x="184396" y="1493143"/>
              <a:chExt cx="49503224" cy="2670817"/>
            </a:xfrm>
          </p:grpSpPr>
          <p:sp>
            <p:nvSpPr>
              <p:cNvPr id="1627" name="Google Shape;1627;p67"/>
              <p:cNvSpPr/>
              <p:nvPr/>
            </p:nvSpPr>
            <p:spPr>
              <a:xfrm>
                <a:off x="184396"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67"/>
              <p:cNvSpPr/>
              <p:nvPr/>
            </p:nvSpPr>
            <p:spPr>
              <a:xfrm>
                <a:off x="1448775"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67"/>
              <p:cNvSpPr/>
              <p:nvPr/>
            </p:nvSpPr>
            <p:spPr>
              <a:xfrm>
                <a:off x="1885037" y="1493143"/>
                <a:ext cx="47802583" cy="2670817"/>
              </a:xfrm>
              <a:custGeom>
                <a:rect b="b" l="l" r="r" t="t"/>
                <a:pathLst>
                  <a:path extrusionOk="0" h="106822" w="174122">
                    <a:moveTo>
                      <a:pt x="1" y="0"/>
                    </a:moveTo>
                    <a:lnTo>
                      <a:pt x="1" y="106822"/>
                    </a:lnTo>
                    <a:lnTo>
                      <a:pt x="174121" y="106822"/>
                    </a:lnTo>
                    <a:lnTo>
                      <a:pt x="1741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0" name="Google Shape;1630;p67"/>
            <p:cNvGrpSpPr/>
            <p:nvPr/>
          </p:nvGrpSpPr>
          <p:grpSpPr>
            <a:xfrm>
              <a:off x="6143247" y="579800"/>
              <a:ext cx="215333" cy="147703"/>
              <a:chOff x="442294" y="1492917"/>
              <a:chExt cx="3886871" cy="2670933"/>
            </a:xfrm>
          </p:grpSpPr>
          <p:sp>
            <p:nvSpPr>
              <p:cNvPr id="1631" name="Google Shape;1631;p67"/>
              <p:cNvSpPr/>
              <p:nvPr/>
            </p:nvSpPr>
            <p:spPr>
              <a:xfrm>
                <a:off x="442294"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67"/>
              <p:cNvSpPr/>
              <p:nvPr/>
            </p:nvSpPr>
            <p:spPr>
              <a:xfrm>
                <a:off x="3661515" y="1493300"/>
                <a:ext cx="667650" cy="2670550"/>
              </a:xfrm>
              <a:custGeom>
                <a:rect b="b" l="l" r="r" t="t"/>
                <a:pathLst>
                  <a:path extrusionOk="0" h="106822" w="26706">
                    <a:moveTo>
                      <a:pt x="0" y="0"/>
                    </a:moveTo>
                    <a:lnTo>
                      <a:pt x="0" y="106822"/>
                    </a:lnTo>
                    <a:cubicBezTo>
                      <a:pt x="14777" y="106822"/>
                      <a:pt x="26706" y="82965"/>
                      <a:pt x="26706" y="53411"/>
                    </a:cubicBezTo>
                    <a:cubicBezTo>
                      <a:pt x="26706" y="23857"/>
                      <a:pt x="14777"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67"/>
              <p:cNvSpPr/>
              <p:nvPr/>
            </p:nvSpPr>
            <p:spPr>
              <a:xfrm>
                <a:off x="1706672"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67"/>
              <p:cNvSpPr/>
              <p:nvPr/>
            </p:nvSpPr>
            <p:spPr>
              <a:xfrm>
                <a:off x="2191445" y="1492917"/>
                <a:ext cx="1531838" cy="2670817"/>
              </a:xfrm>
              <a:custGeom>
                <a:rect b="b" l="l" r="r" t="t"/>
                <a:pathLst>
                  <a:path extrusionOk="0" h="106822" w="174122">
                    <a:moveTo>
                      <a:pt x="1" y="0"/>
                    </a:moveTo>
                    <a:lnTo>
                      <a:pt x="1" y="106822"/>
                    </a:lnTo>
                    <a:lnTo>
                      <a:pt x="174121" y="106822"/>
                    </a:lnTo>
                    <a:lnTo>
                      <a:pt x="1741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5" name="Google Shape;1635;p67"/>
            <p:cNvGrpSpPr/>
            <p:nvPr/>
          </p:nvGrpSpPr>
          <p:grpSpPr>
            <a:xfrm>
              <a:off x="6748185" y="766337"/>
              <a:ext cx="2395813" cy="147696"/>
              <a:chOff x="184396" y="1493143"/>
              <a:chExt cx="43245715" cy="2670817"/>
            </a:xfrm>
          </p:grpSpPr>
          <p:sp>
            <p:nvSpPr>
              <p:cNvPr id="1636" name="Google Shape;1636;p67"/>
              <p:cNvSpPr/>
              <p:nvPr/>
            </p:nvSpPr>
            <p:spPr>
              <a:xfrm>
                <a:off x="184396"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67"/>
              <p:cNvSpPr/>
              <p:nvPr/>
            </p:nvSpPr>
            <p:spPr>
              <a:xfrm>
                <a:off x="1448775"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67"/>
              <p:cNvSpPr/>
              <p:nvPr/>
            </p:nvSpPr>
            <p:spPr>
              <a:xfrm>
                <a:off x="1885037" y="1493143"/>
                <a:ext cx="41545074" cy="2670817"/>
              </a:xfrm>
              <a:custGeom>
                <a:rect b="b" l="l" r="r" t="t"/>
                <a:pathLst>
                  <a:path extrusionOk="0" h="106822" w="174122">
                    <a:moveTo>
                      <a:pt x="1" y="0"/>
                    </a:moveTo>
                    <a:lnTo>
                      <a:pt x="1" y="106822"/>
                    </a:lnTo>
                    <a:lnTo>
                      <a:pt x="174121" y="106822"/>
                    </a:lnTo>
                    <a:lnTo>
                      <a:pt x="1741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9" name="Google Shape;1639;p67"/>
            <p:cNvGrpSpPr/>
            <p:nvPr/>
          </p:nvGrpSpPr>
          <p:grpSpPr>
            <a:xfrm>
              <a:off x="6489922" y="766337"/>
              <a:ext cx="215333" cy="147696"/>
              <a:chOff x="442294" y="1493143"/>
              <a:chExt cx="3886871" cy="2670817"/>
            </a:xfrm>
          </p:grpSpPr>
          <p:sp>
            <p:nvSpPr>
              <p:cNvPr id="1640" name="Google Shape;1640;p67"/>
              <p:cNvSpPr/>
              <p:nvPr/>
            </p:nvSpPr>
            <p:spPr>
              <a:xfrm>
                <a:off x="442294"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67"/>
              <p:cNvSpPr/>
              <p:nvPr/>
            </p:nvSpPr>
            <p:spPr>
              <a:xfrm>
                <a:off x="3661515" y="1493300"/>
                <a:ext cx="667650" cy="2670550"/>
              </a:xfrm>
              <a:custGeom>
                <a:rect b="b" l="l" r="r" t="t"/>
                <a:pathLst>
                  <a:path extrusionOk="0" h="106822" w="26706">
                    <a:moveTo>
                      <a:pt x="0" y="0"/>
                    </a:moveTo>
                    <a:lnTo>
                      <a:pt x="0" y="106822"/>
                    </a:lnTo>
                    <a:cubicBezTo>
                      <a:pt x="14777" y="106822"/>
                      <a:pt x="26706" y="82965"/>
                      <a:pt x="26706" y="53411"/>
                    </a:cubicBezTo>
                    <a:cubicBezTo>
                      <a:pt x="26706" y="23857"/>
                      <a:pt x="14777"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67"/>
              <p:cNvSpPr/>
              <p:nvPr/>
            </p:nvSpPr>
            <p:spPr>
              <a:xfrm>
                <a:off x="1706672"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67"/>
              <p:cNvSpPr/>
              <p:nvPr/>
            </p:nvSpPr>
            <p:spPr>
              <a:xfrm>
                <a:off x="2191445" y="1493143"/>
                <a:ext cx="1531838" cy="2670817"/>
              </a:xfrm>
              <a:custGeom>
                <a:rect b="b" l="l" r="r" t="t"/>
                <a:pathLst>
                  <a:path extrusionOk="0" h="106822" w="174122">
                    <a:moveTo>
                      <a:pt x="1" y="0"/>
                    </a:moveTo>
                    <a:lnTo>
                      <a:pt x="1" y="106822"/>
                    </a:lnTo>
                    <a:lnTo>
                      <a:pt x="174121" y="106822"/>
                    </a:lnTo>
                    <a:lnTo>
                      <a:pt x="1741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47" name="Shape 1647"/>
        <p:cNvGrpSpPr/>
        <p:nvPr/>
      </p:nvGrpSpPr>
      <p:grpSpPr>
        <a:xfrm>
          <a:off x="0" y="0"/>
          <a:ext cx="0" cy="0"/>
          <a:chOff x="0" y="0"/>
          <a:chExt cx="0" cy="0"/>
        </a:xfrm>
      </p:grpSpPr>
      <p:sp>
        <p:nvSpPr>
          <p:cNvPr id="1648" name="Google Shape;1648;p68"/>
          <p:cNvSpPr txBox="1"/>
          <p:nvPr>
            <p:ph idx="1" type="subTitle"/>
          </p:nvPr>
        </p:nvSpPr>
        <p:spPr>
          <a:xfrm>
            <a:off x="4106925" y="2571750"/>
            <a:ext cx="4322700" cy="1024500"/>
          </a:xfrm>
          <a:prstGeom prst="rect">
            <a:avLst/>
          </a:prstGeom>
        </p:spPr>
        <p:txBody>
          <a:bodyPr anchorCtr="0" anchor="ctr" bIns="0" lIns="0" spcFirstLastPara="1" rIns="0" wrap="square" tIns="0">
            <a:noAutofit/>
          </a:bodyPr>
          <a:lstStyle/>
          <a:p>
            <a:pPr indent="0" lvl="0" marL="0" rtl="0" algn="r">
              <a:spcBef>
                <a:spcPts val="0"/>
              </a:spcBef>
              <a:spcAft>
                <a:spcPts val="0"/>
              </a:spcAft>
              <a:buNone/>
            </a:pPr>
            <a:r>
              <a:rPr lang="en"/>
              <a:t>Do you have any questions?</a:t>
            </a:r>
            <a:endParaRPr/>
          </a:p>
          <a:p>
            <a:pPr indent="0" lvl="0" marL="0" rtl="0" algn="r">
              <a:spcBef>
                <a:spcPts val="0"/>
              </a:spcBef>
              <a:spcAft>
                <a:spcPts val="0"/>
              </a:spcAft>
              <a:buNone/>
            </a:pPr>
            <a:r>
              <a:t/>
            </a:r>
            <a:endParaRPr/>
          </a:p>
          <a:p>
            <a:pPr indent="0" lvl="0" marL="0" rtl="0" algn="r">
              <a:spcBef>
                <a:spcPts val="0"/>
              </a:spcBef>
              <a:spcAft>
                <a:spcPts val="0"/>
              </a:spcAft>
              <a:buClr>
                <a:schemeClr val="dk1"/>
              </a:buClr>
              <a:buSzPts val="1100"/>
              <a:buFont typeface="Arial"/>
              <a:buNone/>
            </a:pPr>
            <a:r>
              <a:rPr lang="en">
                <a:solidFill>
                  <a:srgbClr val="434343"/>
                </a:solidFill>
              </a:rPr>
              <a:t>youremail@freepik.com </a:t>
            </a:r>
            <a:endParaRPr>
              <a:solidFill>
                <a:srgbClr val="434343"/>
              </a:solidFill>
            </a:endParaRPr>
          </a:p>
          <a:p>
            <a:pPr indent="0" lvl="0" marL="0" rtl="0" algn="r">
              <a:spcBef>
                <a:spcPts val="0"/>
              </a:spcBef>
              <a:spcAft>
                <a:spcPts val="0"/>
              </a:spcAft>
              <a:buClr>
                <a:schemeClr val="dk1"/>
              </a:buClr>
              <a:buSzPts val="1100"/>
              <a:buFont typeface="Arial"/>
              <a:buNone/>
            </a:pPr>
            <a:r>
              <a:rPr lang="en">
                <a:solidFill>
                  <a:srgbClr val="434343"/>
                </a:solidFill>
              </a:rPr>
              <a:t>+91  620 421 838 </a:t>
            </a:r>
            <a:endParaRPr>
              <a:solidFill>
                <a:srgbClr val="434343"/>
              </a:solidFill>
            </a:endParaRPr>
          </a:p>
          <a:p>
            <a:pPr indent="0" lvl="0" marL="0" rtl="0" algn="r">
              <a:spcBef>
                <a:spcPts val="0"/>
              </a:spcBef>
              <a:spcAft>
                <a:spcPts val="0"/>
              </a:spcAft>
              <a:buNone/>
            </a:pPr>
            <a:r>
              <a:rPr lang="en">
                <a:solidFill>
                  <a:srgbClr val="434343"/>
                </a:solidFill>
              </a:rPr>
              <a:t>yourcompany.com</a:t>
            </a:r>
            <a:endParaRPr/>
          </a:p>
        </p:txBody>
      </p:sp>
      <p:sp>
        <p:nvSpPr>
          <p:cNvPr id="1649" name="Google Shape;1649;p68"/>
          <p:cNvSpPr txBox="1"/>
          <p:nvPr>
            <p:ph type="title"/>
          </p:nvPr>
        </p:nvSpPr>
        <p:spPr>
          <a:xfrm>
            <a:off x="2918300" y="538175"/>
            <a:ext cx="5511300" cy="654900"/>
          </a:xfrm>
          <a:prstGeom prst="rect">
            <a:avLst/>
          </a:prstGeom>
        </p:spPr>
        <p:txBody>
          <a:bodyPr anchorCtr="0" anchor="t" bIns="0" lIns="0" spcFirstLastPara="1" rIns="0" wrap="square" tIns="0">
            <a:noAutofit/>
          </a:bodyPr>
          <a:lstStyle/>
          <a:p>
            <a:pPr indent="0" lvl="0" marL="0" rtl="0" algn="r">
              <a:spcBef>
                <a:spcPts val="0"/>
              </a:spcBef>
              <a:spcAft>
                <a:spcPts val="0"/>
              </a:spcAft>
              <a:buNone/>
            </a:pPr>
            <a:r>
              <a:rPr lang="en"/>
              <a:t>THANKS!</a:t>
            </a:r>
            <a:endParaRPr/>
          </a:p>
        </p:txBody>
      </p:sp>
      <p:grpSp>
        <p:nvGrpSpPr>
          <p:cNvPr id="1650" name="Google Shape;1650;p68"/>
          <p:cNvGrpSpPr/>
          <p:nvPr/>
        </p:nvGrpSpPr>
        <p:grpSpPr>
          <a:xfrm>
            <a:off x="7176653" y="1617513"/>
            <a:ext cx="529785" cy="529785"/>
            <a:chOff x="2063550" y="63300"/>
            <a:chExt cx="5016900" cy="5016900"/>
          </a:xfrm>
        </p:grpSpPr>
        <p:sp>
          <p:nvSpPr>
            <p:cNvPr id="1651" name="Google Shape;1651;p68"/>
            <p:cNvSpPr/>
            <p:nvPr/>
          </p:nvSpPr>
          <p:spPr>
            <a:xfrm>
              <a:off x="2063550" y="63300"/>
              <a:ext cx="5016900" cy="5016900"/>
            </a:xfrm>
            <a:custGeom>
              <a:rect b="b" l="l" r="r" t="t"/>
              <a:pathLst>
                <a:path extrusionOk="0" h="200676" w="200676">
                  <a:moveTo>
                    <a:pt x="100338" y="0"/>
                  </a:moveTo>
                  <a:cubicBezTo>
                    <a:pt x="44944" y="0"/>
                    <a:pt x="0" y="44944"/>
                    <a:pt x="0" y="100338"/>
                  </a:cubicBezTo>
                  <a:cubicBezTo>
                    <a:pt x="0" y="155874"/>
                    <a:pt x="44944" y="200676"/>
                    <a:pt x="100338" y="200676"/>
                  </a:cubicBezTo>
                  <a:cubicBezTo>
                    <a:pt x="155874" y="200676"/>
                    <a:pt x="200676" y="155874"/>
                    <a:pt x="200676" y="100338"/>
                  </a:cubicBezTo>
                  <a:cubicBezTo>
                    <a:pt x="200676" y="44944"/>
                    <a:pt x="155874" y="0"/>
                    <a:pt x="1003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68"/>
            <p:cNvSpPr/>
            <p:nvPr/>
          </p:nvSpPr>
          <p:spPr>
            <a:xfrm>
              <a:off x="3756100" y="1036600"/>
              <a:ext cx="1510125" cy="3274250"/>
            </a:xfrm>
            <a:custGeom>
              <a:rect b="b" l="l" r="r" t="t"/>
              <a:pathLst>
                <a:path extrusionOk="0" h="130970" w="60405">
                  <a:moveTo>
                    <a:pt x="40222" y="1"/>
                  </a:moveTo>
                  <a:cubicBezTo>
                    <a:pt x="17893" y="1"/>
                    <a:pt x="12883" y="16748"/>
                    <a:pt x="12883" y="27340"/>
                  </a:cubicBezTo>
                  <a:lnTo>
                    <a:pt x="12883" y="42369"/>
                  </a:lnTo>
                  <a:lnTo>
                    <a:pt x="1" y="42369"/>
                  </a:lnTo>
                  <a:lnTo>
                    <a:pt x="1" y="65414"/>
                  </a:lnTo>
                  <a:lnTo>
                    <a:pt x="12883" y="65414"/>
                  </a:lnTo>
                  <a:lnTo>
                    <a:pt x="12883" y="130970"/>
                  </a:lnTo>
                  <a:lnTo>
                    <a:pt x="39936" y="130970"/>
                  </a:lnTo>
                  <a:lnTo>
                    <a:pt x="39936" y="65414"/>
                  </a:lnTo>
                  <a:lnTo>
                    <a:pt x="57971" y="65414"/>
                  </a:lnTo>
                  <a:lnTo>
                    <a:pt x="60261" y="42369"/>
                  </a:lnTo>
                  <a:lnTo>
                    <a:pt x="39936" y="42369"/>
                  </a:lnTo>
                  <a:lnTo>
                    <a:pt x="39936" y="28771"/>
                  </a:lnTo>
                  <a:cubicBezTo>
                    <a:pt x="39936" y="23618"/>
                    <a:pt x="43371" y="22473"/>
                    <a:pt x="45804" y="22473"/>
                  </a:cubicBezTo>
                  <a:lnTo>
                    <a:pt x="60404" y="22473"/>
                  </a:lnTo>
                  <a:lnTo>
                    <a:pt x="60404" y="144"/>
                  </a:lnTo>
                  <a:lnTo>
                    <a:pt x="4022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3" name="Google Shape;1653;p68"/>
          <p:cNvGrpSpPr/>
          <p:nvPr/>
        </p:nvGrpSpPr>
        <p:grpSpPr>
          <a:xfrm>
            <a:off x="7903582" y="1619392"/>
            <a:ext cx="526023" cy="526023"/>
            <a:chOff x="1190625" y="238125"/>
            <a:chExt cx="4981275" cy="4981275"/>
          </a:xfrm>
        </p:grpSpPr>
        <p:sp>
          <p:nvSpPr>
            <p:cNvPr id="1654" name="Google Shape;1654;p68"/>
            <p:cNvSpPr/>
            <p:nvPr/>
          </p:nvSpPr>
          <p:spPr>
            <a:xfrm>
              <a:off x="2509175" y="1565550"/>
              <a:ext cx="2344150" cy="2344150"/>
            </a:xfrm>
            <a:custGeom>
              <a:rect b="b" l="l" r="r" t="t"/>
              <a:pathLst>
                <a:path extrusionOk="0" h="93766" w="93766">
                  <a:moveTo>
                    <a:pt x="78671" y="7637"/>
                  </a:moveTo>
                  <a:cubicBezTo>
                    <a:pt x="82755" y="7637"/>
                    <a:pt x="86129" y="11011"/>
                    <a:pt x="86129" y="15096"/>
                  </a:cubicBezTo>
                  <a:cubicBezTo>
                    <a:pt x="86129" y="19002"/>
                    <a:pt x="82755" y="22377"/>
                    <a:pt x="78671" y="22377"/>
                  </a:cubicBezTo>
                  <a:cubicBezTo>
                    <a:pt x="74764" y="22377"/>
                    <a:pt x="71390" y="19002"/>
                    <a:pt x="71390" y="15096"/>
                  </a:cubicBezTo>
                  <a:cubicBezTo>
                    <a:pt x="71390" y="11011"/>
                    <a:pt x="74764" y="7637"/>
                    <a:pt x="78671" y="7637"/>
                  </a:cubicBezTo>
                  <a:close/>
                  <a:moveTo>
                    <a:pt x="46883" y="15983"/>
                  </a:moveTo>
                  <a:cubicBezTo>
                    <a:pt x="63931" y="15983"/>
                    <a:pt x="77783" y="29835"/>
                    <a:pt x="77783" y="46883"/>
                  </a:cubicBezTo>
                  <a:cubicBezTo>
                    <a:pt x="77783" y="63754"/>
                    <a:pt x="63931" y="77605"/>
                    <a:pt x="46883" y="77605"/>
                  </a:cubicBezTo>
                  <a:cubicBezTo>
                    <a:pt x="29835" y="77605"/>
                    <a:pt x="15983" y="63754"/>
                    <a:pt x="15983" y="46883"/>
                  </a:cubicBezTo>
                  <a:cubicBezTo>
                    <a:pt x="15983" y="29835"/>
                    <a:pt x="29835" y="15983"/>
                    <a:pt x="46883" y="15983"/>
                  </a:cubicBezTo>
                  <a:close/>
                  <a:moveTo>
                    <a:pt x="17226" y="1"/>
                  </a:moveTo>
                  <a:cubicBezTo>
                    <a:pt x="7637" y="1"/>
                    <a:pt x="1" y="7637"/>
                    <a:pt x="1" y="17049"/>
                  </a:cubicBezTo>
                  <a:lnTo>
                    <a:pt x="1" y="76540"/>
                  </a:lnTo>
                  <a:cubicBezTo>
                    <a:pt x="1" y="85952"/>
                    <a:pt x="7637" y="93766"/>
                    <a:pt x="17226" y="93766"/>
                  </a:cubicBezTo>
                  <a:lnTo>
                    <a:pt x="76540" y="93766"/>
                  </a:lnTo>
                  <a:cubicBezTo>
                    <a:pt x="86129" y="93766"/>
                    <a:pt x="93765" y="85952"/>
                    <a:pt x="93765" y="76540"/>
                  </a:cubicBezTo>
                  <a:lnTo>
                    <a:pt x="93765" y="17049"/>
                  </a:lnTo>
                  <a:cubicBezTo>
                    <a:pt x="93765" y="7637"/>
                    <a:pt x="86129" y="1"/>
                    <a:pt x="7654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68"/>
            <p:cNvSpPr/>
            <p:nvPr/>
          </p:nvSpPr>
          <p:spPr>
            <a:xfrm>
              <a:off x="3237275" y="2289225"/>
              <a:ext cx="887950" cy="892375"/>
            </a:xfrm>
            <a:custGeom>
              <a:rect b="b" l="l" r="r" t="t"/>
              <a:pathLst>
                <a:path extrusionOk="0" h="35695" w="35518">
                  <a:moveTo>
                    <a:pt x="17759" y="0"/>
                  </a:moveTo>
                  <a:cubicBezTo>
                    <a:pt x="7992" y="0"/>
                    <a:pt x="1" y="7991"/>
                    <a:pt x="1" y="17759"/>
                  </a:cubicBezTo>
                  <a:cubicBezTo>
                    <a:pt x="1" y="27703"/>
                    <a:pt x="7992" y="35695"/>
                    <a:pt x="17759" y="35695"/>
                  </a:cubicBezTo>
                  <a:cubicBezTo>
                    <a:pt x="27526" y="35695"/>
                    <a:pt x="35518" y="27703"/>
                    <a:pt x="35518" y="17759"/>
                  </a:cubicBezTo>
                  <a:cubicBezTo>
                    <a:pt x="35518" y="7991"/>
                    <a:pt x="27526" y="0"/>
                    <a:pt x="177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68"/>
            <p:cNvSpPr/>
            <p:nvPr/>
          </p:nvSpPr>
          <p:spPr>
            <a:xfrm>
              <a:off x="1190625" y="238125"/>
              <a:ext cx="4981275" cy="4981275"/>
            </a:xfrm>
            <a:custGeom>
              <a:rect b="b" l="l" r="r" t="t"/>
              <a:pathLst>
                <a:path extrusionOk="0" h="199251" w="199251">
                  <a:moveTo>
                    <a:pt x="129282" y="39957"/>
                  </a:moveTo>
                  <a:cubicBezTo>
                    <a:pt x="145975" y="39957"/>
                    <a:pt x="159471" y="53453"/>
                    <a:pt x="159471" y="70146"/>
                  </a:cubicBezTo>
                  <a:lnTo>
                    <a:pt x="159471" y="129637"/>
                  </a:lnTo>
                  <a:cubicBezTo>
                    <a:pt x="159471" y="146330"/>
                    <a:pt x="145975" y="159826"/>
                    <a:pt x="129282" y="159826"/>
                  </a:cubicBezTo>
                  <a:lnTo>
                    <a:pt x="69968" y="159826"/>
                  </a:lnTo>
                  <a:cubicBezTo>
                    <a:pt x="53275" y="159826"/>
                    <a:pt x="39779" y="146330"/>
                    <a:pt x="39779" y="129637"/>
                  </a:cubicBezTo>
                  <a:lnTo>
                    <a:pt x="39779" y="70146"/>
                  </a:lnTo>
                  <a:cubicBezTo>
                    <a:pt x="39779" y="53453"/>
                    <a:pt x="53275" y="39957"/>
                    <a:pt x="69968" y="39957"/>
                  </a:cubicBezTo>
                  <a:close/>
                  <a:moveTo>
                    <a:pt x="99625" y="0"/>
                  </a:moveTo>
                  <a:cubicBezTo>
                    <a:pt x="44574" y="0"/>
                    <a:pt x="0" y="44574"/>
                    <a:pt x="0" y="99625"/>
                  </a:cubicBezTo>
                  <a:cubicBezTo>
                    <a:pt x="0" y="154676"/>
                    <a:pt x="44574" y="199250"/>
                    <a:pt x="99625" y="199250"/>
                  </a:cubicBezTo>
                  <a:cubicBezTo>
                    <a:pt x="154676" y="199250"/>
                    <a:pt x="199250" y="154676"/>
                    <a:pt x="199250" y="99625"/>
                  </a:cubicBezTo>
                  <a:cubicBezTo>
                    <a:pt x="199250" y="44574"/>
                    <a:pt x="154676" y="0"/>
                    <a:pt x="9962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7" name="Google Shape;1657;p68"/>
          <p:cNvGrpSpPr/>
          <p:nvPr/>
        </p:nvGrpSpPr>
        <p:grpSpPr>
          <a:xfrm>
            <a:off x="6449742" y="1617514"/>
            <a:ext cx="529785" cy="529785"/>
            <a:chOff x="2063563" y="63313"/>
            <a:chExt cx="5016900" cy="5016900"/>
          </a:xfrm>
        </p:grpSpPr>
        <p:sp>
          <p:nvSpPr>
            <p:cNvPr id="1658" name="Google Shape;1658;p68"/>
            <p:cNvSpPr/>
            <p:nvPr/>
          </p:nvSpPr>
          <p:spPr>
            <a:xfrm>
              <a:off x="2063563" y="63313"/>
              <a:ext cx="5016900" cy="5016900"/>
            </a:xfrm>
            <a:custGeom>
              <a:rect b="b" l="l" r="r" t="t"/>
              <a:pathLst>
                <a:path extrusionOk="0" h="200676" w="200676">
                  <a:moveTo>
                    <a:pt x="100338" y="0"/>
                  </a:moveTo>
                  <a:cubicBezTo>
                    <a:pt x="44944" y="0"/>
                    <a:pt x="0" y="44944"/>
                    <a:pt x="0" y="100338"/>
                  </a:cubicBezTo>
                  <a:cubicBezTo>
                    <a:pt x="0" y="155874"/>
                    <a:pt x="44944" y="200676"/>
                    <a:pt x="100338" y="200676"/>
                  </a:cubicBezTo>
                  <a:cubicBezTo>
                    <a:pt x="155874" y="200676"/>
                    <a:pt x="200676" y="155874"/>
                    <a:pt x="200676" y="100338"/>
                  </a:cubicBezTo>
                  <a:cubicBezTo>
                    <a:pt x="200676" y="44944"/>
                    <a:pt x="155874" y="0"/>
                    <a:pt x="1003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68"/>
            <p:cNvSpPr/>
            <p:nvPr/>
          </p:nvSpPr>
          <p:spPr>
            <a:xfrm>
              <a:off x="3187163" y="1584113"/>
              <a:ext cx="2923550" cy="2376075"/>
            </a:xfrm>
            <a:custGeom>
              <a:rect b="b" l="l" r="r" t="t"/>
              <a:pathLst>
                <a:path extrusionOk="0" h="95043" w="116942">
                  <a:moveTo>
                    <a:pt x="80872" y="0"/>
                  </a:moveTo>
                  <a:cubicBezTo>
                    <a:pt x="67703" y="0"/>
                    <a:pt x="56968" y="10736"/>
                    <a:pt x="56968" y="24047"/>
                  </a:cubicBezTo>
                  <a:cubicBezTo>
                    <a:pt x="56968" y="25908"/>
                    <a:pt x="57111" y="27769"/>
                    <a:pt x="57541" y="29486"/>
                  </a:cubicBezTo>
                  <a:cubicBezTo>
                    <a:pt x="37645" y="28484"/>
                    <a:pt x="19896" y="18894"/>
                    <a:pt x="8159" y="4438"/>
                  </a:cubicBezTo>
                  <a:cubicBezTo>
                    <a:pt x="6012" y="8016"/>
                    <a:pt x="4867" y="12167"/>
                    <a:pt x="4867" y="16461"/>
                  </a:cubicBezTo>
                  <a:cubicBezTo>
                    <a:pt x="4867" y="24763"/>
                    <a:pt x="9161" y="32206"/>
                    <a:pt x="15602" y="36500"/>
                  </a:cubicBezTo>
                  <a:cubicBezTo>
                    <a:pt x="11594" y="36357"/>
                    <a:pt x="7873" y="35212"/>
                    <a:pt x="4724" y="33494"/>
                  </a:cubicBezTo>
                  <a:lnTo>
                    <a:pt x="4724" y="33780"/>
                  </a:lnTo>
                  <a:cubicBezTo>
                    <a:pt x="4724" y="45374"/>
                    <a:pt x="12883" y="55108"/>
                    <a:pt x="23904" y="57255"/>
                  </a:cubicBezTo>
                  <a:cubicBezTo>
                    <a:pt x="21900" y="57827"/>
                    <a:pt x="19753" y="58113"/>
                    <a:pt x="17606" y="58113"/>
                  </a:cubicBezTo>
                  <a:cubicBezTo>
                    <a:pt x="16032" y="58113"/>
                    <a:pt x="14600" y="57970"/>
                    <a:pt x="13026" y="57684"/>
                  </a:cubicBezTo>
                  <a:lnTo>
                    <a:pt x="13026" y="57684"/>
                  </a:lnTo>
                  <a:cubicBezTo>
                    <a:pt x="16175" y="67274"/>
                    <a:pt x="25049" y="74145"/>
                    <a:pt x="35498" y="74431"/>
                  </a:cubicBezTo>
                  <a:cubicBezTo>
                    <a:pt x="27339" y="80872"/>
                    <a:pt x="16890" y="84593"/>
                    <a:pt x="5726" y="84593"/>
                  </a:cubicBezTo>
                  <a:cubicBezTo>
                    <a:pt x="3722" y="84593"/>
                    <a:pt x="1861" y="84593"/>
                    <a:pt x="0" y="84307"/>
                  </a:cubicBezTo>
                  <a:lnTo>
                    <a:pt x="0" y="84307"/>
                  </a:lnTo>
                  <a:cubicBezTo>
                    <a:pt x="10592" y="91178"/>
                    <a:pt x="23188" y="95042"/>
                    <a:pt x="36786" y="95042"/>
                  </a:cubicBezTo>
                  <a:cubicBezTo>
                    <a:pt x="80872" y="95042"/>
                    <a:pt x="105062" y="58543"/>
                    <a:pt x="105062" y="26767"/>
                  </a:cubicBezTo>
                  <a:cubicBezTo>
                    <a:pt x="105062" y="25765"/>
                    <a:pt x="104919" y="24763"/>
                    <a:pt x="104919" y="23761"/>
                  </a:cubicBezTo>
                  <a:cubicBezTo>
                    <a:pt x="109642" y="20326"/>
                    <a:pt x="113650" y="16175"/>
                    <a:pt x="116942" y="11308"/>
                  </a:cubicBezTo>
                  <a:lnTo>
                    <a:pt x="116942" y="11308"/>
                  </a:lnTo>
                  <a:cubicBezTo>
                    <a:pt x="112648" y="13169"/>
                    <a:pt x="107924" y="14457"/>
                    <a:pt x="103058" y="15030"/>
                  </a:cubicBezTo>
                  <a:cubicBezTo>
                    <a:pt x="108068" y="12167"/>
                    <a:pt x="111932" y="7444"/>
                    <a:pt x="113650" y="1861"/>
                  </a:cubicBezTo>
                  <a:lnTo>
                    <a:pt x="113650" y="1861"/>
                  </a:lnTo>
                  <a:cubicBezTo>
                    <a:pt x="109070" y="4581"/>
                    <a:pt x="103917" y="6585"/>
                    <a:pt x="98478" y="7587"/>
                  </a:cubicBezTo>
                  <a:cubicBezTo>
                    <a:pt x="94040" y="3006"/>
                    <a:pt x="87886" y="0"/>
                    <a:pt x="808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0" name="Google Shape;1660;p68"/>
          <p:cNvGrpSpPr/>
          <p:nvPr/>
        </p:nvGrpSpPr>
        <p:grpSpPr>
          <a:xfrm>
            <a:off x="5722843" y="1617513"/>
            <a:ext cx="529785" cy="529785"/>
            <a:chOff x="2063575" y="63300"/>
            <a:chExt cx="5016900" cy="5016900"/>
          </a:xfrm>
        </p:grpSpPr>
        <p:sp>
          <p:nvSpPr>
            <p:cNvPr id="1661" name="Google Shape;1661;p68"/>
            <p:cNvSpPr/>
            <p:nvPr/>
          </p:nvSpPr>
          <p:spPr>
            <a:xfrm>
              <a:off x="2063575" y="63300"/>
              <a:ext cx="5016900" cy="5016900"/>
            </a:xfrm>
            <a:custGeom>
              <a:rect b="b" l="l" r="r" t="t"/>
              <a:pathLst>
                <a:path extrusionOk="0" h="200676" w="200676">
                  <a:moveTo>
                    <a:pt x="100338" y="0"/>
                  </a:moveTo>
                  <a:cubicBezTo>
                    <a:pt x="44944" y="0"/>
                    <a:pt x="0" y="44944"/>
                    <a:pt x="0" y="100338"/>
                  </a:cubicBezTo>
                  <a:cubicBezTo>
                    <a:pt x="0" y="155731"/>
                    <a:pt x="44944" y="200676"/>
                    <a:pt x="100338" y="200676"/>
                  </a:cubicBezTo>
                  <a:cubicBezTo>
                    <a:pt x="155874" y="200676"/>
                    <a:pt x="200676" y="155731"/>
                    <a:pt x="200676" y="100338"/>
                  </a:cubicBezTo>
                  <a:cubicBezTo>
                    <a:pt x="200676" y="44944"/>
                    <a:pt x="155874" y="0"/>
                    <a:pt x="1003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68"/>
            <p:cNvSpPr/>
            <p:nvPr/>
          </p:nvSpPr>
          <p:spPr>
            <a:xfrm>
              <a:off x="3273050" y="1136800"/>
              <a:ext cx="2798325" cy="2673075"/>
            </a:xfrm>
            <a:custGeom>
              <a:rect b="b" l="l" r="r" t="t"/>
              <a:pathLst>
                <a:path extrusionOk="0" h="106923" w="111933">
                  <a:moveTo>
                    <a:pt x="13599" y="1"/>
                  </a:moveTo>
                  <a:cubicBezTo>
                    <a:pt x="5440" y="1"/>
                    <a:pt x="1" y="5297"/>
                    <a:pt x="1" y="12453"/>
                  </a:cubicBezTo>
                  <a:cubicBezTo>
                    <a:pt x="1" y="19324"/>
                    <a:pt x="5297" y="24906"/>
                    <a:pt x="13312" y="24906"/>
                  </a:cubicBezTo>
                  <a:lnTo>
                    <a:pt x="13455" y="24906"/>
                  </a:lnTo>
                  <a:cubicBezTo>
                    <a:pt x="21900" y="24906"/>
                    <a:pt x="27053" y="19324"/>
                    <a:pt x="27053" y="12453"/>
                  </a:cubicBezTo>
                  <a:cubicBezTo>
                    <a:pt x="26910" y="5297"/>
                    <a:pt x="21900" y="1"/>
                    <a:pt x="13599" y="1"/>
                  </a:cubicBezTo>
                  <a:close/>
                  <a:moveTo>
                    <a:pt x="1432" y="34782"/>
                  </a:moveTo>
                  <a:lnTo>
                    <a:pt x="1432" y="106923"/>
                  </a:lnTo>
                  <a:lnTo>
                    <a:pt x="25479" y="106923"/>
                  </a:lnTo>
                  <a:lnTo>
                    <a:pt x="25479" y="34782"/>
                  </a:lnTo>
                  <a:close/>
                  <a:moveTo>
                    <a:pt x="84307" y="33065"/>
                  </a:moveTo>
                  <a:cubicBezTo>
                    <a:pt x="71568" y="33065"/>
                    <a:pt x="65843" y="40078"/>
                    <a:pt x="62694" y="44945"/>
                  </a:cubicBezTo>
                  <a:lnTo>
                    <a:pt x="62694" y="45231"/>
                  </a:lnTo>
                  <a:lnTo>
                    <a:pt x="62551" y="45231"/>
                  </a:lnTo>
                  <a:cubicBezTo>
                    <a:pt x="62551" y="45088"/>
                    <a:pt x="62694" y="45088"/>
                    <a:pt x="62694" y="44945"/>
                  </a:cubicBezTo>
                  <a:lnTo>
                    <a:pt x="62694" y="34782"/>
                  </a:lnTo>
                  <a:lnTo>
                    <a:pt x="38790" y="34782"/>
                  </a:lnTo>
                  <a:cubicBezTo>
                    <a:pt x="39077" y="41510"/>
                    <a:pt x="38790" y="106923"/>
                    <a:pt x="38790" y="106923"/>
                  </a:cubicBezTo>
                  <a:lnTo>
                    <a:pt x="62694" y="106923"/>
                  </a:lnTo>
                  <a:lnTo>
                    <a:pt x="62694" y="66558"/>
                  </a:lnTo>
                  <a:cubicBezTo>
                    <a:pt x="62694" y="64411"/>
                    <a:pt x="62837" y="62264"/>
                    <a:pt x="63553" y="60690"/>
                  </a:cubicBezTo>
                  <a:cubicBezTo>
                    <a:pt x="65270" y="56396"/>
                    <a:pt x="69135" y="51959"/>
                    <a:pt x="75862" y="51959"/>
                  </a:cubicBezTo>
                  <a:cubicBezTo>
                    <a:pt x="84451" y="51959"/>
                    <a:pt x="88029" y="58543"/>
                    <a:pt x="88029" y="68276"/>
                  </a:cubicBezTo>
                  <a:lnTo>
                    <a:pt x="88029" y="106923"/>
                  </a:lnTo>
                  <a:lnTo>
                    <a:pt x="111932" y="106923"/>
                  </a:lnTo>
                  <a:lnTo>
                    <a:pt x="111932" y="65557"/>
                  </a:lnTo>
                  <a:cubicBezTo>
                    <a:pt x="111932" y="43371"/>
                    <a:pt x="100195" y="33065"/>
                    <a:pt x="84307" y="33065"/>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63" name="Google Shape;1663;p68"/>
          <p:cNvSpPr txBox="1"/>
          <p:nvPr/>
        </p:nvSpPr>
        <p:spPr>
          <a:xfrm>
            <a:off x="5632500" y="3856775"/>
            <a:ext cx="2791500" cy="157200"/>
          </a:xfrm>
          <a:prstGeom prst="rect">
            <a:avLst/>
          </a:prstGeom>
          <a:noFill/>
          <a:ln>
            <a:noFill/>
          </a:ln>
        </p:spPr>
        <p:txBody>
          <a:bodyPr anchorCtr="0" anchor="t" bIns="0" lIns="0" spcFirstLastPara="1" rIns="0" wrap="square" tIns="18275">
            <a:noAutofit/>
          </a:bodyPr>
          <a:lstStyle/>
          <a:p>
            <a:pPr indent="0" lvl="0" marL="0" rtl="0" algn="r">
              <a:lnSpc>
                <a:spcPct val="115000"/>
              </a:lnSpc>
              <a:spcBef>
                <a:spcPts val="0"/>
              </a:spcBef>
              <a:spcAft>
                <a:spcPts val="1600"/>
              </a:spcAft>
              <a:buNone/>
            </a:pPr>
            <a:r>
              <a:rPr b="1" lang="en" sz="800">
                <a:solidFill>
                  <a:srgbClr val="434343"/>
                </a:solidFill>
                <a:latin typeface="Sintony"/>
                <a:ea typeface="Sintony"/>
                <a:cs typeface="Sintony"/>
                <a:sym typeface="Sintony"/>
              </a:rPr>
              <a:t>PLEASE KEEP THIS SLIDE FOR ATTRIBUTION :)</a:t>
            </a:r>
            <a:endParaRPr b="1" sz="800">
              <a:solidFill>
                <a:srgbClr val="434343"/>
              </a:solidFill>
              <a:latin typeface="Sintony"/>
              <a:ea typeface="Sintony"/>
              <a:cs typeface="Sintony"/>
              <a:sym typeface="Sintony"/>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67" name="Shape 1667"/>
        <p:cNvGrpSpPr/>
        <p:nvPr/>
      </p:nvGrpSpPr>
      <p:grpSpPr>
        <a:xfrm>
          <a:off x="0" y="0"/>
          <a:ext cx="0" cy="0"/>
          <a:chOff x="0" y="0"/>
          <a:chExt cx="0" cy="0"/>
        </a:xfrm>
      </p:grpSpPr>
      <p:grpSp>
        <p:nvGrpSpPr>
          <p:cNvPr id="1668" name="Google Shape;1668;p69"/>
          <p:cNvGrpSpPr/>
          <p:nvPr/>
        </p:nvGrpSpPr>
        <p:grpSpPr>
          <a:xfrm>
            <a:off x="4243472" y="1498854"/>
            <a:ext cx="763577" cy="1091947"/>
            <a:chOff x="4666497" y="2602913"/>
            <a:chExt cx="763577" cy="1091947"/>
          </a:xfrm>
        </p:grpSpPr>
        <p:sp>
          <p:nvSpPr>
            <p:cNvPr id="1669" name="Google Shape;1669;p69"/>
            <p:cNvSpPr/>
            <p:nvPr/>
          </p:nvSpPr>
          <p:spPr>
            <a:xfrm flipH="1" rot="-5400000">
              <a:off x="4857037" y="2412440"/>
              <a:ext cx="382563" cy="76351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69"/>
            <p:cNvSpPr/>
            <p:nvPr/>
          </p:nvSpPr>
          <p:spPr>
            <a:xfrm flipH="1" rot="-5400000">
              <a:off x="4952611" y="3217465"/>
              <a:ext cx="191282" cy="763510"/>
            </a:xfrm>
            <a:custGeom>
              <a:rect b="b" l="l" r="r" t="t"/>
              <a:pathLst>
                <a:path extrusionOk="0" h="106822" w="26706">
                  <a:moveTo>
                    <a:pt x="0" y="0"/>
                  </a:moveTo>
                  <a:lnTo>
                    <a:pt x="0" y="106822"/>
                  </a:lnTo>
                  <a:cubicBezTo>
                    <a:pt x="14777" y="106822"/>
                    <a:pt x="26706" y="82965"/>
                    <a:pt x="26706" y="53411"/>
                  </a:cubicBezTo>
                  <a:cubicBezTo>
                    <a:pt x="26706" y="23857"/>
                    <a:pt x="14777" y="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69"/>
            <p:cNvSpPr/>
            <p:nvPr/>
          </p:nvSpPr>
          <p:spPr>
            <a:xfrm flipH="1" rot="-5400000">
              <a:off x="4952678" y="2645517"/>
              <a:ext cx="191282" cy="76351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69"/>
            <p:cNvSpPr/>
            <p:nvPr/>
          </p:nvSpPr>
          <p:spPr>
            <a:xfrm flipH="1" rot="-5400000">
              <a:off x="4829078" y="2907934"/>
              <a:ext cx="438352" cy="763510"/>
            </a:xfrm>
            <a:custGeom>
              <a:rect b="b" l="l" r="r" t="t"/>
              <a:pathLst>
                <a:path extrusionOk="0" h="106822" w="174122">
                  <a:moveTo>
                    <a:pt x="1" y="0"/>
                  </a:moveTo>
                  <a:lnTo>
                    <a:pt x="1" y="106822"/>
                  </a:lnTo>
                  <a:lnTo>
                    <a:pt x="174121" y="106822"/>
                  </a:lnTo>
                  <a:lnTo>
                    <a:pt x="17412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73" name="Google Shape;1673;p69"/>
          <p:cNvSpPr txBox="1"/>
          <p:nvPr>
            <p:ph type="title"/>
          </p:nvPr>
        </p:nvSpPr>
        <p:spPr>
          <a:xfrm>
            <a:off x="714375" y="538175"/>
            <a:ext cx="7758000" cy="4794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THEME RESOURCES</a:t>
            </a:r>
            <a:endParaRPr/>
          </a:p>
        </p:txBody>
      </p:sp>
      <p:sp>
        <p:nvSpPr>
          <p:cNvPr id="1674" name="Google Shape;1674;p69"/>
          <p:cNvSpPr txBox="1"/>
          <p:nvPr>
            <p:ph idx="12" type="sldNum"/>
          </p:nvPr>
        </p:nvSpPr>
        <p:spPr>
          <a:xfrm>
            <a:off x="8629950" y="4735225"/>
            <a:ext cx="356700" cy="2832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 </a:t>
            </a:r>
            <a:fld id="{00000000-1234-1234-1234-123412341234}" type="slidenum">
              <a:rPr lang="en"/>
              <a:t>‹#›</a:t>
            </a:fld>
            <a:r>
              <a:rPr lang="en"/>
              <a:t>.</a:t>
            </a:r>
            <a:endParaRPr/>
          </a:p>
        </p:txBody>
      </p:sp>
      <p:sp>
        <p:nvSpPr>
          <p:cNvPr id="1675" name="Google Shape;1675;p69"/>
          <p:cNvSpPr/>
          <p:nvPr/>
        </p:nvSpPr>
        <p:spPr>
          <a:xfrm>
            <a:off x="1347646" y="1674599"/>
            <a:ext cx="633275" cy="897158"/>
          </a:xfrm>
          <a:prstGeom prst="flowChartMagneticDisk">
            <a:avLst/>
          </a:prstGeom>
          <a:solidFill>
            <a:srgbClr val="FF7400"/>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 name="Google Shape;1676;p69"/>
          <p:cNvSpPr/>
          <p:nvPr/>
        </p:nvSpPr>
        <p:spPr>
          <a:xfrm>
            <a:off x="1980921" y="1674599"/>
            <a:ext cx="633275" cy="897158"/>
          </a:xfrm>
          <a:prstGeom prst="flowChartMagneticDisk">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 name="Google Shape;1677;p69"/>
          <p:cNvSpPr/>
          <p:nvPr/>
        </p:nvSpPr>
        <p:spPr>
          <a:xfrm>
            <a:off x="7163071" y="3712908"/>
            <a:ext cx="633275" cy="897158"/>
          </a:xfrm>
          <a:prstGeom prst="flowChartMagneticDrum">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 name="Google Shape;1678;p69"/>
          <p:cNvSpPr/>
          <p:nvPr/>
        </p:nvSpPr>
        <p:spPr>
          <a:xfrm>
            <a:off x="7796346" y="3712915"/>
            <a:ext cx="633275" cy="897158"/>
          </a:xfrm>
          <a:prstGeom prst="flowChartMagneticDrum">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679" name="Google Shape;1679;p69"/>
          <p:cNvGrpSpPr/>
          <p:nvPr/>
        </p:nvGrpSpPr>
        <p:grpSpPr>
          <a:xfrm rot="-5400000">
            <a:off x="5829822" y="1333250"/>
            <a:ext cx="3000750" cy="334234"/>
            <a:chOff x="6143247" y="579800"/>
            <a:chExt cx="3000750" cy="334234"/>
          </a:xfrm>
        </p:grpSpPr>
        <p:grpSp>
          <p:nvGrpSpPr>
            <p:cNvPr id="1680" name="Google Shape;1680;p69"/>
            <p:cNvGrpSpPr/>
            <p:nvPr/>
          </p:nvGrpSpPr>
          <p:grpSpPr>
            <a:xfrm>
              <a:off x="6401510" y="579812"/>
              <a:ext cx="2742479" cy="147696"/>
              <a:chOff x="184396" y="1493143"/>
              <a:chExt cx="49503224" cy="2670817"/>
            </a:xfrm>
          </p:grpSpPr>
          <p:sp>
            <p:nvSpPr>
              <p:cNvPr id="1681" name="Google Shape;1681;p69"/>
              <p:cNvSpPr/>
              <p:nvPr/>
            </p:nvSpPr>
            <p:spPr>
              <a:xfrm>
                <a:off x="184396"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69"/>
              <p:cNvSpPr/>
              <p:nvPr/>
            </p:nvSpPr>
            <p:spPr>
              <a:xfrm>
                <a:off x="1448775"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69"/>
              <p:cNvSpPr/>
              <p:nvPr/>
            </p:nvSpPr>
            <p:spPr>
              <a:xfrm>
                <a:off x="1885037" y="1493143"/>
                <a:ext cx="47802583" cy="2670817"/>
              </a:xfrm>
              <a:custGeom>
                <a:rect b="b" l="l" r="r" t="t"/>
                <a:pathLst>
                  <a:path extrusionOk="0" h="106822" w="174122">
                    <a:moveTo>
                      <a:pt x="1" y="0"/>
                    </a:moveTo>
                    <a:lnTo>
                      <a:pt x="1" y="106822"/>
                    </a:lnTo>
                    <a:lnTo>
                      <a:pt x="174121" y="106822"/>
                    </a:lnTo>
                    <a:lnTo>
                      <a:pt x="1741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4" name="Google Shape;1684;p69"/>
            <p:cNvGrpSpPr/>
            <p:nvPr/>
          </p:nvGrpSpPr>
          <p:grpSpPr>
            <a:xfrm>
              <a:off x="6143247" y="579800"/>
              <a:ext cx="215333" cy="147703"/>
              <a:chOff x="442294" y="1492917"/>
              <a:chExt cx="3886871" cy="2670933"/>
            </a:xfrm>
          </p:grpSpPr>
          <p:sp>
            <p:nvSpPr>
              <p:cNvPr id="1685" name="Google Shape;1685;p69"/>
              <p:cNvSpPr/>
              <p:nvPr/>
            </p:nvSpPr>
            <p:spPr>
              <a:xfrm>
                <a:off x="442294"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69"/>
              <p:cNvSpPr/>
              <p:nvPr/>
            </p:nvSpPr>
            <p:spPr>
              <a:xfrm>
                <a:off x="3661515" y="1493300"/>
                <a:ext cx="667650" cy="2670550"/>
              </a:xfrm>
              <a:custGeom>
                <a:rect b="b" l="l" r="r" t="t"/>
                <a:pathLst>
                  <a:path extrusionOk="0" h="106822" w="26706">
                    <a:moveTo>
                      <a:pt x="0" y="0"/>
                    </a:moveTo>
                    <a:lnTo>
                      <a:pt x="0" y="106822"/>
                    </a:lnTo>
                    <a:cubicBezTo>
                      <a:pt x="14777" y="106822"/>
                      <a:pt x="26706" y="82965"/>
                      <a:pt x="26706" y="53411"/>
                    </a:cubicBezTo>
                    <a:cubicBezTo>
                      <a:pt x="26706" y="23857"/>
                      <a:pt x="14777"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69"/>
              <p:cNvSpPr/>
              <p:nvPr/>
            </p:nvSpPr>
            <p:spPr>
              <a:xfrm>
                <a:off x="1706672"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69"/>
              <p:cNvSpPr/>
              <p:nvPr/>
            </p:nvSpPr>
            <p:spPr>
              <a:xfrm>
                <a:off x="2191445" y="1492917"/>
                <a:ext cx="1531838" cy="2670817"/>
              </a:xfrm>
              <a:custGeom>
                <a:rect b="b" l="l" r="r" t="t"/>
                <a:pathLst>
                  <a:path extrusionOk="0" h="106822" w="174122">
                    <a:moveTo>
                      <a:pt x="1" y="0"/>
                    </a:moveTo>
                    <a:lnTo>
                      <a:pt x="1" y="106822"/>
                    </a:lnTo>
                    <a:lnTo>
                      <a:pt x="174121" y="106822"/>
                    </a:lnTo>
                    <a:lnTo>
                      <a:pt x="1741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9" name="Google Shape;1689;p69"/>
            <p:cNvGrpSpPr/>
            <p:nvPr/>
          </p:nvGrpSpPr>
          <p:grpSpPr>
            <a:xfrm>
              <a:off x="6748185" y="766337"/>
              <a:ext cx="2395813" cy="147696"/>
              <a:chOff x="184396" y="1493143"/>
              <a:chExt cx="43245715" cy="2670817"/>
            </a:xfrm>
          </p:grpSpPr>
          <p:sp>
            <p:nvSpPr>
              <p:cNvPr id="1690" name="Google Shape;1690;p69"/>
              <p:cNvSpPr/>
              <p:nvPr/>
            </p:nvSpPr>
            <p:spPr>
              <a:xfrm>
                <a:off x="184396"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69"/>
              <p:cNvSpPr/>
              <p:nvPr/>
            </p:nvSpPr>
            <p:spPr>
              <a:xfrm>
                <a:off x="1448775"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69"/>
              <p:cNvSpPr/>
              <p:nvPr/>
            </p:nvSpPr>
            <p:spPr>
              <a:xfrm>
                <a:off x="1885037" y="1493143"/>
                <a:ext cx="41545074" cy="2670817"/>
              </a:xfrm>
              <a:custGeom>
                <a:rect b="b" l="l" r="r" t="t"/>
                <a:pathLst>
                  <a:path extrusionOk="0" h="106822" w="174122">
                    <a:moveTo>
                      <a:pt x="1" y="0"/>
                    </a:moveTo>
                    <a:lnTo>
                      <a:pt x="1" y="106822"/>
                    </a:lnTo>
                    <a:lnTo>
                      <a:pt x="174121" y="106822"/>
                    </a:lnTo>
                    <a:lnTo>
                      <a:pt x="1741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3" name="Google Shape;1693;p69"/>
            <p:cNvGrpSpPr/>
            <p:nvPr/>
          </p:nvGrpSpPr>
          <p:grpSpPr>
            <a:xfrm>
              <a:off x="6489922" y="766337"/>
              <a:ext cx="215333" cy="147696"/>
              <a:chOff x="442294" y="1493143"/>
              <a:chExt cx="3886871" cy="2670817"/>
            </a:xfrm>
          </p:grpSpPr>
          <p:sp>
            <p:nvSpPr>
              <p:cNvPr id="1694" name="Google Shape;1694;p69"/>
              <p:cNvSpPr/>
              <p:nvPr/>
            </p:nvSpPr>
            <p:spPr>
              <a:xfrm>
                <a:off x="442294"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69"/>
              <p:cNvSpPr/>
              <p:nvPr/>
            </p:nvSpPr>
            <p:spPr>
              <a:xfrm>
                <a:off x="3661515" y="1493300"/>
                <a:ext cx="667650" cy="2670550"/>
              </a:xfrm>
              <a:custGeom>
                <a:rect b="b" l="l" r="r" t="t"/>
                <a:pathLst>
                  <a:path extrusionOk="0" h="106822" w="26706">
                    <a:moveTo>
                      <a:pt x="0" y="0"/>
                    </a:moveTo>
                    <a:lnTo>
                      <a:pt x="0" y="106822"/>
                    </a:lnTo>
                    <a:cubicBezTo>
                      <a:pt x="14777" y="106822"/>
                      <a:pt x="26706" y="82965"/>
                      <a:pt x="26706" y="53411"/>
                    </a:cubicBezTo>
                    <a:cubicBezTo>
                      <a:pt x="26706" y="23857"/>
                      <a:pt x="14777"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69"/>
              <p:cNvSpPr/>
              <p:nvPr/>
            </p:nvSpPr>
            <p:spPr>
              <a:xfrm>
                <a:off x="1706672"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69"/>
              <p:cNvSpPr/>
              <p:nvPr/>
            </p:nvSpPr>
            <p:spPr>
              <a:xfrm>
                <a:off x="2191445" y="1493143"/>
                <a:ext cx="1531838" cy="2670817"/>
              </a:xfrm>
              <a:custGeom>
                <a:rect b="b" l="l" r="r" t="t"/>
                <a:pathLst>
                  <a:path extrusionOk="0" h="106822" w="174122">
                    <a:moveTo>
                      <a:pt x="1" y="0"/>
                    </a:moveTo>
                    <a:lnTo>
                      <a:pt x="1" y="106822"/>
                    </a:lnTo>
                    <a:lnTo>
                      <a:pt x="174121" y="106822"/>
                    </a:lnTo>
                    <a:lnTo>
                      <a:pt x="1741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98" name="Google Shape;1698;p69"/>
          <p:cNvGrpSpPr/>
          <p:nvPr/>
        </p:nvGrpSpPr>
        <p:grpSpPr>
          <a:xfrm rot="-5400000">
            <a:off x="6296772" y="1333250"/>
            <a:ext cx="3000750" cy="334234"/>
            <a:chOff x="6143247" y="579800"/>
            <a:chExt cx="3000750" cy="334234"/>
          </a:xfrm>
        </p:grpSpPr>
        <p:grpSp>
          <p:nvGrpSpPr>
            <p:cNvPr id="1699" name="Google Shape;1699;p69"/>
            <p:cNvGrpSpPr/>
            <p:nvPr/>
          </p:nvGrpSpPr>
          <p:grpSpPr>
            <a:xfrm>
              <a:off x="6401510" y="579812"/>
              <a:ext cx="2742479" cy="147696"/>
              <a:chOff x="184396" y="1493143"/>
              <a:chExt cx="49503224" cy="2670817"/>
            </a:xfrm>
          </p:grpSpPr>
          <p:sp>
            <p:nvSpPr>
              <p:cNvPr id="1700" name="Google Shape;1700;p69"/>
              <p:cNvSpPr/>
              <p:nvPr/>
            </p:nvSpPr>
            <p:spPr>
              <a:xfrm>
                <a:off x="184396"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69"/>
              <p:cNvSpPr/>
              <p:nvPr/>
            </p:nvSpPr>
            <p:spPr>
              <a:xfrm>
                <a:off x="1448775"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69"/>
              <p:cNvSpPr/>
              <p:nvPr/>
            </p:nvSpPr>
            <p:spPr>
              <a:xfrm>
                <a:off x="1885037" y="1493143"/>
                <a:ext cx="47802583" cy="2670817"/>
              </a:xfrm>
              <a:custGeom>
                <a:rect b="b" l="l" r="r" t="t"/>
                <a:pathLst>
                  <a:path extrusionOk="0" h="106822" w="174122">
                    <a:moveTo>
                      <a:pt x="1" y="0"/>
                    </a:moveTo>
                    <a:lnTo>
                      <a:pt x="1" y="106822"/>
                    </a:lnTo>
                    <a:lnTo>
                      <a:pt x="174121" y="106822"/>
                    </a:lnTo>
                    <a:lnTo>
                      <a:pt x="17412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3" name="Google Shape;1703;p69"/>
            <p:cNvGrpSpPr/>
            <p:nvPr/>
          </p:nvGrpSpPr>
          <p:grpSpPr>
            <a:xfrm>
              <a:off x="6143247" y="579800"/>
              <a:ext cx="215333" cy="147703"/>
              <a:chOff x="442294" y="1492917"/>
              <a:chExt cx="3886871" cy="2670933"/>
            </a:xfrm>
          </p:grpSpPr>
          <p:sp>
            <p:nvSpPr>
              <p:cNvPr id="1704" name="Google Shape;1704;p69"/>
              <p:cNvSpPr/>
              <p:nvPr/>
            </p:nvSpPr>
            <p:spPr>
              <a:xfrm>
                <a:off x="442294"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69"/>
              <p:cNvSpPr/>
              <p:nvPr/>
            </p:nvSpPr>
            <p:spPr>
              <a:xfrm>
                <a:off x="3661515" y="1493300"/>
                <a:ext cx="667650" cy="2670550"/>
              </a:xfrm>
              <a:custGeom>
                <a:rect b="b" l="l" r="r" t="t"/>
                <a:pathLst>
                  <a:path extrusionOk="0" h="106822" w="26706">
                    <a:moveTo>
                      <a:pt x="0" y="0"/>
                    </a:moveTo>
                    <a:lnTo>
                      <a:pt x="0" y="106822"/>
                    </a:lnTo>
                    <a:cubicBezTo>
                      <a:pt x="14777" y="106822"/>
                      <a:pt x="26706" y="82965"/>
                      <a:pt x="26706" y="53411"/>
                    </a:cubicBezTo>
                    <a:cubicBezTo>
                      <a:pt x="26706" y="23857"/>
                      <a:pt x="14777" y="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69"/>
              <p:cNvSpPr/>
              <p:nvPr/>
            </p:nvSpPr>
            <p:spPr>
              <a:xfrm>
                <a:off x="1706672"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69"/>
              <p:cNvSpPr/>
              <p:nvPr/>
            </p:nvSpPr>
            <p:spPr>
              <a:xfrm>
                <a:off x="2191445" y="1492917"/>
                <a:ext cx="1531838" cy="2670817"/>
              </a:xfrm>
              <a:custGeom>
                <a:rect b="b" l="l" r="r" t="t"/>
                <a:pathLst>
                  <a:path extrusionOk="0" h="106822" w="174122">
                    <a:moveTo>
                      <a:pt x="1" y="0"/>
                    </a:moveTo>
                    <a:lnTo>
                      <a:pt x="1" y="106822"/>
                    </a:lnTo>
                    <a:lnTo>
                      <a:pt x="174121" y="106822"/>
                    </a:lnTo>
                    <a:lnTo>
                      <a:pt x="17412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8" name="Google Shape;1708;p69"/>
            <p:cNvGrpSpPr/>
            <p:nvPr/>
          </p:nvGrpSpPr>
          <p:grpSpPr>
            <a:xfrm>
              <a:off x="6748185" y="766337"/>
              <a:ext cx="2395813" cy="147696"/>
              <a:chOff x="184396" y="1493143"/>
              <a:chExt cx="43245715" cy="2670817"/>
            </a:xfrm>
          </p:grpSpPr>
          <p:sp>
            <p:nvSpPr>
              <p:cNvPr id="1709" name="Google Shape;1709;p69"/>
              <p:cNvSpPr/>
              <p:nvPr/>
            </p:nvSpPr>
            <p:spPr>
              <a:xfrm>
                <a:off x="184396"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69"/>
              <p:cNvSpPr/>
              <p:nvPr/>
            </p:nvSpPr>
            <p:spPr>
              <a:xfrm>
                <a:off x="1448775"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69"/>
              <p:cNvSpPr/>
              <p:nvPr/>
            </p:nvSpPr>
            <p:spPr>
              <a:xfrm>
                <a:off x="1885037" y="1493143"/>
                <a:ext cx="41545074" cy="2670817"/>
              </a:xfrm>
              <a:custGeom>
                <a:rect b="b" l="l" r="r" t="t"/>
                <a:pathLst>
                  <a:path extrusionOk="0" h="106822" w="174122">
                    <a:moveTo>
                      <a:pt x="1" y="0"/>
                    </a:moveTo>
                    <a:lnTo>
                      <a:pt x="1" y="106822"/>
                    </a:lnTo>
                    <a:lnTo>
                      <a:pt x="174121" y="106822"/>
                    </a:lnTo>
                    <a:lnTo>
                      <a:pt x="17412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2" name="Google Shape;1712;p69"/>
            <p:cNvGrpSpPr/>
            <p:nvPr/>
          </p:nvGrpSpPr>
          <p:grpSpPr>
            <a:xfrm>
              <a:off x="6489922" y="766337"/>
              <a:ext cx="215333" cy="147696"/>
              <a:chOff x="442294" y="1493143"/>
              <a:chExt cx="3886871" cy="2670817"/>
            </a:xfrm>
          </p:grpSpPr>
          <p:sp>
            <p:nvSpPr>
              <p:cNvPr id="1713" name="Google Shape;1713;p69"/>
              <p:cNvSpPr/>
              <p:nvPr/>
            </p:nvSpPr>
            <p:spPr>
              <a:xfrm>
                <a:off x="442294"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69"/>
              <p:cNvSpPr/>
              <p:nvPr/>
            </p:nvSpPr>
            <p:spPr>
              <a:xfrm>
                <a:off x="3661515" y="1493300"/>
                <a:ext cx="667650" cy="2670550"/>
              </a:xfrm>
              <a:custGeom>
                <a:rect b="b" l="l" r="r" t="t"/>
                <a:pathLst>
                  <a:path extrusionOk="0" h="106822" w="26706">
                    <a:moveTo>
                      <a:pt x="0" y="0"/>
                    </a:moveTo>
                    <a:lnTo>
                      <a:pt x="0" y="106822"/>
                    </a:lnTo>
                    <a:cubicBezTo>
                      <a:pt x="14777" y="106822"/>
                      <a:pt x="26706" y="82965"/>
                      <a:pt x="26706" y="53411"/>
                    </a:cubicBezTo>
                    <a:cubicBezTo>
                      <a:pt x="26706" y="23857"/>
                      <a:pt x="14777" y="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69"/>
              <p:cNvSpPr/>
              <p:nvPr/>
            </p:nvSpPr>
            <p:spPr>
              <a:xfrm>
                <a:off x="1706672"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69"/>
              <p:cNvSpPr/>
              <p:nvPr/>
            </p:nvSpPr>
            <p:spPr>
              <a:xfrm>
                <a:off x="2191445" y="1493143"/>
                <a:ext cx="1531838" cy="2670817"/>
              </a:xfrm>
              <a:custGeom>
                <a:rect b="b" l="l" r="r" t="t"/>
                <a:pathLst>
                  <a:path extrusionOk="0" h="106822" w="174122">
                    <a:moveTo>
                      <a:pt x="1" y="0"/>
                    </a:moveTo>
                    <a:lnTo>
                      <a:pt x="1" y="106822"/>
                    </a:lnTo>
                    <a:lnTo>
                      <a:pt x="174121" y="106822"/>
                    </a:lnTo>
                    <a:lnTo>
                      <a:pt x="17412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17" name="Google Shape;1717;p69"/>
          <p:cNvGrpSpPr/>
          <p:nvPr/>
        </p:nvGrpSpPr>
        <p:grpSpPr>
          <a:xfrm rot="-5400000">
            <a:off x="6763722" y="1333250"/>
            <a:ext cx="3000750" cy="334234"/>
            <a:chOff x="6143247" y="579800"/>
            <a:chExt cx="3000750" cy="334234"/>
          </a:xfrm>
        </p:grpSpPr>
        <p:grpSp>
          <p:nvGrpSpPr>
            <p:cNvPr id="1718" name="Google Shape;1718;p69"/>
            <p:cNvGrpSpPr/>
            <p:nvPr/>
          </p:nvGrpSpPr>
          <p:grpSpPr>
            <a:xfrm>
              <a:off x="6401510" y="579812"/>
              <a:ext cx="2742479" cy="147696"/>
              <a:chOff x="184396" y="1493143"/>
              <a:chExt cx="49503224" cy="2670817"/>
            </a:xfrm>
          </p:grpSpPr>
          <p:sp>
            <p:nvSpPr>
              <p:cNvPr id="1719" name="Google Shape;1719;p69"/>
              <p:cNvSpPr/>
              <p:nvPr/>
            </p:nvSpPr>
            <p:spPr>
              <a:xfrm>
                <a:off x="184396"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69"/>
              <p:cNvSpPr/>
              <p:nvPr/>
            </p:nvSpPr>
            <p:spPr>
              <a:xfrm>
                <a:off x="1448775"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69"/>
              <p:cNvSpPr/>
              <p:nvPr/>
            </p:nvSpPr>
            <p:spPr>
              <a:xfrm>
                <a:off x="1885037" y="1493143"/>
                <a:ext cx="47802583" cy="2670817"/>
              </a:xfrm>
              <a:custGeom>
                <a:rect b="b" l="l" r="r" t="t"/>
                <a:pathLst>
                  <a:path extrusionOk="0" h="106822" w="174122">
                    <a:moveTo>
                      <a:pt x="1" y="0"/>
                    </a:moveTo>
                    <a:lnTo>
                      <a:pt x="1" y="106822"/>
                    </a:lnTo>
                    <a:lnTo>
                      <a:pt x="174121" y="106822"/>
                    </a:lnTo>
                    <a:lnTo>
                      <a:pt x="17412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2" name="Google Shape;1722;p69"/>
            <p:cNvGrpSpPr/>
            <p:nvPr/>
          </p:nvGrpSpPr>
          <p:grpSpPr>
            <a:xfrm>
              <a:off x="6143247" y="579800"/>
              <a:ext cx="215333" cy="147703"/>
              <a:chOff x="442294" y="1492917"/>
              <a:chExt cx="3886871" cy="2670933"/>
            </a:xfrm>
          </p:grpSpPr>
          <p:sp>
            <p:nvSpPr>
              <p:cNvPr id="1723" name="Google Shape;1723;p69"/>
              <p:cNvSpPr/>
              <p:nvPr/>
            </p:nvSpPr>
            <p:spPr>
              <a:xfrm>
                <a:off x="442294"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69"/>
              <p:cNvSpPr/>
              <p:nvPr/>
            </p:nvSpPr>
            <p:spPr>
              <a:xfrm>
                <a:off x="3661515" y="1493300"/>
                <a:ext cx="667650" cy="2670550"/>
              </a:xfrm>
              <a:custGeom>
                <a:rect b="b" l="l" r="r" t="t"/>
                <a:pathLst>
                  <a:path extrusionOk="0" h="106822" w="26706">
                    <a:moveTo>
                      <a:pt x="0" y="0"/>
                    </a:moveTo>
                    <a:lnTo>
                      <a:pt x="0" y="106822"/>
                    </a:lnTo>
                    <a:cubicBezTo>
                      <a:pt x="14777" y="106822"/>
                      <a:pt x="26706" y="82965"/>
                      <a:pt x="26706" y="53411"/>
                    </a:cubicBezTo>
                    <a:cubicBezTo>
                      <a:pt x="26706" y="23857"/>
                      <a:pt x="14777" y="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69"/>
              <p:cNvSpPr/>
              <p:nvPr/>
            </p:nvSpPr>
            <p:spPr>
              <a:xfrm>
                <a:off x="1706672"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69"/>
              <p:cNvSpPr/>
              <p:nvPr/>
            </p:nvSpPr>
            <p:spPr>
              <a:xfrm>
                <a:off x="2191445" y="1492917"/>
                <a:ext cx="1531838" cy="2670817"/>
              </a:xfrm>
              <a:custGeom>
                <a:rect b="b" l="l" r="r" t="t"/>
                <a:pathLst>
                  <a:path extrusionOk="0" h="106822" w="174122">
                    <a:moveTo>
                      <a:pt x="1" y="0"/>
                    </a:moveTo>
                    <a:lnTo>
                      <a:pt x="1" y="106822"/>
                    </a:lnTo>
                    <a:lnTo>
                      <a:pt x="174121" y="106822"/>
                    </a:lnTo>
                    <a:lnTo>
                      <a:pt x="17412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7" name="Google Shape;1727;p69"/>
            <p:cNvGrpSpPr/>
            <p:nvPr/>
          </p:nvGrpSpPr>
          <p:grpSpPr>
            <a:xfrm>
              <a:off x="6748185" y="766337"/>
              <a:ext cx="2395813" cy="147696"/>
              <a:chOff x="184396" y="1493143"/>
              <a:chExt cx="43245715" cy="2670817"/>
            </a:xfrm>
          </p:grpSpPr>
          <p:sp>
            <p:nvSpPr>
              <p:cNvPr id="1728" name="Google Shape;1728;p69"/>
              <p:cNvSpPr/>
              <p:nvPr/>
            </p:nvSpPr>
            <p:spPr>
              <a:xfrm>
                <a:off x="184396"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69"/>
              <p:cNvSpPr/>
              <p:nvPr/>
            </p:nvSpPr>
            <p:spPr>
              <a:xfrm>
                <a:off x="1448775"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69"/>
              <p:cNvSpPr/>
              <p:nvPr/>
            </p:nvSpPr>
            <p:spPr>
              <a:xfrm>
                <a:off x="1885037" y="1493143"/>
                <a:ext cx="41545074" cy="2670817"/>
              </a:xfrm>
              <a:custGeom>
                <a:rect b="b" l="l" r="r" t="t"/>
                <a:pathLst>
                  <a:path extrusionOk="0" h="106822" w="174122">
                    <a:moveTo>
                      <a:pt x="1" y="0"/>
                    </a:moveTo>
                    <a:lnTo>
                      <a:pt x="1" y="106822"/>
                    </a:lnTo>
                    <a:lnTo>
                      <a:pt x="174121" y="106822"/>
                    </a:lnTo>
                    <a:lnTo>
                      <a:pt x="17412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1" name="Google Shape;1731;p69"/>
            <p:cNvGrpSpPr/>
            <p:nvPr/>
          </p:nvGrpSpPr>
          <p:grpSpPr>
            <a:xfrm>
              <a:off x="6489922" y="766337"/>
              <a:ext cx="215333" cy="147696"/>
              <a:chOff x="442294" y="1493143"/>
              <a:chExt cx="3886871" cy="2670817"/>
            </a:xfrm>
          </p:grpSpPr>
          <p:sp>
            <p:nvSpPr>
              <p:cNvPr id="1732" name="Google Shape;1732;p69"/>
              <p:cNvSpPr/>
              <p:nvPr/>
            </p:nvSpPr>
            <p:spPr>
              <a:xfrm>
                <a:off x="442294"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69"/>
              <p:cNvSpPr/>
              <p:nvPr/>
            </p:nvSpPr>
            <p:spPr>
              <a:xfrm>
                <a:off x="3661515" y="1493300"/>
                <a:ext cx="667650" cy="2670550"/>
              </a:xfrm>
              <a:custGeom>
                <a:rect b="b" l="l" r="r" t="t"/>
                <a:pathLst>
                  <a:path extrusionOk="0" h="106822" w="26706">
                    <a:moveTo>
                      <a:pt x="0" y="0"/>
                    </a:moveTo>
                    <a:lnTo>
                      <a:pt x="0" y="106822"/>
                    </a:lnTo>
                    <a:cubicBezTo>
                      <a:pt x="14777" y="106822"/>
                      <a:pt x="26706" y="82965"/>
                      <a:pt x="26706" y="53411"/>
                    </a:cubicBezTo>
                    <a:cubicBezTo>
                      <a:pt x="26706" y="23857"/>
                      <a:pt x="14777" y="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69"/>
              <p:cNvSpPr/>
              <p:nvPr/>
            </p:nvSpPr>
            <p:spPr>
              <a:xfrm>
                <a:off x="1706672"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69"/>
              <p:cNvSpPr/>
              <p:nvPr/>
            </p:nvSpPr>
            <p:spPr>
              <a:xfrm>
                <a:off x="2191445" y="1493143"/>
                <a:ext cx="1531838" cy="2670817"/>
              </a:xfrm>
              <a:custGeom>
                <a:rect b="b" l="l" r="r" t="t"/>
                <a:pathLst>
                  <a:path extrusionOk="0" h="106822" w="174122">
                    <a:moveTo>
                      <a:pt x="1" y="0"/>
                    </a:moveTo>
                    <a:lnTo>
                      <a:pt x="1" y="106822"/>
                    </a:lnTo>
                    <a:lnTo>
                      <a:pt x="174121" y="106822"/>
                    </a:lnTo>
                    <a:lnTo>
                      <a:pt x="17412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736" name="Google Shape;1736;p69"/>
          <p:cNvSpPr/>
          <p:nvPr/>
        </p:nvSpPr>
        <p:spPr>
          <a:xfrm>
            <a:off x="714371" y="1674599"/>
            <a:ext cx="633275" cy="897158"/>
          </a:xfrm>
          <a:prstGeom prst="flowChartMagneticDisk">
            <a:avLst/>
          </a:prstGeom>
          <a:solidFill>
            <a:schemeClr val="dk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7" name="Google Shape;1737;p69"/>
          <p:cNvSpPr/>
          <p:nvPr/>
        </p:nvSpPr>
        <p:spPr>
          <a:xfrm>
            <a:off x="6529796" y="3712908"/>
            <a:ext cx="633275" cy="897158"/>
          </a:xfrm>
          <a:prstGeom prst="flowChartMagneticDrum">
            <a:avLst/>
          </a:prstGeom>
          <a:solidFill>
            <a:schemeClr val="dk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738" name="Google Shape;1738;p69"/>
          <p:cNvGrpSpPr/>
          <p:nvPr/>
        </p:nvGrpSpPr>
        <p:grpSpPr>
          <a:xfrm flipH="1" rot="10800000">
            <a:off x="-3" y="3203892"/>
            <a:ext cx="1705047" cy="601525"/>
            <a:chOff x="-3" y="4008580"/>
            <a:chExt cx="1705047" cy="601525"/>
          </a:xfrm>
        </p:grpSpPr>
        <p:sp>
          <p:nvSpPr>
            <p:cNvPr id="1739" name="Google Shape;1739;p69"/>
            <p:cNvSpPr/>
            <p:nvPr/>
          </p:nvSpPr>
          <p:spPr>
            <a:xfrm>
              <a:off x="-2" y="4335905"/>
              <a:ext cx="1317000" cy="2742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69"/>
            <p:cNvSpPr/>
            <p:nvPr/>
          </p:nvSpPr>
          <p:spPr>
            <a:xfrm>
              <a:off x="1218288" y="4335905"/>
              <a:ext cx="129600" cy="274200"/>
            </a:xfrm>
            <a:prstGeom prst="ellipse">
              <a:avLst/>
            </a:prstGeom>
            <a:solidFill>
              <a:schemeClr val="accent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41" name="Google Shape;1741;p69"/>
            <p:cNvGrpSpPr/>
            <p:nvPr/>
          </p:nvGrpSpPr>
          <p:grpSpPr>
            <a:xfrm>
              <a:off x="1361995" y="4335905"/>
              <a:ext cx="343049" cy="274200"/>
              <a:chOff x="1325640" y="1928000"/>
              <a:chExt cx="343049" cy="274200"/>
            </a:xfrm>
          </p:grpSpPr>
          <p:sp>
            <p:nvSpPr>
              <p:cNvPr id="1742" name="Google Shape;1742;p69"/>
              <p:cNvSpPr/>
              <p:nvPr/>
            </p:nvSpPr>
            <p:spPr>
              <a:xfrm>
                <a:off x="1382549" y="1928000"/>
                <a:ext cx="226200" cy="2742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69"/>
              <p:cNvSpPr/>
              <p:nvPr/>
            </p:nvSpPr>
            <p:spPr>
              <a:xfrm>
                <a:off x="1539088" y="1928000"/>
                <a:ext cx="129600" cy="274200"/>
              </a:xfrm>
              <a:prstGeom prst="ellipse">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69"/>
              <p:cNvSpPr/>
              <p:nvPr/>
            </p:nvSpPr>
            <p:spPr>
              <a:xfrm>
                <a:off x="1325640" y="1928000"/>
                <a:ext cx="129600" cy="2742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45" name="Google Shape;1745;p69"/>
            <p:cNvSpPr/>
            <p:nvPr/>
          </p:nvSpPr>
          <p:spPr>
            <a:xfrm>
              <a:off x="-3" y="4008580"/>
              <a:ext cx="943200" cy="2742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69"/>
            <p:cNvSpPr/>
            <p:nvPr/>
          </p:nvSpPr>
          <p:spPr>
            <a:xfrm>
              <a:off x="844469" y="4008580"/>
              <a:ext cx="129600" cy="274200"/>
            </a:xfrm>
            <a:prstGeom prst="ellipse">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47" name="Google Shape;1747;p69"/>
            <p:cNvGrpSpPr/>
            <p:nvPr/>
          </p:nvGrpSpPr>
          <p:grpSpPr>
            <a:xfrm>
              <a:off x="988176" y="4008580"/>
              <a:ext cx="343049" cy="274200"/>
              <a:chOff x="1325640" y="1928000"/>
              <a:chExt cx="343049" cy="274200"/>
            </a:xfrm>
          </p:grpSpPr>
          <p:sp>
            <p:nvSpPr>
              <p:cNvPr id="1748" name="Google Shape;1748;p69"/>
              <p:cNvSpPr/>
              <p:nvPr/>
            </p:nvSpPr>
            <p:spPr>
              <a:xfrm>
                <a:off x="1382549" y="1928000"/>
                <a:ext cx="226200" cy="2742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69"/>
              <p:cNvSpPr/>
              <p:nvPr/>
            </p:nvSpPr>
            <p:spPr>
              <a:xfrm>
                <a:off x="1539088" y="1928000"/>
                <a:ext cx="129600" cy="274200"/>
              </a:xfrm>
              <a:prstGeom prst="ellipse">
                <a:avLst/>
              </a:prstGeom>
              <a:solidFill>
                <a:schemeClr val="accent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69"/>
              <p:cNvSpPr/>
              <p:nvPr/>
            </p:nvSpPr>
            <p:spPr>
              <a:xfrm>
                <a:off x="1325640" y="1928000"/>
                <a:ext cx="129600" cy="2742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51" name="Google Shape;1751;p69"/>
          <p:cNvGrpSpPr/>
          <p:nvPr/>
        </p:nvGrpSpPr>
        <p:grpSpPr>
          <a:xfrm flipH="1" rot="10800000">
            <a:off x="-3" y="4008555"/>
            <a:ext cx="1705047" cy="601525"/>
            <a:chOff x="-3" y="4008580"/>
            <a:chExt cx="1705047" cy="601525"/>
          </a:xfrm>
        </p:grpSpPr>
        <p:sp>
          <p:nvSpPr>
            <p:cNvPr id="1752" name="Google Shape;1752;p69"/>
            <p:cNvSpPr/>
            <p:nvPr/>
          </p:nvSpPr>
          <p:spPr>
            <a:xfrm>
              <a:off x="-2" y="4335905"/>
              <a:ext cx="1317000" cy="2742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69"/>
            <p:cNvSpPr/>
            <p:nvPr/>
          </p:nvSpPr>
          <p:spPr>
            <a:xfrm>
              <a:off x="1218288" y="4335905"/>
              <a:ext cx="129600" cy="274200"/>
            </a:xfrm>
            <a:prstGeom prst="ellipse">
              <a:avLst/>
            </a:prstGeom>
            <a:solidFill>
              <a:schemeClr val="dk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54" name="Google Shape;1754;p69"/>
            <p:cNvGrpSpPr/>
            <p:nvPr/>
          </p:nvGrpSpPr>
          <p:grpSpPr>
            <a:xfrm>
              <a:off x="1361995" y="4335905"/>
              <a:ext cx="343049" cy="274200"/>
              <a:chOff x="1325640" y="1928000"/>
              <a:chExt cx="343049" cy="274200"/>
            </a:xfrm>
          </p:grpSpPr>
          <p:sp>
            <p:nvSpPr>
              <p:cNvPr id="1755" name="Google Shape;1755;p69"/>
              <p:cNvSpPr/>
              <p:nvPr/>
            </p:nvSpPr>
            <p:spPr>
              <a:xfrm>
                <a:off x="1382549" y="1928000"/>
                <a:ext cx="226200" cy="2742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69"/>
              <p:cNvSpPr/>
              <p:nvPr/>
            </p:nvSpPr>
            <p:spPr>
              <a:xfrm>
                <a:off x="1539088" y="1928000"/>
                <a:ext cx="129600" cy="274200"/>
              </a:xfrm>
              <a:prstGeom prst="ellipse">
                <a:avLst/>
              </a:prstGeom>
              <a:solidFill>
                <a:schemeClr val="dk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69"/>
              <p:cNvSpPr/>
              <p:nvPr/>
            </p:nvSpPr>
            <p:spPr>
              <a:xfrm>
                <a:off x="1325640" y="1928000"/>
                <a:ext cx="129600" cy="274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58" name="Google Shape;1758;p69"/>
            <p:cNvSpPr/>
            <p:nvPr/>
          </p:nvSpPr>
          <p:spPr>
            <a:xfrm>
              <a:off x="-3" y="4008580"/>
              <a:ext cx="943200" cy="2742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69"/>
            <p:cNvSpPr/>
            <p:nvPr/>
          </p:nvSpPr>
          <p:spPr>
            <a:xfrm>
              <a:off x="844469" y="4008580"/>
              <a:ext cx="129600" cy="274200"/>
            </a:xfrm>
            <a:prstGeom prst="ellipse">
              <a:avLst/>
            </a:prstGeom>
            <a:solidFill>
              <a:schemeClr val="dk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60" name="Google Shape;1760;p69"/>
            <p:cNvGrpSpPr/>
            <p:nvPr/>
          </p:nvGrpSpPr>
          <p:grpSpPr>
            <a:xfrm>
              <a:off x="988176" y="4008580"/>
              <a:ext cx="343049" cy="274200"/>
              <a:chOff x="1325640" y="1928000"/>
              <a:chExt cx="343049" cy="274200"/>
            </a:xfrm>
          </p:grpSpPr>
          <p:sp>
            <p:nvSpPr>
              <p:cNvPr id="1761" name="Google Shape;1761;p69"/>
              <p:cNvSpPr/>
              <p:nvPr/>
            </p:nvSpPr>
            <p:spPr>
              <a:xfrm>
                <a:off x="1382549" y="1928000"/>
                <a:ext cx="226200" cy="2742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69"/>
              <p:cNvSpPr/>
              <p:nvPr/>
            </p:nvSpPr>
            <p:spPr>
              <a:xfrm>
                <a:off x="1539088" y="1928000"/>
                <a:ext cx="129600" cy="274200"/>
              </a:xfrm>
              <a:prstGeom prst="ellipse">
                <a:avLst/>
              </a:prstGeom>
              <a:solidFill>
                <a:schemeClr val="dk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69"/>
              <p:cNvSpPr/>
              <p:nvPr/>
            </p:nvSpPr>
            <p:spPr>
              <a:xfrm>
                <a:off x="1325640" y="1928000"/>
                <a:ext cx="129600" cy="274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64" name="Google Shape;1764;p69"/>
          <p:cNvGrpSpPr/>
          <p:nvPr/>
        </p:nvGrpSpPr>
        <p:grpSpPr>
          <a:xfrm>
            <a:off x="1980923" y="3404829"/>
            <a:ext cx="937307" cy="1778436"/>
            <a:chOff x="714383" y="3715789"/>
            <a:chExt cx="773483" cy="1467599"/>
          </a:xfrm>
        </p:grpSpPr>
        <p:grpSp>
          <p:nvGrpSpPr>
            <p:cNvPr id="1765" name="Google Shape;1765;p69"/>
            <p:cNvGrpSpPr/>
            <p:nvPr/>
          </p:nvGrpSpPr>
          <p:grpSpPr>
            <a:xfrm>
              <a:off x="714383" y="4194382"/>
              <a:ext cx="441994" cy="989004"/>
              <a:chOff x="5225071" y="3310592"/>
              <a:chExt cx="720329" cy="1611806"/>
            </a:xfrm>
          </p:grpSpPr>
          <p:sp>
            <p:nvSpPr>
              <p:cNvPr id="1766" name="Google Shape;1766;p69"/>
              <p:cNvSpPr txBox="1"/>
              <p:nvPr/>
            </p:nvSpPr>
            <p:spPr>
              <a:xfrm flipH="1">
                <a:off x="5225100" y="3394198"/>
                <a:ext cx="720300" cy="15282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Sintony"/>
                  <a:ea typeface="Sintony"/>
                  <a:cs typeface="Sintony"/>
                  <a:sym typeface="Sintony"/>
                </a:endParaRPr>
              </a:p>
            </p:txBody>
          </p:sp>
          <p:sp>
            <p:nvSpPr>
              <p:cNvPr id="1767" name="Google Shape;1767;p69"/>
              <p:cNvSpPr/>
              <p:nvPr/>
            </p:nvSpPr>
            <p:spPr>
              <a:xfrm flipH="1">
                <a:off x="5225071" y="3310592"/>
                <a:ext cx="720300" cy="170100"/>
              </a:xfrm>
              <a:prstGeom prst="ellipse">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8" name="Google Shape;1768;p69"/>
            <p:cNvGrpSpPr/>
            <p:nvPr/>
          </p:nvGrpSpPr>
          <p:grpSpPr>
            <a:xfrm>
              <a:off x="1045675" y="4558512"/>
              <a:ext cx="442191" cy="624876"/>
              <a:chOff x="6090338" y="3904025"/>
              <a:chExt cx="720650" cy="1018376"/>
            </a:xfrm>
          </p:grpSpPr>
          <p:sp>
            <p:nvSpPr>
              <p:cNvPr id="1769" name="Google Shape;1769;p69"/>
              <p:cNvSpPr txBox="1"/>
              <p:nvPr/>
            </p:nvSpPr>
            <p:spPr>
              <a:xfrm flipH="1">
                <a:off x="6090338" y="3987301"/>
                <a:ext cx="720300" cy="935100"/>
              </a:xfrm>
              <a:prstGeom prst="rect">
                <a:avLst/>
              </a:prstGeom>
              <a:solidFill>
                <a:schemeClr val="accent2"/>
              </a:solidFill>
              <a:ln cap="flat" cmpd="sng" w="28575">
                <a:solidFill>
                  <a:schemeClr val="lt1"/>
                </a:solidFill>
                <a:prstDash val="solid"/>
                <a:round/>
                <a:headEnd len="sm" w="sm" type="none"/>
                <a:tailEnd len="sm" w="sm" type="none"/>
              </a:ln>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Sintony"/>
                  <a:ea typeface="Sintony"/>
                  <a:cs typeface="Sintony"/>
                  <a:sym typeface="Sintony"/>
                </a:endParaRPr>
              </a:p>
            </p:txBody>
          </p:sp>
          <p:sp>
            <p:nvSpPr>
              <p:cNvPr id="1770" name="Google Shape;1770;p69"/>
              <p:cNvSpPr/>
              <p:nvPr/>
            </p:nvSpPr>
            <p:spPr>
              <a:xfrm flipH="1">
                <a:off x="6090688" y="3904025"/>
                <a:ext cx="720300" cy="170100"/>
              </a:xfrm>
              <a:prstGeom prst="ellipse">
                <a:avLst/>
              </a:prstGeom>
              <a:solidFill>
                <a:schemeClr val="accent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1" name="Google Shape;1771;p69"/>
            <p:cNvGrpSpPr/>
            <p:nvPr/>
          </p:nvGrpSpPr>
          <p:grpSpPr>
            <a:xfrm>
              <a:off x="825504" y="3715789"/>
              <a:ext cx="217698" cy="423978"/>
              <a:chOff x="7959356" y="538144"/>
              <a:chExt cx="512955" cy="999006"/>
            </a:xfrm>
          </p:grpSpPr>
          <p:sp>
            <p:nvSpPr>
              <p:cNvPr id="1772" name="Google Shape;1772;p69"/>
              <p:cNvSpPr txBox="1"/>
              <p:nvPr/>
            </p:nvSpPr>
            <p:spPr>
              <a:xfrm rot="-5400000">
                <a:off x="7719500" y="876100"/>
                <a:ext cx="999000" cy="323100"/>
              </a:xfrm>
              <a:prstGeom prst="rect">
                <a:avLst/>
              </a:prstGeom>
              <a:solidFill>
                <a:schemeClr val="accent2"/>
              </a:solidFill>
              <a:ln cap="flat" cmpd="sng" w="28575">
                <a:solidFill>
                  <a:schemeClr val="lt1"/>
                </a:solidFill>
                <a:prstDash val="solid"/>
                <a:round/>
                <a:headEnd len="sm" w="sm" type="none"/>
                <a:tailEnd len="sm" w="sm" type="none"/>
              </a:ln>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Sintony"/>
                  <a:ea typeface="Sintony"/>
                  <a:cs typeface="Sintony"/>
                  <a:sym typeface="Sintony"/>
                </a:endParaRPr>
              </a:p>
            </p:txBody>
          </p:sp>
          <p:sp>
            <p:nvSpPr>
              <p:cNvPr id="1773" name="Google Shape;1773;p69"/>
              <p:cNvSpPr/>
              <p:nvPr/>
            </p:nvSpPr>
            <p:spPr>
              <a:xfrm rot="-5400000">
                <a:off x="7577756" y="919744"/>
                <a:ext cx="999000" cy="235800"/>
              </a:xfrm>
              <a:prstGeom prst="ellipse">
                <a:avLst/>
              </a:prstGeom>
              <a:solidFill>
                <a:schemeClr val="accent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69"/>
              <p:cNvSpPr/>
              <p:nvPr/>
            </p:nvSpPr>
            <p:spPr>
              <a:xfrm rot="-5400000">
                <a:off x="7882811" y="920259"/>
                <a:ext cx="943200" cy="2358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5" name="Google Shape;1775;p69"/>
            <p:cNvGrpSpPr/>
            <p:nvPr/>
          </p:nvGrpSpPr>
          <p:grpSpPr>
            <a:xfrm>
              <a:off x="1157612" y="4072296"/>
              <a:ext cx="217690" cy="423978"/>
              <a:chOff x="7959356" y="538144"/>
              <a:chExt cx="512937" cy="999006"/>
            </a:xfrm>
          </p:grpSpPr>
          <p:sp>
            <p:nvSpPr>
              <p:cNvPr id="1776" name="Google Shape;1776;p69"/>
              <p:cNvSpPr txBox="1"/>
              <p:nvPr/>
            </p:nvSpPr>
            <p:spPr>
              <a:xfrm rot="-5400000">
                <a:off x="7719500" y="876100"/>
                <a:ext cx="999000" cy="323100"/>
              </a:xfrm>
              <a:prstGeom prst="rect">
                <a:avLst/>
              </a:prstGeom>
              <a:solidFill>
                <a:schemeClr val="accent1"/>
              </a:solidFill>
              <a:ln cap="flat" cmpd="sng" w="28575">
                <a:solidFill>
                  <a:schemeClr val="lt1"/>
                </a:solidFill>
                <a:prstDash val="solid"/>
                <a:round/>
                <a:headEnd len="sm" w="sm" type="none"/>
                <a:tailEnd len="sm" w="sm" type="none"/>
              </a:ln>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Sintony"/>
                  <a:ea typeface="Sintony"/>
                  <a:cs typeface="Sintony"/>
                  <a:sym typeface="Sintony"/>
                </a:endParaRPr>
              </a:p>
            </p:txBody>
          </p:sp>
          <p:sp>
            <p:nvSpPr>
              <p:cNvPr id="1777" name="Google Shape;1777;p69"/>
              <p:cNvSpPr/>
              <p:nvPr/>
            </p:nvSpPr>
            <p:spPr>
              <a:xfrm rot="-5400000">
                <a:off x="7577756" y="919744"/>
                <a:ext cx="999000" cy="235800"/>
              </a:xfrm>
              <a:prstGeom prst="ellipse">
                <a:avLst/>
              </a:prstGeom>
              <a:solidFill>
                <a:schemeClr val="accen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69"/>
              <p:cNvSpPr/>
              <p:nvPr/>
            </p:nvSpPr>
            <p:spPr>
              <a:xfrm rot="-5400000">
                <a:off x="7883243" y="919480"/>
                <a:ext cx="942300" cy="2358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79" name="Google Shape;1779;p69"/>
          <p:cNvGrpSpPr/>
          <p:nvPr/>
        </p:nvGrpSpPr>
        <p:grpSpPr>
          <a:xfrm>
            <a:off x="5086296" y="3113117"/>
            <a:ext cx="720329" cy="2065759"/>
            <a:chOff x="5225071" y="2856767"/>
            <a:chExt cx="720329" cy="2065759"/>
          </a:xfrm>
        </p:grpSpPr>
        <p:sp>
          <p:nvSpPr>
            <p:cNvPr id="1780" name="Google Shape;1780;p69"/>
            <p:cNvSpPr txBox="1"/>
            <p:nvPr/>
          </p:nvSpPr>
          <p:spPr>
            <a:xfrm flipH="1">
              <a:off x="5225100" y="2939526"/>
              <a:ext cx="720300" cy="1983000"/>
            </a:xfrm>
            <a:prstGeom prst="rect">
              <a:avLst/>
            </a:prstGeom>
            <a:solidFill>
              <a:schemeClr val="accent1"/>
            </a:solidFill>
            <a:ln cap="flat" cmpd="sng" w="38100">
              <a:solidFill>
                <a:schemeClr val="lt1"/>
              </a:solidFill>
              <a:prstDash val="solid"/>
              <a:round/>
              <a:headEnd len="sm" w="sm" type="none"/>
              <a:tailEnd len="sm" w="sm" type="none"/>
            </a:ln>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Sintony"/>
                <a:ea typeface="Sintony"/>
                <a:cs typeface="Sintony"/>
                <a:sym typeface="Sintony"/>
              </a:endParaRPr>
            </a:p>
          </p:txBody>
        </p:sp>
        <p:sp>
          <p:nvSpPr>
            <p:cNvPr id="1781" name="Google Shape;1781;p69"/>
            <p:cNvSpPr/>
            <p:nvPr/>
          </p:nvSpPr>
          <p:spPr>
            <a:xfrm flipH="1">
              <a:off x="5225071" y="2856767"/>
              <a:ext cx="720300" cy="170100"/>
            </a:xfrm>
            <a:prstGeom prst="ellipse">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2" name="Google Shape;1782;p69"/>
          <p:cNvGrpSpPr/>
          <p:nvPr/>
        </p:nvGrpSpPr>
        <p:grpSpPr>
          <a:xfrm>
            <a:off x="4363846" y="3113117"/>
            <a:ext cx="720329" cy="2065759"/>
            <a:chOff x="5225071" y="2856767"/>
            <a:chExt cx="720329" cy="2065759"/>
          </a:xfrm>
        </p:grpSpPr>
        <p:sp>
          <p:nvSpPr>
            <p:cNvPr id="1783" name="Google Shape;1783;p69"/>
            <p:cNvSpPr txBox="1"/>
            <p:nvPr/>
          </p:nvSpPr>
          <p:spPr>
            <a:xfrm flipH="1">
              <a:off x="5225100" y="2939526"/>
              <a:ext cx="720300" cy="1983000"/>
            </a:xfrm>
            <a:prstGeom prst="rect">
              <a:avLst/>
            </a:prstGeom>
            <a:solidFill>
              <a:schemeClr val="accent2"/>
            </a:solidFill>
            <a:ln cap="flat" cmpd="sng" w="38100">
              <a:solidFill>
                <a:schemeClr val="lt1"/>
              </a:solidFill>
              <a:prstDash val="solid"/>
              <a:round/>
              <a:headEnd len="sm" w="sm" type="none"/>
              <a:tailEnd len="sm" w="sm" type="none"/>
            </a:ln>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Sintony"/>
                <a:ea typeface="Sintony"/>
                <a:cs typeface="Sintony"/>
                <a:sym typeface="Sintony"/>
              </a:endParaRPr>
            </a:p>
          </p:txBody>
        </p:sp>
        <p:sp>
          <p:nvSpPr>
            <p:cNvPr id="1784" name="Google Shape;1784;p69"/>
            <p:cNvSpPr/>
            <p:nvPr/>
          </p:nvSpPr>
          <p:spPr>
            <a:xfrm flipH="1">
              <a:off x="5225071" y="2856767"/>
              <a:ext cx="720300" cy="170100"/>
            </a:xfrm>
            <a:prstGeom prst="ellipse">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5" name="Google Shape;1785;p69"/>
          <p:cNvGrpSpPr/>
          <p:nvPr/>
        </p:nvGrpSpPr>
        <p:grpSpPr>
          <a:xfrm>
            <a:off x="3641396" y="3113117"/>
            <a:ext cx="720329" cy="2065759"/>
            <a:chOff x="5225071" y="2856767"/>
            <a:chExt cx="720329" cy="2065759"/>
          </a:xfrm>
        </p:grpSpPr>
        <p:sp>
          <p:nvSpPr>
            <p:cNvPr id="1786" name="Google Shape;1786;p69"/>
            <p:cNvSpPr txBox="1"/>
            <p:nvPr/>
          </p:nvSpPr>
          <p:spPr>
            <a:xfrm flipH="1">
              <a:off x="5225100" y="2939526"/>
              <a:ext cx="720300" cy="1983000"/>
            </a:xfrm>
            <a:prstGeom prst="rect">
              <a:avLst/>
            </a:prstGeom>
            <a:solidFill>
              <a:schemeClr val="dk2"/>
            </a:solidFill>
            <a:ln cap="flat" cmpd="sng" w="38100">
              <a:solidFill>
                <a:schemeClr val="lt1"/>
              </a:solidFill>
              <a:prstDash val="solid"/>
              <a:round/>
              <a:headEnd len="sm" w="sm" type="none"/>
              <a:tailEnd len="sm" w="sm" type="none"/>
            </a:ln>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Sintony"/>
                <a:ea typeface="Sintony"/>
                <a:cs typeface="Sintony"/>
                <a:sym typeface="Sintony"/>
              </a:endParaRPr>
            </a:p>
          </p:txBody>
        </p:sp>
        <p:sp>
          <p:nvSpPr>
            <p:cNvPr id="1787" name="Google Shape;1787;p69"/>
            <p:cNvSpPr/>
            <p:nvPr/>
          </p:nvSpPr>
          <p:spPr>
            <a:xfrm flipH="1">
              <a:off x="5225071" y="2856767"/>
              <a:ext cx="720300" cy="170100"/>
            </a:xfrm>
            <a:prstGeom prst="ellipse">
              <a:avLst/>
            </a:prstGeom>
            <a:solidFill>
              <a:schemeClr val="dk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8" name="Google Shape;1788;p69"/>
          <p:cNvGrpSpPr/>
          <p:nvPr/>
        </p:nvGrpSpPr>
        <p:grpSpPr>
          <a:xfrm>
            <a:off x="5923032" y="562354"/>
            <a:ext cx="763575" cy="1091352"/>
            <a:chOff x="3726032" y="2602913"/>
            <a:chExt cx="763575" cy="1091352"/>
          </a:xfrm>
        </p:grpSpPr>
        <p:sp>
          <p:nvSpPr>
            <p:cNvPr id="1789" name="Google Shape;1789;p69"/>
            <p:cNvSpPr/>
            <p:nvPr/>
          </p:nvSpPr>
          <p:spPr>
            <a:xfrm flipH="1" rot="-5400000">
              <a:off x="3916570" y="2412440"/>
              <a:ext cx="382563" cy="76351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69"/>
            <p:cNvSpPr/>
            <p:nvPr/>
          </p:nvSpPr>
          <p:spPr>
            <a:xfrm flipH="1" rot="-5400000">
              <a:off x="4012211" y="3216870"/>
              <a:ext cx="191282" cy="763510"/>
            </a:xfrm>
            <a:custGeom>
              <a:rect b="b" l="l" r="r" t="t"/>
              <a:pathLst>
                <a:path extrusionOk="0" h="106822" w="26706">
                  <a:moveTo>
                    <a:pt x="0" y="0"/>
                  </a:moveTo>
                  <a:lnTo>
                    <a:pt x="0" y="106822"/>
                  </a:lnTo>
                  <a:cubicBezTo>
                    <a:pt x="14777" y="106822"/>
                    <a:pt x="26706" y="82965"/>
                    <a:pt x="26706" y="53411"/>
                  </a:cubicBezTo>
                  <a:cubicBezTo>
                    <a:pt x="26706" y="23857"/>
                    <a:pt x="14777" y="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69"/>
            <p:cNvSpPr/>
            <p:nvPr/>
          </p:nvSpPr>
          <p:spPr>
            <a:xfrm flipH="1" rot="-5400000">
              <a:off x="4012211" y="2645517"/>
              <a:ext cx="191282" cy="76351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69"/>
            <p:cNvSpPr/>
            <p:nvPr/>
          </p:nvSpPr>
          <p:spPr>
            <a:xfrm flipH="1" rot="-5400000">
              <a:off x="3888611" y="2907934"/>
              <a:ext cx="438352" cy="763510"/>
            </a:xfrm>
            <a:custGeom>
              <a:rect b="b" l="l" r="r" t="t"/>
              <a:pathLst>
                <a:path extrusionOk="0" h="106822" w="174122">
                  <a:moveTo>
                    <a:pt x="1" y="0"/>
                  </a:moveTo>
                  <a:lnTo>
                    <a:pt x="1" y="106822"/>
                  </a:lnTo>
                  <a:lnTo>
                    <a:pt x="174121" y="106822"/>
                  </a:lnTo>
                  <a:lnTo>
                    <a:pt x="17412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3" name="Google Shape;1793;p69"/>
          <p:cNvGrpSpPr/>
          <p:nvPr/>
        </p:nvGrpSpPr>
        <p:grpSpPr>
          <a:xfrm flipH="1" rot="-5400000">
            <a:off x="4919346" y="1196130"/>
            <a:ext cx="1091385" cy="763587"/>
            <a:chOff x="559274" y="1493074"/>
            <a:chExt cx="3809371" cy="2670817"/>
          </a:xfrm>
        </p:grpSpPr>
        <p:sp>
          <p:nvSpPr>
            <p:cNvPr id="1794" name="Google Shape;1794;p69"/>
            <p:cNvSpPr/>
            <p:nvPr/>
          </p:nvSpPr>
          <p:spPr>
            <a:xfrm>
              <a:off x="559274"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69"/>
            <p:cNvSpPr/>
            <p:nvPr/>
          </p:nvSpPr>
          <p:spPr>
            <a:xfrm>
              <a:off x="3700994" y="1493300"/>
              <a:ext cx="667650" cy="2670550"/>
            </a:xfrm>
            <a:custGeom>
              <a:rect b="b" l="l" r="r" t="t"/>
              <a:pathLst>
                <a:path extrusionOk="0" h="106822" w="26706">
                  <a:moveTo>
                    <a:pt x="0" y="0"/>
                  </a:moveTo>
                  <a:lnTo>
                    <a:pt x="0" y="106822"/>
                  </a:lnTo>
                  <a:cubicBezTo>
                    <a:pt x="14777" y="106822"/>
                    <a:pt x="26706" y="82965"/>
                    <a:pt x="26706" y="53411"/>
                  </a:cubicBezTo>
                  <a:cubicBezTo>
                    <a:pt x="26706" y="23857"/>
                    <a:pt x="14777"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69"/>
            <p:cNvSpPr/>
            <p:nvPr/>
          </p:nvSpPr>
          <p:spPr>
            <a:xfrm>
              <a:off x="1706672"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69"/>
            <p:cNvSpPr/>
            <p:nvPr/>
          </p:nvSpPr>
          <p:spPr>
            <a:xfrm>
              <a:off x="2191445" y="1493074"/>
              <a:ext cx="1528791" cy="2670817"/>
            </a:xfrm>
            <a:custGeom>
              <a:rect b="b" l="l" r="r" t="t"/>
              <a:pathLst>
                <a:path extrusionOk="0" h="106822" w="174122">
                  <a:moveTo>
                    <a:pt x="1" y="0"/>
                  </a:moveTo>
                  <a:lnTo>
                    <a:pt x="1" y="106822"/>
                  </a:lnTo>
                  <a:lnTo>
                    <a:pt x="174121" y="106822"/>
                  </a:lnTo>
                  <a:lnTo>
                    <a:pt x="1741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98" name="Google Shape;1798;p69"/>
          <p:cNvSpPr/>
          <p:nvPr/>
        </p:nvSpPr>
        <p:spPr>
          <a:xfrm>
            <a:off x="3217138" y="2190075"/>
            <a:ext cx="549850" cy="366575"/>
          </a:xfrm>
          <a:prstGeom prst="flowChartMagneticDisk">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69"/>
          <p:cNvSpPr/>
          <p:nvPr/>
        </p:nvSpPr>
        <p:spPr>
          <a:xfrm>
            <a:off x="3217138" y="1805862"/>
            <a:ext cx="549850" cy="366575"/>
          </a:xfrm>
          <a:prstGeom prst="flowChartMagneticDisk">
            <a:avLst/>
          </a:prstGeom>
          <a:solidFill>
            <a:schemeClr val="dk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69"/>
          <p:cNvSpPr/>
          <p:nvPr/>
        </p:nvSpPr>
        <p:spPr>
          <a:xfrm>
            <a:off x="3217138" y="1421650"/>
            <a:ext cx="549850" cy="366575"/>
          </a:xfrm>
          <a:prstGeom prst="flowChartMagneticDisk">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69"/>
          <p:cNvSpPr/>
          <p:nvPr/>
        </p:nvSpPr>
        <p:spPr>
          <a:xfrm>
            <a:off x="1347646" y="1280399"/>
            <a:ext cx="633275" cy="897158"/>
          </a:xfrm>
          <a:prstGeom prst="flowChartMagneticDisk">
            <a:avLst/>
          </a:prstGeom>
          <a:solidFill>
            <a:srgbClr val="FF7400"/>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2" name="Google Shape;1802;p69"/>
          <p:cNvSpPr/>
          <p:nvPr/>
        </p:nvSpPr>
        <p:spPr>
          <a:xfrm>
            <a:off x="1980921" y="1280399"/>
            <a:ext cx="633275" cy="897158"/>
          </a:xfrm>
          <a:prstGeom prst="flowChartMagneticDisk">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3" name="Google Shape;1803;p69"/>
          <p:cNvSpPr/>
          <p:nvPr/>
        </p:nvSpPr>
        <p:spPr>
          <a:xfrm>
            <a:off x="714371" y="1280399"/>
            <a:ext cx="633275" cy="897158"/>
          </a:xfrm>
          <a:prstGeom prst="flowChartMagneticDisk">
            <a:avLst/>
          </a:prstGeom>
          <a:solidFill>
            <a:schemeClr val="dk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07" name="Shape 1807"/>
        <p:cNvGrpSpPr/>
        <p:nvPr/>
      </p:nvGrpSpPr>
      <p:grpSpPr>
        <a:xfrm>
          <a:off x="0" y="0"/>
          <a:ext cx="0" cy="0"/>
          <a:chOff x="0" y="0"/>
          <a:chExt cx="0" cy="0"/>
        </a:xfrm>
      </p:grpSpPr>
      <p:sp>
        <p:nvSpPr>
          <p:cNvPr id="1808" name="Google Shape;1808;p70"/>
          <p:cNvSpPr txBox="1"/>
          <p:nvPr>
            <p:ph idx="1" type="body"/>
          </p:nvPr>
        </p:nvSpPr>
        <p:spPr>
          <a:xfrm>
            <a:off x="714375" y="1975325"/>
            <a:ext cx="3711300" cy="26343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b="1" lang="en"/>
              <a:t>PHOTOS</a:t>
            </a:r>
            <a:endParaRPr b="1"/>
          </a:p>
          <a:p>
            <a:pPr indent="-304800" lvl="0" marL="457200" rtl="0" algn="l">
              <a:spcBef>
                <a:spcPts val="1600"/>
              </a:spcBef>
              <a:spcAft>
                <a:spcPts val="0"/>
              </a:spcAft>
              <a:buSzPts val="1200"/>
              <a:buChar char="●"/>
            </a:pPr>
            <a:r>
              <a:rPr lang="en">
                <a:solidFill>
                  <a:schemeClr val="hlink"/>
                </a:solidFill>
                <a:uFill>
                  <a:noFill/>
                </a:uFill>
                <a:hlinkClick r:id="rId3"/>
              </a:rPr>
              <a:t>Top view arrangements with books</a:t>
            </a:r>
            <a:endParaRPr/>
          </a:p>
          <a:p>
            <a:pPr indent="-304800" lvl="0" marL="457200" rtl="0" algn="l">
              <a:spcBef>
                <a:spcPts val="0"/>
              </a:spcBef>
              <a:spcAft>
                <a:spcPts val="0"/>
              </a:spcAft>
              <a:buSzPts val="1200"/>
              <a:buChar char="●"/>
            </a:pPr>
            <a:r>
              <a:rPr lang="en">
                <a:uFill>
                  <a:noFill/>
                </a:uFill>
                <a:hlinkClick r:id="rId4"/>
              </a:rPr>
              <a:t>Close-up of abstract autumn leaf</a:t>
            </a:r>
            <a:endParaRPr/>
          </a:p>
          <a:p>
            <a:pPr indent="-304800" lvl="0" marL="457200" rtl="0" algn="l">
              <a:spcBef>
                <a:spcPts val="0"/>
              </a:spcBef>
              <a:spcAft>
                <a:spcPts val="0"/>
              </a:spcAft>
              <a:buSzPts val="1200"/>
              <a:buChar char="●"/>
            </a:pPr>
            <a:r>
              <a:rPr lang="en">
                <a:uFill>
                  <a:noFill/>
                </a:uFill>
                <a:hlinkClick r:id="rId5"/>
              </a:rPr>
              <a:t>Beautiful landscape of road with tall trees</a:t>
            </a:r>
            <a:r>
              <a:rPr lang="en"/>
              <a:t> </a:t>
            </a:r>
            <a:endParaRPr/>
          </a:p>
          <a:p>
            <a:pPr indent="-304800" lvl="0" marL="457200" rtl="0" algn="l">
              <a:spcBef>
                <a:spcPts val="0"/>
              </a:spcBef>
              <a:spcAft>
                <a:spcPts val="0"/>
              </a:spcAft>
              <a:buSzPts val="1200"/>
              <a:buChar char="●"/>
            </a:pPr>
            <a:r>
              <a:rPr lang="en">
                <a:uFill>
                  <a:noFill/>
                </a:uFill>
                <a:hlinkClick r:id="rId6"/>
              </a:rPr>
              <a:t>Crumpled brown paper background</a:t>
            </a:r>
            <a:endParaRPr/>
          </a:p>
          <a:p>
            <a:pPr indent="-304800" lvl="0" marL="457200" rtl="0" algn="l">
              <a:spcBef>
                <a:spcPts val="0"/>
              </a:spcBef>
              <a:spcAft>
                <a:spcPts val="0"/>
              </a:spcAft>
              <a:buSzPts val="1200"/>
              <a:buChar char="●"/>
            </a:pPr>
            <a:r>
              <a:rPr lang="en">
                <a:uFill>
                  <a:noFill/>
                </a:uFill>
                <a:hlinkClick r:id="rId7"/>
              </a:rPr>
              <a:t>Ripped papers in array</a:t>
            </a:r>
            <a:endParaRPr/>
          </a:p>
          <a:p>
            <a:pPr indent="-304800" lvl="0" marL="457200" rtl="0" algn="l">
              <a:spcBef>
                <a:spcPts val="0"/>
              </a:spcBef>
              <a:spcAft>
                <a:spcPts val="0"/>
              </a:spcAft>
              <a:buSzPts val="1200"/>
              <a:buChar char="●"/>
            </a:pPr>
            <a:r>
              <a:rPr lang="en">
                <a:uFill>
                  <a:noFill/>
                </a:uFill>
                <a:hlinkClick r:id="rId8"/>
              </a:rPr>
              <a:t>Blue painted rough wall surface</a:t>
            </a:r>
            <a:endParaRPr/>
          </a:p>
          <a:p>
            <a:pPr indent="-304800" lvl="0" marL="457200" rtl="0" algn="l">
              <a:spcBef>
                <a:spcPts val="0"/>
              </a:spcBef>
              <a:spcAft>
                <a:spcPts val="0"/>
              </a:spcAft>
              <a:buSzPts val="1200"/>
              <a:buChar char="●"/>
            </a:pPr>
            <a:r>
              <a:rPr lang="en">
                <a:uFill>
                  <a:noFill/>
                </a:uFill>
                <a:hlinkClick r:id="rId9"/>
              </a:rPr>
              <a:t>Front view women working together</a:t>
            </a:r>
            <a:endParaRPr/>
          </a:p>
        </p:txBody>
      </p:sp>
      <p:sp>
        <p:nvSpPr>
          <p:cNvPr id="1809" name="Google Shape;1809;p70"/>
          <p:cNvSpPr txBox="1"/>
          <p:nvPr>
            <p:ph type="title"/>
          </p:nvPr>
        </p:nvSpPr>
        <p:spPr>
          <a:xfrm>
            <a:off x="714375" y="538175"/>
            <a:ext cx="7752300" cy="4794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ALTERNATIVE RESOURCES</a:t>
            </a:r>
            <a:endParaRPr/>
          </a:p>
        </p:txBody>
      </p:sp>
      <p:sp>
        <p:nvSpPr>
          <p:cNvPr id="1810" name="Google Shape;1810;p70"/>
          <p:cNvSpPr txBox="1"/>
          <p:nvPr>
            <p:ph idx="12" type="sldNum"/>
          </p:nvPr>
        </p:nvSpPr>
        <p:spPr>
          <a:xfrm>
            <a:off x="8629950" y="4735225"/>
            <a:ext cx="356700" cy="2832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 </a:t>
            </a:r>
            <a:fld id="{00000000-1234-1234-1234-123412341234}" type="slidenum">
              <a:rPr lang="en"/>
              <a:t>‹#›</a:t>
            </a:fld>
            <a:r>
              <a:rPr lang="en"/>
              <a:t>.</a:t>
            </a:r>
            <a:endParaRPr/>
          </a:p>
        </p:txBody>
      </p:sp>
      <p:sp>
        <p:nvSpPr>
          <p:cNvPr id="1811" name="Google Shape;1811;p70"/>
          <p:cNvSpPr txBox="1"/>
          <p:nvPr>
            <p:ph idx="2" type="body"/>
          </p:nvPr>
        </p:nvSpPr>
        <p:spPr>
          <a:xfrm>
            <a:off x="4718400" y="1975325"/>
            <a:ext cx="3711300" cy="2634300"/>
          </a:xfrm>
          <a:prstGeom prst="rect">
            <a:avLst/>
          </a:prstGeom>
        </p:spPr>
        <p:txBody>
          <a:bodyPr anchorCtr="0" anchor="t" bIns="0" lIns="0" spcFirstLastPara="1" rIns="0" wrap="square" tIns="0">
            <a:noAutofit/>
          </a:bodyPr>
          <a:lstStyle/>
          <a:p>
            <a:pPr indent="0" lvl="0" marL="0" rtl="0" algn="l">
              <a:spcBef>
                <a:spcPts val="0"/>
              </a:spcBef>
              <a:spcAft>
                <a:spcPts val="0"/>
              </a:spcAft>
              <a:buClr>
                <a:schemeClr val="dk1"/>
              </a:buClr>
              <a:buSzPts val="1100"/>
              <a:buFont typeface="Arial"/>
              <a:buNone/>
            </a:pPr>
            <a:r>
              <a:rPr b="1" lang="en"/>
              <a:t>VECTORS</a:t>
            </a:r>
            <a:endParaRPr b="1"/>
          </a:p>
          <a:p>
            <a:pPr indent="-304800" lvl="0" marL="457200" rtl="0" algn="l">
              <a:spcBef>
                <a:spcPts val="1600"/>
              </a:spcBef>
              <a:spcAft>
                <a:spcPts val="0"/>
              </a:spcAft>
              <a:buSzPts val="1200"/>
              <a:buChar char="●"/>
            </a:pPr>
            <a:r>
              <a:rPr lang="en">
                <a:solidFill>
                  <a:schemeClr val="hlink"/>
                </a:solidFill>
                <a:uFill>
                  <a:noFill/>
                </a:uFill>
                <a:hlinkClick r:id="rId10"/>
              </a:rPr>
              <a:t>Connection icons set</a:t>
            </a:r>
            <a:endParaRPr/>
          </a:p>
          <a:p>
            <a:pPr indent="-304800" lvl="0" marL="457200" rtl="0" algn="l">
              <a:spcBef>
                <a:spcPts val="0"/>
              </a:spcBef>
              <a:spcAft>
                <a:spcPts val="0"/>
              </a:spcAft>
              <a:buSzPts val="1200"/>
              <a:buChar char="●"/>
            </a:pPr>
            <a:r>
              <a:rPr lang="en">
                <a:solidFill>
                  <a:schemeClr val="hlink"/>
                </a:solidFill>
                <a:uFill>
                  <a:noFill/>
                </a:uFill>
                <a:hlinkClick r:id="rId11"/>
              </a:rPr>
              <a:t>World map dots template</a:t>
            </a:r>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15" name="Shape 1815"/>
        <p:cNvGrpSpPr/>
        <p:nvPr/>
      </p:nvGrpSpPr>
      <p:grpSpPr>
        <a:xfrm>
          <a:off x="0" y="0"/>
          <a:ext cx="0" cy="0"/>
          <a:chOff x="0" y="0"/>
          <a:chExt cx="0" cy="0"/>
        </a:xfrm>
      </p:grpSpPr>
      <p:sp>
        <p:nvSpPr>
          <p:cNvPr id="1816" name="Google Shape;1816;p71"/>
          <p:cNvSpPr txBox="1"/>
          <p:nvPr>
            <p:ph idx="1" type="body"/>
          </p:nvPr>
        </p:nvSpPr>
        <p:spPr>
          <a:xfrm>
            <a:off x="714375" y="1975325"/>
            <a:ext cx="3711300" cy="26343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b="1" lang="en">
                <a:solidFill>
                  <a:schemeClr val="lt1"/>
                </a:solidFill>
              </a:rPr>
              <a:t>PHOTOS</a:t>
            </a:r>
            <a:endParaRPr b="1">
              <a:solidFill>
                <a:schemeClr val="lt1"/>
              </a:solidFill>
            </a:endParaRPr>
          </a:p>
          <a:p>
            <a:pPr indent="-304800" lvl="0" marL="457200" rtl="0" algn="l">
              <a:spcBef>
                <a:spcPts val="1600"/>
              </a:spcBef>
              <a:spcAft>
                <a:spcPts val="0"/>
              </a:spcAft>
              <a:buSzPts val="1200"/>
              <a:buChar char="●"/>
            </a:pPr>
            <a:r>
              <a:rPr lang="en">
                <a:uFill>
                  <a:noFill/>
                </a:uFill>
                <a:hlinkClick r:id="rId3"/>
              </a:rPr>
              <a:t>Stack of books and spac</a:t>
            </a:r>
            <a:r>
              <a:rPr lang="en">
                <a:uFill>
                  <a:noFill/>
                </a:uFill>
                <a:hlinkClick r:id="rId4"/>
              </a:rPr>
              <a:t>e on right</a:t>
            </a:r>
            <a:endParaRPr/>
          </a:p>
          <a:p>
            <a:pPr indent="-304800" lvl="0" marL="457200" rtl="0" algn="l">
              <a:spcBef>
                <a:spcPts val="0"/>
              </a:spcBef>
              <a:spcAft>
                <a:spcPts val="0"/>
              </a:spcAft>
              <a:buSzPts val="1200"/>
              <a:buChar char="●"/>
            </a:pPr>
            <a:r>
              <a:rPr lang="en">
                <a:solidFill>
                  <a:schemeClr val="hlink"/>
                </a:solidFill>
                <a:uFill>
                  <a:noFill/>
                </a:uFill>
                <a:hlinkClick r:id="rId5"/>
              </a:rPr>
              <a:t>Close-up green fresh leaf background texture</a:t>
            </a:r>
            <a:endParaRPr/>
          </a:p>
          <a:p>
            <a:pPr indent="-304800" lvl="0" marL="457200" rtl="0" algn="l">
              <a:spcBef>
                <a:spcPts val="0"/>
              </a:spcBef>
              <a:spcAft>
                <a:spcPts val="0"/>
              </a:spcAft>
              <a:buSzPts val="1200"/>
              <a:buChar char="●"/>
            </a:pPr>
            <a:r>
              <a:rPr lang="en">
                <a:uFill>
                  <a:noFill/>
                </a:uFill>
                <a:hlinkClick r:id="rId6"/>
              </a:rPr>
              <a:t>Yellow zebra crossing texture</a:t>
            </a:r>
            <a:endParaRPr/>
          </a:p>
          <a:p>
            <a:pPr indent="-304800" lvl="0" marL="457200" rtl="0" algn="l">
              <a:spcBef>
                <a:spcPts val="0"/>
              </a:spcBef>
              <a:spcAft>
                <a:spcPts val="0"/>
              </a:spcAft>
              <a:buSzPts val="1200"/>
              <a:buChar char="●"/>
            </a:pPr>
            <a:r>
              <a:rPr lang="en">
                <a:uFill>
                  <a:noFill/>
                </a:uFill>
                <a:hlinkClick r:id="rId7"/>
              </a:rPr>
              <a:t>Gray tears in paper layers</a:t>
            </a:r>
            <a:endParaRPr/>
          </a:p>
          <a:p>
            <a:pPr indent="-304800" lvl="0" marL="457200" rtl="0" algn="l">
              <a:spcBef>
                <a:spcPts val="0"/>
              </a:spcBef>
              <a:spcAft>
                <a:spcPts val="0"/>
              </a:spcAft>
              <a:buSzPts val="1200"/>
              <a:buChar char="●"/>
            </a:pPr>
            <a:r>
              <a:rPr lang="en">
                <a:uFill>
                  <a:noFill/>
                </a:uFill>
                <a:hlinkClick r:id="rId8"/>
              </a:rPr>
              <a:t>Wavy tears in gray paper</a:t>
            </a:r>
            <a:endParaRPr/>
          </a:p>
          <a:p>
            <a:pPr indent="-304800" lvl="0" marL="457200" rtl="0" algn="l">
              <a:spcBef>
                <a:spcPts val="0"/>
              </a:spcBef>
              <a:spcAft>
                <a:spcPts val="0"/>
              </a:spcAft>
              <a:buSzPts val="1200"/>
              <a:buChar char="●"/>
            </a:pPr>
            <a:r>
              <a:rPr lang="en">
                <a:uFill>
                  <a:noFill/>
                </a:uFill>
                <a:hlinkClick r:id="rId9"/>
              </a:rPr>
              <a:t>Rough gray wall surface</a:t>
            </a:r>
            <a:endParaRPr/>
          </a:p>
          <a:p>
            <a:pPr indent="-304800" lvl="0" marL="457200" rtl="0" algn="l">
              <a:spcBef>
                <a:spcPts val="0"/>
              </a:spcBef>
              <a:spcAft>
                <a:spcPts val="0"/>
              </a:spcAft>
              <a:buSzPts val="1200"/>
              <a:buChar char="●"/>
            </a:pPr>
            <a:r>
              <a:rPr lang="en">
                <a:uFill>
                  <a:noFill/>
                </a:uFill>
                <a:hlinkClick r:id="rId10"/>
              </a:rPr>
              <a:t>Business women looking on a clipboard</a:t>
            </a:r>
            <a:endParaRPr/>
          </a:p>
        </p:txBody>
      </p:sp>
      <p:sp>
        <p:nvSpPr>
          <p:cNvPr id="1817" name="Google Shape;1817;p71"/>
          <p:cNvSpPr txBox="1"/>
          <p:nvPr>
            <p:ph type="title"/>
          </p:nvPr>
        </p:nvSpPr>
        <p:spPr>
          <a:xfrm>
            <a:off x="714375" y="538175"/>
            <a:ext cx="7752300" cy="4794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RESOURCES</a:t>
            </a:r>
            <a:endParaRPr/>
          </a:p>
        </p:txBody>
      </p:sp>
      <p:sp>
        <p:nvSpPr>
          <p:cNvPr id="1818" name="Google Shape;1818;p71"/>
          <p:cNvSpPr txBox="1"/>
          <p:nvPr>
            <p:ph idx="12" type="sldNum"/>
          </p:nvPr>
        </p:nvSpPr>
        <p:spPr>
          <a:xfrm>
            <a:off x="8629950" y="4735225"/>
            <a:ext cx="356700" cy="2832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 </a:t>
            </a:r>
            <a:fld id="{00000000-1234-1234-1234-123412341234}" type="slidenum">
              <a:rPr lang="en"/>
              <a:t>‹#›</a:t>
            </a:fld>
            <a:r>
              <a:rPr lang="en"/>
              <a:t>.</a:t>
            </a:r>
            <a:endParaRPr/>
          </a:p>
        </p:txBody>
      </p:sp>
      <p:sp>
        <p:nvSpPr>
          <p:cNvPr id="1819" name="Google Shape;1819;p71"/>
          <p:cNvSpPr txBox="1"/>
          <p:nvPr>
            <p:ph idx="2" type="body"/>
          </p:nvPr>
        </p:nvSpPr>
        <p:spPr>
          <a:xfrm>
            <a:off x="4718400" y="1975325"/>
            <a:ext cx="3711300" cy="2634300"/>
          </a:xfrm>
          <a:prstGeom prst="rect">
            <a:avLst/>
          </a:prstGeom>
        </p:spPr>
        <p:txBody>
          <a:bodyPr anchorCtr="0" anchor="t" bIns="0" lIns="0" spcFirstLastPara="1" rIns="0" wrap="square" tIns="0">
            <a:noAutofit/>
          </a:bodyPr>
          <a:lstStyle/>
          <a:p>
            <a:pPr indent="0" lvl="0" marL="0" rtl="0" algn="l">
              <a:lnSpc>
                <a:spcPct val="100000"/>
              </a:lnSpc>
              <a:spcBef>
                <a:spcPts val="0"/>
              </a:spcBef>
              <a:spcAft>
                <a:spcPts val="0"/>
              </a:spcAft>
              <a:buClr>
                <a:schemeClr val="dk1"/>
              </a:buClr>
              <a:buSzPts val="1100"/>
              <a:buFont typeface="Arial"/>
              <a:buNone/>
            </a:pPr>
            <a:r>
              <a:rPr b="1" lang="en"/>
              <a:t>VECTORS</a:t>
            </a:r>
            <a:endParaRPr b="1"/>
          </a:p>
          <a:p>
            <a:pPr indent="-304800" lvl="0" marL="457200" marR="50800" rtl="0" algn="l">
              <a:lnSpc>
                <a:spcPct val="100000"/>
              </a:lnSpc>
              <a:spcBef>
                <a:spcPts val="1600"/>
              </a:spcBef>
              <a:spcAft>
                <a:spcPts val="0"/>
              </a:spcAft>
              <a:buSzPts val="1200"/>
              <a:buChar char="●"/>
            </a:pPr>
            <a:r>
              <a:rPr lang="en">
                <a:solidFill>
                  <a:schemeClr val="hlink"/>
                </a:solidFill>
                <a:uFill>
                  <a:noFill/>
                </a:uFill>
                <a:hlinkClick r:id="rId11"/>
              </a:rPr>
              <a:t>Responsive web design in different electronic devices</a:t>
            </a:r>
            <a:endParaRPr/>
          </a:p>
          <a:p>
            <a:pPr indent="-304800" lvl="0" marL="457200" marR="50800" rtl="0" algn="l">
              <a:lnSpc>
                <a:spcPct val="100000"/>
              </a:lnSpc>
              <a:spcBef>
                <a:spcPts val="0"/>
              </a:spcBef>
              <a:spcAft>
                <a:spcPts val="0"/>
              </a:spcAft>
              <a:buSzPts val="1200"/>
              <a:buChar char="●"/>
            </a:pPr>
            <a:r>
              <a:rPr lang="en">
                <a:solidFill>
                  <a:schemeClr val="hlink"/>
                </a:solidFill>
                <a:uFill>
                  <a:noFill/>
                </a:uFill>
                <a:hlinkClick r:id="rId12"/>
              </a:rPr>
              <a:t>World map blue template</a:t>
            </a:r>
            <a:endParaRPr/>
          </a:p>
          <a:p>
            <a:pPr indent="0" lvl="0" marL="0" rtl="0" algn="l">
              <a:spcBef>
                <a:spcPts val="0"/>
              </a:spcBef>
              <a:spcAft>
                <a:spcPts val="1600"/>
              </a:spcAft>
              <a:buNone/>
            </a:pPr>
            <a:r>
              <a:t/>
            </a:r>
            <a:endParaRPr b="1"/>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823" name="Shape 1823"/>
        <p:cNvGrpSpPr/>
        <p:nvPr/>
      </p:nvGrpSpPr>
      <p:grpSpPr>
        <a:xfrm>
          <a:off x="0" y="0"/>
          <a:ext cx="0" cy="0"/>
          <a:chOff x="0" y="0"/>
          <a:chExt cx="0" cy="0"/>
        </a:xfrm>
      </p:grpSpPr>
      <p:sp>
        <p:nvSpPr>
          <p:cNvPr id="1824" name="Google Shape;1824;p72"/>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1825" name="Google Shape;1825;p72"/>
          <p:cNvSpPr txBox="1"/>
          <p:nvPr>
            <p:ph idx="4294967295" type="body"/>
          </p:nvPr>
        </p:nvSpPr>
        <p:spPr>
          <a:xfrm>
            <a:off x="1220500" y="12998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b="1" lang="en" u="sng">
                <a:solidFill>
                  <a:srgbClr val="869FB2"/>
                </a:solidFill>
                <a:latin typeface="Arial"/>
                <a:ea typeface="Arial"/>
                <a:cs typeface="Arial"/>
                <a:sym typeface="Arial"/>
              </a:rPr>
              <a:t>S</a:t>
            </a:r>
            <a:r>
              <a:rPr b="1" lang="en" sz="1200" u="sng">
                <a:solidFill>
                  <a:srgbClr val="869FB2"/>
                </a:solidFill>
                <a:latin typeface="Arial"/>
                <a:ea typeface="Arial"/>
                <a:cs typeface="Arial"/>
                <a:sym typeface="Arial"/>
                <a:hlinkClick r:id="rId3">
                  <a:extLst>
                    <a:ext uri="{A12FA001-AC4F-418D-AE19-62706E023703}">
                      <ahyp:hlinkCl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b="1" lang="en" sz="1200">
                <a:solidFill>
                  <a:srgbClr val="869FB2"/>
                </a:solidFill>
                <a:uFill>
                  <a:noFill/>
                </a:uFill>
                <a:latin typeface="Arial"/>
                <a:ea typeface="Arial"/>
                <a:cs typeface="Arial"/>
                <a:sym typeface="Arial"/>
                <a:hlinkClick action="ppaction://hlinksldjump" r:id="rId4">
                  <a:extLst>
                    <a:ext uri="{A12FA001-AC4F-418D-AE19-62706E023703}">
                      <ahyp:hlinkClr val="tx"/>
                    </a:ext>
                  </a:extLst>
                </a:hlinkClick>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100">
                <a:solidFill>
                  <a:srgbClr val="869FB2"/>
                </a:solidFill>
                <a:latin typeface="Arial"/>
                <a:ea typeface="Arial"/>
                <a:cs typeface="Arial"/>
                <a:sym typeface="Arial"/>
              </a:rPr>
              <a:t>You are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100">
                <a:solidFill>
                  <a:srgbClr val="869FB2"/>
                </a:solidFill>
                <a:latin typeface="Arial"/>
                <a:ea typeface="Arial"/>
                <a:cs typeface="Arial"/>
                <a:sym typeface="Arial"/>
              </a:rPr>
              <a:t>You are not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indent="0" lvl="0" marL="0" rtl="0" algn="ctr">
              <a:spcBef>
                <a:spcPts val="0"/>
              </a:spcBef>
              <a:spcAft>
                <a:spcPts val="0"/>
              </a:spcAft>
              <a:buNone/>
            </a:pPr>
            <a:r>
              <a:t/>
            </a:r>
            <a:endParaRPr sz="1100">
              <a:solidFill>
                <a:srgbClr val="435D74"/>
              </a:solidFill>
              <a:latin typeface="Arial"/>
              <a:ea typeface="Arial"/>
              <a:cs typeface="Arial"/>
              <a:sym typeface="Arial"/>
            </a:endParaRPr>
          </a:p>
          <a:p>
            <a:pPr indent="0" lvl="0" marL="0" rtl="0" algn="ctr">
              <a:spcBef>
                <a:spcPts val="0"/>
              </a:spcBef>
              <a:spcAft>
                <a:spcPts val="0"/>
              </a:spcAft>
              <a:buNone/>
            </a:pPr>
            <a:r>
              <a:t/>
            </a:r>
            <a:endParaRPr sz="1400">
              <a:solidFill>
                <a:srgbClr val="435D74"/>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1826" name="Google Shape;1826;p72"/>
          <p:cNvSpPr txBox="1"/>
          <p:nvPr>
            <p:ph idx="4294967295" type="body"/>
          </p:nvPr>
        </p:nvSpPr>
        <p:spPr>
          <a:xfrm>
            <a:off x="1048350" y="412442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indent="0" lvl="0" marL="0" rtl="0" algn="ctr">
              <a:spcBef>
                <a:spcPts val="0"/>
              </a:spcBef>
              <a:spcAft>
                <a:spcPts val="0"/>
              </a:spcAft>
              <a:buNone/>
            </a:pPr>
            <a:r>
              <a:rPr lang="en" sz="1200" u="sng">
                <a:solidFill>
                  <a:srgbClr val="869FB2"/>
                </a:solidFill>
                <a:latin typeface="Arial"/>
                <a:ea typeface="Arial"/>
                <a:cs typeface="Arial"/>
                <a:sym typeface="Arial"/>
                <a:hlinkClick r:id="rId5">
                  <a:extLst>
                    <a:ext uri="{A12FA001-AC4F-418D-AE19-62706E023703}">
                      <ahyp:hlinkCl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extLst>
                    <a:ext uri="{A12FA001-AC4F-418D-AE19-62706E023703}">
                      <ahyp:hlinkCl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830" name="Shape 1830"/>
        <p:cNvGrpSpPr/>
        <p:nvPr/>
      </p:nvGrpSpPr>
      <p:grpSpPr>
        <a:xfrm>
          <a:off x="0" y="0"/>
          <a:ext cx="0" cy="0"/>
          <a:chOff x="0" y="0"/>
          <a:chExt cx="0" cy="0"/>
        </a:xfrm>
      </p:grpSpPr>
      <p:sp>
        <p:nvSpPr>
          <p:cNvPr id="1831" name="Google Shape;1831;p73"/>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1832" name="Google Shape;1832;p73"/>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1833" name="Google Shape;1833;p73"/>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sz="1200">
                <a:solidFill>
                  <a:srgbClr val="FFFFFF"/>
                </a:solidFill>
                <a:latin typeface="Arial"/>
                <a:ea typeface="Arial"/>
                <a:cs typeface="Arial"/>
                <a:sym typeface="Arial"/>
              </a:rPr>
              <a:t>Khand</a:t>
            </a:r>
            <a:endParaRPr b="1" sz="1200">
              <a:solidFill>
                <a:srgbClr val="FFFFFF"/>
              </a:solidFill>
              <a:latin typeface="Arial"/>
              <a:ea typeface="Arial"/>
              <a:cs typeface="Arial"/>
              <a:sym typeface="Arial"/>
            </a:endParaRPr>
          </a:p>
          <a:p>
            <a:pPr indent="0" lvl="0" marL="0" rtl="0" algn="ctr">
              <a:spcBef>
                <a:spcPts val="0"/>
              </a:spcBef>
              <a:spcAft>
                <a:spcPts val="0"/>
              </a:spcAft>
              <a:buNone/>
            </a:pPr>
            <a:r>
              <a:rPr b="1" lang="en" sz="1200">
                <a:solidFill>
                  <a:schemeClr val="lt1"/>
                </a:solidFill>
                <a:latin typeface="Arial"/>
                <a:ea typeface="Arial"/>
                <a:cs typeface="Arial"/>
                <a:sym typeface="Arial"/>
              </a:rPr>
              <a:t>(</a:t>
            </a:r>
            <a:r>
              <a:rPr lang="en" sz="1200">
                <a:solidFill>
                  <a:schemeClr val="lt1"/>
                </a:solidFill>
                <a:uFill>
                  <a:noFill/>
                </a:uFill>
                <a:latin typeface="Arial"/>
                <a:ea typeface="Arial"/>
                <a:cs typeface="Arial"/>
                <a:sym typeface="Arial"/>
                <a:hlinkClick r:id="rId3">
                  <a:extLst>
                    <a:ext uri="{A12FA001-AC4F-418D-AE19-62706E023703}">
                      <ahyp:hlinkClr val="tx"/>
                    </a:ext>
                  </a:extLst>
                </a:hlinkClick>
              </a:rPr>
              <a:t>https://fonts.google.com/specimen/Khand</a:t>
            </a:r>
            <a:r>
              <a:rPr lang="en" sz="1200">
                <a:solidFill>
                  <a:schemeClr val="lt1"/>
                </a:solidFill>
                <a:latin typeface="Arial"/>
                <a:ea typeface="Arial"/>
                <a:cs typeface="Arial"/>
                <a:sym typeface="Arial"/>
              </a:rPr>
              <a:t>)</a:t>
            </a:r>
            <a:endParaRPr sz="1200">
              <a:solidFill>
                <a:schemeClr val="lt1"/>
              </a:solidFill>
              <a:latin typeface="Arial"/>
              <a:ea typeface="Arial"/>
              <a:cs typeface="Arial"/>
              <a:sym typeface="Arial"/>
            </a:endParaRPr>
          </a:p>
          <a:p>
            <a:pPr indent="0" lvl="0" marL="0" rtl="0" algn="ctr">
              <a:spcBef>
                <a:spcPts val="0"/>
              </a:spcBef>
              <a:spcAft>
                <a:spcPts val="0"/>
              </a:spcAft>
              <a:buNone/>
            </a:pPr>
            <a:r>
              <a:t/>
            </a:r>
            <a:endParaRPr sz="1200">
              <a:solidFill>
                <a:srgbClr val="FFFFFF"/>
              </a:solidFill>
              <a:latin typeface="Arial"/>
              <a:ea typeface="Arial"/>
              <a:cs typeface="Arial"/>
              <a:sym typeface="Arial"/>
            </a:endParaRPr>
          </a:p>
          <a:p>
            <a:pPr indent="0" lvl="0" marL="0" rtl="0" algn="ctr">
              <a:spcBef>
                <a:spcPts val="0"/>
              </a:spcBef>
              <a:spcAft>
                <a:spcPts val="0"/>
              </a:spcAft>
              <a:buNone/>
            </a:pPr>
            <a:r>
              <a:rPr b="1" lang="en" sz="1200">
                <a:solidFill>
                  <a:srgbClr val="FFFFFF"/>
                </a:solidFill>
                <a:latin typeface="Arial"/>
                <a:ea typeface="Arial"/>
                <a:cs typeface="Arial"/>
                <a:sym typeface="Arial"/>
              </a:rPr>
              <a:t>Sintony</a:t>
            </a:r>
            <a:endParaRPr b="1" sz="1200">
              <a:solidFill>
                <a:srgbClr val="FFFFFF"/>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b="1" lang="en" sz="1200">
                <a:solidFill>
                  <a:schemeClr val="lt1"/>
                </a:solidFill>
                <a:latin typeface="Arial"/>
                <a:ea typeface="Arial"/>
                <a:cs typeface="Arial"/>
                <a:sym typeface="Arial"/>
              </a:rPr>
              <a:t>(</a:t>
            </a:r>
            <a:r>
              <a:rPr lang="en" sz="1200">
                <a:solidFill>
                  <a:schemeClr val="lt1"/>
                </a:solidFill>
                <a:uFill>
                  <a:noFill/>
                </a:uFill>
                <a:latin typeface="Arial"/>
                <a:ea typeface="Arial"/>
                <a:cs typeface="Arial"/>
                <a:sym typeface="Arial"/>
                <a:hlinkClick r:id="rId4">
                  <a:extLst>
                    <a:ext uri="{A12FA001-AC4F-418D-AE19-62706E023703}">
                      <ahyp:hlinkClr val="tx"/>
                    </a:ext>
                  </a:extLst>
                </a:hlinkClick>
              </a:rPr>
              <a:t>https://fonts.google.com/specimen/Sintony</a:t>
            </a:r>
            <a:r>
              <a:rPr lang="en" sz="1200">
                <a:solidFill>
                  <a:schemeClr val="lt1"/>
                </a:solidFill>
                <a:latin typeface="Arial"/>
                <a:ea typeface="Arial"/>
                <a:cs typeface="Arial"/>
                <a:sym typeface="Arial"/>
              </a:rPr>
              <a:t>)</a:t>
            </a:r>
            <a:endParaRPr sz="1200">
              <a:solidFill>
                <a:schemeClr val="lt1"/>
              </a:solidFill>
              <a:latin typeface="Arial"/>
              <a:ea typeface="Arial"/>
              <a:cs typeface="Arial"/>
              <a:sym typeface="Arial"/>
            </a:endParaRPr>
          </a:p>
        </p:txBody>
      </p:sp>
      <p:grpSp>
        <p:nvGrpSpPr>
          <p:cNvPr id="1834" name="Google Shape;1834;p73"/>
          <p:cNvGrpSpPr/>
          <p:nvPr/>
        </p:nvGrpSpPr>
        <p:grpSpPr>
          <a:xfrm>
            <a:off x="2052638" y="3498875"/>
            <a:ext cx="3976875" cy="754200"/>
            <a:chOff x="2052655" y="3498875"/>
            <a:chExt cx="3976875" cy="754200"/>
          </a:xfrm>
        </p:grpSpPr>
        <p:sp>
          <p:nvSpPr>
            <p:cNvPr id="1835" name="Google Shape;1835;p73"/>
            <p:cNvSpPr/>
            <p:nvPr/>
          </p:nvSpPr>
          <p:spPr>
            <a:xfrm>
              <a:off x="3114480" y="3498875"/>
              <a:ext cx="791400" cy="754200"/>
            </a:xfrm>
            <a:prstGeom prst="roundRect">
              <a:avLst>
                <a:gd fmla="val 16667" name="adj"/>
              </a:avLst>
            </a:prstGeom>
            <a:solidFill>
              <a:srgbClr val="FF740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73"/>
            <p:cNvSpPr/>
            <p:nvPr/>
          </p:nvSpPr>
          <p:spPr>
            <a:xfrm>
              <a:off x="4176300" y="3498875"/>
              <a:ext cx="791400" cy="754200"/>
            </a:xfrm>
            <a:prstGeom prst="roundRect">
              <a:avLst>
                <a:gd fmla="val 16667" name="adj"/>
              </a:avLst>
            </a:prstGeom>
            <a:solidFill>
              <a:srgbClr val="2B5396"/>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73"/>
            <p:cNvSpPr/>
            <p:nvPr/>
          </p:nvSpPr>
          <p:spPr>
            <a:xfrm>
              <a:off x="5238120" y="3498875"/>
              <a:ext cx="791400" cy="754200"/>
            </a:xfrm>
            <a:prstGeom prst="roundRect">
              <a:avLst>
                <a:gd fmla="val 16667" name="adj"/>
              </a:avLst>
            </a:prstGeom>
            <a:solidFill>
              <a:srgbClr val="D9D9D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73"/>
            <p:cNvSpPr/>
            <p:nvPr/>
          </p:nvSpPr>
          <p:spPr>
            <a:xfrm>
              <a:off x="2052655" y="3498875"/>
              <a:ext cx="791400" cy="754200"/>
            </a:xfrm>
            <a:prstGeom prst="roundRect">
              <a:avLst>
                <a:gd fmla="val 16667" name="adj"/>
              </a:avLst>
            </a:prstGeom>
            <a:solidFill>
              <a:srgbClr val="434343"/>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73"/>
            <p:cNvSpPr txBox="1"/>
            <p:nvPr/>
          </p:nvSpPr>
          <p:spPr>
            <a:xfrm>
              <a:off x="311448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#ff7400</a:t>
              </a:r>
              <a:endParaRPr sz="1000">
                <a:solidFill>
                  <a:srgbClr val="FFFFFF"/>
                </a:solidFill>
              </a:endParaRPr>
            </a:p>
          </p:txBody>
        </p:sp>
        <p:sp>
          <p:nvSpPr>
            <p:cNvPr id="1840" name="Google Shape;1840;p73"/>
            <p:cNvSpPr txBox="1"/>
            <p:nvPr/>
          </p:nvSpPr>
          <p:spPr>
            <a:xfrm>
              <a:off x="417630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#2b5396</a:t>
              </a:r>
              <a:endParaRPr sz="1000">
                <a:solidFill>
                  <a:srgbClr val="FFFFFF"/>
                </a:solidFill>
              </a:endParaRPr>
            </a:p>
          </p:txBody>
        </p:sp>
        <p:sp>
          <p:nvSpPr>
            <p:cNvPr id="1841" name="Google Shape;1841;p73"/>
            <p:cNvSpPr txBox="1"/>
            <p:nvPr/>
          </p:nvSpPr>
          <p:spPr>
            <a:xfrm>
              <a:off x="523813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#d9d9d9</a:t>
              </a:r>
              <a:endParaRPr sz="1000">
                <a:solidFill>
                  <a:srgbClr val="FFFFFF"/>
                </a:solidFill>
              </a:endParaRPr>
            </a:p>
          </p:txBody>
        </p:sp>
        <p:sp>
          <p:nvSpPr>
            <p:cNvPr id="1842" name="Google Shape;1842;p73"/>
            <p:cNvSpPr txBox="1"/>
            <p:nvPr/>
          </p:nvSpPr>
          <p:spPr>
            <a:xfrm>
              <a:off x="205265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3F3F3"/>
                  </a:solidFill>
                </a:rPr>
                <a:t>#434343</a:t>
              </a:r>
              <a:endParaRPr sz="1000">
                <a:solidFill>
                  <a:srgbClr val="F3F3F3"/>
                </a:solidFill>
              </a:endParaRPr>
            </a:p>
          </p:txBody>
        </p:sp>
      </p:grpSp>
      <p:grpSp>
        <p:nvGrpSpPr>
          <p:cNvPr id="1843" name="Google Shape;1843;p73"/>
          <p:cNvGrpSpPr/>
          <p:nvPr/>
        </p:nvGrpSpPr>
        <p:grpSpPr>
          <a:xfrm>
            <a:off x="6299952" y="3498875"/>
            <a:ext cx="791411" cy="754200"/>
            <a:chOff x="5238120" y="3498875"/>
            <a:chExt cx="791411" cy="754200"/>
          </a:xfrm>
        </p:grpSpPr>
        <p:sp>
          <p:nvSpPr>
            <p:cNvPr id="1844" name="Google Shape;1844;p73"/>
            <p:cNvSpPr/>
            <p:nvPr/>
          </p:nvSpPr>
          <p:spPr>
            <a:xfrm>
              <a:off x="5238120" y="3498875"/>
              <a:ext cx="791400" cy="754200"/>
            </a:xfrm>
            <a:prstGeom prst="roundRect">
              <a:avLst>
                <a:gd fmla="val 16667" name="adj"/>
              </a:avLst>
            </a:prstGeom>
            <a:solidFill>
              <a:srgbClr val="FFFFFF"/>
            </a:solidFill>
            <a:ln cap="flat" cmpd="sng" w="9525">
              <a:solidFill>
                <a:srgbClr val="D9D9D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73"/>
            <p:cNvSpPr txBox="1"/>
            <p:nvPr/>
          </p:nvSpPr>
          <p:spPr>
            <a:xfrm>
              <a:off x="5238130" y="3655925"/>
              <a:ext cx="791400" cy="440100"/>
            </a:xfrm>
            <a:prstGeom prst="rect">
              <a:avLst/>
            </a:prstGeom>
            <a:solidFill>
              <a:srgbClr val="FFFFFF"/>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434343"/>
                  </a:solidFill>
                </a:rPr>
                <a:t>#ffffff</a:t>
              </a:r>
              <a:endParaRPr sz="1000">
                <a:solidFill>
                  <a:srgbClr val="434343"/>
                </a:solidFill>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849" name="Shape 1849"/>
        <p:cNvGrpSpPr/>
        <p:nvPr/>
      </p:nvGrpSpPr>
      <p:grpSpPr>
        <a:xfrm>
          <a:off x="0" y="0"/>
          <a:ext cx="0" cy="0"/>
          <a:chOff x="0" y="0"/>
          <a:chExt cx="0" cy="0"/>
        </a:xfrm>
      </p:grpSpPr>
      <p:sp>
        <p:nvSpPr>
          <p:cNvPr id="1850" name="Google Shape;1850;p74"/>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1851" name="Google Shape;1851;p74"/>
          <p:cNvSpPr txBox="1"/>
          <p:nvPr>
            <p:ph idx="4294967295" type="body"/>
          </p:nvPr>
        </p:nvSpPr>
        <p:spPr>
          <a:xfrm>
            <a:off x="1068100" y="1534076"/>
            <a:ext cx="70473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Arial"/>
                <a:ea typeface="Arial"/>
                <a:cs typeface="Arial"/>
                <a:sym typeface="Arial"/>
              </a:rPr>
              <a:t>You can easily</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resize</a:t>
            </a:r>
            <a:r>
              <a:rPr lang="en" sz="1100">
                <a:solidFill>
                  <a:srgbClr val="435D74"/>
                </a:solidFill>
                <a:latin typeface="Arial"/>
                <a:ea typeface="Arial"/>
                <a:cs typeface="Arial"/>
                <a:sym typeface="Arial"/>
              </a:rPr>
              <a:t> </a:t>
            </a:r>
            <a:r>
              <a:rPr lang="en" sz="1100">
                <a:solidFill>
                  <a:srgbClr val="FFFFFF"/>
                </a:solidFill>
                <a:latin typeface="Arial"/>
                <a:ea typeface="Arial"/>
                <a:cs typeface="Arial"/>
                <a:sym typeface="Arial"/>
              </a:rPr>
              <a:t>these resources </a:t>
            </a:r>
            <a:r>
              <a:rPr lang="en">
                <a:solidFill>
                  <a:srgbClr val="FFFFFF"/>
                </a:solidFill>
                <a:latin typeface="Arial"/>
                <a:ea typeface="Arial"/>
                <a:cs typeface="Arial"/>
                <a:sym typeface="Arial"/>
              </a:rPr>
              <a:t>without losing </a:t>
            </a:r>
            <a:r>
              <a:rPr lang="en" sz="1100">
                <a:solidFill>
                  <a:srgbClr val="FFFFFF"/>
                </a:solidFill>
                <a:latin typeface="Arial"/>
                <a:ea typeface="Arial"/>
                <a:cs typeface="Arial"/>
                <a:sym typeface="Arial"/>
              </a:rPr>
              <a:t>quality. To</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change the color</a:t>
            </a:r>
            <a:r>
              <a:rPr lang="en" sz="1100">
                <a:solidFill>
                  <a:srgbClr val="FFFFFF"/>
                </a:solidFill>
                <a:latin typeface="Arial"/>
                <a:ea typeface="Arial"/>
                <a:cs typeface="Arial"/>
                <a:sym typeface="Arial"/>
              </a:rPr>
              <a:t>, just ungroup the resource and click on the object you want to change. Then, click on the paint bucket and select the color you want. </a:t>
            </a:r>
            <a:r>
              <a:rPr lang="en">
                <a:solidFill>
                  <a:srgbClr val="FFFFFF"/>
                </a:solidFill>
                <a:latin typeface="Arial"/>
                <a:ea typeface="Arial"/>
                <a:cs typeface="Arial"/>
                <a:sym typeface="Arial"/>
              </a:rPr>
              <a:t>G</a:t>
            </a:r>
            <a:r>
              <a:rPr lang="en" sz="1100">
                <a:solidFill>
                  <a:srgbClr val="FFFFFF"/>
                </a:solidFill>
                <a:latin typeface="Arial"/>
                <a:ea typeface="Arial"/>
                <a:cs typeface="Arial"/>
                <a:sym typeface="Arial"/>
              </a:rPr>
              <a:t>roup the resource again when you’re done.</a:t>
            </a:r>
            <a:endParaRPr sz="1100">
              <a:solidFill>
                <a:srgbClr val="FFFFFF"/>
              </a:solidFill>
              <a:latin typeface="Arial"/>
              <a:ea typeface="Arial"/>
              <a:cs typeface="Arial"/>
              <a:sym typeface="Arial"/>
            </a:endParaRPr>
          </a:p>
        </p:txBody>
      </p:sp>
      <p:grpSp>
        <p:nvGrpSpPr>
          <p:cNvPr id="1852" name="Google Shape;1852;p74"/>
          <p:cNvGrpSpPr/>
          <p:nvPr/>
        </p:nvGrpSpPr>
        <p:grpSpPr>
          <a:xfrm>
            <a:off x="5156078" y="3085736"/>
            <a:ext cx="474294" cy="551291"/>
            <a:chOff x="4727025" y="1332775"/>
            <a:chExt cx="59900" cy="69625"/>
          </a:xfrm>
        </p:grpSpPr>
        <p:sp>
          <p:nvSpPr>
            <p:cNvPr id="1853" name="Google Shape;1853;p74"/>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74"/>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5" name="Google Shape;1855;p74"/>
          <p:cNvGrpSpPr/>
          <p:nvPr/>
        </p:nvGrpSpPr>
        <p:grpSpPr>
          <a:xfrm>
            <a:off x="5769734" y="2314340"/>
            <a:ext cx="555653" cy="557031"/>
            <a:chOff x="4820425" y="1329900"/>
            <a:chExt cx="70175" cy="70350"/>
          </a:xfrm>
        </p:grpSpPr>
        <p:sp>
          <p:nvSpPr>
            <p:cNvPr id="1856" name="Google Shape;1856;p74"/>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74"/>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74"/>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74"/>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0" name="Google Shape;1860;p74"/>
          <p:cNvGrpSpPr/>
          <p:nvPr/>
        </p:nvGrpSpPr>
        <p:grpSpPr>
          <a:xfrm>
            <a:off x="6396103" y="2318845"/>
            <a:ext cx="582574" cy="533871"/>
            <a:chOff x="4903200" y="1331525"/>
            <a:chExt cx="73575" cy="67425"/>
          </a:xfrm>
        </p:grpSpPr>
        <p:sp>
          <p:nvSpPr>
            <p:cNvPr id="1861" name="Google Shape;1861;p74"/>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74"/>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3" name="Google Shape;1863;p74"/>
          <p:cNvGrpSpPr/>
          <p:nvPr/>
        </p:nvGrpSpPr>
        <p:grpSpPr>
          <a:xfrm>
            <a:off x="5755581" y="3078709"/>
            <a:ext cx="583960" cy="565345"/>
            <a:chOff x="4815575" y="1416800"/>
            <a:chExt cx="73750" cy="71400"/>
          </a:xfrm>
        </p:grpSpPr>
        <p:sp>
          <p:nvSpPr>
            <p:cNvPr id="1864" name="Google Shape;1864;p74"/>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74"/>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74"/>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7" name="Google Shape;1867;p74"/>
          <p:cNvGrpSpPr/>
          <p:nvPr/>
        </p:nvGrpSpPr>
        <p:grpSpPr>
          <a:xfrm>
            <a:off x="6390362" y="3108896"/>
            <a:ext cx="589898" cy="504970"/>
            <a:chOff x="4902475" y="1418875"/>
            <a:chExt cx="74500" cy="63775"/>
          </a:xfrm>
        </p:grpSpPr>
        <p:sp>
          <p:nvSpPr>
            <p:cNvPr id="1868" name="Google Shape;1868;p74"/>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74"/>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0" name="Google Shape;1870;p74"/>
          <p:cNvGrpSpPr/>
          <p:nvPr/>
        </p:nvGrpSpPr>
        <p:grpSpPr>
          <a:xfrm>
            <a:off x="5765577" y="3826000"/>
            <a:ext cx="563967" cy="567127"/>
            <a:chOff x="4818100" y="1507675"/>
            <a:chExt cx="71225" cy="71625"/>
          </a:xfrm>
        </p:grpSpPr>
        <p:sp>
          <p:nvSpPr>
            <p:cNvPr id="1871" name="Google Shape;1871;p74"/>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74"/>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74"/>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74"/>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5" name="Google Shape;1875;p74"/>
          <p:cNvGrpSpPr/>
          <p:nvPr/>
        </p:nvGrpSpPr>
        <p:grpSpPr>
          <a:xfrm>
            <a:off x="5079075" y="3829461"/>
            <a:ext cx="628301" cy="588505"/>
            <a:chOff x="4721450" y="1509475"/>
            <a:chExt cx="79350" cy="74325"/>
          </a:xfrm>
        </p:grpSpPr>
        <p:sp>
          <p:nvSpPr>
            <p:cNvPr id="1876" name="Google Shape;1876;p74"/>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74"/>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74"/>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74"/>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0" name="Google Shape;1880;p74"/>
          <p:cNvGrpSpPr/>
          <p:nvPr/>
        </p:nvGrpSpPr>
        <p:grpSpPr>
          <a:xfrm>
            <a:off x="6424608" y="3814027"/>
            <a:ext cx="557038" cy="562772"/>
            <a:chOff x="4906800" y="1507500"/>
            <a:chExt cx="70350" cy="71075"/>
          </a:xfrm>
        </p:grpSpPr>
        <p:sp>
          <p:nvSpPr>
            <p:cNvPr id="1881" name="Google Shape;1881;p74"/>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74"/>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74"/>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74"/>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74"/>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6" name="Google Shape;1886;p74"/>
          <p:cNvGrpSpPr/>
          <p:nvPr/>
        </p:nvGrpSpPr>
        <p:grpSpPr>
          <a:xfrm>
            <a:off x="4462216" y="2340963"/>
            <a:ext cx="517934" cy="517934"/>
            <a:chOff x="3736598" y="2170606"/>
            <a:chExt cx="404889" cy="404889"/>
          </a:xfrm>
        </p:grpSpPr>
        <p:sp>
          <p:nvSpPr>
            <p:cNvPr id="1887" name="Google Shape;1887;p74"/>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74"/>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74"/>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74"/>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1" name="Google Shape;1891;p74"/>
          <p:cNvGrpSpPr/>
          <p:nvPr/>
        </p:nvGrpSpPr>
        <p:grpSpPr>
          <a:xfrm>
            <a:off x="3729277" y="2341061"/>
            <a:ext cx="586986" cy="517740"/>
            <a:chOff x="3161917" y="2170682"/>
            <a:chExt cx="458870" cy="404737"/>
          </a:xfrm>
        </p:grpSpPr>
        <p:sp>
          <p:nvSpPr>
            <p:cNvPr id="1892" name="Google Shape;1892;p74"/>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74"/>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74"/>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5" name="Google Shape;1895;p74"/>
          <p:cNvGrpSpPr/>
          <p:nvPr/>
        </p:nvGrpSpPr>
        <p:grpSpPr>
          <a:xfrm>
            <a:off x="3752299" y="3102400"/>
            <a:ext cx="540943" cy="517963"/>
            <a:chOff x="3179914" y="2889488"/>
            <a:chExt cx="422876" cy="404911"/>
          </a:xfrm>
        </p:grpSpPr>
        <p:sp>
          <p:nvSpPr>
            <p:cNvPr id="1896" name="Google Shape;1896;p74"/>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74"/>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74"/>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74"/>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74"/>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74"/>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2" name="Google Shape;1902;p74"/>
          <p:cNvGrpSpPr/>
          <p:nvPr/>
        </p:nvGrpSpPr>
        <p:grpSpPr>
          <a:xfrm>
            <a:off x="4453093" y="3102358"/>
            <a:ext cx="536180" cy="518047"/>
            <a:chOff x="3729467" y="2889422"/>
            <a:chExt cx="419153" cy="404977"/>
          </a:xfrm>
        </p:grpSpPr>
        <p:sp>
          <p:nvSpPr>
            <p:cNvPr id="1903" name="Google Shape;1903;p74"/>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74"/>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74"/>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74"/>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74"/>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74"/>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74"/>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0" name="Google Shape;1910;p74"/>
          <p:cNvGrpSpPr/>
          <p:nvPr/>
        </p:nvGrpSpPr>
        <p:grpSpPr>
          <a:xfrm>
            <a:off x="1990126" y="3445787"/>
            <a:ext cx="965351" cy="134611"/>
            <a:chOff x="4411970" y="2962952"/>
            <a:chExt cx="706544" cy="104212"/>
          </a:xfrm>
        </p:grpSpPr>
        <p:sp>
          <p:nvSpPr>
            <p:cNvPr id="1911" name="Google Shape;1911;p74"/>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74"/>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74"/>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74"/>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5" name="Google Shape;1915;p74"/>
          <p:cNvGrpSpPr/>
          <p:nvPr/>
        </p:nvGrpSpPr>
        <p:grpSpPr>
          <a:xfrm>
            <a:off x="1990126" y="3041077"/>
            <a:ext cx="960158" cy="289172"/>
            <a:chOff x="4411970" y="2726085"/>
            <a:chExt cx="643107" cy="193659"/>
          </a:xfrm>
        </p:grpSpPr>
        <p:sp>
          <p:nvSpPr>
            <p:cNvPr id="1916" name="Google Shape;1916;p74"/>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74"/>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74"/>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9" name="Google Shape;1919;p74"/>
          <p:cNvGrpSpPr/>
          <p:nvPr/>
        </p:nvGrpSpPr>
        <p:grpSpPr>
          <a:xfrm>
            <a:off x="998624" y="3295400"/>
            <a:ext cx="811503" cy="252584"/>
            <a:chOff x="4411970" y="4340222"/>
            <a:chExt cx="779467" cy="242683"/>
          </a:xfrm>
        </p:grpSpPr>
        <p:sp>
          <p:nvSpPr>
            <p:cNvPr id="1920" name="Google Shape;1920;p74"/>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74"/>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74"/>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3" name="Google Shape;1923;p74"/>
          <p:cNvGrpSpPr/>
          <p:nvPr/>
        </p:nvGrpSpPr>
        <p:grpSpPr>
          <a:xfrm>
            <a:off x="1990126" y="2709308"/>
            <a:ext cx="965160" cy="216230"/>
            <a:chOff x="4411970" y="2468674"/>
            <a:chExt cx="747317" cy="167425"/>
          </a:xfrm>
        </p:grpSpPr>
        <p:sp>
          <p:nvSpPr>
            <p:cNvPr id="1924" name="Google Shape;1924;p74"/>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74"/>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26" name="Google Shape;1926;p74"/>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27" name="Google Shape;1927;p74"/>
          <p:cNvGrpSpPr/>
          <p:nvPr/>
        </p:nvGrpSpPr>
        <p:grpSpPr>
          <a:xfrm>
            <a:off x="997692" y="2334687"/>
            <a:ext cx="1959041" cy="208784"/>
            <a:chOff x="6336019" y="3733725"/>
            <a:chExt cx="2566206" cy="351310"/>
          </a:xfrm>
        </p:grpSpPr>
        <p:sp>
          <p:nvSpPr>
            <p:cNvPr id="1928" name="Google Shape;1928;p74"/>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74"/>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74"/>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74"/>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2" name="Google Shape;1932;p74"/>
          <p:cNvGrpSpPr/>
          <p:nvPr/>
        </p:nvGrpSpPr>
        <p:grpSpPr>
          <a:xfrm>
            <a:off x="1990126" y="3950602"/>
            <a:ext cx="946551" cy="153200"/>
            <a:chOff x="4404545" y="3301592"/>
            <a:chExt cx="782403" cy="129272"/>
          </a:xfrm>
        </p:grpSpPr>
        <p:sp>
          <p:nvSpPr>
            <p:cNvPr id="1933" name="Google Shape;1933;p74"/>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74"/>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5" name="Google Shape;1935;p74"/>
          <p:cNvGrpSpPr/>
          <p:nvPr/>
        </p:nvGrpSpPr>
        <p:grpSpPr>
          <a:xfrm>
            <a:off x="1990126" y="3695937"/>
            <a:ext cx="962257" cy="139127"/>
            <a:chOff x="4411970" y="3131459"/>
            <a:chExt cx="710520" cy="117397"/>
          </a:xfrm>
        </p:grpSpPr>
        <p:sp>
          <p:nvSpPr>
            <p:cNvPr id="1936" name="Google Shape;1936;p74"/>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74"/>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1938" name="Google Shape;1938;p74"/>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39" name="Google Shape;1939;p74"/>
          <p:cNvGrpSpPr/>
          <p:nvPr/>
        </p:nvGrpSpPr>
        <p:grpSpPr>
          <a:xfrm>
            <a:off x="990271" y="3621603"/>
            <a:ext cx="823838" cy="458988"/>
            <a:chOff x="4411970" y="1801825"/>
            <a:chExt cx="734586" cy="409262"/>
          </a:xfrm>
        </p:grpSpPr>
        <p:sp>
          <p:nvSpPr>
            <p:cNvPr id="1940" name="Google Shape;1940;p74"/>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74"/>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2" name="Google Shape;1942;p74"/>
          <p:cNvGrpSpPr/>
          <p:nvPr/>
        </p:nvGrpSpPr>
        <p:grpSpPr>
          <a:xfrm>
            <a:off x="3095243" y="2339173"/>
            <a:ext cx="521514" cy="521514"/>
            <a:chOff x="5681300" y="2527788"/>
            <a:chExt cx="805800" cy="805800"/>
          </a:xfrm>
        </p:grpSpPr>
        <p:sp>
          <p:nvSpPr>
            <p:cNvPr id="1943" name="Google Shape;1943;p74"/>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74"/>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5" name="Google Shape;1945;p74"/>
          <p:cNvGrpSpPr/>
          <p:nvPr/>
        </p:nvGrpSpPr>
        <p:grpSpPr>
          <a:xfrm>
            <a:off x="3089483" y="3094865"/>
            <a:ext cx="533033" cy="533033"/>
            <a:chOff x="4049800" y="640400"/>
            <a:chExt cx="858900" cy="858900"/>
          </a:xfrm>
        </p:grpSpPr>
        <p:sp>
          <p:nvSpPr>
            <p:cNvPr id="1946" name="Google Shape;1946;p74"/>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74"/>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8" name="Google Shape;1948;p74"/>
          <p:cNvGrpSpPr/>
          <p:nvPr/>
        </p:nvGrpSpPr>
        <p:grpSpPr>
          <a:xfrm>
            <a:off x="3014966" y="3772543"/>
            <a:ext cx="682068" cy="682068"/>
            <a:chOff x="5080188" y="927900"/>
            <a:chExt cx="961200" cy="961200"/>
          </a:xfrm>
        </p:grpSpPr>
        <p:sp>
          <p:nvSpPr>
            <p:cNvPr id="1949" name="Google Shape;1949;p74"/>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74"/>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74"/>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74"/>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74"/>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74"/>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74"/>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74"/>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7" name="Google Shape;1957;p74"/>
          <p:cNvGrpSpPr/>
          <p:nvPr/>
        </p:nvGrpSpPr>
        <p:grpSpPr>
          <a:xfrm>
            <a:off x="4478465" y="3869234"/>
            <a:ext cx="505650" cy="504006"/>
            <a:chOff x="6039282" y="1042577"/>
            <a:chExt cx="734315" cy="731929"/>
          </a:xfrm>
        </p:grpSpPr>
        <p:sp>
          <p:nvSpPr>
            <p:cNvPr id="1958" name="Google Shape;1958;p74"/>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74"/>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74"/>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74"/>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74"/>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74"/>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74"/>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74"/>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74"/>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74"/>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74"/>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74"/>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74"/>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74"/>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74"/>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74"/>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74"/>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74"/>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74"/>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74"/>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74"/>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9" name="Google Shape;1979;p74"/>
          <p:cNvGrpSpPr/>
          <p:nvPr/>
        </p:nvGrpSpPr>
        <p:grpSpPr>
          <a:xfrm>
            <a:off x="5091067" y="2298862"/>
            <a:ext cx="567744" cy="602136"/>
            <a:chOff x="1825800" y="1651625"/>
            <a:chExt cx="539989" cy="571775"/>
          </a:xfrm>
        </p:grpSpPr>
        <p:sp>
          <p:nvSpPr>
            <p:cNvPr id="1980" name="Google Shape;1980;p74"/>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74"/>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74"/>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74"/>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4" name="Google Shape;1984;p74"/>
          <p:cNvGrpSpPr/>
          <p:nvPr/>
        </p:nvGrpSpPr>
        <p:grpSpPr>
          <a:xfrm>
            <a:off x="3765995" y="3855579"/>
            <a:ext cx="508123" cy="507955"/>
            <a:chOff x="1897577" y="2802432"/>
            <a:chExt cx="492176" cy="492014"/>
          </a:xfrm>
        </p:grpSpPr>
        <p:sp>
          <p:nvSpPr>
            <p:cNvPr id="1985" name="Google Shape;1985;p74"/>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74"/>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74"/>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74"/>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74"/>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74"/>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74"/>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74"/>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74"/>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74"/>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74"/>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74"/>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7" name="Google Shape;1997;p74"/>
          <p:cNvGrpSpPr/>
          <p:nvPr/>
        </p:nvGrpSpPr>
        <p:grpSpPr>
          <a:xfrm>
            <a:off x="997525" y="4169123"/>
            <a:ext cx="809227" cy="200842"/>
            <a:chOff x="2013045" y="4813233"/>
            <a:chExt cx="921986" cy="228854"/>
          </a:xfrm>
        </p:grpSpPr>
        <p:sp>
          <p:nvSpPr>
            <p:cNvPr id="1998" name="Google Shape;1998;p74"/>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74"/>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0" name="Google Shape;2000;p74"/>
          <p:cNvGrpSpPr/>
          <p:nvPr/>
        </p:nvGrpSpPr>
        <p:grpSpPr>
          <a:xfrm>
            <a:off x="1005985" y="2656004"/>
            <a:ext cx="792421" cy="269941"/>
            <a:chOff x="1046767" y="4756633"/>
            <a:chExt cx="859646" cy="292841"/>
          </a:xfrm>
        </p:grpSpPr>
        <p:sp>
          <p:nvSpPr>
            <p:cNvPr id="2001" name="Google Shape;2001;p74"/>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74"/>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74"/>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04" name="Google Shape;2004;p74"/>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74"/>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74"/>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74"/>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08" name="Google Shape;2008;p74"/>
          <p:cNvGrpSpPr/>
          <p:nvPr/>
        </p:nvGrpSpPr>
        <p:grpSpPr>
          <a:xfrm>
            <a:off x="7141841" y="2550562"/>
            <a:ext cx="166473" cy="141497"/>
            <a:chOff x="4660325" y="1866850"/>
            <a:chExt cx="68350" cy="58100"/>
          </a:xfrm>
        </p:grpSpPr>
        <p:sp>
          <p:nvSpPr>
            <p:cNvPr id="2009" name="Google Shape;2009;p74"/>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74"/>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1" name="Google Shape;2011;p74"/>
          <p:cNvGrpSpPr/>
          <p:nvPr/>
        </p:nvGrpSpPr>
        <p:grpSpPr>
          <a:xfrm>
            <a:off x="7451186" y="2576286"/>
            <a:ext cx="162515" cy="90049"/>
            <a:chOff x="4791775" y="1877500"/>
            <a:chExt cx="66725" cy="36975"/>
          </a:xfrm>
        </p:grpSpPr>
        <p:sp>
          <p:nvSpPr>
            <p:cNvPr id="2012" name="Google Shape;2012;p74"/>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74"/>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4" name="Google Shape;2014;p74"/>
          <p:cNvGrpSpPr/>
          <p:nvPr/>
        </p:nvGrpSpPr>
        <p:grpSpPr>
          <a:xfrm>
            <a:off x="7772899" y="2576286"/>
            <a:ext cx="144979" cy="90049"/>
            <a:chOff x="4923925" y="1877500"/>
            <a:chExt cx="59525" cy="36975"/>
          </a:xfrm>
        </p:grpSpPr>
        <p:sp>
          <p:nvSpPr>
            <p:cNvPr id="2015" name="Google Shape;2015;p74"/>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74"/>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7" name="Google Shape;2017;p74"/>
          <p:cNvGrpSpPr/>
          <p:nvPr/>
        </p:nvGrpSpPr>
        <p:grpSpPr>
          <a:xfrm>
            <a:off x="8067390" y="2558477"/>
            <a:ext cx="141447" cy="125667"/>
            <a:chOff x="5058450" y="1870100"/>
            <a:chExt cx="58075" cy="51600"/>
          </a:xfrm>
        </p:grpSpPr>
        <p:sp>
          <p:nvSpPr>
            <p:cNvPr id="2018" name="Google Shape;2018;p74"/>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74"/>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0" name="Google Shape;2020;p74"/>
          <p:cNvGrpSpPr/>
          <p:nvPr/>
        </p:nvGrpSpPr>
        <p:grpSpPr>
          <a:xfrm>
            <a:off x="7481905" y="2980885"/>
            <a:ext cx="101077" cy="107645"/>
            <a:chOff x="4811425" y="2065025"/>
            <a:chExt cx="41500" cy="44200"/>
          </a:xfrm>
        </p:grpSpPr>
        <p:sp>
          <p:nvSpPr>
            <p:cNvPr id="2021" name="Google Shape;2021;p74"/>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74"/>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3" name="Google Shape;2023;p74"/>
          <p:cNvGrpSpPr/>
          <p:nvPr/>
        </p:nvGrpSpPr>
        <p:grpSpPr>
          <a:xfrm>
            <a:off x="7774342" y="2981098"/>
            <a:ext cx="120867" cy="107218"/>
            <a:chOff x="4929875" y="2065025"/>
            <a:chExt cx="49625" cy="44025"/>
          </a:xfrm>
        </p:grpSpPr>
        <p:sp>
          <p:nvSpPr>
            <p:cNvPr id="2024" name="Google Shape;2024;p74"/>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74"/>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6" name="Google Shape;2026;p74"/>
          <p:cNvGrpSpPr/>
          <p:nvPr/>
        </p:nvGrpSpPr>
        <p:grpSpPr>
          <a:xfrm>
            <a:off x="8103011" y="2984112"/>
            <a:ext cx="70206" cy="101191"/>
            <a:chOff x="5083925" y="2066350"/>
            <a:chExt cx="28825" cy="41550"/>
          </a:xfrm>
        </p:grpSpPr>
        <p:sp>
          <p:nvSpPr>
            <p:cNvPr id="2027" name="Google Shape;2027;p74"/>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74"/>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9" name="Google Shape;2029;p74"/>
          <p:cNvGrpSpPr/>
          <p:nvPr/>
        </p:nvGrpSpPr>
        <p:grpSpPr>
          <a:xfrm>
            <a:off x="7134565" y="2999759"/>
            <a:ext cx="181026" cy="69896"/>
            <a:chOff x="4659775" y="2072775"/>
            <a:chExt cx="74325" cy="28700"/>
          </a:xfrm>
        </p:grpSpPr>
        <p:sp>
          <p:nvSpPr>
            <p:cNvPr id="2030" name="Google Shape;2030;p74"/>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74"/>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74"/>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3" name="Google Shape;2033;p74"/>
          <p:cNvGrpSpPr/>
          <p:nvPr/>
        </p:nvGrpSpPr>
        <p:grpSpPr>
          <a:xfrm>
            <a:off x="8054421" y="2790324"/>
            <a:ext cx="167387" cy="89197"/>
            <a:chOff x="4662475" y="1976500"/>
            <a:chExt cx="68725" cy="36625"/>
          </a:xfrm>
        </p:grpSpPr>
        <p:sp>
          <p:nvSpPr>
            <p:cNvPr id="2034" name="Google Shape;2034;p74"/>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74"/>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74"/>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7" name="Google Shape;2037;p74"/>
          <p:cNvGrpSpPr/>
          <p:nvPr/>
        </p:nvGrpSpPr>
        <p:grpSpPr>
          <a:xfrm>
            <a:off x="7751326" y="2793764"/>
            <a:ext cx="166899" cy="82317"/>
            <a:chOff x="4920150" y="1977875"/>
            <a:chExt cx="68525" cy="33800"/>
          </a:xfrm>
        </p:grpSpPr>
        <p:sp>
          <p:nvSpPr>
            <p:cNvPr id="2038" name="Google Shape;2038;p74"/>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74"/>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74"/>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1" name="Google Shape;2041;p74"/>
          <p:cNvGrpSpPr/>
          <p:nvPr/>
        </p:nvGrpSpPr>
        <p:grpSpPr>
          <a:xfrm>
            <a:off x="7162483" y="3197682"/>
            <a:ext cx="125190" cy="127859"/>
            <a:chOff x="4676550" y="2160575"/>
            <a:chExt cx="51400" cy="52500"/>
          </a:xfrm>
        </p:grpSpPr>
        <p:sp>
          <p:nvSpPr>
            <p:cNvPr id="2042" name="Google Shape;2042;p74"/>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74"/>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74"/>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5" name="Google Shape;2045;p74"/>
          <p:cNvGrpSpPr/>
          <p:nvPr/>
        </p:nvGrpSpPr>
        <p:grpSpPr>
          <a:xfrm>
            <a:off x="7459741" y="3204714"/>
            <a:ext cx="145405" cy="113794"/>
            <a:chOff x="4768325" y="2163475"/>
            <a:chExt cx="59700" cy="46725"/>
          </a:xfrm>
        </p:grpSpPr>
        <p:sp>
          <p:nvSpPr>
            <p:cNvPr id="2046" name="Google Shape;2046;p74"/>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74"/>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48" name="Google Shape;2048;p74"/>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74"/>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74"/>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74"/>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74"/>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74"/>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54" name="Google Shape;2054;p74"/>
          <p:cNvGrpSpPr/>
          <p:nvPr/>
        </p:nvGrpSpPr>
        <p:grpSpPr>
          <a:xfrm>
            <a:off x="7476059" y="3459808"/>
            <a:ext cx="112768" cy="106853"/>
            <a:chOff x="4768575" y="2253950"/>
            <a:chExt cx="46300" cy="43875"/>
          </a:xfrm>
        </p:grpSpPr>
        <p:sp>
          <p:nvSpPr>
            <p:cNvPr id="2055" name="Google Shape;2055;p74"/>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74"/>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7" name="Google Shape;2057;p74"/>
          <p:cNvGrpSpPr/>
          <p:nvPr/>
        </p:nvGrpSpPr>
        <p:grpSpPr>
          <a:xfrm>
            <a:off x="7775682" y="3948834"/>
            <a:ext cx="118187" cy="146246"/>
            <a:chOff x="4960900" y="2433225"/>
            <a:chExt cx="48525" cy="60050"/>
          </a:xfrm>
        </p:grpSpPr>
        <p:sp>
          <p:nvSpPr>
            <p:cNvPr id="2058" name="Google Shape;2058;p74"/>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74"/>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0" name="Google Shape;2060;p74"/>
          <p:cNvGrpSpPr/>
          <p:nvPr/>
        </p:nvGrpSpPr>
        <p:grpSpPr>
          <a:xfrm>
            <a:off x="7464247" y="4212895"/>
            <a:ext cx="136394" cy="143810"/>
            <a:chOff x="4854075" y="2527625"/>
            <a:chExt cx="56000" cy="59050"/>
          </a:xfrm>
        </p:grpSpPr>
        <p:sp>
          <p:nvSpPr>
            <p:cNvPr id="2061" name="Google Shape;2061;p74"/>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74"/>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63" name="Google Shape;2063;p74"/>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74"/>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74"/>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66" name="Google Shape;2066;p74"/>
          <p:cNvGrpSpPr/>
          <p:nvPr/>
        </p:nvGrpSpPr>
        <p:grpSpPr>
          <a:xfrm>
            <a:off x="8088458" y="3676639"/>
            <a:ext cx="99312" cy="160797"/>
            <a:chOff x="5059700" y="2334775"/>
            <a:chExt cx="40775" cy="66025"/>
          </a:xfrm>
        </p:grpSpPr>
        <p:sp>
          <p:nvSpPr>
            <p:cNvPr id="2067" name="Google Shape;2067;p74"/>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74"/>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74"/>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74"/>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74"/>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74"/>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74"/>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74"/>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74"/>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6" name="Google Shape;2076;p74"/>
          <p:cNvGrpSpPr/>
          <p:nvPr/>
        </p:nvGrpSpPr>
        <p:grpSpPr>
          <a:xfrm>
            <a:off x="8045622" y="3941771"/>
            <a:ext cx="184984" cy="160371"/>
            <a:chOff x="5037700" y="2430325"/>
            <a:chExt cx="75950" cy="65850"/>
          </a:xfrm>
        </p:grpSpPr>
        <p:sp>
          <p:nvSpPr>
            <p:cNvPr id="2077" name="Google Shape;2077;p74"/>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74"/>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9" name="Google Shape;2079;p74"/>
          <p:cNvGrpSpPr/>
          <p:nvPr/>
        </p:nvGrpSpPr>
        <p:grpSpPr>
          <a:xfrm>
            <a:off x="7465128" y="3708223"/>
            <a:ext cx="173014" cy="97629"/>
            <a:chOff x="4756975" y="2341800"/>
            <a:chExt cx="91975" cy="51925"/>
          </a:xfrm>
        </p:grpSpPr>
        <p:sp>
          <p:nvSpPr>
            <p:cNvPr id="2080" name="Google Shape;2080;p74"/>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74"/>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74"/>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74"/>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74"/>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74"/>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74"/>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74"/>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74"/>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74"/>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74"/>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74"/>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74"/>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74"/>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74"/>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74"/>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74"/>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74"/>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74"/>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74"/>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0" name="Google Shape;2100;p74"/>
          <p:cNvGrpSpPr/>
          <p:nvPr/>
        </p:nvGrpSpPr>
        <p:grpSpPr>
          <a:xfrm>
            <a:off x="7732065" y="4196920"/>
            <a:ext cx="212497" cy="175761"/>
            <a:chOff x="4943575" y="2516350"/>
            <a:chExt cx="98675" cy="81700"/>
          </a:xfrm>
        </p:grpSpPr>
        <p:sp>
          <p:nvSpPr>
            <p:cNvPr id="2101" name="Google Shape;2101;p74"/>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74"/>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74"/>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74"/>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74"/>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74"/>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74"/>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74"/>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74"/>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74"/>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74"/>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74"/>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74"/>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74"/>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74"/>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74"/>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74"/>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74"/>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74"/>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74"/>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74"/>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74"/>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74"/>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74"/>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74"/>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74"/>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74"/>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74"/>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74"/>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74"/>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74"/>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74"/>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74"/>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74"/>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74"/>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74"/>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74"/>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74"/>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74"/>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74"/>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74"/>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74"/>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74"/>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74"/>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74"/>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74"/>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74"/>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74"/>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74"/>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74"/>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74"/>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74"/>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74"/>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74"/>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74"/>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74"/>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74"/>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74"/>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74"/>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74"/>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74"/>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74"/>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74"/>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74"/>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74"/>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74"/>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74"/>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74"/>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74"/>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74"/>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74"/>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74"/>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74"/>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74"/>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74"/>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74"/>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74"/>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74"/>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79" name="Google Shape;2179;p74"/>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74"/>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74"/>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74"/>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4" name="Shape 564"/>
        <p:cNvGrpSpPr/>
        <p:nvPr/>
      </p:nvGrpSpPr>
      <p:grpSpPr>
        <a:xfrm>
          <a:off x="0" y="0"/>
          <a:ext cx="0" cy="0"/>
          <a:chOff x="0" y="0"/>
          <a:chExt cx="0" cy="0"/>
        </a:xfrm>
      </p:grpSpPr>
      <p:sp>
        <p:nvSpPr>
          <p:cNvPr id="565" name="Google Shape;565;p39"/>
          <p:cNvSpPr txBox="1"/>
          <p:nvPr>
            <p:ph type="title"/>
          </p:nvPr>
        </p:nvSpPr>
        <p:spPr>
          <a:xfrm>
            <a:off x="714375" y="4226100"/>
            <a:ext cx="3900300" cy="3936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—SOMEONE FAMOUS</a:t>
            </a:r>
            <a:endParaRPr/>
          </a:p>
        </p:txBody>
      </p:sp>
      <p:sp>
        <p:nvSpPr>
          <p:cNvPr id="566" name="Google Shape;566;p39"/>
          <p:cNvSpPr txBox="1"/>
          <p:nvPr>
            <p:ph idx="1" type="body"/>
          </p:nvPr>
        </p:nvSpPr>
        <p:spPr>
          <a:xfrm>
            <a:off x="714375" y="1045225"/>
            <a:ext cx="6003900" cy="1023900"/>
          </a:xfrm>
          <a:prstGeom prst="rect">
            <a:avLst/>
          </a:prstGeom>
        </p:spPr>
        <p:txBody>
          <a:bodyPr anchorCtr="0" anchor="ctr" bIns="0" lIns="0" spcFirstLastPara="1" rIns="0" wrap="square" tIns="0">
            <a:noAutofit/>
          </a:bodyPr>
          <a:lstStyle/>
          <a:p>
            <a:pPr indent="0" lvl="0" marL="0" rtl="0" algn="l">
              <a:spcBef>
                <a:spcPts val="0"/>
              </a:spcBef>
              <a:spcAft>
                <a:spcPts val="0"/>
              </a:spcAft>
              <a:buNone/>
            </a:pPr>
            <a:r>
              <a:rPr lang="en"/>
              <a:t>“This is a quote. Words full of wisdom that someone important said and can make the reader get inspired.”</a:t>
            </a:r>
            <a:endParaRPr/>
          </a:p>
        </p:txBody>
      </p:sp>
      <p:sp>
        <p:nvSpPr>
          <p:cNvPr id="567" name="Google Shape;567;p39"/>
          <p:cNvSpPr txBox="1"/>
          <p:nvPr>
            <p:ph idx="12" type="sldNum"/>
          </p:nvPr>
        </p:nvSpPr>
        <p:spPr>
          <a:xfrm>
            <a:off x="8629950" y="4735225"/>
            <a:ext cx="356700" cy="2832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 </a:t>
            </a:r>
            <a:fld id="{00000000-1234-1234-1234-123412341234}" type="slidenum">
              <a:rPr lang="en"/>
              <a:t>‹#›</a:t>
            </a:fld>
            <a:r>
              <a:rPr lang="en"/>
              <a:t>.</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86" name="Shape 2186"/>
        <p:cNvGrpSpPr/>
        <p:nvPr/>
      </p:nvGrpSpPr>
      <p:grpSpPr>
        <a:xfrm>
          <a:off x="0" y="0"/>
          <a:ext cx="0" cy="0"/>
          <a:chOff x="0" y="0"/>
          <a:chExt cx="0" cy="0"/>
        </a:xfrm>
      </p:grpSpPr>
      <p:grpSp>
        <p:nvGrpSpPr>
          <p:cNvPr id="2187" name="Google Shape;2187;p75"/>
          <p:cNvGrpSpPr/>
          <p:nvPr/>
        </p:nvGrpSpPr>
        <p:grpSpPr>
          <a:xfrm>
            <a:off x="3642951" y="1176740"/>
            <a:ext cx="2078182" cy="1366558"/>
            <a:chOff x="235800" y="830650"/>
            <a:chExt cx="6978450" cy="4588844"/>
          </a:xfrm>
        </p:grpSpPr>
        <p:sp>
          <p:nvSpPr>
            <p:cNvPr id="2188" name="Google Shape;2188;p75"/>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75"/>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75"/>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75"/>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75"/>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75"/>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4" name="Google Shape;2194;p75"/>
          <p:cNvGrpSpPr/>
          <p:nvPr/>
        </p:nvGrpSpPr>
        <p:grpSpPr>
          <a:xfrm>
            <a:off x="738454" y="3007842"/>
            <a:ext cx="2622876" cy="1333540"/>
            <a:chOff x="238125" y="1038125"/>
            <a:chExt cx="7146800" cy="3633625"/>
          </a:xfrm>
        </p:grpSpPr>
        <p:sp>
          <p:nvSpPr>
            <p:cNvPr id="2195" name="Google Shape;2195;p75"/>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75"/>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75"/>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75"/>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75"/>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75"/>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75"/>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75"/>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75"/>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75"/>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75"/>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75"/>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75"/>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75"/>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75"/>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75"/>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75"/>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75"/>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75"/>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75"/>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75"/>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75"/>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75"/>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75"/>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75"/>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75"/>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75"/>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75"/>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75"/>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75"/>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75"/>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75"/>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75"/>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75"/>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75"/>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75"/>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75"/>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75"/>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75"/>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75"/>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75"/>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75"/>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75"/>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75"/>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75"/>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75"/>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75"/>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75"/>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75"/>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75"/>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75"/>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75"/>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75"/>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75"/>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75"/>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75"/>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75"/>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75"/>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75"/>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75"/>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75"/>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75"/>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75"/>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75"/>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75"/>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75"/>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75"/>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75"/>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75"/>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75"/>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75"/>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75"/>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75"/>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75"/>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75"/>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75"/>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75"/>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75"/>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75"/>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75"/>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75"/>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75"/>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75"/>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75"/>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75"/>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75"/>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75"/>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75"/>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75"/>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75"/>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75"/>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75"/>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75"/>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75"/>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75"/>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75"/>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75"/>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75"/>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75"/>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75"/>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75"/>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75"/>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75"/>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75"/>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75"/>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75"/>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75"/>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75"/>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75"/>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75"/>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75"/>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75"/>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75"/>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75"/>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75"/>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75"/>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75"/>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75"/>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75"/>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75"/>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75"/>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75"/>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75"/>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75"/>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75"/>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75"/>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75"/>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75"/>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75"/>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75"/>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75"/>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75"/>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75"/>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75"/>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75"/>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75"/>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75"/>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75"/>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75"/>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75"/>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75"/>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75"/>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75"/>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75"/>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75"/>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75"/>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75"/>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75"/>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75"/>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75"/>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75"/>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75"/>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75"/>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75"/>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75"/>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75"/>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75"/>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75"/>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75"/>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75"/>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75"/>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75"/>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75"/>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75"/>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75"/>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75"/>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75"/>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75"/>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75"/>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75"/>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75"/>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75"/>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75"/>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75"/>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75"/>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75"/>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75"/>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75"/>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75"/>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75"/>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75"/>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75"/>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75"/>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75"/>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75"/>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75"/>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75"/>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75"/>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75"/>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75"/>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75"/>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75"/>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75"/>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75"/>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75"/>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75"/>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75"/>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75"/>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75"/>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75"/>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75"/>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75"/>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75"/>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75"/>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75"/>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75"/>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75"/>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75"/>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75"/>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75"/>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75"/>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75"/>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75"/>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75"/>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75"/>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75"/>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75"/>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75"/>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75"/>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75"/>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75"/>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75"/>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75"/>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75"/>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75"/>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75"/>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75"/>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75"/>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75"/>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75"/>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75"/>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75"/>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75"/>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75"/>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75"/>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75"/>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75"/>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75"/>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75"/>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75"/>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75"/>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75"/>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75"/>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75"/>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75"/>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75"/>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75"/>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75"/>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75"/>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75"/>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75"/>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75"/>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75"/>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75"/>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75"/>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75"/>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75"/>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75"/>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75"/>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75"/>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75"/>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75"/>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75"/>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75"/>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75"/>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75"/>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75"/>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75"/>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75"/>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75"/>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75"/>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75"/>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75"/>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75"/>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75"/>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75"/>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75"/>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75"/>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75"/>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75"/>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75"/>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75"/>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75"/>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75"/>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75"/>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75"/>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75"/>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75"/>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75"/>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75"/>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75"/>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75"/>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75"/>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75"/>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75"/>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75"/>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75"/>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75"/>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75"/>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75"/>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75"/>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75"/>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75"/>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75"/>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75"/>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75"/>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75"/>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75"/>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75"/>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75"/>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75"/>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75"/>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75"/>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75"/>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75"/>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75"/>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75"/>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75"/>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75"/>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75"/>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75"/>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75"/>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75"/>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75"/>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75"/>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75"/>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75"/>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75"/>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75"/>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75"/>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75"/>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75"/>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75"/>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75"/>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75"/>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75"/>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75"/>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75"/>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75"/>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75"/>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75"/>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75"/>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75"/>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75"/>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75"/>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75"/>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75"/>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75"/>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75"/>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75"/>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75"/>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75"/>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75"/>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75"/>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75"/>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75"/>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75"/>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75"/>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75"/>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75"/>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75"/>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75"/>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75"/>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75"/>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75"/>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75"/>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75"/>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75"/>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75"/>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75"/>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75"/>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75"/>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75"/>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75"/>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75"/>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75"/>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75"/>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75"/>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75"/>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75"/>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75"/>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75"/>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75"/>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75"/>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75"/>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75"/>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75"/>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75"/>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75"/>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75"/>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75"/>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75"/>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75"/>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75"/>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75"/>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75"/>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75"/>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75"/>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75"/>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75"/>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75"/>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75"/>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75"/>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75"/>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75"/>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75"/>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75"/>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75"/>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75"/>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75"/>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75"/>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75"/>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75"/>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75"/>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75"/>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75"/>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75"/>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75"/>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75"/>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75"/>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75"/>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75"/>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75"/>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75"/>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75"/>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75"/>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75"/>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75"/>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75"/>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75"/>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75"/>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75"/>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75"/>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75"/>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75"/>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75"/>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75"/>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75"/>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75"/>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75"/>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75"/>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75"/>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75"/>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75"/>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75"/>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75"/>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75"/>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75"/>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75"/>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75"/>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75"/>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75"/>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75"/>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75"/>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75"/>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75"/>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75"/>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75"/>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75"/>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75"/>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75"/>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75"/>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75"/>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75"/>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75"/>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75"/>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75"/>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75"/>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75"/>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75"/>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75"/>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75"/>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75"/>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75"/>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75"/>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75"/>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75"/>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75"/>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75"/>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75"/>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75"/>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75"/>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75"/>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75"/>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75"/>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75"/>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75"/>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75"/>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75"/>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75"/>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75"/>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75"/>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75"/>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75"/>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75"/>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75"/>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75"/>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75"/>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75"/>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75"/>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75"/>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75"/>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75"/>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75"/>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75"/>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75"/>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75"/>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75"/>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75"/>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75"/>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75"/>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75"/>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75"/>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75"/>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75"/>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75"/>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75"/>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75"/>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75"/>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75"/>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75"/>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75"/>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75"/>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75"/>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75"/>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75"/>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75"/>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75"/>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75"/>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75"/>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75"/>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75"/>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75"/>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75"/>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75"/>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75"/>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75"/>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75"/>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75"/>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75"/>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75"/>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75"/>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75"/>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75"/>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75"/>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75"/>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75"/>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75"/>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75"/>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75"/>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75"/>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75"/>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75"/>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75"/>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75"/>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75"/>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75"/>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75"/>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75"/>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75"/>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75"/>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75"/>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75"/>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75"/>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75"/>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75"/>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75"/>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75"/>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75"/>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75"/>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75"/>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75"/>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75"/>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75"/>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75"/>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75"/>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75"/>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75"/>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75"/>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75"/>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75"/>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75"/>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75"/>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75"/>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75"/>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75"/>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75"/>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75"/>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75"/>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75"/>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75"/>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75"/>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75"/>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75"/>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75"/>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75"/>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75"/>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75"/>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75"/>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75"/>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75"/>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75"/>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75"/>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75"/>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75"/>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75"/>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75"/>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75"/>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75"/>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75"/>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75"/>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75"/>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75"/>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75"/>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75"/>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75"/>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75"/>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75"/>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75"/>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75"/>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75"/>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75"/>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75"/>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75"/>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75"/>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75"/>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75"/>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75"/>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75"/>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75"/>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75"/>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75"/>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75"/>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75"/>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75"/>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75"/>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75"/>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75"/>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75"/>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75"/>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75"/>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75"/>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75"/>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75"/>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75"/>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75"/>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75"/>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75"/>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75"/>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75"/>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75"/>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75"/>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75"/>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75"/>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75"/>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75"/>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75"/>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75"/>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75"/>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75"/>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75"/>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75"/>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75"/>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75"/>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75"/>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75"/>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75"/>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75"/>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75"/>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75"/>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75"/>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75"/>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75"/>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75"/>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75"/>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75"/>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75"/>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75"/>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75"/>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75"/>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75"/>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75"/>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75"/>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75"/>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75"/>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75"/>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75"/>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75"/>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75"/>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75"/>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75"/>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75"/>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75"/>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75"/>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75"/>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75"/>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75"/>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75"/>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75"/>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75"/>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75"/>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75"/>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75"/>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75"/>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75"/>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75"/>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75"/>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75"/>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75"/>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75"/>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75"/>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75"/>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75"/>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75"/>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75"/>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75"/>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75"/>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75"/>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75"/>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75"/>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75"/>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75"/>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75"/>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75"/>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75"/>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75"/>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75"/>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75"/>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75"/>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75"/>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75"/>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75"/>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75"/>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75"/>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75"/>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75"/>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75"/>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75"/>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75"/>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75"/>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75"/>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75"/>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75"/>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75"/>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75"/>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75"/>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75"/>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75"/>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75"/>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75"/>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75"/>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75"/>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75"/>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75"/>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75"/>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75"/>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75"/>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75"/>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75"/>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75"/>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75"/>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75"/>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75"/>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75"/>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75"/>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75"/>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75"/>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75"/>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75"/>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75"/>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75"/>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75"/>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75"/>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75"/>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75"/>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75"/>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75"/>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75"/>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75"/>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75"/>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75"/>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75"/>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75"/>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75"/>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75"/>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75"/>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75"/>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75"/>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75"/>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75"/>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75"/>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75"/>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75"/>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75"/>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75"/>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75"/>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75"/>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75"/>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75"/>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75"/>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75"/>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75"/>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75"/>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75"/>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75"/>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75"/>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75"/>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75"/>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75"/>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75"/>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75"/>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75"/>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75"/>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75"/>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75"/>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75"/>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75"/>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75"/>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75"/>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75"/>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75"/>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75"/>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75"/>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75"/>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75"/>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75"/>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75"/>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75"/>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75"/>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75"/>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75"/>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75"/>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75"/>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75"/>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75"/>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75"/>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75"/>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75"/>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75"/>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75"/>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75"/>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75"/>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75"/>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75"/>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75"/>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75"/>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75"/>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75"/>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75"/>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75"/>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75"/>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75"/>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75"/>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75"/>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75"/>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75"/>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75"/>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75"/>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75"/>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75"/>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75"/>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75"/>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75"/>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75"/>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75"/>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75"/>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75"/>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75"/>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75"/>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75"/>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75"/>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75"/>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75"/>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75"/>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75"/>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75"/>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75"/>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75"/>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75"/>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75"/>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75"/>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75"/>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75"/>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75"/>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75"/>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75"/>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75"/>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75"/>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75"/>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75"/>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75"/>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75"/>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75"/>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75"/>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75"/>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75"/>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75"/>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75"/>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75"/>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75"/>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75"/>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75"/>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75"/>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75"/>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75"/>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75"/>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75"/>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75"/>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75"/>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75"/>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75"/>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75"/>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75"/>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75"/>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75"/>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75"/>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75"/>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75"/>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75"/>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75"/>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75"/>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75"/>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75"/>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75"/>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75"/>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75"/>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75"/>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75"/>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75"/>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75"/>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75"/>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75"/>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75"/>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75"/>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75"/>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75"/>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75"/>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75"/>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75"/>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75"/>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75"/>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75"/>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75"/>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75"/>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75"/>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75"/>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75"/>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75"/>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75"/>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75"/>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75"/>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75"/>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75"/>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75"/>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75"/>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75"/>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75"/>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75"/>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75"/>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75"/>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75"/>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75"/>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75"/>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75"/>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75"/>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75"/>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75"/>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75"/>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75"/>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75"/>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75"/>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75"/>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75"/>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75"/>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75"/>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75"/>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75"/>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75"/>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75"/>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75"/>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75"/>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75"/>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75"/>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75"/>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75"/>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75"/>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75"/>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75"/>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75"/>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75"/>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75"/>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75"/>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75"/>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75"/>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75"/>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75"/>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75"/>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75"/>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75"/>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75"/>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75"/>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75"/>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75"/>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75"/>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75"/>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75"/>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75"/>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75"/>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75"/>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75"/>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75"/>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75"/>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75"/>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75"/>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75"/>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75"/>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75"/>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75"/>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75"/>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75"/>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75"/>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75"/>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75"/>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75"/>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75"/>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75"/>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75"/>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75"/>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75"/>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75"/>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75"/>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75"/>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75"/>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75"/>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75"/>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75"/>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75"/>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75"/>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75"/>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75"/>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75"/>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75"/>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75"/>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75"/>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75"/>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75"/>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75"/>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75"/>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75"/>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75"/>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75"/>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75"/>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75"/>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75"/>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75"/>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75"/>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75"/>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75"/>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75"/>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75"/>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75"/>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75"/>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75"/>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75"/>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75"/>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75"/>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75"/>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75"/>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75"/>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75"/>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75"/>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75"/>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75"/>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75"/>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75"/>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75"/>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75"/>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75"/>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75"/>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75"/>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75"/>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75"/>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75"/>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75"/>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75"/>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75"/>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75"/>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75"/>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75"/>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75"/>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75"/>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75"/>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75"/>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75"/>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75"/>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75"/>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75"/>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75"/>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75"/>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75"/>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75"/>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75"/>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75"/>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75"/>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75"/>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75"/>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75"/>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75"/>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75"/>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75"/>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75"/>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75"/>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75"/>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75"/>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75"/>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75"/>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75"/>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75"/>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75"/>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75"/>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75"/>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75"/>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75"/>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75"/>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75"/>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75"/>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75"/>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75"/>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75"/>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75"/>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75"/>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75"/>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75"/>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75"/>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75"/>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75"/>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75"/>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75"/>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75"/>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75"/>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75"/>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75"/>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75"/>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75"/>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75"/>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75"/>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75"/>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75"/>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75"/>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75"/>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75"/>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75"/>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75"/>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75"/>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75"/>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75"/>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75"/>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75"/>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75"/>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75"/>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75"/>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75"/>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75"/>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75"/>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75"/>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75"/>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75"/>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75"/>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75"/>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75"/>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75"/>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75"/>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75"/>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75"/>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75"/>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75"/>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75"/>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75"/>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75"/>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75"/>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75"/>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75"/>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75"/>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75"/>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75"/>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75"/>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75"/>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75"/>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75"/>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75"/>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75"/>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75"/>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75"/>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75"/>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75"/>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75"/>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75"/>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75"/>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75"/>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75"/>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75"/>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75"/>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75"/>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75"/>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75"/>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75"/>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75"/>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75"/>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75"/>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75"/>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75"/>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75"/>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75"/>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75"/>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75"/>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75"/>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75"/>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75"/>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75"/>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75"/>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75"/>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75"/>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75"/>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75"/>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75"/>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75"/>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75"/>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75"/>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75"/>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75"/>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75"/>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75"/>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75"/>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75"/>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75"/>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75"/>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75"/>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75"/>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75"/>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75"/>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75"/>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75"/>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75"/>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75"/>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75"/>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75"/>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75"/>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75"/>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75"/>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75"/>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75"/>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75"/>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75"/>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75"/>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75"/>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75"/>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75"/>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75"/>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75"/>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75"/>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75"/>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75"/>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75"/>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75"/>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75"/>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75"/>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75"/>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75"/>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75"/>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75"/>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75"/>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75"/>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75"/>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75"/>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75"/>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75"/>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75"/>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75"/>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75"/>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75"/>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75"/>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75"/>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75"/>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75"/>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75"/>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75"/>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75"/>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75"/>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75"/>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75"/>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75"/>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75"/>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75"/>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75"/>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75"/>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75"/>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75"/>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75"/>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75"/>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75"/>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75"/>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75"/>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75"/>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75"/>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75"/>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75"/>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75"/>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75"/>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75"/>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75"/>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75"/>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75"/>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75"/>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75"/>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75"/>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75"/>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75"/>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75"/>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75"/>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75"/>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75"/>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75"/>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75"/>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75"/>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75"/>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75"/>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75"/>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75"/>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75"/>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75"/>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75"/>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75"/>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75"/>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75"/>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75"/>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75"/>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75"/>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75"/>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75"/>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75"/>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75"/>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75"/>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75"/>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75"/>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75"/>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75"/>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75"/>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75"/>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75"/>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75"/>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75"/>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75"/>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75"/>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75"/>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75"/>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75"/>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75"/>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75"/>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75"/>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75"/>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75"/>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75"/>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75"/>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75"/>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75"/>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75"/>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75"/>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75"/>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75"/>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75"/>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75"/>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75"/>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75"/>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75"/>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75"/>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75"/>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75"/>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75"/>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75"/>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75"/>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75"/>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75"/>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75"/>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75"/>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75"/>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75"/>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75"/>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75"/>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75"/>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75"/>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75"/>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75"/>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75"/>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75"/>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75"/>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75"/>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75"/>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75"/>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75"/>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75"/>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75"/>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75"/>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75"/>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75"/>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75"/>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75"/>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75"/>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75"/>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75"/>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75"/>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75"/>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75"/>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75"/>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75"/>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75"/>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75"/>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75"/>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75"/>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75"/>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75"/>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75"/>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75"/>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75"/>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75"/>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75"/>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75"/>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75"/>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75"/>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75"/>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75"/>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75"/>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75"/>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75"/>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75"/>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75"/>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75"/>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75"/>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75"/>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75"/>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75"/>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75"/>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75"/>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75"/>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75"/>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75"/>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75"/>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75"/>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75"/>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75"/>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75"/>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75"/>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75"/>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75"/>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75"/>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75"/>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75"/>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75"/>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75"/>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75"/>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75"/>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75"/>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75"/>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75"/>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75"/>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75"/>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75"/>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75"/>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75"/>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75"/>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75"/>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75"/>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75"/>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75"/>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75"/>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75"/>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75"/>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75"/>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75"/>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75"/>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75"/>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75"/>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75"/>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75"/>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75"/>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75"/>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75"/>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75"/>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75"/>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75"/>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75"/>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75"/>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75"/>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75"/>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75"/>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75"/>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75"/>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75"/>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75"/>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75"/>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75"/>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75"/>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75"/>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75"/>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75"/>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75"/>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75"/>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75"/>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75"/>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75"/>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75"/>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75"/>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75"/>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75"/>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75"/>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75"/>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75"/>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75"/>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75"/>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75"/>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75"/>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75"/>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75"/>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75"/>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75"/>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75"/>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75"/>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75"/>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75"/>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75"/>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75"/>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75"/>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75"/>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75"/>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75"/>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75"/>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75"/>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75"/>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75"/>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75"/>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75"/>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75"/>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75"/>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75"/>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75"/>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75"/>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75"/>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75"/>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75"/>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75"/>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75"/>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75"/>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75"/>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75"/>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75"/>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75"/>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75"/>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75"/>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75"/>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75"/>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75"/>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75"/>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75"/>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75"/>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75"/>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75"/>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75"/>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75"/>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75"/>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75"/>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75"/>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75"/>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75"/>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67" name="Google Shape;3767;p75"/>
          <p:cNvGrpSpPr/>
          <p:nvPr/>
        </p:nvGrpSpPr>
        <p:grpSpPr>
          <a:xfrm>
            <a:off x="5961311" y="1231136"/>
            <a:ext cx="2435960" cy="1297725"/>
            <a:chOff x="233350" y="949250"/>
            <a:chExt cx="7137300" cy="3802300"/>
          </a:xfrm>
        </p:grpSpPr>
        <p:sp>
          <p:nvSpPr>
            <p:cNvPr id="3768" name="Google Shape;3768;p75"/>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75"/>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75"/>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75"/>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75"/>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75"/>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75"/>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75"/>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75"/>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75"/>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75"/>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75"/>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75"/>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75"/>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75"/>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75"/>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75"/>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75"/>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75"/>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75"/>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75"/>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75"/>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75"/>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75"/>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75"/>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75"/>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75"/>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75"/>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75"/>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75"/>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75"/>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75"/>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75"/>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75"/>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75"/>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75"/>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75"/>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75"/>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75"/>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75"/>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75"/>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75"/>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75"/>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75"/>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75"/>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75"/>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75"/>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75"/>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75"/>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75"/>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75"/>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19" name="Google Shape;3819;p75"/>
          <p:cNvGrpSpPr/>
          <p:nvPr/>
        </p:nvGrpSpPr>
        <p:grpSpPr>
          <a:xfrm>
            <a:off x="7714435" y="3194726"/>
            <a:ext cx="104231" cy="320340"/>
            <a:chOff x="7564426" y="3224343"/>
            <a:chExt cx="119985" cy="368801"/>
          </a:xfrm>
        </p:grpSpPr>
        <p:sp>
          <p:nvSpPr>
            <p:cNvPr id="3820" name="Google Shape;3820;p75"/>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75"/>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22" name="Google Shape;3822;p75"/>
          <p:cNvGrpSpPr/>
          <p:nvPr/>
        </p:nvGrpSpPr>
        <p:grpSpPr>
          <a:xfrm>
            <a:off x="7413923" y="3188827"/>
            <a:ext cx="189489" cy="332132"/>
            <a:chOff x="8370831" y="3202002"/>
            <a:chExt cx="218129" cy="382376"/>
          </a:xfrm>
        </p:grpSpPr>
        <p:sp>
          <p:nvSpPr>
            <p:cNvPr id="3823" name="Google Shape;3823;p75"/>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75"/>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25" name="Google Shape;3825;p75"/>
          <p:cNvGrpSpPr/>
          <p:nvPr/>
        </p:nvGrpSpPr>
        <p:grpSpPr>
          <a:xfrm>
            <a:off x="8137312" y="3599959"/>
            <a:ext cx="309429" cy="267000"/>
            <a:chOff x="6742064" y="3750480"/>
            <a:chExt cx="399315" cy="344560"/>
          </a:xfrm>
        </p:grpSpPr>
        <p:sp>
          <p:nvSpPr>
            <p:cNvPr id="3826" name="Google Shape;3826;p75"/>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75"/>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28" name="Google Shape;3828;p75"/>
          <p:cNvGrpSpPr/>
          <p:nvPr/>
        </p:nvGrpSpPr>
        <p:grpSpPr>
          <a:xfrm>
            <a:off x="7676331" y="3951006"/>
            <a:ext cx="180437" cy="281608"/>
            <a:chOff x="7248525" y="3739696"/>
            <a:chExt cx="230531" cy="359790"/>
          </a:xfrm>
        </p:grpSpPr>
        <p:sp>
          <p:nvSpPr>
            <p:cNvPr id="3829" name="Google Shape;3829;p75"/>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75"/>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31" name="Google Shape;3831;p75"/>
          <p:cNvGrpSpPr/>
          <p:nvPr/>
        </p:nvGrpSpPr>
        <p:grpSpPr>
          <a:xfrm>
            <a:off x="7922251" y="3594231"/>
            <a:ext cx="162896" cy="278710"/>
            <a:chOff x="7601242" y="3729267"/>
            <a:chExt cx="222566" cy="380803"/>
          </a:xfrm>
        </p:grpSpPr>
        <p:sp>
          <p:nvSpPr>
            <p:cNvPr id="3832" name="Google Shape;3832;p75"/>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75"/>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34" name="Google Shape;3834;p75"/>
          <p:cNvSpPr/>
          <p:nvPr/>
        </p:nvSpPr>
        <p:spPr>
          <a:xfrm>
            <a:off x="7888277" y="32065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35" name="Google Shape;3835;p75"/>
          <p:cNvGrpSpPr/>
          <p:nvPr/>
        </p:nvGrpSpPr>
        <p:grpSpPr>
          <a:xfrm>
            <a:off x="7411896" y="3595371"/>
            <a:ext cx="193543" cy="275990"/>
            <a:chOff x="8304647" y="3738687"/>
            <a:chExt cx="225076" cy="320956"/>
          </a:xfrm>
        </p:grpSpPr>
        <p:sp>
          <p:nvSpPr>
            <p:cNvPr id="3836" name="Google Shape;3836;p75"/>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75"/>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75"/>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39" name="Google Shape;3839;p75"/>
          <p:cNvGrpSpPr/>
          <p:nvPr/>
        </p:nvGrpSpPr>
        <p:grpSpPr>
          <a:xfrm>
            <a:off x="7684389" y="3595371"/>
            <a:ext cx="178492" cy="275990"/>
            <a:chOff x="8615101" y="3738687"/>
            <a:chExt cx="207573" cy="320956"/>
          </a:xfrm>
        </p:grpSpPr>
        <p:sp>
          <p:nvSpPr>
            <p:cNvPr id="3840" name="Google Shape;3840;p75"/>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75"/>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75"/>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43" name="Google Shape;3843;p75"/>
          <p:cNvSpPr/>
          <p:nvPr/>
        </p:nvSpPr>
        <p:spPr>
          <a:xfrm>
            <a:off x="8180828" y="31852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44" name="Google Shape;3844;p75"/>
          <p:cNvGrpSpPr/>
          <p:nvPr/>
        </p:nvGrpSpPr>
        <p:grpSpPr>
          <a:xfrm>
            <a:off x="7909920" y="3998032"/>
            <a:ext cx="187557" cy="187557"/>
            <a:chOff x="8565775" y="671075"/>
            <a:chExt cx="441000" cy="441000"/>
          </a:xfrm>
        </p:grpSpPr>
        <p:sp>
          <p:nvSpPr>
            <p:cNvPr id="3845" name="Google Shape;3845;p75"/>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75"/>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47" name="Google Shape;3847;p75"/>
          <p:cNvSpPr/>
          <p:nvPr/>
        </p:nvSpPr>
        <p:spPr>
          <a:xfrm>
            <a:off x="8195186" y="39939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75"/>
          <p:cNvSpPr/>
          <p:nvPr/>
        </p:nvSpPr>
        <p:spPr>
          <a:xfrm flipH="1">
            <a:off x="7419373" y="3960408"/>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49" name="Google Shape;3849;p75"/>
          <p:cNvGrpSpPr/>
          <p:nvPr/>
        </p:nvGrpSpPr>
        <p:grpSpPr>
          <a:xfrm>
            <a:off x="3561370" y="3009282"/>
            <a:ext cx="2241344" cy="1330656"/>
            <a:chOff x="230250" y="739925"/>
            <a:chExt cx="7124425" cy="4229675"/>
          </a:xfrm>
        </p:grpSpPr>
        <p:sp>
          <p:nvSpPr>
            <p:cNvPr id="3850" name="Google Shape;3850;p75"/>
            <p:cNvSpPr/>
            <p:nvPr/>
          </p:nvSpPr>
          <p:spPr>
            <a:xfrm>
              <a:off x="2001525" y="3293875"/>
              <a:ext cx="920575" cy="1635500"/>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75"/>
            <p:cNvSpPr/>
            <p:nvPr/>
          </p:nvSpPr>
          <p:spPr>
            <a:xfrm>
              <a:off x="294050" y="1435525"/>
              <a:ext cx="2107300" cy="218045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75"/>
            <p:cNvSpPr/>
            <p:nvPr/>
          </p:nvSpPr>
          <p:spPr>
            <a:xfrm>
              <a:off x="2241950" y="3529150"/>
              <a:ext cx="49625" cy="247725"/>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75"/>
            <p:cNvSpPr/>
            <p:nvPr/>
          </p:nvSpPr>
          <p:spPr>
            <a:xfrm>
              <a:off x="2241950" y="3400325"/>
              <a:ext cx="441250" cy="371700"/>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75"/>
            <p:cNvSpPr/>
            <p:nvPr/>
          </p:nvSpPr>
          <p:spPr>
            <a:xfrm>
              <a:off x="2254050" y="3517075"/>
              <a:ext cx="457575" cy="70475"/>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75"/>
            <p:cNvSpPr/>
            <p:nvPr/>
          </p:nvSpPr>
          <p:spPr>
            <a:xfrm>
              <a:off x="2463625" y="3784100"/>
              <a:ext cx="77125" cy="358075"/>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75"/>
            <p:cNvSpPr/>
            <p:nvPr/>
          </p:nvSpPr>
          <p:spPr>
            <a:xfrm>
              <a:off x="2540725" y="3772000"/>
              <a:ext cx="128875" cy="445500"/>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75"/>
            <p:cNvSpPr/>
            <p:nvPr/>
          </p:nvSpPr>
          <p:spPr>
            <a:xfrm>
              <a:off x="2540725" y="3772000"/>
              <a:ext cx="331475" cy="166950"/>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75"/>
            <p:cNvSpPr/>
            <p:nvPr/>
          </p:nvSpPr>
          <p:spPr>
            <a:xfrm>
              <a:off x="2552825" y="3677050"/>
              <a:ext cx="360525" cy="94975"/>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75"/>
            <p:cNvSpPr/>
            <p:nvPr/>
          </p:nvSpPr>
          <p:spPr>
            <a:xfrm>
              <a:off x="2221375" y="3772000"/>
              <a:ext cx="75925" cy="2446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75"/>
            <p:cNvSpPr/>
            <p:nvPr/>
          </p:nvSpPr>
          <p:spPr>
            <a:xfrm>
              <a:off x="2297275" y="3772000"/>
              <a:ext cx="166375" cy="370175"/>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75"/>
            <p:cNvSpPr/>
            <p:nvPr/>
          </p:nvSpPr>
          <p:spPr>
            <a:xfrm>
              <a:off x="2463625" y="4150925"/>
              <a:ext cx="20875" cy="378350"/>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75"/>
            <p:cNvSpPr/>
            <p:nvPr/>
          </p:nvSpPr>
          <p:spPr>
            <a:xfrm>
              <a:off x="2207175" y="4345400"/>
              <a:ext cx="271275" cy="192350"/>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75"/>
            <p:cNvSpPr/>
            <p:nvPr/>
          </p:nvSpPr>
          <p:spPr>
            <a:xfrm>
              <a:off x="2218950" y="4145500"/>
              <a:ext cx="260425" cy="48100"/>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75"/>
            <p:cNvSpPr/>
            <p:nvPr/>
          </p:nvSpPr>
          <p:spPr>
            <a:xfrm>
              <a:off x="2473900" y="4150925"/>
              <a:ext cx="190550" cy="75950"/>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75"/>
            <p:cNvSpPr/>
            <p:nvPr/>
          </p:nvSpPr>
          <p:spPr>
            <a:xfrm>
              <a:off x="2149700" y="4558600"/>
              <a:ext cx="127050" cy="245275"/>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75"/>
            <p:cNvSpPr/>
            <p:nvPr/>
          </p:nvSpPr>
          <p:spPr>
            <a:xfrm>
              <a:off x="2156650" y="4529250"/>
              <a:ext cx="327850" cy="29375"/>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75"/>
            <p:cNvSpPr/>
            <p:nvPr/>
          </p:nvSpPr>
          <p:spPr>
            <a:xfrm>
              <a:off x="2077725" y="3529150"/>
              <a:ext cx="164250" cy="333600"/>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75"/>
            <p:cNvSpPr/>
            <p:nvPr/>
          </p:nvSpPr>
          <p:spPr>
            <a:xfrm>
              <a:off x="2297275" y="3772000"/>
              <a:ext cx="243475" cy="25"/>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75"/>
            <p:cNvSpPr/>
            <p:nvPr/>
          </p:nvSpPr>
          <p:spPr>
            <a:xfrm>
              <a:off x="2206550" y="4150925"/>
              <a:ext cx="267375" cy="201150"/>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75"/>
            <p:cNvSpPr/>
            <p:nvPr/>
          </p:nvSpPr>
          <p:spPr>
            <a:xfrm>
              <a:off x="412000" y="1451850"/>
              <a:ext cx="148825" cy="202950"/>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75"/>
            <p:cNvSpPr/>
            <p:nvPr/>
          </p:nvSpPr>
          <p:spPr>
            <a:xfrm>
              <a:off x="300100" y="1654775"/>
              <a:ext cx="272525" cy="11675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75"/>
            <p:cNvSpPr/>
            <p:nvPr/>
          </p:nvSpPr>
          <p:spPr>
            <a:xfrm>
              <a:off x="564725" y="1658100"/>
              <a:ext cx="223825" cy="252225"/>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75"/>
            <p:cNvSpPr/>
            <p:nvPr/>
          </p:nvSpPr>
          <p:spPr>
            <a:xfrm>
              <a:off x="809075" y="1695300"/>
              <a:ext cx="109500" cy="215025"/>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75"/>
            <p:cNvSpPr/>
            <p:nvPr/>
          </p:nvSpPr>
          <p:spPr>
            <a:xfrm>
              <a:off x="560800" y="1654775"/>
              <a:ext cx="369875" cy="40550"/>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75"/>
            <p:cNvSpPr/>
            <p:nvPr/>
          </p:nvSpPr>
          <p:spPr>
            <a:xfrm>
              <a:off x="560800" y="1525625"/>
              <a:ext cx="722200" cy="129175"/>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75"/>
            <p:cNvSpPr/>
            <p:nvPr/>
          </p:nvSpPr>
          <p:spPr>
            <a:xfrm>
              <a:off x="1154750" y="1525625"/>
              <a:ext cx="128250" cy="363850"/>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75"/>
            <p:cNvSpPr/>
            <p:nvPr/>
          </p:nvSpPr>
          <p:spPr>
            <a:xfrm>
              <a:off x="918550" y="1695300"/>
              <a:ext cx="236225" cy="194175"/>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75"/>
            <p:cNvSpPr/>
            <p:nvPr/>
          </p:nvSpPr>
          <p:spPr>
            <a:xfrm>
              <a:off x="995075" y="1889450"/>
              <a:ext cx="159700" cy="215350"/>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75"/>
            <p:cNvSpPr/>
            <p:nvPr/>
          </p:nvSpPr>
          <p:spPr>
            <a:xfrm>
              <a:off x="918550" y="1525625"/>
              <a:ext cx="364450" cy="169700"/>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75"/>
            <p:cNvSpPr/>
            <p:nvPr/>
          </p:nvSpPr>
          <p:spPr>
            <a:xfrm>
              <a:off x="1154750" y="1889450"/>
              <a:ext cx="176025" cy="242250"/>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75"/>
            <p:cNvSpPr/>
            <p:nvPr/>
          </p:nvSpPr>
          <p:spPr>
            <a:xfrm>
              <a:off x="1330750" y="1821700"/>
              <a:ext cx="129150" cy="310000"/>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75"/>
            <p:cNvSpPr/>
            <p:nvPr/>
          </p:nvSpPr>
          <p:spPr>
            <a:xfrm>
              <a:off x="1459875" y="1666875"/>
              <a:ext cx="175750" cy="154850"/>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75"/>
            <p:cNvSpPr/>
            <p:nvPr/>
          </p:nvSpPr>
          <p:spPr>
            <a:xfrm>
              <a:off x="1154750" y="1821700"/>
              <a:ext cx="305150" cy="67775"/>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75"/>
            <p:cNvSpPr/>
            <p:nvPr/>
          </p:nvSpPr>
          <p:spPr>
            <a:xfrm>
              <a:off x="1459875" y="1821700"/>
              <a:ext cx="134300" cy="433400"/>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75"/>
            <p:cNvSpPr/>
            <p:nvPr/>
          </p:nvSpPr>
          <p:spPr>
            <a:xfrm>
              <a:off x="1594150" y="1889450"/>
              <a:ext cx="113150" cy="365650"/>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75"/>
            <p:cNvSpPr/>
            <p:nvPr/>
          </p:nvSpPr>
          <p:spPr>
            <a:xfrm>
              <a:off x="1115425" y="2255075"/>
              <a:ext cx="478750" cy="165450"/>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75"/>
            <p:cNvSpPr/>
            <p:nvPr/>
          </p:nvSpPr>
          <p:spPr>
            <a:xfrm>
              <a:off x="1530050" y="2255075"/>
              <a:ext cx="64125" cy="314825"/>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75"/>
            <p:cNvSpPr/>
            <p:nvPr/>
          </p:nvSpPr>
          <p:spPr>
            <a:xfrm>
              <a:off x="1231250" y="2569875"/>
              <a:ext cx="310925" cy="132800"/>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75"/>
            <p:cNvSpPr/>
            <p:nvPr/>
          </p:nvSpPr>
          <p:spPr>
            <a:xfrm>
              <a:off x="1113325" y="2131675"/>
              <a:ext cx="217450" cy="283400"/>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75"/>
            <p:cNvSpPr/>
            <p:nvPr/>
          </p:nvSpPr>
          <p:spPr>
            <a:xfrm>
              <a:off x="1330750" y="2131675"/>
              <a:ext cx="284300" cy="114950"/>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75"/>
            <p:cNvSpPr/>
            <p:nvPr/>
          </p:nvSpPr>
          <p:spPr>
            <a:xfrm>
              <a:off x="1615025" y="2089950"/>
              <a:ext cx="422200" cy="156675"/>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75"/>
            <p:cNvSpPr/>
            <p:nvPr/>
          </p:nvSpPr>
          <p:spPr>
            <a:xfrm>
              <a:off x="2037200" y="2089950"/>
              <a:ext cx="233500" cy="303650"/>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75"/>
            <p:cNvSpPr/>
            <p:nvPr/>
          </p:nvSpPr>
          <p:spPr>
            <a:xfrm>
              <a:off x="1596875" y="2246600"/>
              <a:ext cx="673825" cy="12705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75"/>
            <p:cNvSpPr/>
            <p:nvPr/>
          </p:nvSpPr>
          <p:spPr>
            <a:xfrm>
              <a:off x="1596875" y="2246600"/>
              <a:ext cx="316975" cy="555875"/>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75"/>
            <p:cNvSpPr/>
            <p:nvPr/>
          </p:nvSpPr>
          <p:spPr>
            <a:xfrm>
              <a:off x="1596875" y="2246600"/>
              <a:ext cx="507800" cy="355075"/>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75"/>
            <p:cNvSpPr/>
            <p:nvPr/>
          </p:nvSpPr>
          <p:spPr>
            <a:xfrm>
              <a:off x="1530050" y="2569875"/>
              <a:ext cx="383800" cy="232600"/>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75"/>
            <p:cNvSpPr/>
            <p:nvPr/>
          </p:nvSpPr>
          <p:spPr>
            <a:xfrm>
              <a:off x="1530050" y="2569875"/>
              <a:ext cx="126425" cy="445800"/>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75"/>
            <p:cNvSpPr/>
            <p:nvPr/>
          </p:nvSpPr>
          <p:spPr>
            <a:xfrm>
              <a:off x="1497375" y="3024425"/>
              <a:ext cx="164850" cy="32675"/>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75"/>
            <p:cNvSpPr/>
            <p:nvPr/>
          </p:nvSpPr>
          <p:spPr>
            <a:xfrm>
              <a:off x="1662200" y="3024425"/>
              <a:ext cx="151250" cy="218975"/>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75"/>
            <p:cNvSpPr/>
            <p:nvPr/>
          </p:nvSpPr>
          <p:spPr>
            <a:xfrm>
              <a:off x="1813725" y="3036525"/>
              <a:ext cx="32675" cy="206275"/>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75"/>
            <p:cNvSpPr/>
            <p:nvPr/>
          </p:nvSpPr>
          <p:spPr>
            <a:xfrm>
              <a:off x="1813425" y="3243375"/>
              <a:ext cx="145175" cy="5052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75"/>
            <p:cNvSpPr/>
            <p:nvPr/>
          </p:nvSpPr>
          <p:spPr>
            <a:xfrm>
              <a:off x="1949200" y="3290550"/>
              <a:ext cx="52350" cy="32330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75"/>
            <p:cNvSpPr/>
            <p:nvPr/>
          </p:nvSpPr>
          <p:spPr>
            <a:xfrm>
              <a:off x="1113325" y="2415050"/>
              <a:ext cx="416750" cy="154850"/>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75"/>
            <p:cNvSpPr/>
            <p:nvPr/>
          </p:nvSpPr>
          <p:spPr>
            <a:xfrm>
              <a:off x="2032675" y="1784200"/>
              <a:ext cx="84100" cy="296100"/>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75"/>
            <p:cNvSpPr/>
            <p:nvPr/>
          </p:nvSpPr>
          <p:spPr>
            <a:xfrm>
              <a:off x="2116750" y="1784200"/>
              <a:ext cx="275225" cy="167575"/>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75"/>
            <p:cNvSpPr/>
            <p:nvPr/>
          </p:nvSpPr>
          <p:spPr>
            <a:xfrm>
              <a:off x="1166850" y="792275"/>
              <a:ext cx="1104150" cy="510800"/>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75"/>
            <p:cNvSpPr/>
            <p:nvPr/>
          </p:nvSpPr>
          <p:spPr>
            <a:xfrm>
              <a:off x="1154750" y="1080175"/>
              <a:ext cx="231975" cy="222900"/>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75"/>
            <p:cNvSpPr/>
            <p:nvPr/>
          </p:nvSpPr>
          <p:spPr>
            <a:xfrm>
              <a:off x="1382775" y="1177850"/>
              <a:ext cx="252850" cy="62325"/>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75"/>
            <p:cNvSpPr/>
            <p:nvPr/>
          </p:nvSpPr>
          <p:spPr>
            <a:xfrm>
              <a:off x="1647375" y="1043875"/>
              <a:ext cx="344800" cy="134000"/>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75"/>
            <p:cNvSpPr/>
            <p:nvPr/>
          </p:nvSpPr>
          <p:spPr>
            <a:xfrm>
              <a:off x="1992150" y="792275"/>
              <a:ext cx="54750" cy="263725"/>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75"/>
            <p:cNvSpPr/>
            <p:nvPr/>
          </p:nvSpPr>
          <p:spPr>
            <a:xfrm>
              <a:off x="2046875" y="792275"/>
              <a:ext cx="82000" cy="202025"/>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75"/>
            <p:cNvSpPr/>
            <p:nvPr/>
          </p:nvSpPr>
          <p:spPr>
            <a:xfrm>
              <a:off x="1509175" y="1303050"/>
              <a:ext cx="189350" cy="181475"/>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75"/>
            <p:cNvSpPr/>
            <p:nvPr/>
          </p:nvSpPr>
          <p:spPr>
            <a:xfrm>
              <a:off x="1850300" y="1393775"/>
              <a:ext cx="487825" cy="35052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75"/>
            <p:cNvSpPr/>
            <p:nvPr/>
          </p:nvSpPr>
          <p:spPr>
            <a:xfrm>
              <a:off x="1787100" y="1207200"/>
              <a:ext cx="158800" cy="32975"/>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75"/>
            <p:cNvSpPr/>
            <p:nvPr/>
          </p:nvSpPr>
          <p:spPr>
            <a:xfrm>
              <a:off x="1585700" y="1315150"/>
              <a:ext cx="49925" cy="169675"/>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75"/>
            <p:cNvSpPr/>
            <p:nvPr/>
          </p:nvSpPr>
          <p:spPr>
            <a:xfrm>
              <a:off x="1517950" y="1361125"/>
              <a:ext cx="180575" cy="44775"/>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75"/>
            <p:cNvSpPr/>
            <p:nvPr/>
          </p:nvSpPr>
          <p:spPr>
            <a:xfrm>
              <a:off x="2004250" y="1395000"/>
              <a:ext cx="70475" cy="65350"/>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75"/>
            <p:cNvSpPr/>
            <p:nvPr/>
          </p:nvSpPr>
          <p:spPr>
            <a:xfrm>
              <a:off x="2074700" y="1417975"/>
              <a:ext cx="134600" cy="42375"/>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75"/>
            <p:cNvSpPr/>
            <p:nvPr/>
          </p:nvSpPr>
          <p:spPr>
            <a:xfrm>
              <a:off x="2209275" y="1417975"/>
              <a:ext cx="25" cy="228050"/>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75"/>
            <p:cNvSpPr/>
            <p:nvPr/>
          </p:nvSpPr>
          <p:spPr>
            <a:xfrm>
              <a:off x="2442750" y="780475"/>
              <a:ext cx="856175" cy="991650"/>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75"/>
            <p:cNvSpPr/>
            <p:nvPr/>
          </p:nvSpPr>
          <p:spPr>
            <a:xfrm>
              <a:off x="2484475" y="846700"/>
              <a:ext cx="198725" cy="221400"/>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75"/>
            <p:cNvSpPr/>
            <p:nvPr/>
          </p:nvSpPr>
          <p:spPr>
            <a:xfrm>
              <a:off x="2683175" y="1068075"/>
              <a:ext cx="82875" cy="313625"/>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75"/>
            <p:cNvSpPr/>
            <p:nvPr/>
          </p:nvSpPr>
          <p:spPr>
            <a:xfrm>
              <a:off x="2778125" y="780475"/>
              <a:ext cx="190850" cy="351425"/>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75"/>
            <p:cNvSpPr/>
            <p:nvPr/>
          </p:nvSpPr>
          <p:spPr>
            <a:xfrm>
              <a:off x="2695275" y="1068075"/>
              <a:ext cx="261600" cy="63825"/>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75"/>
            <p:cNvSpPr/>
            <p:nvPr/>
          </p:nvSpPr>
          <p:spPr>
            <a:xfrm>
              <a:off x="2683175" y="780475"/>
              <a:ext cx="94975" cy="287625"/>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75"/>
            <p:cNvSpPr/>
            <p:nvPr/>
          </p:nvSpPr>
          <p:spPr>
            <a:xfrm>
              <a:off x="2443050" y="1068075"/>
              <a:ext cx="240150" cy="130675"/>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75"/>
            <p:cNvSpPr/>
            <p:nvPr/>
          </p:nvSpPr>
          <p:spPr>
            <a:xfrm>
              <a:off x="2621775" y="1381675"/>
              <a:ext cx="144275" cy="85925"/>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75"/>
            <p:cNvSpPr/>
            <p:nvPr/>
          </p:nvSpPr>
          <p:spPr>
            <a:xfrm>
              <a:off x="2766025" y="1381675"/>
              <a:ext cx="123425" cy="241675"/>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75"/>
            <p:cNvSpPr/>
            <p:nvPr/>
          </p:nvSpPr>
          <p:spPr>
            <a:xfrm>
              <a:off x="2654450" y="1381675"/>
              <a:ext cx="111600" cy="387725"/>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75"/>
            <p:cNvSpPr/>
            <p:nvPr/>
          </p:nvSpPr>
          <p:spPr>
            <a:xfrm>
              <a:off x="2443050" y="1198725"/>
              <a:ext cx="323000" cy="182975"/>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75"/>
            <p:cNvSpPr/>
            <p:nvPr/>
          </p:nvSpPr>
          <p:spPr>
            <a:xfrm>
              <a:off x="2766025" y="1123125"/>
              <a:ext cx="211125" cy="253450"/>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75"/>
            <p:cNvSpPr/>
            <p:nvPr/>
          </p:nvSpPr>
          <p:spPr>
            <a:xfrm>
              <a:off x="2968950" y="1133400"/>
              <a:ext cx="133100" cy="392250"/>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75"/>
            <p:cNvSpPr/>
            <p:nvPr/>
          </p:nvSpPr>
          <p:spPr>
            <a:xfrm>
              <a:off x="2766025" y="1381675"/>
              <a:ext cx="336025" cy="14397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75"/>
            <p:cNvSpPr/>
            <p:nvPr/>
          </p:nvSpPr>
          <p:spPr>
            <a:xfrm>
              <a:off x="3102025" y="1240150"/>
              <a:ext cx="147600" cy="285500"/>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75"/>
            <p:cNvSpPr/>
            <p:nvPr/>
          </p:nvSpPr>
          <p:spPr>
            <a:xfrm>
              <a:off x="2969875" y="861825"/>
              <a:ext cx="185700" cy="270075"/>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75"/>
            <p:cNvSpPr/>
            <p:nvPr/>
          </p:nvSpPr>
          <p:spPr>
            <a:xfrm>
              <a:off x="2969875" y="1131875"/>
              <a:ext cx="275225" cy="116775"/>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75"/>
            <p:cNvSpPr/>
            <p:nvPr/>
          </p:nvSpPr>
          <p:spPr>
            <a:xfrm>
              <a:off x="3349700" y="2603750"/>
              <a:ext cx="1343375" cy="1817575"/>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75"/>
            <p:cNvSpPr/>
            <p:nvPr/>
          </p:nvSpPr>
          <p:spPr>
            <a:xfrm>
              <a:off x="3385100" y="2877450"/>
              <a:ext cx="295475" cy="291550"/>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75"/>
            <p:cNvSpPr/>
            <p:nvPr/>
          </p:nvSpPr>
          <p:spPr>
            <a:xfrm>
              <a:off x="3680550" y="2603750"/>
              <a:ext cx="106775" cy="565250"/>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75"/>
            <p:cNvSpPr/>
            <p:nvPr/>
          </p:nvSpPr>
          <p:spPr>
            <a:xfrm>
              <a:off x="3787300" y="2603750"/>
              <a:ext cx="225625" cy="660225"/>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75"/>
            <p:cNvSpPr/>
            <p:nvPr/>
          </p:nvSpPr>
          <p:spPr>
            <a:xfrm>
              <a:off x="4093350" y="2738325"/>
              <a:ext cx="140350" cy="442775"/>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75"/>
            <p:cNvSpPr/>
            <p:nvPr/>
          </p:nvSpPr>
          <p:spPr>
            <a:xfrm>
              <a:off x="4012900" y="2738325"/>
              <a:ext cx="80475" cy="525650"/>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75"/>
            <p:cNvSpPr/>
            <p:nvPr/>
          </p:nvSpPr>
          <p:spPr>
            <a:xfrm>
              <a:off x="4015025" y="3249125"/>
              <a:ext cx="183000" cy="352025"/>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75"/>
            <p:cNvSpPr/>
            <p:nvPr/>
          </p:nvSpPr>
          <p:spPr>
            <a:xfrm>
              <a:off x="4198000" y="3181075"/>
              <a:ext cx="35700" cy="420075"/>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75"/>
            <p:cNvSpPr/>
            <p:nvPr/>
          </p:nvSpPr>
          <p:spPr>
            <a:xfrm>
              <a:off x="4013225" y="3179575"/>
              <a:ext cx="220175" cy="70775"/>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75"/>
            <p:cNvSpPr/>
            <p:nvPr/>
          </p:nvSpPr>
          <p:spPr>
            <a:xfrm>
              <a:off x="3680550" y="3168975"/>
              <a:ext cx="338125" cy="80175"/>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75"/>
            <p:cNvSpPr/>
            <p:nvPr/>
          </p:nvSpPr>
          <p:spPr>
            <a:xfrm>
              <a:off x="3641550" y="3168975"/>
              <a:ext cx="39025" cy="251950"/>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75"/>
            <p:cNvSpPr/>
            <p:nvPr/>
          </p:nvSpPr>
          <p:spPr>
            <a:xfrm>
              <a:off x="3364525" y="3168975"/>
              <a:ext cx="316050" cy="109800"/>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75"/>
            <p:cNvSpPr/>
            <p:nvPr/>
          </p:nvSpPr>
          <p:spPr>
            <a:xfrm>
              <a:off x="3680550" y="3168975"/>
              <a:ext cx="160000" cy="375025"/>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75"/>
            <p:cNvSpPr/>
            <p:nvPr/>
          </p:nvSpPr>
          <p:spPr>
            <a:xfrm>
              <a:off x="3840525" y="3249125"/>
              <a:ext cx="178150" cy="294875"/>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75"/>
            <p:cNvSpPr/>
            <p:nvPr/>
          </p:nvSpPr>
          <p:spPr>
            <a:xfrm>
              <a:off x="3929450" y="3247600"/>
              <a:ext cx="83475" cy="524425"/>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75"/>
            <p:cNvSpPr/>
            <p:nvPr/>
          </p:nvSpPr>
          <p:spPr>
            <a:xfrm>
              <a:off x="3902525" y="3601125"/>
              <a:ext cx="295500" cy="170900"/>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75"/>
            <p:cNvSpPr/>
            <p:nvPr/>
          </p:nvSpPr>
          <p:spPr>
            <a:xfrm>
              <a:off x="4201025" y="3131475"/>
              <a:ext cx="235300" cy="464850"/>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75"/>
            <p:cNvSpPr/>
            <p:nvPr/>
          </p:nvSpPr>
          <p:spPr>
            <a:xfrm>
              <a:off x="4233675" y="3136025"/>
              <a:ext cx="222300" cy="45075"/>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75"/>
            <p:cNvSpPr/>
            <p:nvPr/>
          </p:nvSpPr>
          <p:spPr>
            <a:xfrm>
              <a:off x="4455950" y="3147500"/>
              <a:ext cx="71100" cy="411625"/>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75"/>
            <p:cNvSpPr/>
            <p:nvPr/>
          </p:nvSpPr>
          <p:spPr>
            <a:xfrm>
              <a:off x="4198000" y="3559100"/>
              <a:ext cx="329050" cy="41750"/>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75"/>
            <p:cNvSpPr/>
            <p:nvPr/>
          </p:nvSpPr>
          <p:spPr>
            <a:xfrm>
              <a:off x="4198000" y="3589050"/>
              <a:ext cx="205975" cy="407075"/>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75"/>
            <p:cNvSpPr/>
            <p:nvPr/>
          </p:nvSpPr>
          <p:spPr>
            <a:xfrm>
              <a:off x="4185900" y="3589050"/>
              <a:ext cx="12125" cy="523800"/>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75"/>
            <p:cNvSpPr/>
            <p:nvPr/>
          </p:nvSpPr>
          <p:spPr>
            <a:xfrm>
              <a:off x="4185900" y="4100725"/>
              <a:ext cx="119475" cy="168475"/>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75"/>
            <p:cNvSpPr/>
            <p:nvPr/>
          </p:nvSpPr>
          <p:spPr>
            <a:xfrm>
              <a:off x="3958775" y="4085900"/>
              <a:ext cx="227150" cy="14850"/>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75"/>
            <p:cNvSpPr/>
            <p:nvPr/>
          </p:nvSpPr>
          <p:spPr>
            <a:xfrm>
              <a:off x="4185900" y="3996100"/>
              <a:ext cx="218075" cy="104650"/>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75"/>
            <p:cNvSpPr/>
            <p:nvPr/>
          </p:nvSpPr>
          <p:spPr>
            <a:xfrm>
              <a:off x="4334375" y="2852350"/>
              <a:ext cx="111025" cy="283700"/>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75"/>
            <p:cNvSpPr/>
            <p:nvPr/>
          </p:nvSpPr>
          <p:spPr>
            <a:xfrm>
              <a:off x="3385100" y="2652150"/>
              <a:ext cx="158175" cy="225325"/>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75"/>
            <p:cNvSpPr/>
            <p:nvPr/>
          </p:nvSpPr>
          <p:spPr>
            <a:xfrm>
              <a:off x="3544150" y="2591975"/>
              <a:ext cx="256175" cy="64425"/>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75"/>
            <p:cNvSpPr/>
            <p:nvPr/>
          </p:nvSpPr>
          <p:spPr>
            <a:xfrm>
              <a:off x="3473100" y="1177850"/>
              <a:ext cx="3833475" cy="2175325"/>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75"/>
            <p:cNvSpPr/>
            <p:nvPr/>
          </p:nvSpPr>
          <p:spPr>
            <a:xfrm>
              <a:off x="3473100" y="2483100"/>
              <a:ext cx="168475" cy="66850"/>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75"/>
            <p:cNvSpPr/>
            <p:nvPr/>
          </p:nvSpPr>
          <p:spPr>
            <a:xfrm>
              <a:off x="3493950" y="2402950"/>
              <a:ext cx="138850" cy="200825"/>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75"/>
            <p:cNvSpPr/>
            <p:nvPr/>
          </p:nvSpPr>
          <p:spPr>
            <a:xfrm>
              <a:off x="3632775" y="2176750"/>
              <a:ext cx="356575" cy="226225"/>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75"/>
            <p:cNvSpPr/>
            <p:nvPr/>
          </p:nvSpPr>
          <p:spPr>
            <a:xfrm>
              <a:off x="3754650" y="2173125"/>
              <a:ext cx="246200" cy="254050"/>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75"/>
            <p:cNvSpPr/>
            <p:nvPr/>
          </p:nvSpPr>
          <p:spPr>
            <a:xfrm>
              <a:off x="3936100" y="2173125"/>
              <a:ext cx="64750" cy="167850"/>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75"/>
            <p:cNvSpPr/>
            <p:nvPr/>
          </p:nvSpPr>
          <p:spPr>
            <a:xfrm>
              <a:off x="3998100" y="2185200"/>
              <a:ext cx="145775" cy="309700"/>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75"/>
            <p:cNvSpPr/>
            <p:nvPr/>
          </p:nvSpPr>
          <p:spPr>
            <a:xfrm>
              <a:off x="3855350" y="2066350"/>
              <a:ext cx="142775" cy="118875"/>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75"/>
            <p:cNvSpPr/>
            <p:nvPr/>
          </p:nvSpPr>
          <p:spPr>
            <a:xfrm>
              <a:off x="3749500" y="2125625"/>
              <a:ext cx="248625" cy="5960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75"/>
            <p:cNvSpPr/>
            <p:nvPr/>
          </p:nvSpPr>
          <p:spPr>
            <a:xfrm>
              <a:off x="3632775" y="2185200"/>
              <a:ext cx="368075" cy="61425"/>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75"/>
            <p:cNvSpPr/>
            <p:nvPr/>
          </p:nvSpPr>
          <p:spPr>
            <a:xfrm>
              <a:off x="4093350" y="2001950"/>
              <a:ext cx="128250" cy="162725"/>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75"/>
            <p:cNvSpPr/>
            <p:nvPr/>
          </p:nvSpPr>
          <p:spPr>
            <a:xfrm>
              <a:off x="4012900" y="2001950"/>
              <a:ext cx="80475" cy="174825"/>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75"/>
            <p:cNvSpPr/>
            <p:nvPr/>
          </p:nvSpPr>
          <p:spPr>
            <a:xfrm>
              <a:off x="3992350" y="2164650"/>
              <a:ext cx="229850" cy="22100"/>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75"/>
            <p:cNvSpPr/>
            <p:nvPr/>
          </p:nvSpPr>
          <p:spPr>
            <a:xfrm>
              <a:off x="4222175" y="2164650"/>
              <a:ext cx="83200" cy="188125"/>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75"/>
            <p:cNvSpPr/>
            <p:nvPr/>
          </p:nvSpPr>
          <p:spPr>
            <a:xfrm>
              <a:off x="4305350" y="2014050"/>
              <a:ext cx="236525" cy="338725"/>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75"/>
            <p:cNvSpPr/>
            <p:nvPr/>
          </p:nvSpPr>
          <p:spPr>
            <a:xfrm>
              <a:off x="4138725" y="2164650"/>
              <a:ext cx="83475" cy="319075"/>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75"/>
            <p:cNvSpPr/>
            <p:nvPr/>
          </p:nvSpPr>
          <p:spPr>
            <a:xfrm>
              <a:off x="4465925" y="1687425"/>
              <a:ext cx="75950" cy="326650"/>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75"/>
            <p:cNvSpPr/>
            <p:nvPr/>
          </p:nvSpPr>
          <p:spPr>
            <a:xfrm>
              <a:off x="4210100" y="1757300"/>
              <a:ext cx="330850" cy="251925"/>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75"/>
            <p:cNvSpPr/>
            <p:nvPr/>
          </p:nvSpPr>
          <p:spPr>
            <a:xfrm>
              <a:off x="4209475" y="1505075"/>
              <a:ext cx="145800" cy="252250"/>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75"/>
            <p:cNvSpPr/>
            <p:nvPr/>
          </p:nvSpPr>
          <p:spPr>
            <a:xfrm>
              <a:off x="4209475" y="1678950"/>
              <a:ext cx="267975" cy="78375"/>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75"/>
            <p:cNvSpPr/>
            <p:nvPr/>
          </p:nvSpPr>
          <p:spPr>
            <a:xfrm>
              <a:off x="4018650" y="1505075"/>
              <a:ext cx="62625" cy="173900"/>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75"/>
            <p:cNvSpPr/>
            <p:nvPr/>
          </p:nvSpPr>
          <p:spPr>
            <a:xfrm>
              <a:off x="3855350" y="1666875"/>
              <a:ext cx="238025" cy="32675"/>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75"/>
            <p:cNvSpPr/>
            <p:nvPr/>
          </p:nvSpPr>
          <p:spPr>
            <a:xfrm>
              <a:off x="3766450" y="1666875"/>
              <a:ext cx="314825" cy="202025"/>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75"/>
            <p:cNvSpPr/>
            <p:nvPr/>
          </p:nvSpPr>
          <p:spPr>
            <a:xfrm>
              <a:off x="4081250" y="1505075"/>
              <a:ext cx="277950" cy="161825"/>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75"/>
            <p:cNvSpPr/>
            <p:nvPr/>
          </p:nvSpPr>
          <p:spPr>
            <a:xfrm>
              <a:off x="4541850" y="1827450"/>
              <a:ext cx="336900" cy="186625"/>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75"/>
            <p:cNvSpPr/>
            <p:nvPr/>
          </p:nvSpPr>
          <p:spPr>
            <a:xfrm>
              <a:off x="4540925" y="2009200"/>
              <a:ext cx="380775" cy="174225"/>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75"/>
            <p:cNvSpPr/>
            <p:nvPr/>
          </p:nvSpPr>
          <p:spPr>
            <a:xfrm>
              <a:off x="4539125" y="2394175"/>
              <a:ext cx="468175" cy="387425"/>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75"/>
            <p:cNvSpPr/>
            <p:nvPr/>
          </p:nvSpPr>
          <p:spPr>
            <a:xfrm>
              <a:off x="4921675" y="2186725"/>
              <a:ext cx="85625" cy="228350"/>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75"/>
            <p:cNvSpPr/>
            <p:nvPr/>
          </p:nvSpPr>
          <p:spPr>
            <a:xfrm>
              <a:off x="5007275" y="2394175"/>
              <a:ext cx="85000" cy="258000"/>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75"/>
            <p:cNvSpPr/>
            <p:nvPr/>
          </p:nvSpPr>
          <p:spPr>
            <a:xfrm>
              <a:off x="4968850" y="1334200"/>
              <a:ext cx="2205875" cy="1654875"/>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75"/>
            <p:cNvSpPr/>
            <p:nvPr/>
          </p:nvSpPr>
          <p:spPr>
            <a:xfrm>
              <a:off x="4878750" y="1177850"/>
              <a:ext cx="1731050" cy="1005575"/>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75"/>
            <p:cNvSpPr/>
            <p:nvPr/>
          </p:nvSpPr>
          <p:spPr>
            <a:xfrm>
              <a:off x="5092250" y="2143775"/>
              <a:ext cx="396500" cy="851350"/>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75"/>
            <p:cNvSpPr/>
            <p:nvPr/>
          </p:nvSpPr>
          <p:spPr>
            <a:xfrm>
              <a:off x="4389725" y="2014050"/>
              <a:ext cx="617575" cy="114075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75"/>
            <p:cNvSpPr/>
            <p:nvPr/>
          </p:nvSpPr>
          <p:spPr>
            <a:xfrm>
              <a:off x="4420875" y="2917075"/>
              <a:ext cx="25" cy="25"/>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75"/>
            <p:cNvSpPr/>
            <p:nvPr/>
          </p:nvSpPr>
          <p:spPr>
            <a:xfrm>
              <a:off x="5007275" y="2143775"/>
              <a:ext cx="316650" cy="250425"/>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75"/>
            <p:cNvSpPr/>
            <p:nvPr/>
          </p:nvSpPr>
          <p:spPr>
            <a:xfrm>
              <a:off x="5323900" y="2123225"/>
              <a:ext cx="497500" cy="20575"/>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75"/>
            <p:cNvSpPr/>
            <p:nvPr/>
          </p:nvSpPr>
          <p:spPr>
            <a:xfrm>
              <a:off x="5092250" y="2143775"/>
              <a:ext cx="231675" cy="495400"/>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75"/>
            <p:cNvSpPr/>
            <p:nvPr/>
          </p:nvSpPr>
          <p:spPr>
            <a:xfrm>
              <a:off x="4647700" y="2415050"/>
              <a:ext cx="359600" cy="378650"/>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75"/>
            <p:cNvSpPr/>
            <p:nvPr/>
          </p:nvSpPr>
          <p:spPr>
            <a:xfrm>
              <a:off x="5809275" y="1751550"/>
              <a:ext cx="401350" cy="374100"/>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75"/>
            <p:cNvSpPr/>
            <p:nvPr/>
          </p:nvSpPr>
          <p:spPr>
            <a:xfrm>
              <a:off x="5821375" y="1313650"/>
              <a:ext cx="195700" cy="8096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75"/>
            <p:cNvSpPr/>
            <p:nvPr/>
          </p:nvSpPr>
          <p:spPr>
            <a:xfrm>
              <a:off x="5809275" y="2077550"/>
              <a:ext cx="449725" cy="33600"/>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75"/>
            <p:cNvSpPr/>
            <p:nvPr/>
          </p:nvSpPr>
          <p:spPr>
            <a:xfrm>
              <a:off x="5812300" y="2123225"/>
              <a:ext cx="57500" cy="434600"/>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75"/>
            <p:cNvSpPr/>
            <p:nvPr/>
          </p:nvSpPr>
          <p:spPr>
            <a:xfrm>
              <a:off x="5344475" y="2503650"/>
              <a:ext cx="325425" cy="314250"/>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75"/>
            <p:cNvSpPr/>
            <p:nvPr/>
          </p:nvSpPr>
          <p:spPr>
            <a:xfrm>
              <a:off x="5619050" y="2805775"/>
              <a:ext cx="50850" cy="321800"/>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75"/>
            <p:cNvSpPr/>
            <p:nvPr/>
          </p:nvSpPr>
          <p:spPr>
            <a:xfrm>
              <a:off x="5092250" y="2627950"/>
              <a:ext cx="295175" cy="427650"/>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75"/>
            <p:cNvSpPr/>
            <p:nvPr/>
          </p:nvSpPr>
          <p:spPr>
            <a:xfrm>
              <a:off x="6210600" y="1570400"/>
              <a:ext cx="478750" cy="181175"/>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75"/>
            <p:cNvSpPr/>
            <p:nvPr/>
          </p:nvSpPr>
          <p:spPr>
            <a:xfrm>
              <a:off x="6245375" y="2065450"/>
              <a:ext cx="187525" cy="15750"/>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75"/>
            <p:cNvSpPr/>
            <p:nvPr/>
          </p:nvSpPr>
          <p:spPr>
            <a:xfrm>
              <a:off x="6246875" y="2065450"/>
              <a:ext cx="210225" cy="24590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75"/>
            <p:cNvSpPr/>
            <p:nvPr/>
          </p:nvSpPr>
          <p:spPr>
            <a:xfrm>
              <a:off x="5869775" y="2545100"/>
              <a:ext cx="188725" cy="12725"/>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75"/>
            <p:cNvSpPr/>
            <p:nvPr/>
          </p:nvSpPr>
          <p:spPr>
            <a:xfrm>
              <a:off x="5809275" y="2111125"/>
              <a:ext cx="249225" cy="434000"/>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75"/>
            <p:cNvSpPr/>
            <p:nvPr/>
          </p:nvSpPr>
          <p:spPr>
            <a:xfrm>
              <a:off x="4412100" y="2781575"/>
              <a:ext cx="127050" cy="144275"/>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75"/>
            <p:cNvSpPr/>
            <p:nvPr/>
          </p:nvSpPr>
          <p:spPr>
            <a:xfrm>
              <a:off x="4334375" y="2769475"/>
              <a:ext cx="192675" cy="8290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75"/>
            <p:cNvSpPr/>
            <p:nvPr/>
          </p:nvSpPr>
          <p:spPr>
            <a:xfrm>
              <a:off x="4424500" y="2402950"/>
              <a:ext cx="102550" cy="378650"/>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75"/>
            <p:cNvSpPr/>
            <p:nvPr/>
          </p:nvSpPr>
          <p:spPr>
            <a:xfrm>
              <a:off x="4424500" y="2014050"/>
              <a:ext cx="129475" cy="388925"/>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75"/>
            <p:cNvSpPr/>
            <p:nvPr/>
          </p:nvSpPr>
          <p:spPr>
            <a:xfrm>
              <a:off x="5702825" y="3559100"/>
              <a:ext cx="355675" cy="25"/>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75"/>
            <p:cNvSpPr/>
            <p:nvPr/>
          </p:nvSpPr>
          <p:spPr>
            <a:xfrm>
              <a:off x="5975625" y="3844275"/>
              <a:ext cx="460900" cy="552550"/>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75"/>
            <p:cNvSpPr/>
            <p:nvPr/>
          </p:nvSpPr>
          <p:spPr>
            <a:xfrm>
              <a:off x="6283175" y="4106775"/>
              <a:ext cx="427050" cy="43097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75"/>
            <p:cNvSpPr/>
            <p:nvPr/>
          </p:nvSpPr>
          <p:spPr>
            <a:xfrm>
              <a:off x="6415625" y="3845800"/>
              <a:ext cx="315150" cy="259500"/>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75"/>
            <p:cNvSpPr/>
            <p:nvPr/>
          </p:nvSpPr>
          <p:spPr>
            <a:xfrm>
              <a:off x="6282875" y="4157275"/>
              <a:ext cx="329650" cy="164850"/>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75"/>
            <p:cNvSpPr/>
            <p:nvPr/>
          </p:nvSpPr>
          <p:spPr>
            <a:xfrm>
              <a:off x="6263525" y="4379875"/>
              <a:ext cx="336900" cy="159400"/>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75"/>
            <p:cNvSpPr/>
            <p:nvPr/>
          </p:nvSpPr>
          <p:spPr>
            <a:xfrm>
              <a:off x="5975625" y="4136425"/>
              <a:ext cx="307275" cy="20875"/>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75"/>
            <p:cNvSpPr/>
            <p:nvPr/>
          </p:nvSpPr>
          <p:spPr>
            <a:xfrm>
              <a:off x="3882275" y="952550"/>
              <a:ext cx="276125" cy="179350"/>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75"/>
            <p:cNvSpPr/>
            <p:nvPr/>
          </p:nvSpPr>
          <p:spPr>
            <a:xfrm>
              <a:off x="3882275" y="992475"/>
              <a:ext cx="157275" cy="42975"/>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75"/>
            <p:cNvSpPr/>
            <p:nvPr/>
          </p:nvSpPr>
          <p:spPr>
            <a:xfrm>
              <a:off x="4527025" y="2781575"/>
              <a:ext cx="72600" cy="23167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75"/>
            <p:cNvSpPr/>
            <p:nvPr/>
          </p:nvSpPr>
          <p:spPr>
            <a:xfrm>
              <a:off x="4407875" y="2921600"/>
              <a:ext cx="191750" cy="91650"/>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75"/>
            <p:cNvSpPr/>
            <p:nvPr/>
          </p:nvSpPr>
          <p:spPr>
            <a:xfrm>
              <a:off x="4599600" y="2933700"/>
              <a:ext cx="80775" cy="79550"/>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75"/>
            <p:cNvSpPr/>
            <p:nvPr/>
          </p:nvSpPr>
          <p:spPr>
            <a:xfrm>
              <a:off x="4878750" y="1827450"/>
              <a:ext cx="354150" cy="62025"/>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75"/>
            <p:cNvSpPr/>
            <p:nvPr/>
          </p:nvSpPr>
          <p:spPr>
            <a:xfrm>
              <a:off x="5092250" y="2503650"/>
              <a:ext cx="252250" cy="135525"/>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75"/>
            <p:cNvSpPr/>
            <p:nvPr/>
          </p:nvSpPr>
          <p:spPr>
            <a:xfrm>
              <a:off x="4527025" y="2781575"/>
              <a:ext cx="120700" cy="1212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75"/>
            <p:cNvSpPr/>
            <p:nvPr/>
          </p:nvSpPr>
          <p:spPr>
            <a:xfrm>
              <a:off x="4338925" y="2717475"/>
              <a:ext cx="16350" cy="139125"/>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75"/>
            <p:cNvSpPr/>
            <p:nvPr/>
          </p:nvSpPr>
          <p:spPr>
            <a:xfrm>
              <a:off x="4367350" y="2717475"/>
              <a:ext cx="171800" cy="64125"/>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75"/>
            <p:cNvSpPr/>
            <p:nvPr/>
          </p:nvSpPr>
          <p:spPr>
            <a:xfrm>
              <a:off x="4250925" y="2757375"/>
              <a:ext cx="88025" cy="99225"/>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75"/>
            <p:cNvSpPr/>
            <p:nvPr/>
          </p:nvSpPr>
          <p:spPr>
            <a:xfrm>
              <a:off x="4540925" y="1474825"/>
              <a:ext cx="464250" cy="534400"/>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75"/>
            <p:cNvSpPr/>
            <p:nvPr/>
          </p:nvSpPr>
          <p:spPr>
            <a:xfrm>
              <a:off x="2083775" y="4509400"/>
              <a:ext cx="120100" cy="10305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75"/>
            <p:cNvSpPr/>
            <p:nvPr/>
          </p:nvSpPr>
          <p:spPr>
            <a:xfrm>
              <a:off x="2131875" y="4540150"/>
              <a:ext cx="41450" cy="4145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75"/>
            <p:cNvSpPr/>
            <p:nvPr/>
          </p:nvSpPr>
          <p:spPr>
            <a:xfrm>
              <a:off x="2149700" y="3967650"/>
              <a:ext cx="120100" cy="102875"/>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75"/>
            <p:cNvSpPr/>
            <p:nvPr/>
          </p:nvSpPr>
          <p:spPr>
            <a:xfrm>
              <a:off x="2190825" y="3998525"/>
              <a:ext cx="48425" cy="4145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75"/>
            <p:cNvSpPr/>
            <p:nvPr/>
          </p:nvSpPr>
          <p:spPr>
            <a:xfrm>
              <a:off x="2412800" y="3351325"/>
              <a:ext cx="120100" cy="103150"/>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75"/>
            <p:cNvSpPr/>
            <p:nvPr/>
          </p:nvSpPr>
          <p:spPr>
            <a:xfrm>
              <a:off x="2460900" y="3381875"/>
              <a:ext cx="41450" cy="41475"/>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75"/>
            <p:cNvSpPr/>
            <p:nvPr/>
          </p:nvSpPr>
          <p:spPr>
            <a:xfrm>
              <a:off x="2219875" y="3265425"/>
              <a:ext cx="120375" cy="102875"/>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75"/>
            <p:cNvSpPr/>
            <p:nvPr/>
          </p:nvSpPr>
          <p:spPr>
            <a:xfrm>
              <a:off x="2267950" y="3296300"/>
              <a:ext cx="41450" cy="4145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75"/>
            <p:cNvSpPr/>
            <p:nvPr/>
          </p:nvSpPr>
          <p:spPr>
            <a:xfrm>
              <a:off x="1842150" y="2753150"/>
              <a:ext cx="120075" cy="102850"/>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75"/>
            <p:cNvSpPr/>
            <p:nvPr/>
          </p:nvSpPr>
          <p:spPr>
            <a:xfrm>
              <a:off x="1890225" y="2784000"/>
              <a:ext cx="41450" cy="4145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75"/>
            <p:cNvSpPr/>
            <p:nvPr/>
          </p:nvSpPr>
          <p:spPr>
            <a:xfrm>
              <a:off x="1965225" y="2040750"/>
              <a:ext cx="120400" cy="10305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75"/>
            <p:cNvSpPr/>
            <p:nvPr/>
          </p:nvSpPr>
          <p:spPr>
            <a:xfrm>
              <a:off x="2013325" y="2071500"/>
              <a:ext cx="41450" cy="4145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75"/>
            <p:cNvSpPr/>
            <p:nvPr/>
          </p:nvSpPr>
          <p:spPr>
            <a:xfrm>
              <a:off x="2199300" y="2345175"/>
              <a:ext cx="120075" cy="102875"/>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75"/>
            <p:cNvSpPr/>
            <p:nvPr/>
          </p:nvSpPr>
          <p:spPr>
            <a:xfrm>
              <a:off x="2247375" y="2376025"/>
              <a:ext cx="41475" cy="41475"/>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75"/>
            <p:cNvSpPr/>
            <p:nvPr/>
          </p:nvSpPr>
          <p:spPr>
            <a:xfrm>
              <a:off x="3401425" y="2433800"/>
              <a:ext cx="120075" cy="103150"/>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75"/>
            <p:cNvSpPr/>
            <p:nvPr/>
          </p:nvSpPr>
          <p:spPr>
            <a:xfrm>
              <a:off x="3449500" y="2464650"/>
              <a:ext cx="41450" cy="4145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75"/>
            <p:cNvSpPr/>
            <p:nvPr/>
          </p:nvSpPr>
          <p:spPr>
            <a:xfrm>
              <a:off x="3549000" y="2197525"/>
              <a:ext cx="120075" cy="102925"/>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75"/>
            <p:cNvSpPr/>
            <p:nvPr/>
          </p:nvSpPr>
          <p:spPr>
            <a:xfrm>
              <a:off x="3597075" y="2228150"/>
              <a:ext cx="41475" cy="4145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75"/>
            <p:cNvSpPr/>
            <p:nvPr/>
          </p:nvSpPr>
          <p:spPr>
            <a:xfrm>
              <a:off x="3569875" y="3371900"/>
              <a:ext cx="120075" cy="102850"/>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75"/>
            <p:cNvSpPr/>
            <p:nvPr/>
          </p:nvSpPr>
          <p:spPr>
            <a:xfrm>
              <a:off x="3617950" y="3402750"/>
              <a:ext cx="41450" cy="4145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75"/>
            <p:cNvSpPr/>
            <p:nvPr/>
          </p:nvSpPr>
          <p:spPr>
            <a:xfrm>
              <a:off x="3313425" y="2828375"/>
              <a:ext cx="120375" cy="102925"/>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75"/>
            <p:cNvSpPr/>
            <p:nvPr/>
          </p:nvSpPr>
          <p:spPr>
            <a:xfrm>
              <a:off x="3354550" y="2859000"/>
              <a:ext cx="48400" cy="41525"/>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75"/>
            <p:cNvSpPr/>
            <p:nvPr/>
          </p:nvSpPr>
          <p:spPr>
            <a:xfrm>
              <a:off x="3471575" y="2603150"/>
              <a:ext cx="120100" cy="102850"/>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75"/>
            <p:cNvSpPr/>
            <p:nvPr/>
          </p:nvSpPr>
          <p:spPr>
            <a:xfrm>
              <a:off x="3519675" y="2634000"/>
              <a:ext cx="41450" cy="4145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75"/>
            <p:cNvSpPr/>
            <p:nvPr/>
          </p:nvSpPr>
          <p:spPr>
            <a:xfrm>
              <a:off x="3857775" y="2291950"/>
              <a:ext cx="120375" cy="102850"/>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75"/>
            <p:cNvSpPr/>
            <p:nvPr/>
          </p:nvSpPr>
          <p:spPr>
            <a:xfrm>
              <a:off x="3898900" y="2322800"/>
              <a:ext cx="48400" cy="41475"/>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75"/>
            <p:cNvSpPr/>
            <p:nvPr/>
          </p:nvSpPr>
          <p:spPr>
            <a:xfrm>
              <a:off x="4072500" y="2533875"/>
              <a:ext cx="120075" cy="102875"/>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75"/>
            <p:cNvSpPr/>
            <p:nvPr/>
          </p:nvSpPr>
          <p:spPr>
            <a:xfrm>
              <a:off x="4113625" y="2564750"/>
              <a:ext cx="48400" cy="4145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75"/>
            <p:cNvSpPr/>
            <p:nvPr/>
          </p:nvSpPr>
          <p:spPr>
            <a:xfrm>
              <a:off x="3851425" y="3723000"/>
              <a:ext cx="120375" cy="102850"/>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75"/>
            <p:cNvSpPr/>
            <p:nvPr/>
          </p:nvSpPr>
          <p:spPr>
            <a:xfrm>
              <a:off x="3899500" y="3753850"/>
              <a:ext cx="41450" cy="41475"/>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75"/>
            <p:cNvSpPr/>
            <p:nvPr/>
          </p:nvSpPr>
          <p:spPr>
            <a:xfrm>
              <a:off x="3967850" y="4372300"/>
              <a:ext cx="120075" cy="102850"/>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75"/>
            <p:cNvSpPr/>
            <p:nvPr/>
          </p:nvSpPr>
          <p:spPr>
            <a:xfrm>
              <a:off x="4015625" y="4403150"/>
              <a:ext cx="41475" cy="4145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75"/>
            <p:cNvSpPr/>
            <p:nvPr/>
          </p:nvSpPr>
          <p:spPr>
            <a:xfrm>
              <a:off x="4332275" y="3946800"/>
              <a:ext cx="120075" cy="103150"/>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75"/>
            <p:cNvSpPr/>
            <p:nvPr/>
          </p:nvSpPr>
          <p:spPr>
            <a:xfrm>
              <a:off x="4373400" y="3977650"/>
              <a:ext cx="48400" cy="41525"/>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75"/>
            <p:cNvSpPr/>
            <p:nvPr/>
          </p:nvSpPr>
          <p:spPr>
            <a:xfrm>
              <a:off x="4373700" y="3087000"/>
              <a:ext cx="120075" cy="102875"/>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75"/>
            <p:cNvSpPr/>
            <p:nvPr/>
          </p:nvSpPr>
          <p:spPr>
            <a:xfrm>
              <a:off x="4414825" y="3117875"/>
              <a:ext cx="48425" cy="4145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75"/>
            <p:cNvSpPr/>
            <p:nvPr/>
          </p:nvSpPr>
          <p:spPr>
            <a:xfrm>
              <a:off x="4262700" y="2803350"/>
              <a:ext cx="120300" cy="102850"/>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75"/>
            <p:cNvSpPr/>
            <p:nvPr/>
          </p:nvSpPr>
          <p:spPr>
            <a:xfrm>
              <a:off x="4303850" y="2833900"/>
              <a:ext cx="48400" cy="41650"/>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75"/>
            <p:cNvSpPr/>
            <p:nvPr/>
          </p:nvSpPr>
          <p:spPr>
            <a:xfrm>
              <a:off x="4621375" y="3199925"/>
              <a:ext cx="120400" cy="10305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75"/>
            <p:cNvSpPr/>
            <p:nvPr/>
          </p:nvSpPr>
          <p:spPr>
            <a:xfrm>
              <a:off x="4669475" y="3230675"/>
              <a:ext cx="41450" cy="4145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75"/>
            <p:cNvSpPr/>
            <p:nvPr/>
          </p:nvSpPr>
          <p:spPr>
            <a:xfrm>
              <a:off x="4021975" y="2689275"/>
              <a:ext cx="120100" cy="102925"/>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75"/>
            <p:cNvSpPr/>
            <p:nvPr/>
          </p:nvSpPr>
          <p:spPr>
            <a:xfrm>
              <a:off x="4062800" y="2719875"/>
              <a:ext cx="48425" cy="41550"/>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75"/>
            <p:cNvSpPr/>
            <p:nvPr/>
          </p:nvSpPr>
          <p:spPr>
            <a:xfrm>
              <a:off x="4233675" y="2303750"/>
              <a:ext cx="120075" cy="102850"/>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75"/>
            <p:cNvSpPr/>
            <p:nvPr/>
          </p:nvSpPr>
          <p:spPr>
            <a:xfrm>
              <a:off x="4274500" y="2334600"/>
              <a:ext cx="48725" cy="4145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75"/>
            <p:cNvSpPr/>
            <p:nvPr/>
          </p:nvSpPr>
          <p:spPr>
            <a:xfrm>
              <a:off x="4318350" y="2590375"/>
              <a:ext cx="120100" cy="102925"/>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75"/>
            <p:cNvSpPr/>
            <p:nvPr/>
          </p:nvSpPr>
          <p:spPr>
            <a:xfrm>
              <a:off x="4359175" y="2621000"/>
              <a:ext cx="48725" cy="41350"/>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75"/>
            <p:cNvSpPr/>
            <p:nvPr/>
          </p:nvSpPr>
          <p:spPr>
            <a:xfrm>
              <a:off x="4394250" y="1634200"/>
              <a:ext cx="120400" cy="102850"/>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75"/>
            <p:cNvSpPr/>
            <p:nvPr/>
          </p:nvSpPr>
          <p:spPr>
            <a:xfrm>
              <a:off x="4442350" y="1665050"/>
              <a:ext cx="41450" cy="4145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75"/>
            <p:cNvSpPr/>
            <p:nvPr/>
          </p:nvSpPr>
          <p:spPr>
            <a:xfrm>
              <a:off x="4894150" y="2876825"/>
              <a:ext cx="120100" cy="102875"/>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75"/>
            <p:cNvSpPr/>
            <p:nvPr/>
          </p:nvSpPr>
          <p:spPr>
            <a:xfrm>
              <a:off x="4935300" y="2907375"/>
              <a:ext cx="48400" cy="41550"/>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75"/>
            <p:cNvSpPr/>
            <p:nvPr/>
          </p:nvSpPr>
          <p:spPr>
            <a:xfrm>
              <a:off x="4915025" y="1435200"/>
              <a:ext cx="120100" cy="102850"/>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75"/>
            <p:cNvSpPr/>
            <p:nvPr/>
          </p:nvSpPr>
          <p:spPr>
            <a:xfrm>
              <a:off x="4962800" y="1466050"/>
              <a:ext cx="41475" cy="41475"/>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75"/>
            <p:cNvSpPr/>
            <p:nvPr/>
          </p:nvSpPr>
          <p:spPr>
            <a:xfrm>
              <a:off x="5924800" y="2946025"/>
              <a:ext cx="120100" cy="102925"/>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75"/>
            <p:cNvSpPr/>
            <p:nvPr/>
          </p:nvSpPr>
          <p:spPr>
            <a:xfrm>
              <a:off x="5965925" y="2976650"/>
              <a:ext cx="48425" cy="41525"/>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75"/>
            <p:cNvSpPr/>
            <p:nvPr/>
          </p:nvSpPr>
          <p:spPr>
            <a:xfrm>
              <a:off x="5966250" y="3510025"/>
              <a:ext cx="120075" cy="102925"/>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75"/>
            <p:cNvSpPr/>
            <p:nvPr/>
          </p:nvSpPr>
          <p:spPr>
            <a:xfrm>
              <a:off x="6007075" y="3540650"/>
              <a:ext cx="48700" cy="41525"/>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75"/>
            <p:cNvSpPr/>
            <p:nvPr/>
          </p:nvSpPr>
          <p:spPr>
            <a:xfrm>
              <a:off x="5904250" y="4108225"/>
              <a:ext cx="120075" cy="102925"/>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75"/>
            <p:cNvSpPr/>
            <p:nvPr/>
          </p:nvSpPr>
          <p:spPr>
            <a:xfrm>
              <a:off x="5945075" y="4138825"/>
              <a:ext cx="48400" cy="41550"/>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75"/>
            <p:cNvSpPr/>
            <p:nvPr/>
          </p:nvSpPr>
          <p:spPr>
            <a:xfrm>
              <a:off x="6199400" y="4330850"/>
              <a:ext cx="120100" cy="102875"/>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75"/>
            <p:cNvSpPr/>
            <p:nvPr/>
          </p:nvSpPr>
          <p:spPr>
            <a:xfrm>
              <a:off x="6240225" y="4361725"/>
              <a:ext cx="48725" cy="4145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75"/>
            <p:cNvSpPr/>
            <p:nvPr/>
          </p:nvSpPr>
          <p:spPr>
            <a:xfrm>
              <a:off x="6380250" y="3795600"/>
              <a:ext cx="105875" cy="102550"/>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75"/>
            <p:cNvSpPr/>
            <p:nvPr/>
          </p:nvSpPr>
          <p:spPr>
            <a:xfrm>
              <a:off x="6405950" y="3826100"/>
              <a:ext cx="49275" cy="41525"/>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75"/>
            <p:cNvSpPr/>
            <p:nvPr/>
          </p:nvSpPr>
          <p:spPr>
            <a:xfrm>
              <a:off x="6565025" y="4489025"/>
              <a:ext cx="106475" cy="102575"/>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75"/>
            <p:cNvSpPr/>
            <p:nvPr/>
          </p:nvSpPr>
          <p:spPr>
            <a:xfrm>
              <a:off x="6590725" y="4519525"/>
              <a:ext cx="48975" cy="41475"/>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75"/>
            <p:cNvSpPr/>
            <p:nvPr/>
          </p:nvSpPr>
          <p:spPr>
            <a:xfrm>
              <a:off x="6653950" y="4057775"/>
              <a:ext cx="105250" cy="102850"/>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75"/>
            <p:cNvSpPr/>
            <p:nvPr/>
          </p:nvSpPr>
          <p:spPr>
            <a:xfrm>
              <a:off x="6679650" y="4088300"/>
              <a:ext cx="49250" cy="41500"/>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75"/>
            <p:cNvSpPr/>
            <p:nvPr/>
          </p:nvSpPr>
          <p:spPr>
            <a:xfrm>
              <a:off x="5631150" y="3510025"/>
              <a:ext cx="120100" cy="102925"/>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75"/>
            <p:cNvSpPr/>
            <p:nvPr/>
          </p:nvSpPr>
          <p:spPr>
            <a:xfrm>
              <a:off x="5672275" y="3540650"/>
              <a:ext cx="48425" cy="41525"/>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75"/>
            <p:cNvSpPr/>
            <p:nvPr/>
          </p:nvSpPr>
          <p:spPr>
            <a:xfrm>
              <a:off x="6059075" y="2542375"/>
              <a:ext cx="120400" cy="103150"/>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75"/>
            <p:cNvSpPr/>
            <p:nvPr/>
          </p:nvSpPr>
          <p:spPr>
            <a:xfrm>
              <a:off x="6100200" y="2573225"/>
              <a:ext cx="48425" cy="41525"/>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75"/>
            <p:cNvSpPr/>
            <p:nvPr/>
          </p:nvSpPr>
          <p:spPr>
            <a:xfrm>
              <a:off x="6406250" y="2262325"/>
              <a:ext cx="120100" cy="102850"/>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75"/>
            <p:cNvSpPr/>
            <p:nvPr/>
          </p:nvSpPr>
          <p:spPr>
            <a:xfrm>
              <a:off x="6447375" y="2293175"/>
              <a:ext cx="48425" cy="4145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75"/>
            <p:cNvSpPr/>
            <p:nvPr/>
          </p:nvSpPr>
          <p:spPr>
            <a:xfrm>
              <a:off x="6528750" y="1840450"/>
              <a:ext cx="120075" cy="102850"/>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75"/>
            <p:cNvSpPr/>
            <p:nvPr/>
          </p:nvSpPr>
          <p:spPr>
            <a:xfrm>
              <a:off x="6576825" y="1871300"/>
              <a:ext cx="41450" cy="4145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75"/>
            <p:cNvSpPr/>
            <p:nvPr/>
          </p:nvSpPr>
          <p:spPr>
            <a:xfrm>
              <a:off x="7234575" y="1435200"/>
              <a:ext cx="120100" cy="102850"/>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75"/>
            <p:cNvSpPr/>
            <p:nvPr/>
          </p:nvSpPr>
          <p:spPr>
            <a:xfrm>
              <a:off x="7282675" y="1466050"/>
              <a:ext cx="41450" cy="41475"/>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75"/>
            <p:cNvSpPr/>
            <p:nvPr/>
          </p:nvSpPr>
          <p:spPr>
            <a:xfrm>
              <a:off x="7114525" y="1799000"/>
              <a:ext cx="120075" cy="102875"/>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75"/>
            <p:cNvSpPr/>
            <p:nvPr/>
          </p:nvSpPr>
          <p:spPr>
            <a:xfrm>
              <a:off x="7155650" y="1829875"/>
              <a:ext cx="48425" cy="4145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75"/>
            <p:cNvSpPr/>
            <p:nvPr/>
          </p:nvSpPr>
          <p:spPr>
            <a:xfrm>
              <a:off x="5945675" y="1264625"/>
              <a:ext cx="120075" cy="102875"/>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75"/>
            <p:cNvSpPr/>
            <p:nvPr/>
          </p:nvSpPr>
          <p:spPr>
            <a:xfrm>
              <a:off x="5986500" y="1295200"/>
              <a:ext cx="48400" cy="41525"/>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75"/>
            <p:cNvSpPr/>
            <p:nvPr/>
          </p:nvSpPr>
          <p:spPr>
            <a:xfrm>
              <a:off x="3967850" y="986125"/>
              <a:ext cx="120075" cy="103150"/>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75"/>
            <p:cNvSpPr/>
            <p:nvPr/>
          </p:nvSpPr>
          <p:spPr>
            <a:xfrm>
              <a:off x="4015625" y="1016975"/>
              <a:ext cx="41475" cy="4145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75"/>
            <p:cNvSpPr/>
            <p:nvPr/>
          </p:nvSpPr>
          <p:spPr>
            <a:xfrm>
              <a:off x="3810600" y="947700"/>
              <a:ext cx="120075" cy="103175"/>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75"/>
            <p:cNvSpPr/>
            <p:nvPr/>
          </p:nvSpPr>
          <p:spPr>
            <a:xfrm>
              <a:off x="3858675" y="978550"/>
              <a:ext cx="41450" cy="41475"/>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75"/>
            <p:cNvSpPr/>
            <p:nvPr/>
          </p:nvSpPr>
          <p:spPr>
            <a:xfrm>
              <a:off x="3908875" y="1090125"/>
              <a:ext cx="102850" cy="88350"/>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75"/>
            <p:cNvSpPr/>
            <p:nvPr/>
          </p:nvSpPr>
          <p:spPr>
            <a:xfrm>
              <a:off x="3949700" y="1121000"/>
              <a:ext cx="31475" cy="26675"/>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75"/>
            <p:cNvSpPr/>
            <p:nvPr/>
          </p:nvSpPr>
          <p:spPr>
            <a:xfrm>
              <a:off x="4091550" y="910775"/>
              <a:ext cx="103150" cy="88375"/>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75"/>
            <p:cNvSpPr/>
            <p:nvPr/>
          </p:nvSpPr>
          <p:spPr>
            <a:xfrm>
              <a:off x="4137200" y="941675"/>
              <a:ext cx="26950" cy="26625"/>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75"/>
            <p:cNvSpPr/>
            <p:nvPr/>
          </p:nvSpPr>
          <p:spPr>
            <a:xfrm>
              <a:off x="5526825" y="1128850"/>
              <a:ext cx="120075" cy="102850"/>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75"/>
            <p:cNvSpPr/>
            <p:nvPr/>
          </p:nvSpPr>
          <p:spPr>
            <a:xfrm>
              <a:off x="5574900" y="1159700"/>
              <a:ext cx="41475" cy="41475"/>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75"/>
            <p:cNvSpPr/>
            <p:nvPr/>
          </p:nvSpPr>
          <p:spPr>
            <a:xfrm>
              <a:off x="6549300" y="1285200"/>
              <a:ext cx="120400" cy="102850"/>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75"/>
            <p:cNvSpPr/>
            <p:nvPr/>
          </p:nvSpPr>
          <p:spPr>
            <a:xfrm>
              <a:off x="6590425" y="1316050"/>
              <a:ext cx="48425" cy="41475"/>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75"/>
            <p:cNvSpPr/>
            <p:nvPr/>
          </p:nvSpPr>
          <p:spPr>
            <a:xfrm>
              <a:off x="3219375" y="1617800"/>
              <a:ext cx="120075" cy="102925"/>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75"/>
            <p:cNvSpPr/>
            <p:nvPr/>
          </p:nvSpPr>
          <p:spPr>
            <a:xfrm>
              <a:off x="3267150" y="1648725"/>
              <a:ext cx="41450" cy="4145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75"/>
            <p:cNvSpPr/>
            <p:nvPr/>
          </p:nvSpPr>
          <p:spPr>
            <a:xfrm>
              <a:off x="4287500" y="1455775"/>
              <a:ext cx="120400" cy="103150"/>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75"/>
            <p:cNvSpPr/>
            <p:nvPr/>
          </p:nvSpPr>
          <p:spPr>
            <a:xfrm>
              <a:off x="4335600" y="1486625"/>
              <a:ext cx="41450" cy="4145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75"/>
            <p:cNvSpPr/>
            <p:nvPr/>
          </p:nvSpPr>
          <p:spPr>
            <a:xfrm>
              <a:off x="5316025" y="3027225"/>
              <a:ext cx="120100" cy="103075"/>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75"/>
            <p:cNvSpPr/>
            <p:nvPr/>
          </p:nvSpPr>
          <p:spPr>
            <a:xfrm>
              <a:off x="5363825" y="3058000"/>
              <a:ext cx="41450" cy="4145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75"/>
            <p:cNvSpPr/>
            <p:nvPr/>
          </p:nvSpPr>
          <p:spPr>
            <a:xfrm>
              <a:off x="5252225" y="2094775"/>
              <a:ext cx="120075" cy="102850"/>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75"/>
            <p:cNvSpPr/>
            <p:nvPr/>
          </p:nvSpPr>
          <p:spPr>
            <a:xfrm>
              <a:off x="5300300" y="2125625"/>
              <a:ext cx="41475" cy="41475"/>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75"/>
            <p:cNvSpPr/>
            <p:nvPr/>
          </p:nvSpPr>
          <p:spPr>
            <a:xfrm>
              <a:off x="5798100" y="2508725"/>
              <a:ext cx="120375" cy="102925"/>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75"/>
            <p:cNvSpPr/>
            <p:nvPr/>
          </p:nvSpPr>
          <p:spPr>
            <a:xfrm>
              <a:off x="5839225" y="2539650"/>
              <a:ext cx="48400" cy="4145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75"/>
            <p:cNvSpPr/>
            <p:nvPr/>
          </p:nvSpPr>
          <p:spPr>
            <a:xfrm>
              <a:off x="4906250" y="2323200"/>
              <a:ext cx="171500" cy="146925"/>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75"/>
            <p:cNvSpPr/>
            <p:nvPr/>
          </p:nvSpPr>
          <p:spPr>
            <a:xfrm>
              <a:off x="4961600" y="2353950"/>
              <a:ext cx="85300" cy="85325"/>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75"/>
            <p:cNvSpPr/>
            <p:nvPr/>
          </p:nvSpPr>
          <p:spPr>
            <a:xfrm>
              <a:off x="4807075" y="1778150"/>
              <a:ext cx="120375" cy="103150"/>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75"/>
            <p:cNvSpPr/>
            <p:nvPr/>
          </p:nvSpPr>
          <p:spPr>
            <a:xfrm>
              <a:off x="4848200" y="1809000"/>
              <a:ext cx="48400" cy="41525"/>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75"/>
            <p:cNvSpPr/>
            <p:nvPr/>
          </p:nvSpPr>
          <p:spPr>
            <a:xfrm>
              <a:off x="6138625" y="1702250"/>
              <a:ext cx="120375" cy="103150"/>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75"/>
            <p:cNvSpPr/>
            <p:nvPr/>
          </p:nvSpPr>
          <p:spPr>
            <a:xfrm>
              <a:off x="6179750" y="1733100"/>
              <a:ext cx="48400" cy="41525"/>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75"/>
            <p:cNvSpPr/>
            <p:nvPr/>
          </p:nvSpPr>
          <p:spPr>
            <a:xfrm>
              <a:off x="3911000" y="2124650"/>
              <a:ext cx="147000" cy="125900"/>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75"/>
            <p:cNvSpPr/>
            <p:nvPr/>
          </p:nvSpPr>
          <p:spPr>
            <a:xfrm>
              <a:off x="3952125" y="2155575"/>
              <a:ext cx="75325" cy="64275"/>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75"/>
            <p:cNvSpPr/>
            <p:nvPr/>
          </p:nvSpPr>
          <p:spPr>
            <a:xfrm>
              <a:off x="3674500" y="2074000"/>
              <a:ext cx="120100" cy="103075"/>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75"/>
            <p:cNvSpPr/>
            <p:nvPr/>
          </p:nvSpPr>
          <p:spPr>
            <a:xfrm>
              <a:off x="3722600" y="2104775"/>
              <a:ext cx="41450" cy="4145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75"/>
            <p:cNvSpPr/>
            <p:nvPr/>
          </p:nvSpPr>
          <p:spPr>
            <a:xfrm>
              <a:off x="3946975" y="1455775"/>
              <a:ext cx="120400" cy="103150"/>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75"/>
            <p:cNvSpPr/>
            <p:nvPr/>
          </p:nvSpPr>
          <p:spPr>
            <a:xfrm>
              <a:off x="3988200" y="1486925"/>
              <a:ext cx="48325" cy="41350"/>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75"/>
            <p:cNvSpPr/>
            <p:nvPr/>
          </p:nvSpPr>
          <p:spPr>
            <a:xfrm>
              <a:off x="3695075" y="1819575"/>
              <a:ext cx="120075" cy="103150"/>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75"/>
            <p:cNvSpPr/>
            <p:nvPr/>
          </p:nvSpPr>
          <p:spPr>
            <a:xfrm>
              <a:off x="3743150" y="1850425"/>
              <a:ext cx="41450" cy="41475"/>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75"/>
            <p:cNvSpPr/>
            <p:nvPr/>
          </p:nvSpPr>
          <p:spPr>
            <a:xfrm>
              <a:off x="2320275" y="1902450"/>
              <a:ext cx="120075" cy="103150"/>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75"/>
            <p:cNvSpPr/>
            <p:nvPr/>
          </p:nvSpPr>
          <p:spPr>
            <a:xfrm>
              <a:off x="2368350" y="1933300"/>
              <a:ext cx="41450" cy="4145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75"/>
            <p:cNvSpPr/>
            <p:nvPr/>
          </p:nvSpPr>
          <p:spPr>
            <a:xfrm>
              <a:off x="2371375" y="1149525"/>
              <a:ext cx="120100" cy="10305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75"/>
            <p:cNvSpPr/>
            <p:nvPr/>
          </p:nvSpPr>
          <p:spPr>
            <a:xfrm>
              <a:off x="2419475" y="1180275"/>
              <a:ext cx="41450" cy="4145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75"/>
            <p:cNvSpPr/>
            <p:nvPr/>
          </p:nvSpPr>
          <p:spPr>
            <a:xfrm>
              <a:off x="1965525" y="743275"/>
              <a:ext cx="120100" cy="102850"/>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75"/>
            <p:cNvSpPr/>
            <p:nvPr/>
          </p:nvSpPr>
          <p:spPr>
            <a:xfrm>
              <a:off x="2013325" y="774125"/>
              <a:ext cx="41450" cy="4145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75"/>
            <p:cNvSpPr/>
            <p:nvPr/>
          </p:nvSpPr>
          <p:spPr>
            <a:xfrm>
              <a:off x="1650400" y="859700"/>
              <a:ext cx="120100" cy="103150"/>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75"/>
            <p:cNvSpPr/>
            <p:nvPr/>
          </p:nvSpPr>
          <p:spPr>
            <a:xfrm>
              <a:off x="1698200" y="890550"/>
              <a:ext cx="41450" cy="41475"/>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75"/>
            <p:cNvSpPr/>
            <p:nvPr/>
          </p:nvSpPr>
          <p:spPr>
            <a:xfrm>
              <a:off x="1564225" y="1128850"/>
              <a:ext cx="120075" cy="102850"/>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75"/>
            <p:cNvSpPr/>
            <p:nvPr/>
          </p:nvSpPr>
          <p:spPr>
            <a:xfrm>
              <a:off x="1612000" y="1159700"/>
              <a:ext cx="41450" cy="41475"/>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75"/>
            <p:cNvSpPr/>
            <p:nvPr/>
          </p:nvSpPr>
          <p:spPr>
            <a:xfrm>
              <a:off x="1259375" y="1031175"/>
              <a:ext cx="120100" cy="102850"/>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75"/>
            <p:cNvSpPr/>
            <p:nvPr/>
          </p:nvSpPr>
          <p:spPr>
            <a:xfrm>
              <a:off x="1307175" y="1062025"/>
              <a:ext cx="41450" cy="4145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75"/>
            <p:cNvSpPr/>
            <p:nvPr/>
          </p:nvSpPr>
          <p:spPr>
            <a:xfrm>
              <a:off x="1437800" y="1312050"/>
              <a:ext cx="120100" cy="102925"/>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75"/>
            <p:cNvSpPr/>
            <p:nvPr/>
          </p:nvSpPr>
          <p:spPr>
            <a:xfrm>
              <a:off x="1485600" y="1342675"/>
              <a:ext cx="41450" cy="4145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75"/>
            <p:cNvSpPr/>
            <p:nvPr/>
          </p:nvSpPr>
          <p:spPr>
            <a:xfrm>
              <a:off x="1315025" y="1203175"/>
              <a:ext cx="120100" cy="102925"/>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75"/>
            <p:cNvSpPr/>
            <p:nvPr/>
          </p:nvSpPr>
          <p:spPr>
            <a:xfrm>
              <a:off x="1363125" y="1233800"/>
              <a:ext cx="41450" cy="4145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75"/>
            <p:cNvSpPr/>
            <p:nvPr/>
          </p:nvSpPr>
          <p:spPr>
            <a:xfrm>
              <a:off x="2412800" y="797700"/>
              <a:ext cx="120100" cy="102850"/>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75"/>
            <p:cNvSpPr/>
            <p:nvPr/>
          </p:nvSpPr>
          <p:spPr>
            <a:xfrm>
              <a:off x="2460900" y="828550"/>
              <a:ext cx="41450" cy="41475"/>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75"/>
            <p:cNvSpPr/>
            <p:nvPr/>
          </p:nvSpPr>
          <p:spPr>
            <a:xfrm>
              <a:off x="3030350" y="1476350"/>
              <a:ext cx="120075" cy="103150"/>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75"/>
            <p:cNvSpPr/>
            <p:nvPr/>
          </p:nvSpPr>
          <p:spPr>
            <a:xfrm>
              <a:off x="3078125" y="1507500"/>
              <a:ext cx="41475" cy="4145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75"/>
            <p:cNvSpPr/>
            <p:nvPr/>
          </p:nvSpPr>
          <p:spPr>
            <a:xfrm>
              <a:off x="2817750" y="1584900"/>
              <a:ext cx="120075" cy="103150"/>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75"/>
            <p:cNvSpPr/>
            <p:nvPr/>
          </p:nvSpPr>
          <p:spPr>
            <a:xfrm>
              <a:off x="2865825" y="1615750"/>
              <a:ext cx="41475" cy="41475"/>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75"/>
            <p:cNvSpPr/>
            <p:nvPr/>
          </p:nvSpPr>
          <p:spPr>
            <a:xfrm>
              <a:off x="2583075" y="1723100"/>
              <a:ext cx="120075" cy="102850"/>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75"/>
            <p:cNvSpPr/>
            <p:nvPr/>
          </p:nvSpPr>
          <p:spPr>
            <a:xfrm>
              <a:off x="2631150" y="1753950"/>
              <a:ext cx="41475" cy="41475"/>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75"/>
            <p:cNvSpPr/>
            <p:nvPr/>
          </p:nvSpPr>
          <p:spPr>
            <a:xfrm>
              <a:off x="1041650" y="2365850"/>
              <a:ext cx="120075" cy="10305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75"/>
            <p:cNvSpPr/>
            <p:nvPr/>
          </p:nvSpPr>
          <p:spPr>
            <a:xfrm>
              <a:off x="1089725" y="2396600"/>
              <a:ext cx="41450" cy="4145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75"/>
            <p:cNvSpPr/>
            <p:nvPr/>
          </p:nvSpPr>
          <p:spPr>
            <a:xfrm>
              <a:off x="1635600" y="1840450"/>
              <a:ext cx="120075" cy="102850"/>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75"/>
            <p:cNvSpPr/>
            <p:nvPr/>
          </p:nvSpPr>
          <p:spPr>
            <a:xfrm>
              <a:off x="1683675" y="1871300"/>
              <a:ext cx="41450" cy="4145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75"/>
            <p:cNvSpPr/>
            <p:nvPr/>
          </p:nvSpPr>
          <p:spPr>
            <a:xfrm>
              <a:off x="1563925" y="1617800"/>
              <a:ext cx="120375" cy="102925"/>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75"/>
            <p:cNvSpPr/>
            <p:nvPr/>
          </p:nvSpPr>
          <p:spPr>
            <a:xfrm>
              <a:off x="1612000" y="1648725"/>
              <a:ext cx="41450" cy="4145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75"/>
            <p:cNvSpPr/>
            <p:nvPr/>
          </p:nvSpPr>
          <p:spPr>
            <a:xfrm>
              <a:off x="1504650" y="2183975"/>
              <a:ext cx="151825" cy="130100"/>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75"/>
            <p:cNvSpPr/>
            <p:nvPr/>
          </p:nvSpPr>
          <p:spPr>
            <a:xfrm>
              <a:off x="1546075" y="2214850"/>
              <a:ext cx="79550" cy="68175"/>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75"/>
            <p:cNvSpPr/>
            <p:nvPr/>
          </p:nvSpPr>
          <p:spPr>
            <a:xfrm>
              <a:off x="716850" y="1861250"/>
              <a:ext cx="120075" cy="102925"/>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75"/>
            <p:cNvSpPr/>
            <p:nvPr/>
          </p:nvSpPr>
          <p:spPr>
            <a:xfrm>
              <a:off x="764925" y="1891875"/>
              <a:ext cx="41450" cy="4145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75"/>
            <p:cNvSpPr/>
            <p:nvPr/>
          </p:nvSpPr>
          <p:spPr>
            <a:xfrm>
              <a:off x="340625" y="1402850"/>
              <a:ext cx="120100" cy="102850"/>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75"/>
            <p:cNvSpPr/>
            <p:nvPr/>
          </p:nvSpPr>
          <p:spPr>
            <a:xfrm>
              <a:off x="388425" y="1433400"/>
              <a:ext cx="41450" cy="4145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75"/>
            <p:cNvSpPr/>
            <p:nvPr/>
          </p:nvSpPr>
          <p:spPr>
            <a:xfrm>
              <a:off x="1211300" y="1476350"/>
              <a:ext cx="120075" cy="103150"/>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75"/>
            <p:cNvSpPr/>
            <p:nvPr/>
          </p:nvSpPr>
          <p:spPr>
            <a:xfrm>
              <a:off x="1259375" y="1507500"/>
              <a:ext cx="41475" cy="4145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75"/>
            <p:cNvSpPr/>
            <p:nvPr/>
          </p:nvSpPr>
          <p:spPr>
            <a:xfrm>
              <a:off x="1083075" y="1840450"/>
              <a:ext cx="120075" cy="102850"/>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75"/>
            <p:cNvSpPr/>
            <p:nvPr/>
          </p:nvSpPr>
          <p:spPr>
            <a:xfrm>
              <a:off x="1131150" y="1871300"/>
              <a:ext cx="41475" cy="4145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75"/>
            <p:cNvSpPr/>
            <p:nvPr/>
          </p:nvSpPr>
          <p:spPr>
            <a:xfrm>
              <a:off x="1584775" y="2966650"/>
              <a:ext cx="120100" cy="102850"/>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75"/>
            <p:cNvSpPr/>
            <p:nvPr/>
          </p:nvSpPr>
          <p:spPr>
            <a:xfrm>
              <a:off x="1632875" y="2997500"/>
              <a:ext cx="41450" cy="41475"/>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75"/>
            <p:cNvSpPr/>
            <p:nvPr/>
          </p:nvSpPr>
          <p:spPr>
            <a:xfrm>
              <a:off x="1425725" y="3008100"/>
              <a:ext cx="120075" cy="102850"/>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75"/>
            <p:cNvSpPr/>
            <p:nvPr/>
          </p:nvSpPr>
          <p:spPr>
            <a:xfrm>
              <a:off x="1473800" y="3038950"/>
              <a:ext cx="41450" cy="4145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75"/>
            <p:cNvSpPr/>
            <p:nvPr/>
          </p:nvSpPr>
          <p:spPr>
            <a:xfrm>
              <a:off x="1742050" y="3194300"/>
              <a:ext cx="120075" cy="102925"/>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75"/>
            <p:cNvSpPr/>
            <p:nvPr/>
          </p:nvSpPr>
          <p:spPr>
            <a:xfrm>
              <a:off x="1789825" y="3224925"/>
              <a:ext cx="41450" cy="4145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75"/>
            <p:cNvSpPr/>
            <p:nvPr/>
          </p:nvSpPr>
          <p:spPr>
            <a:xfrm>
              <a:off x="2597975" y="4168450"/>
              <a:ext cx="120000" cy="102875"/>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75"/>
            <p:cNvSpPr/>
            <p:nvPr/>
          </p:nvSpPr>
          <p:spPr>
            <a:xfrm>
              <a:off x="2639025" y="4199325"/>
              <a:ext cx="48400" cy="4145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75"/>
            <p:cNvSpPr/>
            <p:nvPr/>
          </p:nvSpPr>
          <p:spPr>
            <a:xfrm>
              <a:off x="2800500" y="3889925"/>
              <a:ext cx="120100" cy="102875"/>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75"/>
            <p:cNvSpPr/>
            <p:nvPr/>
          </p:nvSpPr>
          <p:spPr>
            <a:xfrm>
              <a:off x="2841650" y="3920775"/>
              <a:ext cx="48400" cy="41375"/>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75"/>
            <p:cNvSpPr/>
            <p:nvPr/>
          </p:nvSpPr>
          <p:spPr>
            <a:xfrm>
              <a:off x="3081750" y="818275"/>
              <a:ext cx="120400" cy="103150"/>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75"/>
            <p:cNvSpPr/>
            <p:nvPr/>
          </p:nvSpPr>
          <p:spPr>
            <a:xfrm>
              <a:off x="3129850" y="849125"/>
              <a:ext cx="41450" cy="4145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75"/>
            <p:cNvSpPr/>
            <p:nvPr/>
          </p:nvSpPr>
          <p:spPr>
            <a:xfrm>
              <a:off x="3177925" y="1190950"/>
              <a:ext cx="120100" cy="10305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75"/>
            <p:cNvSpPr/>
            <p:nvPr/>
          </p:nvSpPr>
          <p:spPr>
            <a:xfrm>
              <a:off x="3226025" y="1221700"/>
              <a:ext cx="41450" cy="4145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75"/>
            <p:cNvSpPr/>
            <p:nvPr/>
          </p:nvSpPr>
          <p:spPr>
            <a:xfrm>
              <a:off x="2412800" y="4488725"/>
              <a:ext cx="120100" cy="102850"/>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75"/>
            <p:cNvSpPr/>
            <p:nvPr/>
          </p:nvSpPr>
          <p:spPr>
            <a:xfrm>
              <a:off x="2460900" y="4519575"/>
              <a:ext cx="41450" cy="4145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75"/>
            <p:cNvSpPr/>
            <p:nvPr/>
          </p:nvSpPr>
          <p:spPr>
            <a:xfrm>
              <a:off x="2205050" y="4762100"/>
              <a:ext cx="120075" cy="102875"/>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75"/>
            <p:cNvSpPr/>
            <p:nvPr/>
          </p:nvSpPr>
          <p:spPr>
            <a:xfrm>
              <a:off x="2246175" y="4792975"/>
              <a:ext cx="48425" cy="4145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75"/>
            <p:cNvSpPr/>
            <p:nvPr/>
          </p:nvSpPr>
          <p:spPr>
            <a:xfrm>
              <a:off x="2157575" y="4159525"/>
              <a:ext cx="106475" cy="91225"/>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75"/>
            <p:cNvSpPr/>
            <p:nvPr/>
          </p:nvSpPr>
          <p:spPr>
            <a:xfrm>
              <a:off x="2198400" y="4189950"/>
              <a:ext cx="35100" cy="29875"/>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75"/>
            <p:cNvSpPr/>
            <p:nvPr/>
          </p:nvSpPr>
          <p:spPr>
            <a:xfrm>
              <a:off x="2467250" y="3721450"/>
              <a:ext cx="123700" cy="105925"/>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75"/>
            <p:cNvSpPr/>
            <p:nvPr/>
          </p:nvSpPr>
          <p:spPr>
            <a:xfrm>
              <a:off x="2508075" y="3752350"/>
              <a:ext cx="52350" cy="445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75"/>
            <p:cNvSpPr/>
            <p:nvPr/>
          </p:nvSpPr>
          <p:spPr>
            <a:xfrm>
              <a:off x="4442950" y="1944400"/>
              <a:ext cx="167875" cy="144050"/>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75"/>
            <p:cNvSpPr/>
            <p:nvPr/>
          </p:nvSpPr>
          <p:spPr>
            <a:xfrm>
              <a:off x="4198000" y="2611725"/>
              <a:ext cx="99825" cy="85800"/>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75"/>
            <p:cNvSpPr/>
            <p:nvPr/>
          </p:nvSpPr>
          <p:spPr>
            <a:xfrm>
              <a:off x="4238825" y="2642475"/>
              <a:ext cx="28150" cy="24400"/>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75"/>
            <p:cNvSpPr/>
            <p:nvPr/>
          </p:nvSpPr>
          <p:spPr>
            <a:xfrm>
              <a:off x="4451125" y="2729175"/>
              <a:ext cx="127950" cy="109575"/>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75"/>
            <p:cNvSpPr/>
            <p:nvPr/>
          </p:nvSpPr>
          <p:spPr>
            <a:xfrm>
              <a:off x="4491950" y="2759800"/>
              <a:ext cx="56275" cy="48275"/>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75"/>
            <p:cNvSpPr/>
            <p:nvPr/>
          </p:nvSpPr>
          <p:spPr>
            <a:xfrm>
              <a:off x="4352525" y="2885400"/>
              <a:ext cx="99825" cy="85525"/>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75"/>
            <p:cNvSpPr/>
            <p:nvPr/>
          </p:nvSpPr>
          <p:spPr>
            <a:xfrm>
              <a:off x="4393350" y="2916150"/>
              <a:ext cx="28450" cy="2417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75"/>
            <p:cNvSpPr/>
            <p:nvPr/>
          </p:nvSpPr>
          <p:spPr>
            <a:xfrm>
              <a:off x="4567550" y="2743950"/>
              <a:ext cx="121600" cy="104175"/>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75"/>
            <p:cNvSpPr/>
            <p:nvPr/>
          </p:nvSpPr>
          <p:spPr>
            <a:xfrm>
              <a:off x="4608675" y="2774925"/>
              <a:ext cx="49625" cy="42550"/>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75"/>
            <p:cNvSpPr/>
            <p:nvPr/>
          </p:nvSpPr>
          <p:spPr>
            <a:xfrm>
              <a:off x="4624400" y="2893350"/>
              <a:ext cx="100125" cy="85725"/>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75"/>
            <p:cNvSpPr/>
            <p:nvPr/>
          </p:nvSpPr>
          <p:spPr>
            <a:xfrm>
              <a:off x="4665525" y="2924325"/>
              <a:ext cx="28150" cy="2417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75"/>
            <p:cNvSpPr/>
            <p:nvPr/>
          </p:nvSpPr>
          <p:spPr>
            <a:xfrm>
              <a:off x="4731150" y="2864625"/>
              <a:ext cx="100125" cy="85725"/>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75"/>
            <p:cNvSpPr/>
            <p:nvPr/>
          </p:nvSpPr>
          <p:spPr>
            <a:xfrm>
              <a:off x="4776525" y="2895300"/>
              <a:ext cx="24225" cy="24200"/>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75"/>
            <p:cNvSpPr/>
            <p:nvPr/>
          </p:nvSpPr>
          <p:spPr>
            <a:xfrm>
              <a:off x="4804050" y="2960725"/>
              <a:ext cx="100125" cy="85500"/>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75"/>
            <p:cNvSpPr/>
            <p:nvPr/>
          </p:nvSpPr>
          <p:spPr>
            <a:xfrm>
              <a:off x="4845175" y="2991450"/>
              <a:ext cx="28150" cy="2417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75"/>
            <p:cNvSpPr/>
            <p:nvPr/>
          </p:nvSpPr>
          <p:spPr>
            <a:xfrm>
              <a:off x="4539725" y="2972825"/>
              <a:ext cx="99825" cy="85500"/>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75"/>
            <p:cNvSpPr/>
            <p:nvPr/>
          </p:nvSpPr>
          <p:spPr>
            <a:xfrm>
              <a:off x="4580550" y="3003550"/>
              <a:ext cx="28450" cy="24425"/>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75"/>
            <p:cNvSpPr/>
            <p:nvPr/>
          </p:nvSpPr>
          <p:spPr>
            <a:xfrm>
              <a:off x="4575400" y="3117975"/>
              <a:ext cx="100125" cy="85800"/>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75"/>
            <p:cNvSpPr/>
            <p:nvPr/>
          </p:nvSpPr>
          <p:spPr>
            <a:xfrm>
              <a:off x="4616550" y="3148725"/>
              <a:ext cx="28150" cy="24400"/>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75"/>
            <p:cNvSpPr/>
            <p:nvPr/>
          </p:nvSpPr>
          <p:spPr>
            <a:xfrm>
              <a:off x="4443550" y="3075025"/>
              <a:ext cx="100025" cy="85500"/>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75"/>
            <p:cNvSpPr/>
            <p:nvPr/>
          </p:nvSpPr>
          <p:spPr>
            <a:xfrm>
              <a:off x="4488625" y="3105775"/>
              <a:ext cx="24200" cy="24225"/>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75"/>
            <p:cNvSpPr/>
            <p:nvPr/>
          </p:nvSpPr>
          <p:spPr>
            <a:xfrm>
              <a:off x="5032375" y="2599625"/>
              <a:ext cx="99825" cy="85800"/>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75"/>
            <p:cNvSpPr/>
            <p:nvPr/>
          </p:nvSpPr>
          <p:spPr>
            <a:xfrm>
              <a:off x="5077425" y="2630375"/>
              <a:ext cx="24225" cy="24225"/>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75"/>
            <p:cNvSpPr/>
            <p:nvPr/>
          </p:nvSpPr>
          <p:spPr>
            <a:xfrm>
              <a:off x="5066850" y="2948625"/>
              <a:ext cx="100125" cy="85800"/>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75"/>
            <p:cNvSpPr/>
            <p:nvPr/>
          </p:nvSpPr>
          <p:spPr>
            <a:xfrm>
              <a:off x="5107975" y="2979350"/>
              <a:ext cx="28150" cy="24325"/>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75"/>
            <p:cNvSpPr/>
            <p:nvPr/>
          </p:nvSpPr>
          <p:spPr>
            <a:xfrm>
              <a:off x="5066850" y="3036025"/>
              <a:ext cx="100125" cy="85800"/>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75"/>
            <p:cNvSpPr/>
            <p:nvPr/>
          </p:nvSpPr>
          <p:spPr>
            <a:xfrm>
              <a:off x="5107975" y="3066750"/>
              <a:ext cx="28150" cy="2417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75"/>
            <p:cNvSpPr/>
            <p:nvPr/>
          </p:nvSpPr>
          <p:spPr>
            <a:xfrm>
              <a:off x="5189625" y="3312725"/>
              <a:ext cx="99825" cy="85825"/>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75"/>
            <p:cNvSpPr/>
            <p:nvPr/>
          </p:nvSpPr>
          <p:spPr>
            <a:xfrm>
              <a:off x="5230450" y="3343475"/>
              <a:ext cx="28450" cy="24300"/>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75"/>
            <p:cNvSpPr/>
            <p:nvPr/>
          </p:nvSpPr>
          <p:spPr>
            <a:xfrm>
              <a:off x="5428525" y="2960725"/>
              <a:ext cx="100125" cy="85500"/>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75"/>
            <p:cNvSpPr/>
            <p:nvPr/>
          </p:nvSpPr>
          <p:spPr>
            <a:xfrm>
              <a:off x="5469675" y="2991450"/>
              <a:ext cx="28150" cy="24125"/>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75"/>
            <p:cNvSpPr/>
            <p:nvPr/>
          </p:nvSpPr>
          <p:spPr>
            <a:xfrm>
              <a:off x="5565225" y="3091050"/>
              <a:ext cx="100125" cy="85525"/>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75"/>
            <p:cNvSpPr/>
            <p:nvPr/>
          </p:nvSpPr>
          <p:spPr>
            <a:xfrm>
              <a:off x="5606350" y="3121800"/>
              <a:ext cx="28150" cy="2417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75"/>
            <p:cNvSpPr/>
            <p:nvPr/>
          </p:nvSpPr>
          <p:spPr>
            <a:xfrm>
              <a:off x="5622075" y="3238500"/>
              <a:ext cx="99825" cy="85650"/>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75"/>
            <p:cNvSpPr/>
            <p:nvPr/>
          </p:nvSpPr>
          <p:spPr>
            <a:xfrm>
              <a:off x="5667150" y="3269075"/>
              <a:ext cx="24225" cy="24225"/>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75"/>
            <p:cNvSpPr/>
            <p:nvPr/>
          </p:nvSpPr>
          <p:spPr>
            <a:xfrm>
              <a:off x="5773600" y="3238400"/>
              <a:ext cx="99825" cy="85750"/>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75"/>
            <p:cNvSpPr/>
            <p:nvPr/>
          </p:nvSpPr>
          <p:spPr>
            <a:xfrm>
              <a:off x="5814425" y="3269375"/>
              <a:ext cx="28450" cy="24125"/>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75"/>
            <p:cNvSpPr/>
            <p:nvPr/>
          </p:nvSpPr>
          <p:spPr>
            <a:xfrm>
              <a:off x="4861800" y="2144800"/>
              <a:ext cx="99825" cy="85800"/>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75"/>
            <p:cNvSpPr/>
            <p:nvPr/>
          </p:nvSpPr>
          <p:spPr>
            <a:xfrm>
              <a:off x="4902625" y="2175525"/>
              <a:ext cx="28450" cy="2417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75"/>
            <p:cNvSpPr/>
            <p:nvPr/>
          </p:nvSpPr>
          <p:spPr>
            <a:xfrm>
              <a:off x="4295075" y="2677125"/>
              <a:ext cx="99825" cy="85725"/>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75"/>
            <p:cNvSpPr/>
            <p:nvPr/>
          </p:nvSpPr>
          <p:spPr>
            <a:xfrm>
              <a:off x="4336200" y="2707800"/>
              <a:ext cx="28150" cy="24400"/>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75"/>
            <p:cNvSpPr/>
            <p:nvPr/>
          </p:nvSpPr>
          <p:spPr>
            <a:xfrm>
              <a:off x="4185900" y="2718475"/>
              <a:ext cx="99825" cy="85800"/>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75"/>
            <p:cNvSpPr/>
            <p:nvPr/>
          </p:nvSpPr>
          <p:spPr>
            <a:xfrm>
              <a:off x="4226725" y="2749500"/>
              <a:ext cx="28150" cy="24125"/>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75"/>
            <p:cNvSpPr/>
            <p:nvPr/>
          </p:nvSpPr>
          <p:spPr>
            <a:xfrm>
              <a:off x="5284575" y="2463225"/>
              <a:ext cx="99825" cy="85825"/>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75"/>
            <p:cNvSpPr/>
            <p:nvPr/>
          </p:nvSpPr>
          <p:spPr>
            <a:xfrm>
              <a:off x="5329650" y="2493975"/>
              <a:ext cx="24225" cy="24225"/>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75"/>
            <p:cNvSpPr/>
            <p:nvPr/>
          </p:nvSpPr>
          <p:spPr>
            <a:xfrm>
              <a:off x="5140625" y="1833850"/>
              <a:ext cx="135225" cy="116100"/>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75"/>
            <p:cNvSpPr/>
            <p:nvPr/>
          </p:nvSpPr>
          <p:spPr>
            <a:xfrm>
              <a:off x="5190825" y="1864650"/>
              <a:ext cx="54475" cy="5445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75"/>
            <p:cNvSpPr/>
            <p:nvPr/>
          </p:nvSpPr>
          <p:spPr>
            <a:xfrm>
              <a:off x="5543150" y="1497350"/>
              <a:ext cx="127950" cy="109350"/>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75"/>
            <p:cNvSpPr/>
            <p:nvPr/>
          </p:nvSpPr>
          <p:spPr>
            <a:xfrm>
              <a:off x="5592150" y="1528050"/>
              <a:ext cx="48100" cy="48125"/>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75"/>
            <p:cNvSpPr/>
            <p:nvPr/>
          </p:nvSpPr>
          <p:spPr>
            <a:xfrm>
              <a:off x="5727925" y="2045500"/>
              <a:ext cx="158500" cy="135800"/>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75"/>
            <p:cNvSpPr/>
            <p:nvPr/>
          </p:nvSpPr>
          <p:spPr>
            <a:xfrm>
              <a:off x="5768750" y="2076350"/>
              <a:ext cx="86825" cy="74400"/>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75"/>
            <p:cNvSpPr/>
            <p:nvPr/>
          </p:nvSpPr>
          <p:spPr>
            <a:xfrm>
              <a:off x="5610000" y="2765350"/>
              <a:ext cx="99800" cy="85500"/>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75"/>
            <p:cNvSpPr/>
            <p:nvPr/>
          </p:nvSpPr>
          <p:spPr>
            <a:xfrm>
              <a:off x="5655050" y="2796100"/>
              <a:ext cx="24225" cy="24225"/>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75"/>
            <p:cNvSpPr/>
            <p:nvPr/>
          </p:nvSpPr>
          <p:spPr>
            <a:xfrm>
              <a:off x="5773600" y="2997000"/>
              <a:ext cx="99825" cy="85500"/>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75"/>
            <p:cNvSpPr/>
            <p:nvPr/>
          </p:nvSpPr>
          <p:spPr>
            <a:xfrm>
              <a:off x="5814425" y="3027750"/>
              <a:ext cx="28450" cy="2417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75"/>
            <p:cNvSpPr/>
            <p:nvPr/>
          </p:nvSpPr>
          <p:spPr>
            <a:xfrm>
              <a:off x="6082975" y="2753250"/>
              <a:ext cx="99825" cy="85500"/>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75"/>
            <p:cNvSpPr/>
            <p:nvPr/>
          </p:nvSpPr>
          <p:spPr>
            <a:xfrm>
              <a:off x="6128025" y="2784000"/>
              <a:ext cx="24225" cy="24225"/>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75"/>
            <p:cNvSpPr/>
            <p:nvPr/>
          </p:nvSpPr>
          <p:spPr>
            <a:xfrm>
              <a:off x="5998300" y="2508600"/>
              <a:ext cx="100125" cy="85800"/>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75"/>
            <p:cNvSpPr/>
            <p:nvPr/>
          </p:nvSpPr>
          <p:spPr>
            <a:xfrm>
              <a:off x="6043650" y="2539650"/>
              <a:ext cx="23925" cy="23900"/>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75"/>
            <p:cNvSpPr/>
            <p:nvPr/>
          </p:nvSpPr>
          <p:spPr>
            <a:xfrm>
              <a:off x="6210900" y="4116850"/>
              <a:ext cx="99825" cy="85525"/>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75"/>
            <p:cNvSpPr/>
            <p:nvPr/>
          </p:nvSpPr>
          <p:spPr>
            <a:xfrm>
              <a:off x="6255950" y="4147600"/>
              <a:ext cx="24225" cy="24225"/>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75"/>
            <p:cNvSpPr/>
            <p:nvPr/>
          </p:nvSpPr>
          <p:spPr>
            <a:xfrm>
              <a:off x="6540225" y="4281675"/>
              <a:ext cx="100125" cy="85500"/>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75"/>
            <p:cNvSpPr/>
            <p:nvPr/>
          </p:nvSpPr>
          <p:spPr>
            <a:xfrm>
              <a:off x="6585300" y="4312425"/>
              <a:ext cx="24200" cy="24225"/>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75"/>
            <p:cNvSpPr/>
            <p:nvPr/>
          </p:nvSpPr>
          <p:spPr>
            <a:xfrm>
              <a:off x="6201225" y="2037025"/>
              <a:ext cx="85300" cy="8560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75"/>
            <p:cNvSpPr/>
            <p:nvPr/>
          </p:nvSpPr>
          <p:spPr>
            <a:xfrm>
              <a:off x="6231750" y="2067875"/>
              <a:ext cx="24225" cy="24225"/>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75"/>
            <p:cNvSpPr/>
            <p:nvPr/>
          </p:nvSpPr>
          <p:spPr>
            <a:xfrm>
              <a:off x="6481875" y="2061325"/>
              <a:ext cx="99800" cy="85500"/>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75"/>
            <p:cNvSpPr/>
            <p:nvPr/>
          </p:nvSpPr>
          <p:spPr>
            <a:xfrm>
              <a:off x="6526925" y="2092075"/>
              <a:ext cx="24225" cy="24200"/>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75"/>
            <p:cNvSpPr/>
            <p:nvPr/>
          </p:nvSpPr>
          <p:spPr>
            <a:xfrm>
              <a:off x="6385100" y="2025025"/>
              <a:ext cx="99800" cy="85525"/>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75"/>
            <p:cNvSpPr/>
            <p:nvPr/>
          </p:nvSpPr>
          <p:spPr>
            <a:xfrm>
              <a:off x="6425925" y="2055775"/>
              <a:ext cx="28450" cy="24100"/>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75"/>
            <p:cNvSpPr/>
            <p:nvPr/>
          </p:nvSpPr>
          <p:spPr>
            <a:xfrm>
              <a:off x="6629150" y="1530150"/>
              <a:ext cx="100125" cy="85625"/>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75"/>
            <p:cNvSpPr/>
            <p:nvPr/>
          </p:nvSpPr>
          <p:spPr>
            <a:xfrm>
              <a:off x="6670275" y="1561000"/>
              <a:ext cx="28450" cy="24125"/>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75"/>
            <p:cNvSpPr/>
            <p:nvPr/>
          </p:nvSpPr>
          <p:spPr>
            <a:xfrm>
              <a:off x="4161400" y="2124225"/>
              <a:ext cx="100125" cy="85500"/>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75"/>
            <p:cNvSpPr/>
            <p:nvPr/>
          </p:nvSpPr>
          <p:spPr>
            <a:xfrm>
              <a:off x="4202525" y="2154975"/>
              <a:ext cx="28450" cy="2417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75"/>
            <p:cNvSpPr/>
            <p:nvPr/>
          </p:nvSpPr>
          <p:spPr>
            <a:xfrm>
              <a:off x="4364625" y="2374625"/>
              <a:ext cx="99825" cy="85500"/>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75"/>
            <p:cNvSpPr/>
            <p:nvPr/>
          </p:nvSpPr>
          <p:spPr>
            <a:xfrm>
              <a:off x="4405450" y="2405375"/>
              <a:ext cx="28450" cy="2417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75"/>
            <p:cNvSpPr/>
            <p:nvPr/>
          </p:nvSpPr>
          <p:spPr>
            <a:xfrm>
              <a:off x="4314425" y="2463225"/>
              <a:ext cx="100125" cy="85825"/>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75"/>
            <p:cNvSpPr/>
            <p:nvPr/>
          </p:nvSpPr>
          <p:spPr>
            <a:xfrm>
              <a:off x="4355550" y="2493975"/>
              <a:ext cx="28450" cy="24325"/>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75"/>
            <p:cNvSpPr/>
            <p:nvPr/>
          </p:nvSpPr>
          <p:spPr>
            <a:xfrm>
              <a:off x="4189525" y="2537525"/>
              <a:ext cx="51725" cy="51450"/>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75"/>
            <p:cNvSpPr/>
            <p:nvPr/>
          </p:nvSpPr>
          <p:spPr>
            <a:xfrm>
              <a:off x="4207975" y="2555975"/>
              <a:ext cx="14850" cy="14550"/>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75"/>
            <p:cNvSpPr/>
            <p:nvPr/>
          </p:nvSpPr>
          <p:spPr>
            <a:xfrm>
              <a:off x="3822075" y="2410925"/>
              <a:ext cx="100125" cy="85500"/>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75"/>
            <p:cNvSpPr/>
            <p:nvPr/>
          </p:nvSpPr>
          <p:spPr>
            <a:xfrm>
              <a:off x="3863225" y="2441650"/>
              <a:ext cx="28150" cy="24125"/>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75"/>
            <p:cNvSpPr/>
            <p:nvPr/>
          </p:nvSpPr>
          <p:spPr>
            <a:xfrm>
              <a:off x="3581350" y="2509500"/>
              <a:ext cx="99825" cy="85525"/>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75"/>
            <p:cNvSpPr/>
            <p:nvPr/>
          </p:nvSpPr>
          <p:spPr>
            <a:xfrm>
              <a:off x="3626425" y="2540250"/>
              <a:ext cx="24200" cy="24225"/>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75"/>
            <p:cNvSpPr/>
            <p:nvPr/>
          </p:nvSpPr>
          <p:spPr>
            <a:xfrm>
              <a:off x="3445875" y="2365850"/>
              <a:ext cx="100125" cy="85825"/>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75"/>
            <p:cNvSpPr/>
            <p:nvPr/>
          </p:nvSpPr>
          <p:spPr>
            <a:xfrm>
              <a:off x="3490925" y="2396600"/>
              <a:ext cx="24225" cy="24225"/>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75"/>
            <p:cNvSpPr/>
            <p:nvPr/>
          </p:nvSpPr>
          <p:spPr>
            <a:xfrm>
              <a:off x="3572600" y="2365850"/>
              <a:ext cx="100125" cy="85825"/>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75"/>
            <p:cNvSpPr/>
            <p:nvPr/>
          </p:nvSpPr>
          <p:spPr>
            <a:xfrm>
              <a:off x="3613725" y="2396600"/>
              <a:ext cx="28150" cy="24400"/>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75"/>
            <p:cNvSpPr/>
            <p:nvPr/>
          </p:nvSpPr>
          <p:spPr>
            <a:xfrm>
              <a:off x="3433775" y="2563325"/>
              <a:ext cx="100125" cy="85525"/>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75"/>
            <p:cNvSpPr/>
            <p:nvPr/>
          </p:nvSpPr>
          <p:spPr>
            <a:xfrm>
              <a:off x="3478850" y="2594075"/>
              <a:ext cx="24200" cy="24225"/>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75"/>
            <p:cNvSpPr/>
            <p:nvPr/>
          </p:nvSpPr>
          <p:spPr>
            <a:xfrm>
              <a:off x="4004450" y="2497600"/>
              <a:ext cx="85600" cy="85325"/>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75"/>
            <p:cNvSpPr/>
            <p:nvPr/>
          </p:nvSpPr>
          <p:spPr>
            <a:xfrm>
              <a:off x="4031350" y="2528150"/>
              <a:ext cx="28150" cy="24125"/>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75"/>
            <p:cNvSpPr/>
            <p:nvPr/>
          </p:nvSpPr>
          <p:spPr>
            <a:xfrm>
              <a:off x="4083975" y="2442675"/>
              <a:ext cx="99825" cy="85500"/>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75"/>
            <p:cNvSpPr/>
            <p:nvPr/>
          </p:nvSpPr>
          <p:spPr>
            <a:xfrm>
              <a:off x="4129050" y="2473425"/>
              <a:ext cx="24200" cy="24200"/>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75"/>
            <p:cNvSpPr/>
            <p:nvPr/>
          </p:nvSpPr>
          <p:spPr>
            <a:xfrm>
              <a:off x="4150200" y="1716875"/>
              <a:ext cx="99825" cy="85500"/>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75"/>
            <p:cNvSpPr/>
            <p:nvPr/>
          </p:nvSpPr>
          <p:spPr>
            <a:xfrm>
              <a:off x="4195275" y="1747600"/>
              <a:ext cx="23900" cy="24225"/>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75"/>
            <p:cNvSpPr/>
            <p:nvPr/>
          </p:nvSpPr>
          <p:spPr>
            <a:xfrm>
              <a:off x="3795175" y="1659100"/>
              <a:ext cx="100125" cy="85825"/>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75"/>
            <p:cNvSpPr/>
            <p:nvPr/>
          </p:nvSpPr>
          <p:spPr>
            <a:xfrm>
              <a:off x="3840525" y="1690150"/>
              <a:ext cx="23925" cy="23925"/>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75"/>
            <p:cNvSpPr/>
            <p:nvPr/>
          </p:nvSpPr>
          <p:spPr>
            <a:xfrm>
              <a:off x="4047700" y="1961725"/>
              <a:ext cx="85600" cy="8560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75"/>
            <p:cNvSpPr/>
            <p:nvPr/>
          </p:nvSpPr>
          <p:spPr>
            <a:xfrm>
              <a:off x="4074600" y="1992275"/>
              <a:ext cx="28150" cy="2417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75"/>
            <p:cNvSpPr/>
            <p:nvPr/>
          </p:nvSpPr>
          <p:spPr>
            <a:xfrm>
              <a:off x="3560800" y="2016700"/>
              <a:ext cx="99825" cy="85675"/>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75"/>
            <p:cNvSpPr/>
            <p:nvPr/>
          </p:nvSpPr>
          <p:spPr>
            <a:xfrm>
              <a:off x="3605850" y="2047300"/>
              <a:ext cx="23925" cy="24225"/>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75"/>
            <p:cNvSpPr/>
            <p:nvPr/>
          </p:nvSpPr>
          <p:spPr>
            <a:xfrm>
              <a:off x="3694475" y="2386725"/>
              <a:ext cx="100125" cy="85500"/>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75"/>
            <p:cNvSpPr/>
            <p:nvPr/>
          </p:nvSpPr>
          <p:spPr>
            <a:xfrm>
              <a:off x="3735600" y="2417475"/>
              <a:ext cx="28450" cy="24100"/>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75"/>
            <p:cNvSpPr/>
            <p:nvPr/>
          </p:nvSpPr>
          <p:spPr>
            <a:xfrm>
              <a:off x="3795175" y="2028650"/>
              <a:ext cx="100125" cy="85825"/>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75"/>
            <p:cNvSpPr/>
            <p:nvPr/>
          </p:nvSpPr>
          <p:spPr>
            <a:xfrm>
              <a:off x="3836300" y="2059400"/>
              <a:ext cx="28150" cy="2417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75"/>
            <p:cNvSpPr/>
            <p:nvPr/>
          </p:nvSpPr>
          <p:spPr>
            <a:xfrm>
              <a:off x="3795175" y="1911325"/>
              <a:ext cx="100125" cy="85500"/>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75"/>
            <p:cNvSpPr/>
            <p:nvPr/>
          </p:nvSpPr>
          <p:spPr>
            <a:xfrm>
              <a:off x="3836300" y="1942075"/>
              <a:ext cx="28150" cy="24100"/>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75"/>
            <p:cNvSpPr/>
            <p:nvPr/>
          </p:nvSpPr>
          <p:spPr>
            <a:xfrm>
              <a:off x="3952725" y="1807600"/>
              <a:ext cx="100125" cy="85500"/>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75"/>
            <p:cNvSpPr/>
            <p:nvPr/>
          </p:nvSpPr>
          <p:spPr>
            <a:xfrm>
              <a:off x="3997800" y="1838325"/>
              <a:ext cx="24200" cy="24225"/>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75"/>
            <p:cNvSpPr/>
            <p:nvPr/>
          </p:nvSpPr>
          <p:spPr>
            <a:xfrm>
              <a:off x="3931550" y="2028850"/>
              <a:ext cx="85625" cy="85625"/>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75"/>
            <p:cNvSpPr/>
            <p:nvPr/>
          </p:nvSpPr>
          <p:spPr>
            <a:xfrm>
              <a:off x="3958175" y="2059400"/>
              <a:ext cx="28150" cy="2417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75"/>
            <p:cNvSpPr/>
            <p:nvPr/>
          </p:nvSpPr>
          <p:spPr>
            <a:xfrm>
              <a:off x="4021375" y="1626450"/>
              <a:ext cx="99825" cy="85500"/>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75"/>
            <p:cNvSpPr/>
            <p:nvPr/>
          </p:nvSpPr>
          <p:spPr>
            <a:xfrm>
              <a:off x="4066450" y="1657200"/>
              <a:ext cx="24200" cy="24200"/>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75"/>
            <p:cNvSpPr/>
            <p:nvPr/>
          </p:nvSpPr>
          <p:spPr>
            <a:xfrm>
              <a:off x="4127225" y="3552550"/>
              <a:ext cx="118875" cy="101825"/>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75"/>
            <p:cNvSpPr/>
            <p:nvPr/>
          </p:nvSpPr>
          <p:spPr>
            <a:xfrm>
              <a:off x="4168050" y="3583300"/>
              <a:ext cx="47200" cy="40425"/>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75"/>
            <p:cNvSpPr/>
            <p:nvPr/>
          </p:nvSpPr>
          <p:spPr>
            <a:xfrm>
              <a:off x="4126025" y="4060600"/>
              <a:ext cx="99825" cy="85525"/>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75"/>
            <p:cNvSpPr/>
            <p:nvPr/>
          </p:nvSpPr>
          <p:spPr>
            <a:xfrm>
              <a:off x="4166850" y="4091050"/>
              <a:ext cx="28450" cy="24425"/>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75"/>
            <p:cNvSpPr/>
            <p:nvPr/>
          </p:nvSpPr>
          <p:spPr>
            <a:xfrm>
              <a:off x="4173500" y="3140650"/>
              <a:ext cx="100125" cy="85500"/>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75"/>
            <p:cNvSpPr/>
            <p:nvPr/>
          </p:nvSpPr>
          <p:spPr>
            <a:xfrm>
              <a:off x="4214625" y="3171400"/>
              <a:ext cx="28450" cy="24100"/>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75"/>
            <p:cNvSpPr/>
            <p:nvPr/>
          </p:nvSpPr>
          <p:spPr>
            <a:xfrm>
              <a:off x="3610700" y="3121125"/>
              <a:ext cx="117050" cy="100200"/>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75"/>
            <p:cNvSpPr/>
            <p:nvPr/>
          </p:nvSpPr>
          <p:spPr>
            <a:xfrm>
              <a:off x="3658175" y="3152050"/>
              <a:ext cx="38725" cy="38725"/>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75"/>
            <p:cNvSpPr/>
            <p:nvPr/>
          </p:nvSpPr>
          <p:spPr>
            <a:xfrm>
              <a:off x="2178425" y="3469700"/>
              <a:ext cx="116175" cy="99700"/>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75"/>
            <p:cNvSpPr/>
            <p:nvPr/>
          </p:nvSpPr>
          <p:spPr>
            <a:xfrm>
              <a:off x="2225925" y="3500425"/>
              <a:ext cx="38125" cy="38125"/>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75"/>
            <p:cNvSpPr/>
            <p:nvPr/>
          </p:nvSpPr>
          <p:spPr>
            <a:xfrm>
              <a:off x="1469875" y="2529475"/>
              <a:ext cx="100125" cy="85800"/>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75"/>
            <p:cNvSpPr/>
            <p:nvPr/>
          </p:nvSpPr>
          <p:spPr>
            <a:xfrm>
              <a:off x="1511000" y="2560200"/>
              <a:ext cx="28150" cy="2417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75"/>
            <p:cNvSpPr/>
            <p:nvPr/>
          </p:nvSpPr>
          <p:spPr>
            <a:xfrm>
              <a:off x="1786500" y="2996100"/>
              <a:ext cx="99825" cy="85500"/>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75"/>
            <p:cNvSpPr/>
            <p:nvPr/>
          </p:nvSpPr>
          <p:spPr>
            <a:xfrm>
              <a:off x="1831250" y="3026850"/>
              <a:ext cx="24225" cy="24200"/>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75"/>
            <p:cNvSpPr/>
            <p:nvPr/>
          </p:nvSpPr>
          <p:spPr>
            <a:xfrm>
              <a:off x="1886600" y="3253450"/>
              <a:ext cx="99825" cy="85525"/>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75"/>
            <p:cNvSpPr/>
            <p:nvPr/>
          </p:nvSpPr>
          <p:spPr>
            <a:xfrm>
              <a:off x="1931650" y="3284200"/>
              <a:ext cx="24225" cy="24225"/>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75"/>
            <p:cNvSpPr/>
            <p:nvPr/>
          </p:nvSpPr>
          <p:spPr>
            <a:xfrm>
              <a:off x="2044475" y="2563325"/>
              <a:ext cx="100125" cy="85525"/>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75"/>
            <p:cNvSpPr/>
            <p:nvPr/>
          </p:nvSpPr>
          <p:spPr>
            <a:xfrm>
              <a:off x="2089525" y="2594075"/>
              <a:ext cx="24525" cy="24225"/>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75"/>
            <p:cNvSpPr/>
            <p:nvPr/>
          </p:nvSpPr>
          <p:spPr>
            <a:xfrm>
              <a:off x="1400000" y="1781450"/>
              <a:ext cx="99825" cy="85650"/>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75"/>
            <p:cNvSpPr/>
            <p:nvPr/>
          </p:nvSpPr>
          <p:spPr>
            <a:xfrm>
              <a:off x="1440825" y="1812325"/>
              <a:ext cx="28450" cy="24125"/>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75"/>
            <p:cNvSpPr/>
            <p:nvPr/>
          </p:nvSpPr>
          <p:spPr>
            <a:xfrm>
              <a:off x="1944050" y="1353350"/>
              <a:ext cx="100125" cy="85825"/>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75"/>
            <p:cNvSpPr/>
            <p:nvPr/>
          </p:nvSpPr>
          <p:spPr>
            <a:xfrm>
              <a:off x="1989425" y="1384100"/>
              <a:ext cx="24225" cy="24225"/>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75"/>
            <p:cNvSpPr/>
            <p:nvPr/>
          </p:nvSpPr>
          <p:spPr>
            <a:xfrm>
              <a:off x="1638625" y="1365450"/>
              <a:ext cx="99825" cy="85825"/>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75"/>
            <p:cNvSpPr/>
            <p:nvPr/>
          </p:nvSpPr>
          <p:spPr>
            <a:xfrm>
              <a:off x="1683375" y="1396200"/>
              <a:ext cx="24225" cy="24225"/>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75"/>
            <p:cNvSpPr/>
            <p:nvPr/>
          </p:nvSpPr>
          <p:spPr>
            <a:xfrm>
              <a:off x="1575725" y="1262625"/>
              <a:ext cx="99800" cy="85525"/>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75"/>
            <p:cNvSpPr/>
            <p:nvPr/>
          </p:nvSpPr>
          <p:spPr>
            <a:xfrm>
              <a:off x="1620775" y="1293375"/>
              <a:ext cx="24225" cy="24225"/>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75"/>
            <p:cNvSpPr/>
            <p:nvPr/>
          </p:nvSpPr>
          <p:spPr>
            <a:xfrm>
              <a:off x="1513425" y="1444250"/>
              <a:ext cx="100125" cy="85650"/>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75"/>
            <p:cNvSpPr/>
            <p:nvPr/>
          </p:nvSpPr>
          <p:spPr>
            <a:xfrm>
              <a:off x="1554550" y="1475125"/>
              <a:ext cx="28150" cy="24125"/>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75"/>
            <p:cNvSpPr/>
            <p:nvPr/>
          </p:nvSpPr>
          <p:spPr>
            <a:xfrm>
              <a:off x="1778025" y="1377550"/>
              <a:ext cx="100025" cy="85500"/>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75"/>
            <p:cNvSpPr/>
            <p:nvPr/>
          </p:nvSpPr>
          <p:spPr>
            <a:xfrm>
              <a:off x="1823100" y="1408300"/>
              <a:ext cx="24200" cy="24225"/>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75"/>
            <p:cNvSpPr/>
            <p:nvPr/>
          </p:nvSpPr>
          <p:spPr>
            <a:xfrm>
              <a:off x="2014825" y="1420050"/>
              <a:ext cx="99825" cy="85650"/>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75"/>
            <p:cNvSpPr/>
            <p:nvPr/>
          </p:nvSpPr>
          <p:spPr>
            <a:xfrm>
              <a:off x="2059875" y="1450950"/>
              <a:ext cx="24225" cy="24200"/>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75"/>
            <p:cNvSpPr/>
            <p:nvPr/>
          </p:nvSpPr>
          <p:spPr>
            <a:xfrm>
              <a:off x="2149400" y="1377625"/>
              <a:ext cx="99825" cy="85450"/>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75"/>
            <p:cNvSpPr/>
            <p:nvPr/>
          </p:nvSpPr>
          <p:spPr>
            <a:xfrm>
              <a:off x="2190025" y="1408600"/>
              <a:ext cx="28350" cy="24100"/>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75"/>
            <p:cNvSpPr/>
            <p:nvPr/>
          </p:nvSpPr>
          <p:spPr>
            <a:xfrm>
              <a:off x="2149400" y="1605775"/>
              <a:ext cx="99825" cy="8560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75"/>
            <p:cNvSpPr/>
            <p:nvPr/>
          </p:nvSpPr>
          <p:spPr>
            <a:xfrm>
              <a:off x="2190025" y="1636600"/>
              <a:ext cx="28350" cy="24125"/>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75"/>
            <p:cNvSpPr/>
            <p:nvPr/>
          </p:nvSpPr>
          <p:spPr>
            <a:xfrm>
              <a:off x="2266125" y="1703850"/>
              <a:ext cx="99825" cy="85825"/>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75"/>
            <p:cNvSpPr/>
            <p:nvPr/>
          </p:nvSpPr>
          <p:spPr>
            <a:xfrm>
              <a:off x="2307275" y="1734600"/>
              <a:ext cx="28150" cy="2417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75"/>
            <p:cNvSpPr/>
            <p:nvPr/>
          </p:nvSpPr>
          <p:spPr>
            <a:xfrm>
              <a:off x="2068950" y="965875"/>
              <a:ext cx="99825" cy="8560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75"/>
            <p:cNvSpPr/>
            <p:nvPr/>
          </p:nvSpPr>
          <p:spPr>
            <a:xfrm>
              <a:off x="2113725" y="996700"/>
              <a:ext cx="24200" cy="24225"/>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75"/>
            <p:cNvSpPr/>
            <p:nvPr/>
          </p:nvSpPr>
          <p:spPr>
            <a:xfrm>
              <a:off x="2056550" y="1743775"/>
              <a:ext cx="100125" cy="85825"/>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75"/>
            <p:cNvSpPr/>
            <p:nvPr/>
          </p:nvSpPr>
          <p:spPr>
            <a:xfrm>
              <a:off x="2097700" y="1774525"/>
              <a:ext cx="28150" cy="2417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75"/>
            <p:cNvSpPr/>
            <p:nvPr/>
          </p:nvSpPr>
          <p:spPr>
            <a:xfrm>
              <a:off x="1931975" y="1015550"/>
              <a:ext cx="100125" cy="85825"/>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75"/>
            <p:cNvSpPr/>
            <p:nvPr/>
          </p:nvSpPr>
          <p:spPr>
            <a:xfrm>
              <a:off x="1977025" y="1046300"/>
              <a:ext cx="24225" cy="24225"/>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75"/>
            <p:cNvSpPr/>
            <p:nvPr/>
          </p:nvSpPr>
          <p:spPr>
            <a:xfrm>
              <a:off x="1873900" y="1166775"/>
              <a:ext cx="99825" cy="85800"/>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75"/>
            <p:cNvSpPr/>
            <p:nvPr/>
          </p:nvSpPr>
          <p:spPr>
            <a:xfrm>
              <a:off x="1914725" y="1197500"/>
              <a:ext cx="28450" cy="24425"/>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75"/>
            <p:cNvSpPr/>
            <p:nvPr/>
          </p:nvSpPr>
          <p:spPr>
            <a:xfrm>
              <a:off x="1726925" y="1199725"/>
              <a:ext cx="100125" cy="85525"/>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75"/>
            <p:cNvSpPr/>
            <p:nvPr/>
          </p:nvSpPr>
          <p:spPr>
            <a:xfrm>
              <a:off x="1768050" y="1230475"/>
              <a:ext cx="28150" cy="24100"/>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75"/>
            <p:cNvSpPr/>
            <p:nvPr/>
          </p:nvSpPr>
          <p:spPr>
            <a:xfrm>
              <a:off x="2210800" y="764250"/>
              <a:ext cx="100125" cy="85500"/>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75"/>
            <p:cNvSpPr/>
            <p:nvPr/>
          </p:nvSpPr>
          <p:spPr>
            <a:xfrm>
              <a:off x="2255850" y="794700"/>
              <a:ext cx="24225" cy="24200"/>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75"/>
            <p:cNvSpPr/>
            <p:nvPr/>
          </p:nvSpPr>
          <p:spPr>
            <a:xfrm>
              <a:off x="1094575" y="1262625"/>
              <a:ext cx="100125" cy="85525"/>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75"/>
            <p:cNvSpPr/>
            <p:nvPr/>
          </p:nvSpPr>
          <p:spPr>
            <a:xfrm>
              <a:off x="1139625" y="1293375"/>
              <a:ext cx="24225" cy="24225"/>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75"/>
            <p:cNvSpPr/>
            <p:nvPr/>
          </p:nvSpPr>
          <p:spPr>
            <a:xfrm>
              <a:off x="2909075" y="1091475"/>
              <a:ext cx="100125" cy="85500"/>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75"/>
            <p:cNvSpPr/>
            <p:nvPr/>
          </p:nvSpPr>
          <p:spPr>
            <a:xfrm>
              <a:off x="2954150" y="1122200"/>
              <a:ext cx="24200" cy="24225"/>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75"/>
            <p:cNvSpPr/>
            <p:nvPr/>
          </p:nvSpPr>
          <p:spPr>
            <a:xfrm>
              <a:off x="2623000" y="1027650"/>
              <a:ext cx="99825" cy="85825"/>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75"/>
            <p:cNvSpPr/>
            <p:nvPr/>
          </p:nvSpPr>
          <p:spPr>
            <a:xfrm>
              <a:off x="2668050" y="1058400"/>
              <a:ext cx="24225" cy="24225"/>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75"/>
            <p:cNvSpPr/>
            <p:nvPr/>
          </p:nvSpPr>
          <p:spPr>
            <a:xfrm>
              <a:off x="1270875" y="2091250"/>
              <a:ext cx="99825" cy="85825"/>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75"/>
            <p:cNvSpPr/>
            <p:nvPr/>
          </p:nvSpPr>
          <p:spPr>
            <a:xfrm>
              <a:off x="1315925" y="2122000"/>
              <a:ext cx="24225" cy="24225"/>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75"/>
            <p:cNvSpPr/>
            <p:nvPr/>
          </p:nvSpPr>
          <p:spPr>
            <a:xfrm>
              <a:off x="2706150" y="1341250"/>
              <a:ext cx="99825" cy="85825"/>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75"/>
            <p:cNvSpPr/>
            <p:nvPr/>
          </p:nvSpPr>
          <p:spPr>
            <a:xfrm>
              <a:off x="2751225" y="1372000"/>
              <a:ext cx="24200" cy="24225"/>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75"/>
            <p:cNvSpPr/>
            <p:nvPr/>
          </p:nvSpPr>
          <p:spPr>
            <a:xfrm>
              <a:off x="2561900" y="1432150"/>
              <a:ext cx="99825" cy="85650"/>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75"/>
            <p:cNvSpPr/>
            <p:nvPr/>
          </p:nvSpPr>
          <p:spPr>
            <a:xfrm>
              <a:off x="2606975" y="1462725"/>
              <a:ext cx="24200" cy="24225"/>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75"/>
            <p:cNvSpPr/>
            <p:nvPr/>
          </p:nvSpPr>
          <p:spPr>
            <a:xfrm>
              <a:off x="2718250" y="739925"/>
              <a:ext cx="99825" cy="85625"/>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75"/>
            <p:cNvSpPr/>
            <p:nvPr/>
          </p:nvSpPr>
          <p:spPr>
            <a:xfrm>
              <a:off x="2759075" y="770500"/>
              <a:ext cx="28450" cy="24400"/>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75"/>
            <p:cNvSpPr/>
            <p:nvPr/>
          </p:nvSpPr>
          <p:spPr>
            <a:xfrm>
              <a:off x="500625" y="1614350"/>
              <a:ext cx="99800" cy="85500"/>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75"/>
            <p:cNvSpPr/>
            <p:nvPr/>
          </p:nvSpPr>
          <p:spPr>
            <a:xfrm>
              <a:off x="541750" y="1645100"/>
              <a:ext cx="28150" cy="24300"/>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75"/>
            <p:cNvSpPr/>
            <p:nvPr/>
          </p:nvSpPr>
          <p:spPr>
            <a:xfrm>
              <a:off x="858375" y="1654875"/>
              <a:ext cx="100125" cy="85800"/>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75"/>
            <p:cNvSpPr/>
            <p:nvPr/>
          </p:nvSpPr>
          <p:spPr>
            <a:xfrm>
              <a:off x="903750" y="1685625"/>
              <a:ext cx="24200" cy="24200"/>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75"/>
            <p:cNvSpPr/>
            <p:nvPr/>
          </p:nvSpPr>
          <p:spPr>
            <a:xfrm>
              <a:off x="2071075" y="4863700"/>
              <a:ext cx="123725" cy="105900"/>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75"/>
            <p:cNvSpPr/>
            <p:nvPr/>
          </p:nvSpPr>
          <p:spPr>
            <a:xfrm>
              <a:off x="2119775" y="4894575"/>
              <a:ext cx="44175" cy="44475"/>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75"/>
            <p:cNvSpPr/>
            <p:nvPr/>
          </p:nvSpPr>
          <p:spPr>
            <a:xfrm>
              <a:off x="2227725" y="3733500"/>
              <a:ext cx="106675" cy="9145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75"/>
            <p:cNvSpPr/>
            <p:nvPr/>
          </p:nvSpPr>
          <p:spPr>
            <a:xfrm>
              <a:off x="2268850" y="3764450"/>
              <a:ext cx="34800" cy="29825"/>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75"/>
            <p:cNvSpPr/>
            <p:nvPr/>
          </p:nvSpPr>
          <p:spPr>
            <a:xfrm>
              <a:off x="230250" y="1729000"/>
              <a:ext cx="106775" cy="91225"/>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75"/>
            <p:cNvSpPr/>
            <p:nvPr/>
          </p:nvSpPr>
          <p:spPr>
            <a:xfrm>
              <a:off x="276525" y="1759700"/>
              <a:ext cx="29650" cy="29675"/>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75"/>
            <p:cNvSpPr/>
            <p:nvPr/>
          </p:nvSpPr>
          <p:spPr>
            <a:xfrm>
              <a:off x="1152325" y="2659550"/>
              <a:ext cx="106775" cy="91200"/>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75"/>
            <p:cNvSpPr/>
            <p:nvPr/>
          </p:nvSpPr>
          <p:spPr>
            <a:xfrm>
              <a:off x="1198600" y="2690250"/>
              <a:ext cx="29950" cy="29650"/>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75"/>
            <p:cNvSpPr/>
            <p:nvPr/>
          </p:nvSpPr>
          <p:spPr>
            <a:xfrm>
              <a:off x="931250" y="2061425"/>
              <a:ext cx="106475" cy="9145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75"/>
            <p:cNvSpPr/>
            <p:nvPr/>
          </p:nvSpPr>
          <p:spPr>
            <a:xfrm>
              <a:off x="972375" y="2092375"/>
              <a:ext cx="34825" cy="29800"/>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75"/>
            <p:cNvSpPr/>
            <p:nvPr/>
          </p:nvSpPr>
          <p:spPr>
            <a:xfrm>
              <a:off x="2392850" y="4093600"/>
              <a:ext cx="119175" cy="102125"/>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75"/>
            <p:cNvSpPr/>
            <p:nvPr/>
          </p:nvSpPr>
          <p:spPr>
            <a:xfrm>
              <a:off x="2433675" y="4124325"/>
              <a:ext cx="47500" cy="40725"/>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75"/>
            <p:cNvSpPr/>
            <p:nvPr/>
          </p:nvSpPr>
          <p:spPr>
            <a:xfrm>
              <a:off x="2843450" y="3637275"/>
              <a:ext cx="106475" cy="91200"/>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75"/>
            <p:cNvSpPr/>
            <p:nvPr/>
          </p:nvSpPr>
          <p:spPr>
            <a:xfrm>
              <a:off x="2884275" y="3667975"/>
              <a:ext cx="35100" cy="29875"/>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75"/>
            <p:cNvSpPr/>
            <p:nvPr/>
          </p:nvSpPr>
          <p:spPr>
            <a:xfrm>
              <a:off x="3285600" y="3235650"/>
              <a:ext cx="106775" cy="91225"/>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75"/>
            <p:cNvSpPr/>
            <p:nvPr/>
          </p:nvSpPr>
          <p:spPr>
            <a:xfrm>
              <a:off x="3331875" y="3266350"/>
              <a:ext cx="29650" cy="29975"/>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75"/>
            <p:cNvSpPr/>
            <p:nvPr/>
          </p:nvSpPr>
          <p:spPr>
            <a:xfrm>
              <a:off x="3723500" y="2560350"/>
              <a:ext cx="106775" cy="91525"/>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75"/>
            <p:cNvSpPr/>
            <p:nvPr/>
          </p:nvSpPr>
          <p:spPr>
            <a:xfrm>
              <a:off x="3769775" y="2591050"/>
              <a:ext cx="29650" cy="29975"/>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75"/>
            <p:cNvSpPr/>
            <p:nvPr/>
          </p:nvSpPr>
          <p:spPr>
            <a:xfrm>
              <a:off x="4463225" y="3515700"/>
              <a:ext cx="106475" cy="91200"/>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75"/>
            <p:cNvSpPr/>
            <p:nvPr/>
          </p:nvSpPr>
          <p:spPr>
            <a:xfrm>
              <a:off x="4509175" y="3546700"/>
              <a:ext cx="29975" cy="29650"/>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75"/>
            <p:cNvSpPr/>
            <p:nvPr/>
          </p:nvSpPr>
          <p:spPr>
            <a:xfrm>
              <a:off x="4392150" y="3664775"/>
              <a:ext cx="106475" cy="91225"/>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75"/>
            <p:cNvSpPr/>
            <p:nvPr/>
          </p:nvSpPr>
          <p:spPr>
            <a:xfrm>
              <a:off x="4438125" y="3695500"/>
              <a:ext cx="29950" cy="29650"/>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75"/>
            <p:cNvSpPr/>
            <p:nvPr/>
          </p:nvSpPr>
          <p:spPr>
            <a:xfrm>
              <a:off x="4406975" y="3862050"/>
              <a:ext cx="106775" cy="91425"/>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75"/>
            <p:cNvSpPr/>
            <p:nvPr/>
          </p:nvSpPr>
          <p:spPr>
            <a:xfrm>
              <a:off x="4453225" y="3892975"/>
              <a:ext cx="29675" cy="29650"/>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75"/>
            <p:cNvSpPr/>
            <p:nvPr/>
          </p:nvSpPr>
          <p:spPr>
            <a:xfrm>
              <a:off x="3776725" y="3500875"/>
              <a:ext cx="106475" cy="91200"/>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75"/>
            <p:cNvSpPr/>
            <p:nvPr/>
          </p:nvSpPr>
          <p:spPr>
            <a:xfrm>
              <a:off x="3822700" y="3531575"/>
              <a:ext cx="29650" cy="29975"/>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75"/>
            <p:cNvSpPr/>
            <p:nvPr/>
          </p:nvSpPr>
          <p:spPr>
            <a:xfrm>
              <a:off x="3932850" y="3193725"/>
              <a:ext cx="134825" cy="115300"/>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75"/>
            <p:cNvSpPr/>
            <p:nvPr/>
          </p:nvSpPr>
          <p:spPr>
            <a:xfrm>
              <a:off x="3973900" y="3224625"/>
              <a:ext cx="62925" cy="53900"/>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75"/>
            <p:cNvSpPr/>
            <p:nvPr/>
          </p:nvSpPr>
          <p:spPr>
            <a:xfrm>
              <a:off x="3880150" y="4042800"/>
              <a:ext cx="106475" cy="91225"/>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75"/>
            <p:cNvSpPr/>
            <p:nvPr/>
          </p:nvSpPr>
          <p:spPr>
            <a:xfrm>
              <a:off x="3920975" y="4073525"/>
              <a:ext cx="35100" cy="29800"/>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75"/>
            <p:cNvSpPr/>
            <p:nvPr/>
          </p:nvSpPr>
          <p:spPr>
            <a:xfrm>
              <a:off x="4241250" y="4225850"/>
              <a:ext cx="106775" cy="91425"/>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75"/>
            <p:cNvSpPr/>
            <p:nvPr/>
          </p:nvSpPr>
          <p:spPr>
            <a:xfrm>
              <a:off x="4287500" y="4256775"/>
              <a:ext cx="29675" cy="29675"/>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75"/>
            <p:cNvSpPr/>
            <p:nvPr/>
          </p:nvSpPr>
          <p:spPr>
            <a:xfrm>
              <a:off x="2013925" y="3819400"/>
              <a:ext cx="106475" cy="91425"/>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75"/>
            <p:cNvSpPr/>
            <p:nvPr/>
          </p:nvSpPr>
          <p:spPr>
            <a:xfrm>
              <a:off x="2059875" y="3850025"/>
              <a:ext cx="29675" cy="29975"/>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75"/>
            <p:cNvSpPr/>
            <p:nvPr/>
          </p:nvSpPr>
          <p:spPr>
            <a:xfrm>
              <a:off x="1937700" y="3572625"/>
              <a:ext cx="106475" cy="9145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75"/>
            <p:cNvSpPr/>
            <p:nvPr/>
          </p:nvSpPr>
          <p:spPr>
            <a:xfrm>
              <a:off x="1978525" y="3603550"/>
              <a:ext cx="34825" cy="29825"/>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75"/>
            <p:cNvSpPr/>
            <p:nvPr/>
          </p:nvSpPr>
          <p:spPr>
            <a:xfrm>
              <a:off x="2124300" y="4295300"/>
              <a:ext cx="138525" cy="118450"/>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75"/>
            <p:cNvSpPr/>
            <p:nvPr/>
          </p:nvSpPr>
          <p:spPr>
            <a:xfrm>
              <a:off x="2165425" y="4326025"/>
              <a:ext cx="66575" cy="57050"/>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75"/>
            <p:cNvSpPr/>
            <p:nvPr/>
          </p:nvSpPr>
          <p:spPr>
            <a:xfrm>
              <a:off x="2600925" y="3530650"/>
              <a:ext cx="138525" cy="118600"/>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75"/>
            <p:cNvSpPr/>
            <p:nvPr/>
          </p:nvSpPr>
          <p:spPr>
            <a:xfrm>
              <a:off x="2651725" y="3561525"/>
              <a:ext cx="56875" cy="56875"/>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75"/>
            <p:cNvSpPr/>
            <p:nvPr/>
          </p:nvSpPr>
          <p:spPr>
            <a:xfrm>
              <a:off x="4484075" y="1975325"/>
              <a:ext cx="96200" cy="8237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8" name="Google Shape;4438;p75"/>
          <p:cNvGrpSpPr/>
          <p:nvPr/>
        </p:nvGrpSpPr>
        <p:grpSpPr>
          <a:xfrm>
            <a:off x="6064392" y="3070557"/>
            <a:ext cx="587865" cy="517731"/>
            <a:chOff x="6000718" y="3070557"/>
            <a:chExt cx="587865" cy="517731"/>
          </a:xfrm>
        </p:grpSpPr>
        <p:sp>
          <p:nvSpPr>
            <p:cNvPr id="4439" name="Google Shape;4439;p75"/>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75"/>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75"/>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75"/>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75"/>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75"/>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75"/>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75"/>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75"/>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75"/>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9" name="Google Shape;4449;p75"/>
          <p:cNvGrpSpPr/>
          <p:nvPr/>
        </p:nvGrpSpPr>
        <p:grpSpPr>
          <a:xfrm>
            <a:off x="6079197" y="3714217"/>
            <a:ext cx="557665" cy="516387"/>
            <a:chOff x="6015523" y="3714217"/>
            <a:chExt cx="557665" cy="516387"/>
          </a:xfrm>
        </p:grpSpPr>
        <p:grpSp>
          <p:nvGrpSpPr>
            <p:cNvPr id="4450" name="Google Shape;4450;p75"/>
            <p:cNvGrpSpPr/>
            <p:nvPr/>
          </p:nvGrpSpPr>
          <p:grpSpPr>
            <a:xfrm>
              <a:off x="6036094" y="3716980"/>
              <a:ext cx="529822" cy="510480"/>
              <a:chOff x="3148311" y="-545634"/>
              <a:chExt cx="1006118" cy="969572"/>
            </a:xfrm>
          </p:grpSpPr>
          <p:sp>
            <p:nvSpPr>
              <p:cNvPr id="4451" name="Google Shape;4451;p75"/>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75"/>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75"/>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75"/>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75"/>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75"/>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75"/>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75"/>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75"/>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75"/>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61" name="Google Shape;4461;p75"/>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2" name="Google Shape;4462;p75"/>
          <p:cNvGrpSpPr/>
          <p:nvPr/>
        </p:nvGrpSpPr>
        <p:grpSpPr>
          <a:xfrm>
            <a:off x="6707979" y="3073628"/>
            <a:ext cx="576302" cy="511871"/>
            <a:chOff x="6644304" y="3073628"/>
            <a:chExt cx="576302" cy="511871"/>
          </a:xfrm>
        </p:grpSpPr>
        <p:grpSp>
          <p:nvGrpSpPr>
            <p:cNvPr id="4463" name="Google Shape;4463;p75"/>
            <p:cNvGrpSpPr/>
            <p:nvPr/>
          </p:nvGrpSpPr>
          <p:grpSpPr>
            <a:xfrm>
              <a:off x="6712169" y="3073651"/>
              <a:ext cx="481611" cy="506713"/>
              <a:chOff x="1833536" y="-546641"/>
              <a:chExt cx="914567" cy="962419"/>
            </a:xfrm>
          </p:grpSpPr>
          <p:grpSp>
            <p:nvGrpSpPr>
              <p:cNvPr id="4464" name="Google Shape;4464;p75"/>
              <p:cNvGrpSpPr/>
              <p:nvPr/>
            </p:nvGrpSpPr>
            <p:grpSpPr>
              <a:xfrm>
                <a:off x="1833536" y="-524249"/>
                <a:ext cx="914567" cy="940027"/>
                <a:chOff x="1833536" y="-524249"/>
                <a:chExt cx="914567" cy="940027"/>
              </a:xfrm>
            </p:grpSpPr>
            <p:sp>
              <p:nvSpPr>
                <p:cNvPr id="4465" name="Google Shape;4465;p75"/>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75"/>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75"/>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75"/>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75"/>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70" name="Google Shape;4470;p75"/>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75"/>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75"/>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75"/>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74" name="Google Shape;4474;p75"/>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5" name="Google Shape;4475;p75"/>
          <p:cNvGrpSpPr/>
          <p:nvPr/>
        </p:nvGrpSpPr>
        <p:grpSpPr>
          <a:xfrm>
            <a:off x="6715725" y="3714143"/>
            <a:ext cx="560636" cy="516497"/>
            <a:chOff x="6652051" y="3714143"/>
            <a:chExt cx="560636" cy="516497"/>
          </a:xfrm>
        </p:grpSpPr>
        <p:grpSp>
          <p:nvGrpSpPr>
            <p:cNvPr id="4476" name="Google Shape;4476;p75"/>
            <p:cNvGrpSpPr/>
            <p:nvPr/>
          </p:nvGrpSpPr>
          <p:grpSpPr>
            <a:xfrm>
              <a:off x="6669657" y="3716715"/>
              <a:ext cx="466768" cy="464314"/>
              <a:chOff x="3139766" y="765669"/>
              <a:chExt cx="886380" cy="881888"/>
            </a:xfrm>
          </p:grpSpPr>
          <p:grpSp>
            <p:nvGrpSpPr>
              <p:cNvPr id="4477" name="Google Shape;4477;p75"/>
              <p:cNvGrpSpPr/>
              <p:nvPr/>
            </p:nvGrpSpPr>
            <p:grpSpPr>
              <a:xfrm>
                <a:off x="3139766" y="765669"/>
                <a:ext cx="886380" cy="881888"/>
                <a:chOff x="3139766" y="765669"/>
                <a:chExt cx="886380" cy="881888"/>
              </a:xfrm>
            </p:grpSpPr>
            <p:sp>
              <p:nvSpPr>
                <p:cNvPr id="4478" name="Google Shape;4478;p75"/>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75"/>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75"/>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75"/>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75"/>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75"/>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75"/>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75"/>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75"/>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87" name="Google Shape;4487;p75"/>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75"/>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75"/>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75"/>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91" name="Google Shape;4491;p75"/>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2" name="Google Shape;4492;p75"/>
          <p:cNvGrpSpPr/>
          <p:nvPr/>
        </p:nvGrpSpPr>
        <p:grpSpPr>
          <a:xfrm>
            <a:off x="726609" y="1192826"/>
            <a:ext cx="2665073" cy="1317140"/>
            <a:chOff x="793334" y="1192826"/>
            <a:chExt cx="2665073" cy="1317140"/>
          </a:xfrm>
        </p:grpSpPr>
        <p:sp>
          <p:nvSpPr>
            <p:cNvPr id="4493" name="Google Shape;4493;p75"/>
            <p:cNvSpPr/>
            <p:nvPr/>
          </p:nvSpPr>
          <p:spPr>
            <a:xfrm>
              <a:off x="2759899" y="20345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75"/>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75"/>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75"/>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75"/>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75"/>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75"/>
            <p:cNvSpPr/>
            <p:nvPr/>
          </p:nvSpPr>
          <p:spPr>
            <a:xfrm>
              <a:off x="1460410" y="190542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75"/>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75"/>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75"/>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75"/>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75"/>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75"/>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75"/>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75"/>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75"/>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75"/>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75"/>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75"/>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75"/>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75"/>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75"/>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75"/>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75"/>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75"/>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75"/>
            <p:cNvSpPr/>
            <p:nvPr/>
          </p:nvSpPr>
          <p:spPr>
            <a:xfrm>
              <a:off x="1309917" y="1312268"/>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75"/>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75"/>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75"/>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75"/>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75"/>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75"/>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75"/>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75"/>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75"/>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75"/>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75"/>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75"/>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75"/>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75"/>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75"/>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75"/>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75"/>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75"/>
            <p:cNvSpPr/>
            <p:nvPr/>
          </p:nvSpPr>
          <p:spPr>
            <a:xfrm>
              <a:off x="2229209" y="2179503"/>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75"/>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75"/>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75"/>
            <p:cNvSpPr/>
            <p:nvPr/>
          </p:nvSpPr>
          <p:spPr>
            <a:xfrm>
              <a:off x="2233106" y="2183400"/>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75"/>
            <p:cNvSpPr/>
            <p:nvPr/>
          </p:nvSpPr>
          <p:spPr>
            <a:xfrm>
              <a:off x="2257871" y="2210406"/>
              <a:ext cx="0" cy="149"/>
            </a:xfrm>
            <a:custGeom>
              <a:rect b="b" l="l" r="r" t="t"/>
              <a:pathLst>
                <a:path extrusionOk="0" h="11" w="0">
                  <a:moveTo>
                    <a:pt x="0" y="11"/>
                  </a:moveTo>
                  <a:lnTo>
                    <a:pt x="0" y="11"/>
                  </a:lnTo>
                  <a:lnTo>
                    <a:pt x="0" y="4"/>
                  </a:lnTo>
                  <a:cubicBezTo>
                    <a:pt x="0" y="0"/>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75"/>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75"/>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75"/>
            <p:cNvSpPr/>
            <p:nvPr/>
          </p:nvSpPr>
          <p:spPr>
            <a:xfrm>
              <a:off x="2229915" y="218050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75"/>
            <p:cNvSpPr/>
            <p:nvPr/>
          </p:nvSpPr>
          <p:spPr>
            <a:xfrm>
              <a:off x="2230200" y="2180834"/>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75"/>
            <p:cNvSpPr/>
            <p:nvPr/>
          </p:nvSpPr>
          <p:spPr>
            <a:xfrm>
              <a:off x="2229399" y="2179843"/>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75"/>
            <p:cNvSpPr/>
            <p:nvPr/>
          </p:nvSpPr>
          <p:spPr>
            <a:xfrm>
              <a:off x="2229684" y="21801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75"/>
            <p:cNvSpPr/>
            <p:nvPr/>
          </p:nvSpPr>
          <p:spPr>
            <a:xfrm>
              <a:off x="2230485" y="2181173"/>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75"/>
            <p:cNvSpPr/>
            <p:nvPr/>
          </p:nvSpPr>
          <p:spPr>
            <a:xfrm>
              <a:off x="2232156" y="2182830"/>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75"/>
            <p:cNvSpPr/>
            <p:nvPr/>
          </p:nvSpPr>
          <p:spPr>
            <a:xfrm>
              <a:off x="2231870" y="2182545"/>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75"/>
            <p:cNvSpPr/>
            <p:nvPr/>
          </p:nvSpPr>
          <p:spPr>
            <a:xfrm>
              <a:off x="2232821" y="2183264"/>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75"/>
            <p:cNvSpPr/>
            <p:nvPr/>
          </p:nvSpPr>
          <p:spPr>
            <a:xfrm>
              <a:off x="2231205" y="2181974"/>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75"/>
            <p:cNvSpPr/>
            <p:nvPr/>
          </p:nvSpPr>
          <p:spPr>
            <a:xfrm>
              <a:off x="2231531" y="2182259"/>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75"/>
            <p:cNvSpPr/>
            <p:nvPr/>
          </p:nvSpPr>
          <p:spPr>
            <a:xfrm>
              <a:off x="2230771" y="218155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75"/>
            <p:cNvSpPr/>
            <p:nvPr/>
          </p:nvSpPr>
          <p:spPr>
            <a:xfrm>
              <a:off x="2232481" y="2183074"/>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75"/>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75"/>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75"/>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75"/>
            <p:cNvSpPr/>
            <p:nvPr/>
          </p:nvSpPr>
          <p:spPr>
            <a:xfrm>
              <a:off x="2185707" y="226682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75"/>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75"/>
            <p:cNvSpPr/>
            <p:nvPr/>
          </p:nvSpPr>
          <p:spPr>
            <a:xfrm>
              <a:off x="2182435" y="2266725"/>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75"/>
            <p:cNvSpPr/>
            <p:nvPr/>
          </p:nvSpPr>
          <p:spPr>
            <a:xfrm>
              <a:off x="2184336" y="22668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75"/>
            <p:cNvSpPr/>
            <p:nvPr/>
          </p:nvSpPr>
          <p:spPr>
            <a:xfrm>
              <a:off x="2186236" y="2266779"/>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75"/>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75"/>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75"/>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75"/>
            <p:cNvSpPr/>
            <p:nvPr/>
          </p:nvSpPr>
          <p:spPr>
            <a:xfrm>
              <a:off x="2188178" y="2266019"/>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75"/>
            <p:cNvSpPr/>
            <p:nvPr/>
          </p:nvSpPr>
          <p:spPr>
            <a:xfrm>
              <a:off x="2187893" y="226625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75"/>
            <p:cNvSpPr/>
            <p:nvPr/>
          </p:nvSpPr>
          <p:spPr>
            <a:xfrm>
              <a:off x="2187608" y="226644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75"/>
            <p:cNvSpPr/>
            <p:nvPr/>
          </p:nvSpPr>
          <p:spPr>
            <a:xfrm>
              <a:off x="2186712" y="2266725"/>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75"/>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75"/>
            <p:cNvSpPr/>
            <p:nvPr/>
          </p:nvSpPr>
          <p:spPr>
            <a:xfrm>
              <a:off x="2201728" y="22503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75"/>
            <p:cNvSpPr/>
            <p:nvPr/>
          </p:nvSpPr>
          <p:spPr>
            <a:xfrm>
              <a:off x="2193881" y="2234886"/>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75"/>
            <p:cNvSpPr/>
            <p:nvPr/>
          </p:nvSpPr>
          <p:spPr>
            <a:xfrm>
              <a:off x="2203113"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75"/>
            <p:cNvSpPr/>
            <p:nvPr/>
          </p:nvSpPr>
          <p:spPr>
            <a:xfrm>
              <a:off x="2195021" y="223568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75"/>
            <p:cNvSpPr/>
            <p:nvPr/>
          </p:nvSpPr>
          <p:spPr>
            <a:xfrm>
              <a:off x="2195211" y="22359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75"/>
            <p:cNvSpPr/>
            <p:nvPr/>
          </p:nvSpPr>
          <p:spPr>
            <a:xfrm>
              <a:off x="2200927" y="2250228"/>
              <a:ext cx="95" cy="14"/>
            </a:xfrm>
            <a:custGeom>
              <a:rect b="b" l="l" r="r" t="t"/>
              <a:pathLst>
                <a:path extrusionOk="0" h="1" w="7">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75"/>
            <p:cNvSpPr/>
            <p:nvPr/>
          </p:nvSpPr>
          <p:spPr>
            <a:xfrm>
              <a:off x="2194600" y="2235361"/>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75"/>
            <p:cNvSpPr/>
            <p:nvPr/>
          </p:nvSpPr>
          <p:spPr>
            <a:xfrm>
              <a:off x="2194315" y="22351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75"/>
            <p:cNvSpPr/>
            <p:nvPr/>
          </p:nvSpPr>
          <p:spPr>
            <a:xfrm>
              <a:off x="2203588"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75"/>
            <p:cNvSpPr/>
            <p:nvPr/>
          </p:nvSpPr>
          <p:spPr>
            <a:xfrm>
              <a:off x="2195116" y="22358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75"/>
            <p:cNvSpPr/>
            <p:nvPr/>
          </p:nvSpPr>
          <p:spPr>
            <a:xfrm>
              <a:off x="2194831" y="223549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75"/>
            <p:cNvSpPr/>
            <p:nvPr/>
          </p:nvSpPr>
          <p:spPr>
            <a:xfrm>
              <a:off x="2206005" y="2249468"/>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75"/>
            <p:cNvSpPr/>
            <p:nvPr/>
          </p:nvSpPr>
          <p:spPr>
            <a:xfrm>
              <a:off x="2205625" y="224975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75"/>
            <p:cNvSpPr/>
            <p:nvPr/>
          </p:nvSpPr>
          <p:spPr>
            <a:xfrm>
              <a:off x="2258102" y="221329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75"/>
            <p:cNvSpPr/>
            <p:nvPr/>
          </p:nvSpPr>
          <p:spPr>
            <a:xfrm>
              <a:off x="2257722" y="2213732"/>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75"/>
            <p:cNvSpPr/>
            <p:nvPr/>
          </p:nvSpPr>
          <p:spPr>
            <a:xfrm>
              <a:off x="2257152" y="2214533"/>
              <a:ext cx="54" cy="109"/>
            </a:xfrm>
            <a:custGeom>
              <a:rect b="b" l="l" r="r" t="t"/>
              <a:pathLst>
                <a:path extrusionOk="0" h="8" w="4">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75"/>
            <p:cNvSpPr/>
            <p:nvPr/>
          </p:nvSpPr>
          <p:spPr>
            <a:xfrm>
              <a:off x="2257437" y="2214153"/>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75"/>
            <p:cNvSpPr/>
            <p:nvPr/>
          </p:nvSpPr>
          <p:spPr>
            <a:xfrm>
              <a:off x="2258482" y="2212687"/>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75"/>
            <p:cNvSpPr/>
            <p:nvPr/>
          </p:nvSpPr>
          <p:spPr>
            <a:xfrm>
              <a:off x="2204865" y="2250133"/>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75"/>
            <p:cNvSpPr/>
            <p:nvPr/>
          </p:nvSpPr>
          <p:spPr>
            <a:xfrm>
              <a:off x="2258822" y="2212211"/>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75"/>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75"/>
            <p:cNvSpPr/>
            <p:nvPr/>
          </p:nvSpPr>
          <p:spPr>
            <a:xfrm>
              <a:off x="2205245" y="224994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75"/>
            <p:cNvSpPr/>
            <p:nvPr/>
          </p:nvSpPr>
          <p:spPr>
            <a:xfrm>
              <a:off x="2204485" y="225028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75"/>
            <p:cNvSpPr/>
            <p:nvPr/>
          </p:nvSpPr>
          <p:spPr>
            <a:xfrm>
              <a:off x="2278916" y="2252890"/>
              <a:ext cx="258" cy="163"/>
            </a:xfrm>
            <a:custGeom>
              <a:rect b="b" l="l" r="r" t="t"/>
              <a:pathLst>
                <a:path extrusionOk="0" h="12" w="19">
                  <a:moveTo>
                    <a:pt x="1"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75"/>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75"/>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75"/>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75"/>
            <p:cNvSpPr/>
            <p:nvPr/>
          </p:nvSpPr>
          <p:spPr>
            <a:xfrm>
              <a:off x="2276445" y="225360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75"/>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75"/>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75"/>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75"/>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75"/>
            <p:cNvSpPr/>
            <p:nvPr/>
          </p:nvSpPr>
          <p:spPr>
            <a:xfrm>
              <a:off x="2276119" y="223958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75"/>
            <p:cNvSpPr/>
            <p:nvPr/>
          </p:nvSpPr>
          <p:spPr>
            <a:xfrm>
              <a:off x="2277111" y="2239869"/>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75"/>
            <p:cNvSpPr/>
            <p:nvPr/>
          </p:nvSpPr>
          <p:spPr>
            <a:xfrm>
              <a:off x="2276595" y="2239679"/>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75"/>
            <p:cNvSpPr/>
            <p:nvPr/>
          </p:nvSpPr>
          <p:spPr>
            <a:xfrm>
              <a:off x="2277735" y="2240154"/>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75"/>
            <p:cNvSpPr/>
            <p:nvPr/>
          </p:nvSpPr>
          <p:spPr>
            <a:xfrm>
              <a:off x="2278210" y="2240439"/>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75"/>
            <p:cNvSpPr/>
            <p:nvPr/>
          </p:nvSpPr>
          <p:spPr>
            <a:xfrm>
              <a:off x="2278726" y="2240779"/>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75"/>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75"/>
            <p:cNvSpPr/>
            <p:nvPr/>
          </p:nvSpPr>
          <p:spPr>
            <a:xfrm>
              <a:off x="2277396" y="225346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75"/>
            <p:cNvSpPr/>
            <p:nvPr/>
          </p:nvSpPr>
          <p:spPr>
            <a:xfrm>
              <a:off x="2276921" y="2253514"/>
              <a:ext cx="394" cy="54"/>
            </a:xfrm>
            <a:custGeom>
              <a:rect b="b" l="l" r="r" t="t"/>
              <a:pathLst>
                <a:path extrusionOk="0" h="4" w="29">
                  <a:moveTo>
                    <a:pt x="1" y="4"/>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75"/>
            <p:cNvSpPr/>
            <p:nvPr/>
          </p:nvSpPr>
          <p:spPr>
            <a:xfrm>
              <a:off x="2277776" y="2253419"/>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75"/>
            <p:cNvSpPr/>
            <p:nvPr/>
          </p:nvSpPr>
          <p:spPr>
            <a:xfrm>
              <a:off x="2276595" y="2253609"/>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75"/>
            <p:cNvSpPr/>
            <p:nvPr/>
          </p:nvSpPr>
          <p:spPr>
            <a:xfrm>
              <a:off x="2275644" y="225355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75"/>
            <p:cNvSpPr/>
            <p:nvPr/>
          </p:nvSpPr>
          <p:spPr>
            <a:xfrm>
              <a:off x="2252019" y="2279556"/>
              <a:ext cx="149" cy="353"/>
            </a:xfrm>
            <a:custGeom>
              <a:rect b="b" l="l" r="r" t="t"/>
              <a:pathLst>
                <a:path extrusionOk="0" h="26" w="11">
                  <a:moveTo>
                    <a:pt x="11"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75"/>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75"/>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75"/>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75"/>
            <p:cNvSpPr/>
            <p:nvPr/>
          </p:nvSpPr>
          <p:spPr>
            <a:xfrm>
              <a:off x="2193595" y="217727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75"/>
            <p:cNvSpPr/>
            <p:nvPr/>
          </p:nvSpPr>
          <p:spPr>
            <a:xfrm>
              <a:off x="2185897" y="217769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75"/>
            <p:cNvSpPr/>
            <p:nvPr/>
          </p:nvSpPr>
          <p:spPr>
            <a:xfrm>
              <a:off x="2200113" y="2177372"/>
              <a:ext cx="625" cy="109"/>
            </a:xfrm>
            <a:custGeom>
              <a:rect b="b" l="l" r="r" t="t"/>
              <a:pathLst>
                <a:path extrusionOk="0" h="8" w="46">
                  <a:moveTo>
                    <a:pt x="46"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75"/>
            <p:cNvSpPr/>
            <p:nvPr/>
          </p:nvSpPr>
          <p:spPr>
            <a:xfrm>
              <a:off x="2192889" y="2177317"/>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75"/>
            <p:cNvSpPr/>
            <p:nvPr/>
          </p:nvSpPr>
          <p:spPr>
            <a:xfrm>
              <a:off x="2197492" y="2177277"/>
              <a:ext cx="774" cy="14"/>
            </a:xfrm>
            <a:custGeom>
              <a:rect b="b" l="l" r="r" t="t"/>
              <a:pathLst>
                <a:path extrusionOk="0" h="1" w="57">
                  <a:moveTo>
                    <a:pt x="57"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75"/>
            <p:cNvSpPr/>
            <p:nvPr/>
          </p:nvSpPr>
          <p:spPr>
            <a:xfrm>
              <a:off x="2198497" y="2177277"/>
              <a:ext cx="679" cy="54"/>
            </a:xfrm>
            <a:custGeom>
              <a:rect b="b" l="l" r="r" t="t"/>
              <a:pathLst>
                <a:path extrusionOk="0" h="4" w="50">
                  <a:moveTo>
                    <a:pt x="4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75"/>
            <p:cNvSpPr/>
            <p:nvPr/>
          </p:nvSpPr>
          <p:spPr>
            <a:xfrm>
              <a:off x="2197261" y="21772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75"/>
            <p:cNvSpPr/>
            <p:nvPr/>
          </p:nvSpPr>
          <p:spPr>
            <a:xfrm>
              <a:off x="2195401" y="217727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75"/>
            <p:cNvSpPr/>
            <p:nvPr/>
          </p:nvSpPr>
          <p:spPr>
            <a:xfrm>
              <a:off x="2136421" y="2173421"/>
              <a:ext cx="679" cy="149"/>
            </a:xfrm>
            <a:custGeom>
              <a:rect b="b" l="l" r="r" t="t"/>
              <a:pathLst>
                <a:path extrusionOk="0" h="11" w="50">
                  <a:moveTo>
                    <a:pt x="0" y="11"/>
                  </a:moveTo>
                  <a:lnTo>
                    <a:pt x="4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75"/>
            <p:cNvSpPr/>
            <p:nvPr/>
          </p:nvSpPr>
          <p:spPr>
            <a:xfrm>
              <a:off x="2199257" y="2177317"/>
              <a:ext cx="679" cy="68"/>
            </a:xfrm>
            <a:custGeom>
              <a:rect b="b" l="l" r="r" t="t"/>
              <a:pathLst>
                <a:path extrusionOk="0" h="5" w="50">
                  <a:moveTo>
                    <a:pt x="4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75"/>
            <p:cNvSpPr/>
            <p:nvPr/>
          </p:nvSpPr>
          <p:spPr>
            <a:xfrm>
              <a:off x="2187852" y="2177562"/>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75"/>
            <p:cNvSpPr/>
            <p:nvPr/>
          </p:nvSpPr>
          <p:spPr>
            <a:xfrm>
              <a:off x="2187323" y="217760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75"/>
            <p:cNvSpPr/>
            <p:nvPr/>
          </p:nvSpPr>
          <p:spPr>
            <a:xfrm>
              <a:off x="2186847" y="217760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75"/>
            <p:cNvSpPr/>
            <p:nvPr/>
          </p:nvSpPr>
          <p:spPr>
            <a:xfrm>
              <a:off x="2200832" y="2177467"/>
              <a:ext cx="475" cy="109"/>
            </a:xfrm>
            <a:custGeom>
              <a:rect b="b" l="l" r="r" t="t"/>
              <a:pathLst>
                <a:path extrusionOk="0" h="8" w="35">
                  <a:moveTo>
                    <a:pt x="3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75"/>
            <p:cNvSpPr/>
            <p:nvPr/>
          </p:nvSpPr>
          <p:spPr>
            <a:xfrm>
              <a:off x="2186372" y="217765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75"/>
            <p:cNvSpPr/>
            <p:nvPr/>
          </p:nvSpPr>
          <p:spPr>
            <a:xfrm>
              <a:off x="2192075" y="2177317"/>
              <a:ext cx="489" cy="14"/>
            </a:xfrm>
            <a:custGeom>
              <a:rect b="b" l="l" r="r" t="t"/>
              <a:pathLst>
                <a:path extrusionOk="0" h="1" w="36">
                  <a:moveTo>
                    <a:pt x="36"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75"/>
            <p:cNvSpPr/>
            <p:nvPr/>
          </p:nvSpPr>
          <p:spPr>
            <a:xfrm>
              <a:off x="2191219" y="2177372"/>
              <a:ext cx="394" cy="14"/>
            </a:xfrm>
            <a:custGeom>
              <a:rect b="b" l="l" r="r" t="t"/>
              <a:pathLst>
                <a:path extrusionOk="0" h="1" w="29">
                  <a:moveTo>
                    <a:pt x="29"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75"/>
            <p:cNvSpPr/>
            <p:nvPr/>
          </p:nvSpPr>
          <p:spPr>
            <a:xfrm>
              <a:off x="2190513" y="217741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75"/>
            <p:cNvSpPr/>
            <p:nvPr/>
          </p:nvSpPr>
          <p:spPr>
            <a:xfrm>
              <a:off x="2189223" y="217746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75"/>
            <p:cNvSpPr/>
            <p:nvPr/>
          </p:nvSpPr>
          <p:spPr>
            <a:xfrm>
              <a:off x="2188558" y="217750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75"/>
            <p:cNvSpPr/>
            <p:nvPr/>
          </p:nvSpPr>
          <p:spPr>
            <a:xfrm>
              <a:off x="2189889" y="2177412"/>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75"/>
            <p:cNvSpPr/>
            <p:nvPr/>
          </p:nvSpPr>
          <p:spPr>
            <a:xfrm>
              <a:off x="2194695" y="21772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75"/>
            <p:cNvSpPr/>
            <p:nvPr/>
          </p:nvSpPr>
          <p:spPr>
            <a:xfrm>
              <a:off x="2195971" y="21772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75"/>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75"/>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75"/>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75"/>
            <p:cNvSpPr/>
            <p:nvPr/>
          </p:nvSpPr>
          <p:spPr>
            <a:xfrm>
              <a:off x="2229915" y="217699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75"/>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75"/>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75"/>
            <p:cNvSpPr/>
            <p:nvPr/>
          </p:nvSpPr>
          <p:spPr>
            <a:xfrm>
              <a:off x="2229494" y="2175892"/>
              <a:ext cx="95" cy="109"/>
            </a:xfrm>
            <a:custGeom>
              <a:rect b="b" l="l" r="r" t="t"/>
              <a:pathLst>
                <a:path extrusionOk="0" h="8" w="7">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75"/>
            <p:cNvSpPr/>
            <p:nvPr/>
          </p:nvSpPr>
          <p:spPr>
            <a:xfrm>
              <a:off x="2228965" y="2175566"/>
              <a:ext cx="244" cy="54"/>
            </a:xfrm>
            <a:custGeom>
              <a:rect b="b" l="l" r="r" t="t"/>
              <a:pathLst>
                <a:path extrusionOk="0" h="4" w="18">
                  <a:moveTo>
                    <a:pt x="1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75"/>
            <p:cNvSpPr/>
            <p:nvPr/>
          </p:nvSpPr>
          <p:spPr>
            <a:xfrm>
              <a:off x="2230010" y="217718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75"/>
            <p:cNvSpPr/>
            <p:nvPr/>
          </p:nvSpPr>
          <p:spPr>
            <a:xfrm>
              <a:off x="2229915" y="21768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75"/>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75"/>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75"/>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75"/>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75"/>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75"/>
            <p:cNvSpPr/>
            <p:nvPr/>
          </p:nvSpPr>
          <p:spPr>
            <a:xfrm>
              <a:off x="2231056" y="2177127"/>
              <a:ext cx="638" cy="109"/>
            </a:xfrm>
            <a:custGeom>
              <a:rect b="b" l="l" r="r" t="t"/>
              <a:pathLst>
                <a:path extrusionOk="0" h="8" w="47">
                  <a:moveTo>
                    <a:pt x="1" y="8"/>
                  </a:moveTo>
                  <a:lnTo>
                    <a:pt x="4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75"/>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75"/>
            <p:cNvSpPr/>
            <p:nvPr/>
          </p:nvSpPr>
          <p:spPr>
            <a:xfrm>
              <a:off x="2232536" y="2177032"/>
              <a:ext cx="489" cy="14"/>
            </a:xfrm>
            <a:custGeom>
              <a:rect b="b" l="l" r="r" t="t"/>
              <a:pathLst>
                <a:path extrusionOk="0" h="1" w="36">
                  <a:moveTo>
                    <a:pt x="0" y="1"/>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75"/>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75"/>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75"/>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75"/>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75"/>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75"/>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75"/>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75"/>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75"/>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75"/>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75"/>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75"/>
            <p:cNvSpPr/>
            <p:nvPr/>
          </p:nvSpPr>
          <p:spPr>
            <a:xfrm>
              <a:off x="2034182" y="1771051"/>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75"/>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75"/>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75"/>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75"/>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75"/>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75"/>
            <p:cNvSpPr/>
            <p:nvPr/>
          </p:nvSpPr>
          <p:spPr>
            <a:xfrm>
              <a:off x="2110039" y="1759836"/>
              <a:ext cx="14" cy="448"/>
            </a:xfrm>
            <a:custGeom>
              <a:rect b="b" l="l" r="r" t="t"/>
              <a:pathLst>
                <a:path extrusionOk="0" h="33" w="1">
                  <a:moveTo>
                    <a:pt x="0" y="1"/>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75"/>
            <p:cNvSpPr/>
            <p:nvPr/>
          </p:nvSpPr>
          <p:spPr>
            <a:xfrm>
              <a:off x="2110039" y="1762878"/>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75"/>
            <p:cNvSpPr/>
            <p:nvPr/>
          </p:nvSpPr>
          <p:spPr>
            <a:xfrm>
              <a:off x="2119218" y="180970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75"/>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75"/>
            <p:cNvSpPr/>
            <p:nvPr/>
          </p:nvSpPr>
          <p:spPr>
            <a:xfrm>
              <a:off x="2119028" y="1808987"/>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75"/>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75"/>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75"/>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75"/>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75"/>
            <p:cNvSpPr/>
            <p:nvPr/>
          </p:nvSpPr>
          <p:spPr>
            <a:xfrm>
              <a:off x="2109985" y="1761452"/>
              <a:ext cx="14" cy="394"/>
            </a:xfrm>
            <a:custGeom>
              <a:rect b="b" l="l" r="r" t="t"/>
              <a:pathLst>
                <a:path extrusionOk="0" h="29" w="1">
                  <a:moveTo>
                    <a:pt x="1"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75"/>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75"/>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75"/>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75"/>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75"/>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75"/>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75"/>
            <p:cNvSpPr/>
            <p:nvPr/>
          </p:nvSpPr>
          <p:spPr>
            <a:xfrm>
              <a:off x="2135375" y="1790168"/>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75"/>
            <p:cNvSpPr/>
            <p:nvPr/>
          </p:nvSpPr>
          <p:spPr>
            <a:xfrm>
              <a:off x="2127962" y="1796916"/>
              <a:ext cx="434" cy="434"/>
            </a:xfrm>
            <a:custGeom>
              <a:rect b="b" l="l" r="r" t="t"/>
              <a:pathLst>
                <a:path extrusionOk="0" h="32" w="32">
                  <a:moveTo>
                    <a:pt x="0" y="32"/>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75"/>
            <p:cNvSpPr/>
            <p:nvPr/>
          </p:nvSpPr>
          <p:spPr>
            <a:xfrm>
              <a:off x="2128573" y="1796577"/>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75"/>
            <p:cNvSpPr/>
            <p:nvPr/>
          </p:nvSpPr>
          <p:spPr>
            <a:xfrm>
              <a:off x="2135416" y="1789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75"/>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75"/>
            <p:cNvSpPr/>
            <p:nvPr/>
          </p:nvSpPr>
          <p:spPr>
            <a:xfrm>
              <a:off x="2131899" y="1793726"/>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75"/>
            <p:cNvSpPr/>
            <p:nvPr/>
          </p:nvSpPr>
          <p:spPr>
            <a:xfrm>
              <a:off x="2131763" y="1793821"/>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75"/>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75"/>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75"/>
            <p:cNvSpPr/>
            <p:nvPr/>
          </p:nvSpPr>
          <p:spPr>
            <a:xfrm>
              <a:off x="2135375" y="178963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75"/>
            <p:cNvSpPr/>
            <p:nvPr/>
          </p:nvSpPr>
          <p:spPr>
            <a:xfrm>
              <a:off x="2135470" y="17883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75"/>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75"/>
            <p:cNvSpPr/>
            <p:nvPr/>
          </p:nvSpPr>
          <p:spPr>
            <a:xfrm>
              <a:off x="2137222" y="1859943"/>
              <a:ext cx="163" cy="244"/>
            </a:xfrm>
            <a:custGeom>
              <a:rect b="b" l="l" r="r" t="t"/>
              <a:pathLst>
                <a:path extrusionOk="0" h="18" w="12">
                  <a:moveTo>
                    <a:pt x="1"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75"/>
            <p:cNvSpPr/>
            <p:nvPr/>
          </p:nvSpPr>
          <p:spPr>
            <a:xfrm>
              <a:off x="2134615" y="185741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75"/>
            <p:cNvSpPr/>
            <p:nvPr/>
          </p:nvSpPr>
          <p:spPr>
            <a:xfrm>
              <a:off x="2136706" y="1859034"/>
              <a:ext cx="149" cy="204"/>
            </a:xfrm>
            <a:custGeom>
              <a:rect b="b" l="l" r="r" t="t"/>
              <a:pathLst>
                <a:path extrusionOk="0" h="15" w="11">
                  <a:moveTo>
                    <a:pt x="0" y="1"/>
                  </a:moveTo>
                  <a:lnTo>
                    <a:pt x="1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75"/>
            <p:cNvSpPr/>
            <p:nvPr/>
          </p:nvSpPr>
          <p:spPr>
            <a:xfrm>
              <a:off x="2137466" y="1860459"/>
              <a:ext cx="149" cy="258"/>
            </a:xfrm>
            <a:custGeom>
              <a:rect b="b" l="l" r="r" t="t"/>
              <a:pathLst>
                <a:path extrusionOk="0" h="19" w="11">
                  <a:moveTo>
                    <a:pt x="0" y="1"/>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75"/>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75"/>
            <p:cNvSpPr/>
            <p:nvPr/>
          </p:nvSpPr>
          <p:spPr>
            <a:xfrm>
              <a:off x="2137697" y="1861029"/>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75"/>
            <p:cNvSpPr/>
            <p:nvPr/>
          </p:nvSpPr>
          <p:spPr>
            <a:xfrm>
              <a:off x="2135036" y="1857567"/>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75"/>
            <p:cNvSpPr/>
            <p:nvPr/>
          </p:nvSpPr>
          <p:spPr>
            <a:xfrm>
              <a:off x="2137982" y="1861654"/>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75"/>
            <p:cNvSpPr/>
            <p:nvPr/>
          </p:nvSpPr>
          <p:spPr>
            <a:xfrm>
              <a:off x="2138172" y="186226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75"/>
            <p:cNvSpPr/>
            <p:nvPr/>
          </p:nvSpPr>
          <p:spPr>
            <a:xfrm>
              <a:off x="2136081" y="185827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75"/>
            <p:cNvSpPr/>
            <p:nvPr/>
          </p:nvSpPr>
          <p:spPr>
            <a:xfrm>
              <a:off x="2136421" y="185861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75"/>
            <p:cNvSpPr/>
            <p:nvPr/>
          </p:nvSpPr>
          <p:spPr>
            <a:xfrm>
              <a:off x="2135755" y="1857947"/>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75"/>
            <p:cNvSpPr/>
            <p:nvPr/>
          </p:nvSpPr>
          <p:spPr>
            <a:xfrm>
              <a:off x="2119883" y="1812408"/>
              <a:ext cx="54" cy="109"/>
            </a:xfrm>
            <a:custGeom>
              <a:rect b="b" l="l" r="r" t="t"/>
              <a:pathLst>
                <a:path extrusionOk="0" h="8" w="4">
                  <a:moveTo>
                    <a:pt x="0"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75"/>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75"/>
            <p:cNvSpPr/>
            <p:nvPr/>
          </p:nvSpPr>
          <p:spPr>
            <a:xfrm>
              <a:off x="2135416" y="185770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75"/>
            <p:cNvSpPr/>
            <p:nvPr/>
          </p:nvSpPr>
          <p:spPr>
            <a:xfrm>
              <a:off x="2119978" y="181265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75"/>
            <p:cNvSpPr/>
            <p:nvPr/>
          </p:nvSpPr>
          <p:spPr>
            <a:xfrm>
              <a:off x="2136991" y="1859468"/>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75"/>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75"/>
            <p:cNvSpPr/>
            <p:nvPr/>
          </p:nvSpPr>
          <p:spPr>
            <a:xfrm>
              <a:off x="2121730" y="1810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75"/>
            <p:cNvSpPr/>
            <p:nvPr/>
          </p:nvSpPr>
          <p:spPr>
            <a:xfrm>
              <a:off x="2138362" y="1862985"/>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75"/>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75"/>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75"/>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75"/>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75"/>
            <p:cNvSpPr/>
            <p:nvPr/>
          </p:nvSpPr>
          <p:spPr>
            <a:xfrm>
              <a:off x="1925752" y="1946065"/>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75"/>
            <p:cNvSpPr/>
            <p:nvPr/>
          </p:nvSpPr>
          <p:spPr>
            <a:xfrm>
              <a:off x="1928943" y="1940268"/>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75"/>
            <p:cNvSpPr/>
            <p:nvPr/>
          </p:nvSpPr>
          <p:spPr>
            <a:xfrm>
              <a:off x="1925752" y="19402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75"/>
            <p:cNvSpPr/>
            <p:nvPr/>
          </p:nvSpPr>
          <p:spPr>
            <a:xfrm>
              <a:off x="1932880" y="1939181"/>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75"/>
            <p:cNvSpPr/>
            <p:nvPr/>
          </p:nvSpPr>
          <p:spPr>
            <a:xfrm>
              <a:off x="1931835" y="1939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75"/>
            <p:cNvSpPr/>
            <p:nvPr/>
          </p:nvSpPr>
          <p:spPr>
            <a:xfrm>
              <a:off x="1925901" y="1946025"/>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75"/>
            <p:cNvSpPr/>
            <p:nvPr/>
          </p:nvSpPr>
          <p:spPr>
            <a:xfrm>
              <a:off x="1925521" y="194612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75"/>
            <p:cNvSpPr/>
            <p:nvPr/>
          </p:nvSpPr>
          <p:spPr>
            <a:xfrm>
              <a:off x="1926947" y="19403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75"/>
            <p:cNvSpPr/>
            <p:nvPr/>
          </p:nvSpPr>
          <p:spPr>
            <a:xfrm>
              <a:off x="1925087" y="1946160"/>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75"/>
            <p:cNvSpPr/>
            <p:nvPr/>
          </p:nvSpPr>
          <p:spPr>
            <a:xfrm>
              <a:off x="1928033" y="19403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75"/>
            <p:cNvSpPr/>
            <p:nvPr/>
          </p:nvSpPr>
          <p:spPr>
            <a:xfrm>
              <a:off x="1926037" y="19460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75"/>
            <p:cNvSpPr/>
            <p:nvPr/>
          </p:nvSpPr>
          <p:spPr>
            <a:xfrm>
              <a:off x="1929893" y="194013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75"/>
            <p:cNvSpPr/>
            <p:nvPr/>
          </p:nvSpPr>
          <p:spPr>
            <a:xfrm>
              <a:off x="1930884" y="1939888"/>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75"/>
            <p:cNvSpPr/>
            <p:nvPr/>
          </p:nvSpPr>
          <p:spPr>
            <a:xfrm>
              <a:off x="1926132" y="194597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75"/>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75"/>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75"/>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75"/>
            <p:cNvSpPr/>
            <p:nvPr/>
          </p:nvSpPr>
          <p:spPr>
            <a:xfrm>
              <a:off x="1944856" y="194940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75"/>
            <p:cNvSpPr/>
            <p:nvPr/>
          </p:nvSpPr>
          <p:spPr>
            <a:xfrm>
              <a:off x="1945141" y="194950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75"/>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75"/>
            <p:cNvSpPr/>
            <p:nvPr/>
          </p:nvSpPr>
          <p:spPr>
            <a:xfrm>
              <a:off x="1927612" y="1950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75"/>
            <p:cNvSpPr/>
            <p:nvPr/>
          </p:nvSpPr>
          <p:spPr>
            <a:xfrm>
              <a:off x="1927843" y="19507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75"/>
            <p:cNvSpPr/>
            <p:nvPr/>
          </p:nvSpPr>
          <p:spPr>
            <a:xfrm>
              <a:off x="1944666" y="194935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75"/>
            <p:cNvSpPr/>
            <p:nvPr/>
          </p:nvSpPr>
          <p:spPr>
            <a:xfrm>
              <a:off x="1927802" y="195073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75"/>
            <p:cNvSpPr/>
            <p:nvPr/>
          </p:nvSpPr>
          <p:spPr>
            <a:xfrm>
              <a:off x="1927748" y="195068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75"/>
            <p:cNvSpPr/>
            <p:nvPr/>
          </p:nvSpPr>
          <p:spPr>
            <a:xfrm>
              <a:off x="1927137" y="19505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75"/>
            <p:cNvSpPr/>
            <p:nvPr/>
          </p:nvSpPr>
          <p:spPr>
            <a:xfrm>
              <a:off x="1944475" y="19493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75"/>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75"/>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75"/>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75"/>
            <p:cNvSpPr/>
            <p:nvPr/>
          </p:nvSpPr>
          <p:spPr>
            <a:xfrm>
              <a:off x="2074819" y="19584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75"/>
            <p:cNvSpPr/>
            <p:nvPr/>
          </p:nvSpPr>
          <p:spPr>
            <a:xfrm>
              <a:off x="2069972" y="1992704"/>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75"/>
            <p:cNvSpPr/>
            <p:nvPr/>
          </p:nvSpPr>
          <p:spPr>
            <a:xfrm>
              <a:off x="2074860" y="195885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75"/>
            <p:cNvSpPr/>
            <p:nvPr/>
          </p:nvSpPr>
          <p:spPr>
            <a:xfrm>
              <a:off x="2074670" y="195752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75"/>
            <p:cNvSpPr/>
            <p:nvPr/>
          </p:nvSpPr>
          <p:spPr>
            <a:xfrm>
              <a:off x="2074385" y="1955678"/>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75"/>
            <p:cNvSpPr/>
            <p:nvPr/>
          </p:nvSpPr>
          <p:spPr>
            <a:xfrm>
              <a:off x="2074480" y="1956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75"/>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75"/>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75"/>
            <p:cNvSpPr/>
            <p:nvPr/>
          </p:nvSpPr>
          <p:spPr>
            <a:xfrm>
              <a:off x="2054141" y="196598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75"/>
            <p:cNvSpPr/>
            <p:nvPr/>
          </p:nvSpPr>
          <p:spPr>
            <a:xfrm>
              <a:off x="2054331" y="196632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75"/>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75"/>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75"/>
            <p:cNvSpPr/>
            <p:nvPr/>
          </p:nvSpPr>
          <p:spPr>
            <a:xfrm>
              <a:off x="2060414" y="1992514"/>
              <a:ext cx="14" cy="774"/>
            </a:xfrm>
            <a:custGeom>
              <a:rect b="b" l="l" r="r" t="t"/>
              <a:pathLst>
                <a:path extrusionOk="0" h="57" w="1">
                  <a:moveTo>
                    <a:pt x="1" y="0"/>
                  </a:moveTo>
                  <a:lnTo>
                    <a:pt x="1"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75"/>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75"/>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75"/>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75"/>
            <p:cNvSpPr/>
            <p:nvPr/>
          </p:nvSpPr>
          <p:spPr>
            <a:xfrm>
              <a:off x="2060319" y="1990369"/>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75"/>
            <p:cNvSpPr/>
            <p:nvPr/>
          </p:nvSpPr>
          <p:spPr>
            <a:xfrm>
              <a:off x="2060319" y="1989378"/>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75"/>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75"/>
            <p:cNvSpPr/>
            <p:nvPr/>
          </p:nvSpPr>
          <p:spPr>
            <a:xfrm>
              <a:off x="2054806" y="1966934"/>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75"/>
            <p:cNvSpPr/>
            <p:nvPr/>
          </p:nvSpPr>
          <p:spPr>
            <a:xfrm>
              <a:off x="2053951" y="196560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75"/>
            <p:cNvSpPr/>
            <p:nvPr/>
          </p:nvSpPr>
          <p:spPr>
            <a:xfrm>
              <a:off x="2060373" y="1991414"/>
              <a:ext cx="0" cy="679"/>
            </a:xfrm>
            <a:custGeom>
              <a:rect b="b" l="l" r="r" t="t"/>
              <a:pathLst>
                <a:path extrusionOk="0" h="50" w="0">
                  <a:moveTo>
                    <a:pt x="0" y="1"/>
                  </a:moveTo>
                  <a:lnTo>
                    <a:pt x="0" y="5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75"/>
            <p:cNvSpPr/>
            <p:nvPr/>
          </p:nvSpPr>
          <p:spPr>
            <a:xfrm>
              <a:off x="2053801" y="1965128"/>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75"/>
            <p:cNvSpPr/>
            <p:nvPr/>
          </p:nvSpPr>
          <p:spPr>
            <a:xfrm>
              <a:off x="2060224" y="1987477"/>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75"/>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75"/>
            <p:cNvSpPr/>
            <p:nvPr/>
          </p:nvSpPr>
          <p:spPr>
            <a:xfrm>
              <a:off x="2059939" y="1982820"/>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75"/>
            <p:cNvSpPr/>
            <p:nvPr/>
          </p:nvSpPr>
          <p:spPr>
            <a:xfrm>
              <a:off x="2060088" y="1984435"/>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75"/>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75"/>
            <p:cNvSpPr/>
            <p:nvPr/>
          </p:nvSpPr>
          <p:spPr>
            <a:xfrm>
              <a:off x="2060468" y="1993695"/>
              <a:ext cx="54" cy="923"/>
            </a:xfrm>
            <a:custGeom>
              <a:rect b="b" l="l" r="r" t="t"/>
              <a:pathLst>
                <a:path extrusionOk="0" h="68" w="4">
                  <a:moveTo>
                    <a:pt x="0" y="1"/>
                  </a:moveTo>
                  <a:lnTo>
                    <a:pt x="4" y="6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75"/>
            <p:cNvSpPr/>
            <p:nvPr/>
          </p:nvSpPr>
          <p:spPr>
            <a:xfrm>
              <a:off x="2060183" y="1986621"/>
              <a:ext cx="0" cy="584"/>
            </a:xfrm>
            <a:custGeom>
              <a:rect b="b" l="l" r="r" t="t"/>
              <a:pathLst>
                <a:path extrusionOk="0" h="43" w="0">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75"/>
            <p:cNvSpPr/>
            <p:nvPr/>
          </p:nvSpPr>
          <p:spPr>
            <a:xfrm>
              <a:off x="2060129" y="1985807"/>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75"/>
            <p:cNvSpPr/>
            <p:nvPr/>
          </p:nvSpPr>
          <p:spPr>
            <a:xfrm>
              <a:off x="2060088" y="1985101"/>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75"/>
            <p:cNvSpPr/>
            <p:nvPr/>
          </p:nvSpPr>
          <p:spPr>
            <a:xfrm>
              <a:off x="2054562" y="1966649"/>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75"/>
            <p:cNvSpPr/>
            <p:nvPr/>
          </p:nvSpPr>
          <p:spPr>
            <a:xfrm>
              <a:off x="2060509" y="1994795"/>
              <a:ext cx="14" cy="530"/>
            </a:xfrm>
            <a:custGeom>
              <a:rect b="b" l="l" r="r" t="t"/>
              <a:pathLst>
                <a:path extrusionOk="0" h="39" w="1">
                  <a:moveTo>
                    <a:pt x="1"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75"/>
            <p:cNvSpPr/>
            <p:nvPr/>
          </p:nvSpPr>
          <p:spPr>
            <a:xfrm>
              <a:off x="2055091" y="1967178"/>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75"/>
            <p:cNvSpPr/>
            <p:nvPr/>
          </p:nvSpPr>
          <p:spPr>
            <a:xfrm>
              <a:off x="2055376" y="196746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75"/>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75"/>
            <p:cNvSpPr/>
            <p:nvPr/>
          </p:nvSpPr>
          <p:spPr>
            <a:xfrm>
              <a:off x="2060278" y="1988427"/>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75"/>
            <p:cNvSpPr/>
            <p:nvPr/>
          </p:nvSpPr>
          <p:spPr>
            <a:xfrm>
              <a:off x="2056137" y="1967884"/>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75"/>
            <p:cNvSpPr/>
            <p:nvPr/>
          </p:nvSpPr>
          <p:spPr>
            <a:xfrm>
              <a:off x="2055757" y="1967654"/>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75"/>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75"/>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75"/>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75"/>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75"/>
            <p:cNvSpPr/>
            <p:nvPr/>
          </p:nvSpPr>
          <p:spPr>
            <a:xfrm>
              <a:off x="2159136" y="198890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75"/>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75"/>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75"/>
            <p:cNvSpPr/>
            <p:nvPr/>
          </p:nvSpPr>
          <p:spPr>
            <a:xfrm>
              <a:off x="2159611" y="198833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75"/>
            <p:cNvSpPr/>
            <p:nvPr/>
          </p:nvSpPr>
          <p:spPr>
            <a:xfrm>
              <a:off x="2161132" y="1986757"/>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75"/>
            <p:cNvSpPr/>
            <p:nvPr/>
          </p:nvSpPr>
          <p:spPr>
            <a:xfrm>
              <a:off x="2160086" y="1987803"/>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75"/>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75"/>
            <p:cNvSpPr/>
            <p:nvPr/>
          </p:nvSpPr>
          <p:spPr>
            <a:xfrm>
              <a:off x="2160616" y="1987287"/>
              <a:ext cx="244" cy="244"/>
            </a:xfrm>
            <a:custGeom>
              <a:rect b="b" l="l" r="r" t="t"/>
              <a:pathLst>
                <a:path extrusionOk="0" h="18" w="18">
                  <a:moveTo>
                    <a:pt x="0"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75"/>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75"/>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75"/>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75"/>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75"/>
            <p:cNvSpPr/>
            <p:nvPr/>
          </p:nvSpPr>
          <p:spPr>
            <a:xfrm>
              <a:off x="2115213" y="2000688"/>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75"/>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75"/>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75"/>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75"/>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75"/>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75"/>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75"/>
            <p:cNvSpPr/>
            <p:nvPr/>
          </p:nvSpPr>
          <p:spPr>
            <a:xfrm>
              <a:off x="2153718" y="1945875"/>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75"/>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75"/>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75"/>
            <p:cNvSpPr/>
            <p:nvPr/>
          </p:nvSpPr>
          <p:spPr>
            <a:xfrm>
              <a:off x="2115172" y="200091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75"/>
            <p:cNvSpPr/>
            <p:nvPr/>
          </p:nvSpPr>
          <p:spPr>
            <a:xfrm>
              <a:off x="2153487" y="1948645"/>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75"/>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75"/>
            <p:cNvSpPr/>
            <p:nvPr/>
          </p:nvSpPr>
          <p:spPr>
            <a:xfrm>
              <a:off x="2113597" y="2006825"/>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75"/>
            <p:cNvSpPr/>
            <p:nvPr/>
          </p:nvSpPr>
          <p:spPr>
            <a:xfrm>
              <a:off x="2114506" y="2003824"/>
              <a:ext cx="54" cy="244"/>
            </a:xfrm>
            <a:custGeom>
              <a:rect b="b" l="l" r="r" t="t"/>
              <a:pathLst>
                <a:path extrusionOk="0" h="18"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75"/>
            <p:cNvSpPr/>
            <p:nvPr/>
          </p:nvSpPr>
          <p:spPr>
            <a:xfrm>
              <a:off x="2115117" y="200120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75"/>
            <p:cNvSpPr/>
            <p:nvPr/>
          </p:nvSpPr>
          <p:spPr>
            <a:xfrm>
              <a:off x="2113977" y="200553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75"/>
            <p:cNvSpPr/>
            <p:nvPr/>
          </p:nvSpPr>
          <p:spPr>
            <a:xfrm>
              <a:off x="2114602" y="2003254"/>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75"/>
            <p:cNvSpPr/>
            <p:nvPr/>
          </p:nvSpPr>
          <p:spPr>
            <a:xfrm>
              <a:off x="2114221" y="2004924"/>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75"/>
            <p:cNvSpPr/>
            <p:nvPr/>
          </p:nvSpPr>
          <p:spPr>
            <a:xfrm>
              <a:off x="2113787" y="20061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75"/>
            <p:cNvSpPr/>
            <p:nvPr/>
          </p:nvSpPr>
          <p:spPr>
            <a:xfrm>
              <a:off x="2114316" y="2004353"/>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75"/>
            <p:cNvSpPr/>
            <p:nvPr/>
          </p:nvSpPr>
          <p:spPr>
            <a:xfrm>
              <a:off x="2114982" y="2001923"/>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75"/>
            <p:cNvSpPr/>
            <p:nvPr/>
          </p:nvSpPr>
          <p:spPr>
            <a:xfrm>
              <a:off x="2114737" y="2002779"/>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75"/>
            <p:cNvSpPr/>
            <p:nvPr/>
          </p:nvSpPr>
          <p:spPr>
            <a:xfrm>
              <a:off x="2114832" y="2002344"/>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75"/>
            <p:cNvSpPr/>
            <p:nvPr/>
          </p:nvSpPr>
          <p:spPr>
            <a:xfrm>
              <a:off x="2113366" y="2007490"/>
              <a:ext cx="54" cy="204"/>
            </a:xfrm>
            <a:custGeom>
              <a:rect b="b" l="l" r="r" t="t"/>
              <a:pathLst>
                <a:path extrusionOk="0" h="15" w="4">
                  <a:moveTo>
                    <a:pt x="0"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75"/>
            <p:cNvSpPr/>
            <p:nvPr/>
          </p:nvSpPr>
          <p:spPr>
            <a:xfrm>
              <a:off x="2115022" y="2001543"/>
              <a:ext cx="68" cy="204"/>
            </a:xfrm>
            <a:custGeom>
              <a:rect b="b" l="l" r="r" t="t"/>
              <a:pathLst>
                <a:path extrusionOk="0" h="15" w="5">
                  <a:moveTo>
                    <a:pt x="1"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75"/>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75"/>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75"/>
            <p:cNvSpPr/>
            <p:nvPr/>
          </p:nvSpPr>
          <p:spPr>
            <a:xfrm>
              <a:off x="2053761" y="1996316"/>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75"/>
            <p:cNvSpPr/>
            <p:nvPr/>
          </p:nvSpPr>
          <p:spPr>
            <a:xfrm>
              <a:off x="2053516" y="1995786"/>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75"/>
            <p:cNvSpPr/>
            <p:nvPr/>
          </p:nvSpPr>
          <p:spPr>
            <a:xfrm>
              <a:off x="2052905" y="199398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75"/>
            <p:cNvSpPr/>
            <p:nvPr/>
          </p:nvSpPr>
          <p:spPr>
            <a:xfrm>
              <a:off x="2053326" y="1995175"/>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75"/>
            <p:cNvSpPr/>
            <p:nvPr/>
          </p:nvSpPr>
          <p:spPr>
            <a:xfrm>
              <a:off x="2053095" y="1994605"/>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75"/>
            <p:cNvSpPr/>
            <p:nvPr/>
          </p:nvSpPr>
          <p:spPr>
            <a:xfrm>
              <a:off x="2054277" y="1997497"/>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75"/>
            <p:cNvSpPr/>
            <p:nvPr/>
          </p:nvSpPr>
          <p:spPr>
            <a:xfrm>
              <a:off x="2053992" y="199692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75"/>
            <p:cNvSpPr/>
            <p:nvPr/>
          </p:nvSpPr>
          <p:spPr>
            <a:xfrm>
              <a:off x="2054467" y="1997931"/>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75"/>
            <p:cNvSpPr/>
            <p:nvPr/>
          </p:nvSpPr>
          <p:spPr>
            <a:xfrm>
              <a:off x="2048004" y="196508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75"/>
            <p:cNvSpPr/>
            <p:nvPr/>
          </p:nvSpPr>
          <p:spPr>
            <a:xfrm>
              <a:off x="2047909" y="196489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75"/>
            <p:cNvSpPr/>
            <p:nvPr/>
          </p:nvSpPr>
          <p:spPr>
            <a:xfrm>
              <a:off x="2048343" y="196556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75"/>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75"/>
            <p:cNvSpPr/>
            <p:nvPr/>
          </p:nvSpPr>
          <p:spPr>
            <a:xfrm>
              <a:off x="2052376" y="1991849"/>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75"/>
            <p:cNvSpPr/>
            <p:nvPr/>
          </p:nvSpPr>
          <p:spPr>
            <a:xfrm>
              <a:off x="2047393" y="1963472"/>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75"/>
            <p:cNvSpPr/>
            <p:nvPr/>
          </p:nvSpPr>
          <p:spPr>
            <a:xfrm>
              <a:off x="2047773" y="1964612"/>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75"/>
            <p:cNvSpPr/>
            <p:nvPr/>
          </p:nvSpPr>
          <p:spPr>
            <a:xfrm>
              <a:off x="2047529" y="1963947"/>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75"/>
            <p:cNvSpPr/>
            <p:nvPr/>
          </p:nvSpPr>
          <p:spPr>
            <a:xfrm>
              <a:off x="2047678" y="1964273"/>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75"/>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75"/>
            <p:cNvSpPr/>
            <p:nvPr/>
          </p:nvSpPr>
          <p:spPr>
            <a:xfrm>
              <a:off x="2048153" y="196531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75"/>
            <p:cNvSpPr/>
            <p:nvPr/>
          </p:nvSpPr>
          <p:spPr>
            <a:xfrm>
              <a:off x="2048438" y="196565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75"/>
            <p:cNvSpPr/>
            <p:nvPr/>
          </p:nvSpPr>
          <p:spPr>
            <a:xfrm>
              <a:off x="2047298" y="1962942"/>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75"/>
            <p:cNvSpPr/>
            <p:nvPr/>
          </p:nvSpPr>
          <p:spPr>
            <a:xfrm>
              <a:off x="2052661" y="1993179"/>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75"/>
            <p:cNvSpPr/>
            <p:nvPr/>
          </p:nvSpPr>
          <p:spPr>
            <a:xfrm>
              <a:off x="2048574" y="196575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75"/>
            <p:cNvSpPr/>
            <p:nvPr/>
          </p:nvSpPr>
          <p:spPr>
            <a:xfrm>
              <a:off x="2052525" y="199251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75"/>
            <p:cNvSpPr/>
            <p:nvPr/>
          </p:nvSpPr>
          <p:spPr>
            <a:xfrm>
              <a:off x="2047149" y="1962426"/>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75"/>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75"/>
            <p:cNvSpPr/>
            <p:nvPr/>
          </p:nvSpPr>
          <p:spPr>
            <a:xfrm>
              <a:off x="2048248" y="196546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75"/>
            <p:cNvSpPr/>
            <p:nvPr/>
          </p:nvSpPr>
          <p:spPr>
            <a:xfrm>
              <a:off x="2030082" y="197692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75"/>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75"/>
            <p:cNvSpPr/>
            <p:nvPr/>
          </p:nvSpPr>
          <p:spPr>
            <a:xfrm>
              <a:off x="2029756" y="1975203"/>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75"/>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75"/>
            <p:cNvSpPr/>
            <p:nvPr/>
          </p:nvSpPr>
          <p:spPr>
            <a:xfrm>
              <a:off x="2028561" y="2003444"/>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75"/>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75"/>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75"/>
            <p:cNvSpPr/>
            <p:nvPr/>
          </p:nvSpPr>
          <p:spPr>
            <a:xfrm>
              <a:off x="2030231" y="1977728"/>
              <a:ext cx="54" cy="353"/>
            </a:xfrm>
            <a:custGeom>
              <a:rect b="b" l="l" r="r" t="t"/>
              <a:pathLst>
                <a:path extrusionOk="0" h="26" w="4">
                  <a:moveTo>
                    <a:pt x="4"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75"/>
            <p:cNvSpPr/>
            <p:nvPr/>
          </p:nvSpPr>
          <p:spPr>
            <a:xfrm>
              <a:off x="2030747" y="1981530"/>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75"/>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75"/>
            <p:cNvSpPr/>
            <p:nvPr/>
          </p:nvSpPr>
          <p:spPr>
            <a:xfrm>
              <a:off x="2030557" y="1979914"/>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75"/>
            <p:cNvSpPr/>
            <p:nvPr/>
          </p:nvSpPr>
          <p:spPr>
            <a:xfrm>
              <a:off x="2029281" y="1973397"/>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75"/>
            <p:cNvSpPr/>
            <p:nvPr/>
          </p:nvSpPr>
          <p:spPr>
            <a:xfrm>
              <a:off x="2030367" y="1978488"/>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75"/>
            <p:cNvSpPr/>
            <p:nvPr/>
          </p:nvSpPr>
          <p:spPr>
            <a:xfrm>
              <a:off x="2029511" y="1974306"/>
              <a:ext cx="109" cy="394"/>
            </a:xfrm>
            <a:custGeom>
              <a:rect b="b" l="l" r="r" t="t"/>
              <a:pathLst>
                <a:path extrusionOk="0" h="29" w="8">
                  <a:moveTo>
                    <a:pt x="8"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75"/>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75"/>
            <p:cNvSpPr/>
            <p:nvPr/>
          </p:nvSpPr>
          <p:spPr>
            <a:xfrm>
              <a:off x="2030462" y="1979249"/>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75"/>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75"/>
            <p:cNvSpPr/>
            <p:nvPr/>
          </p:nvSpPr>
          <p:spPr>
            <a:xfrm>
              <a:off x="2028995" y="1972541"/>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75"/>
            <p:cNvSpPr/>
            <p:nvPr/>
          </p:nvSpPr>
          <p:spPr>
            <a:xfrm>
              <a:off x="2029892" y="1976072"/>
              <a:ext cx="109" cy="339"/>
            </a:xfrm>
            <a:custGeom>
              <a:rect b="b" l="l" r="r" t="t"/>
              <a:pathLst>
                <a:path extrusionOk="0" h="25" w="8">
                  <a:moveTo>
                    <a:pt x="8"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75"/>
            <p:cNvSpPr/>
            <p:nvPr/>
          </p:nvSpPr>
          <p:spPr>
            <a:xfrm>
              <a:off x="2028425" y="1970885"/>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75"/>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75"/>
            <p:cNvSpPr/>
            <p:nvPr/>
          </p:nvSpPr>
          <p:spPr>
            <a:xfrm>
              <a:off x="2028710" y="1971686"/>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75"/>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75"/>
            <p:cNvSpPr/>
            <p:nvPr/>
          </p:nvSpPr>
          <p:spPr>
            <a:xfrm>
              <a:off x="1956464" y="19525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75"/>
            <p:cNvSpPr/>
            <p:nvPr/>
          </p:nvSpPr>
          <p:spPr>
            <a:xfrm>
              <a:off x="1957510" y="195258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75"/>
            <p:cNvSpPr/>
            <p:nvPr/>
          </p:nvSpPr>
          <p:spPr>
            <a:xfrm>
              <a:off x="1953898" y="195235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75"/>
            <p:cNvSpPr/>
            <p:nvPr/>
          </p:nvSpPr>
          <p:spPr>
            <a:xfrm>
              <a:off x="1953138" y="1952162"/>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75"/>
            <p:cNvSpPr/>
            <p:nvPr/>
          </p:nvSpPr>
          <p:spPr>
            <a:xfrm>
              <a:off x="1951997" y="1951822"/>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75"/>
            <p:cNvSpPr/>
            <p:nvPr/>
          </p:nvSpPr>
          <p:spPr>
            <a:xfrm>
              <a:off x="1952513" y="1952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75"/>
            <p:cNvSpPr/>
            <p:nvPr/>
          </p:nvSpPr>
          <p:spPr>
            <a:xfrm>
              <a:off x="1955650" y="1952542"/>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75"/>
            <p:cNvSpPr/>
            <p:nvPr/>
          </p:nvSpPr>
          <p:spPr>
            <a:xfrm>
              <a:off x="1958026" y="195258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75"/>
            <p:cNvSpPr/>
            <p:nvPr/>
          </p:nvSpPr>
          <p:spPr>
            <a:xfrm>
              <a:off x="1958745" y="1952542"/>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75"/>
            <p:cNvSpPr/>
            <p:nvPr/>
          </p:nvSpPr>
          <p:spPr>
            <a:xfrm>
              <a:off x="1960972" y="1952202"/>
              <a:ext cx="543" cy="109"/>
            </a:xfrm>
            <a:custGeom>
              <a:rect b="b" l="l" r="r" t="t"/>
              <a:pathLst>
                <a:path extrusionOk="0" h="8" w="40">
                  <a:moveTo>
                    <a:pt x="39"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75"/>
            <p:cNvSpPr/>
            <p:nvPr/>
          </p:nvSpPr>
          <p:spPr>
            <a:xfrm>
              <a:off x="1959451" y="1952487"/>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75"/>
            <p:cNvSpPr/>
            <p:nvPr/>
          </p:nvSpPr>
          <p:spPr>
            <a:xfrm>
              <a:off x="1960171" y="1952392"/>
              <a:ext cx="394" cy="68"/>
            </a:xfrm>
            <a:custGeom>
              <a:rect b="b" l="l" r="r" t="t"/>
              <a:pathLst>
                <a:path extrusionOk="0" h="5" w="29">
                  <a:moveTo>
                    <a:pt x="2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75"/>
            <p:cNvSpPr/>
            <p:nvPr/>
          </p:nvSpPr>
          <p:spPr>
            <a:xfrm>
              <a:off x="1961732" y="1952067"/>
              <a:ext cx="448" cy="109"/>
            </a:xfrm>
            <a:custGeom>
              <a:rect b="b" l="l" r="r" t="t"/>
              <a:pathLst>
                <a:path extrusionOk="0" h="8" w="33">
                  <a:moveTo>
                    <a:pt x="3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75"/>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75"/>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75"/>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75"/>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75"/>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75"/>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75"/>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75"/>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75"/>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75"/>
            <p:cNvSpPr/>
            <p:nvPr/>
          </p:nvSpPr>
          <p:spPr>
            <a:xfrm>
              <a:off x="1946865" y="1950206"/>
              <a:ext cx="0" cy="68"/>
            </a:xfrm>
            <a:custGeom>
              <a:rect b="b" l="l" r="r" t="t"/>
              <a:pathLst>
                <a:path extrusionOk="0" h="5" w="0">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75"/>
            <p:cNvSpPr/>
            <p:nvPr/>
          </p:nvSpPr>
          <p:spPr>
            <a:xfrm>
              <a:off x="1946960" y="1949595"/>
              <a:ext cx="0" cy="109"/>
            </a:xfrm>
            <a:custGeom>
              <a:rect b="b" l="l" r="r" t="t"/>
              <a:pathLst>
                <a:path extrusionOk="0" h="8" w="0">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75"/>
            <p:cNvSpPr/>
            <p:nvPr/>
          </p:nvSpPr>
          <p:spPr>
            <a:xfrm>
              <a:off x="1987217" y="1973261"/>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75"/>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75"/>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75"/>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75"/>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75"/>
            <p:cNvSpPr/>
            <p:nvPr/>
          </p:nvSpPr>
          <p:spPr>
            <a:xfrm>
              <a:off x="1986878" y="1967789"/>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75"/>
            <p:cNvSpPr/>
            <p:nvPr/>
          </p:nvSpPr>
          <p:spPr>
            <a:xfrm>
              <a:off x="1986742" y="1968319"/>
              <a:ext cx="54" cy="244"/>
            </a:xfrm>
            <a:custGeom>
              <a:rect b="b" l="l" r="r" t="t"/>
              <a:pathLst>
                <a:path extrusionOk="0" h="18" w="4">
                  <a:moveTo>
                    <a:pt x="0"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75"/>
            <p:cNvSpPr/>
            <p:nvPr/>
          </p:nvSpPr>
          <p:spPr>
            <a:xfrm>
              <a:off x="1986457" y="1971211"/>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75"/>
            <p:cNvSpPr/>
            <p:nvPr/>
          </p:nvSpPr>
          <p:spPr>
            <a:xfrm>
              <a:off x="1986688" y="1968835"/>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75"/>
            <p:cNvSpPr/>
            <p:nvPr/>
          </p:nvSpPr>
          <p:spPr>
            <a:xfrm>
              <a:off x="1986457" y="197073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75"/>
            <p:cNvSpPr/>
            <p:nvPr/>
          </p:nvSpPr>
          <p:spPr>
            <a:xfrm>
              <a:off x="1986973" y="1967273"/>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75"/>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75"/>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75"/>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75"/>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75"/>
            <p:cNvSpPr/>
            <p:nvPr/>
          </p:nvSpPr>
          <p:spPr>
            <a:xfrm>
              <a:off x="1986593" y="1969310"/>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75"/>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75"/>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75"/>
            <p:cNvSpPr/>
            <p:nvPr/>
          </p:nvSpPr>
          <p:spPr>
            <a:xfrm>
              <a:off x="1991345" y="2005630"/>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75"/>
            <p:cNvSpPr/>
            <p:nvPr/>
          </p:nvSpPr>
          <p:spPr>
            <a:xfrm>
              <a:off x="1990259" y="2008766"/>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75"/>
            <p:cNvSpPr/>
            <p:nvPr/>
          </p:nvSpPr>
          <p:spPr>
            <a:xfrm>
              <a:off x="1990639" y="2007490"/>
              <a:ext cx="54" cy="244"/>
            </a:xfrm>
            <a:custGeom>
              <a:rect b="b" l="l" r="r" t="t"/>
              <a:pathLst>
                <a:path extrusionOk="0" h="18" w="4">
                  <a:moveTo>
                    <a:pt x="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75"/>
            <p:cNvSpPr/>
            <p:nvPr/>
          </p:nvSpPr>
          <p:spPr>
            <a:xfrm>
              <a:off x="1991155" y="2006064"/>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75"/>
            <p:cNvSpPr/>
            <p:nvPr/>
          </p:nvSpPr>
          <p:spPr>
            <a:xfrm>
              <a:off x="1990449" y="2008101"/>
              <a:ext cx="54" cy="258"/>
            </a:xfrm>
            <a:custGeom>
              <a:rect b="b" l="l" r="r" t="t"/>
              <a:pathLst>
                <a:path extrusionOk="0" h="19" w="4">
                  <a:moveTo>
                    <a:pt x="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75"/>
            <p:cNvSpPr/>
            <p:nvPr/>
          </p:nvSpPr>
          <p:spPr>
            <a:xfrm>
              <a:off x="1990965" y="2006485"/>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75"/>
            <p:cNvSpPr/>
            <p:nvPr/>
          </p:nvSpPr>
          <p:spPr>
            <a:xfrm>
              <a:off x="1990775" y="2006960"/>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75"/>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75"/>
            <p:cNvSpPr/>
            <p:nvPr/>
          </p:nvSpPr>
          <p:spPr>
            <a:xfrm>
              <a:off x="198079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75"/>
            <p:cNvSpPr/>
            <p:nvPr/>
          </p:nvSpPr>
          <p:spPr>
            <a:xfrm>
              <a:off x="197984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75"/>
            <p:cNvSpPr/>
            <p:nvPr/>
          </p:nvSpPr>
          <p:spPr>
            <a:xfrm>
              <a:off x="1971481" y="198191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75"/>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75"/>
            <p:cNvSpPr/>
            <p:nvPr/>
          </p:nvSpPr>
          <p:spPr>
            <a:xfrm>
              <a:off x="1981800" y="1990084"/>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75"/>
            <p:cNvSpPr/>
            <p:nvPr/>
          </p:nvSpPr>
          <p:spPr>
            <a:xfrm>
              <a:off x="1974468" y="1981299"/>
              <a:ext cx="353" cy="54"/>
            </a:xfrm>
            <a:custGeom>
              <a:rect b="b" l="l" r="r" t="t"/>
              <a:pathLst>
                <a:path extrusionOk="0" h="4" w="26">
                  <a:moveTo>
                    <a:pt x="1" y="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75"/>
            <p:cNvSpPr/>
            <p:nvPr/>
          </p:nvSpPr>
          <p:spPr>
            <a:xfrm>
              <a:off x="1972567" y="1981584"/>
              <a:ext cx="448" cy="109"/>
            </a:xfrm>
            <a:custGeom>
              <a:rect b="b" l="l" r="r" t="t"/>
              <a:pathLst>
                <a:path extrusionOk="0" h="8" w="33">
                  <a:moveTo>
                    <a:pt x="1" y="7"/>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75"/>
            <p:cNvSpPr/>
            <p:nvPr/>
          </p:nvSpPr>
          <p:spPr>
            <a:xfrm>
              <a:off x="1984597" y="1988373"/>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75"/>
            <p:cNvSpPr/>
            <p:nvPr/>
          </p:nvSpPr>
          <p:spPr>
            <a:xfrm>
              <a:off x="1980374" y="1990708"/>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75"/>
            <p:cNvSpPr/>
            <p:nvPr/>
          </p:nvSpPr>
          <p:spPr>
            <a:xfrm>
              <a:off x="1984081" y="1987952"/>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75"/>
            <p:cNvSpPr/>
            <p:nvPr/>
          </p:nvSpPr>
          <p:spPr>
            <a:xfrm>
              <a:off x="1984312" y="1988183"/>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75"/>
            <p:cNvSpPr/>
            <p:nvPr/>
          </p:nvSpPr>
          <p:spPr>
            <a:xfrm>
              <a:off x="1981366" y="1990369"/>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75"/>
            <p:cNvSpPr/>
            <p:nvPr/>
          </p:nvSpPr>
          <p:spPr>
            <a:xfrm>
              <a:off x="1973898" y="1981340"/>
              <a:ext cx="394" cy="109"/>
            </a:xfrm>
            <a:custGeom>
              <a:rect b="b" l="l" r="r" t="t"/>
              <a:pathLst>
                <a:path extrusionOk="0" h="8" w="29">
                  <a:moveTo>
                    <a:pt x="1" y="8"/>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75"/>
            <p:cNvSpPr/>
            <p:nvPr/>
          </p:nvSpPr>
          <p:spPr>
            <a:xfrm>
              <a:off x="1973233" y="1981435"/>
              <a:ext cx="448" cy="109"/>
            </a:xfrm>
            <a:custGeom>
              <a:rect b="b" l="l" r="r" t="t"/>
              <a:pathLst>
                <a:path extrusionOk="0" h="8" w="33">
                  <a:moveTo>
                    <a:pt x="1" y="8"/>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75"/>
            <p:cNvSpPr/>
            <p:nvPr/>
          </p:nvSpPr>
          <p:spPr>
            <a:xfrm>
              <a:off x="1971766" y="1981720"/>
              <a:ext cx="530" cy="109"/>
            </a:xfrm>
            <a:custGeom>
              <a:rect b="b" l="l" r="r" t="t"/>
              <a:pathLst>
                <a:path extrusionOk="0" h="8" w="39">
                  <a:moveTo>
                    <a:pt x="0" y="8"/>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75"/>
            <p:cNvSpPr/>
            <p:nvPr/>
          </p:nvSpPr>
          <p:spPr>
            <a:xfrm>
              <a:off x="1975378" y="198115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75"/>
            <p:cNvSpPr/>
            <p:nvPr/>
          </p:nvSpPr>
          <p:spPr>
            <a:xfrm>
              <a:off x="1974943" y="1981204"/>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75"/>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75"/>
            <p:cNvSpPr/>
            <p:nvPr/>
          </p:nvSpPr>
          <p:spPr>
            <a:xfrm>
              <a:off x="1953749" y="1973166"/>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75"/>
            <p:cNvSpPr/>
            <p:nvPr/>
          </p:nvSpPr>
          <p:spPr>
            <a:xfrm>
              <a:off x="1954754" y="197187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75"/>
            <p:cNvSpPr/>
            <p:nvPr/>
          </p:nvSpPr>
          <p:spPr>
            <a:xfrm>
              <a:off x="1951563" y="1975257"/>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75"/>
            <p:cNvSpPr/>
            <p:nvPr/>
          </p:nvSpPr>
          <p:spPr>
            <a:xfrm>
              <a:off x="1954564" y="1972161"/>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75"/>
            <p:cNvSpPr/>
            <p:nvPr/>
          </p:nvSpPr>
          <p:spPr>
            <a:xfrm>
              <a:off x="1950382" y="1976357"/>
              <a:ext cx="204" cy="149"/>
            </a:xfrm>
            <a:custGeom>
              <a:rect b="b" l="l" r="r" t="t"/>
              <a:pathLst>
                <a:path extrusionOk="0" h="11" w="15">
                  <a:moveTo>
                    <a:pt x="0" y="11"/>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75"/>
            <p:cNvSpPr/>
            <p:nvPr/>
          </p:nvSpPr>
          <p:spPr>
            <a:xfrm>
              <a:off x="1954319" y="1972501"/>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75"/>
            <p:cNvSpPr/>
            <p:nvPr/>
          </p:nvSpPr>
          <p:spPr>
            <a:xfrm>
              <a:off x="1955039" y="19713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75"/>
            <p:cNvSpPr/>
            <p:nvPr/>
          </p:nvSpPr>
          <p:spPr>
            <a:xfrm>
              <a:off x="1954889" y="1971591"/>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75"/>
            <p:cNvSpPr/>
            <p:nvPr/>
          </p:nvSpPr>
          <p:spPr>
            <a:xfrm>
              <a:off x="1955134" y="197111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75"/>
            <p:cNvSpPr/>
            <p:nvPr/>
          </p:nvSpPr>
          <p:spPr>
            <a:xfrm>
              <a:off x="1952608" y="1974347"/>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75"/>
            <p:cNvSpPr/>
            <p:nvPr/>
          </p:nvSpPr>
          <p:spPr>
            <a:xfrm>
              <a:off x="1952092" y="1974782"/>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75"/>
            <p:cNvSpPr/>
            <p:nvPr/>
          </p:nvSpPr>
          <p:spPr>
            <a:xfrm>
              <a:off x="1950993" y="1975786"/>
              <a:ext cx="204" cy="190"/>
            </a:xfrm>
            <a:custGeom>
              <a:rect b="b" l="l" r="r" t="t"/>
              <a:pathLst>
                <a:path extrusionOk="0" h="14"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75"/>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75"/>
            <p:cNvSpPr/>
            <p:nvPr/>
          </p:nvSpPr>
          <p:spPr>
            <a:xfrm>
              <a:off x="1954034" y="1972827"/>
              <a:ext cx="163" cy="163"/>
            </a:xfrm>
            <a:custGeom>
              <a:rect b="b" l="l" r="r" t="t"/>
              <a:pathLst>
                <a:path extrusionOk="0" h="12" w="12">
                  <a:moveTo>
                    <a:pt x="1"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75"/>
            <p:cNvSpPr/>
            <p:nvPr/>
          </p:nvSpPr>
          <p:spPr>
            <a:xfrm>
              <a:off x="1953369" y="1973546"/>
              <a:ext cx="204" cy="204"/>
            </a:xfrm>
            <a:custGeom>
              <a:rect b="b" l="l" r="r" t="t"/>
              <a:pathLst>
                <a:path extrusionOk="0" h="15"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75"/>
            <p:cNvSpPr/>
            <p:nvPr/>
          </p:nvSpPr>
          <p:spPr>
            <a:xfrm>
              <a:off x="1952989" y="1973926"/>
              <a:ext cx="204" cy="204"/>
            </a:xfrm>
            <a:custGeom>
              <a:rect b="b" l="l" r="r" t="t"/>
              <a:pathLst>
                <a:path extrusionOk="0" h="15" w="15">
                  <a:moveTo>
                    <a:pt x="15"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75"/>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75"/>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75"/>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75"/>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75"/>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75"/>
            <p:cNvSpPr/>
            <p:nvPr/>
          </p:nvSpPr>
          <p:spPr>
            <a:xfrm>
              <a:off x="1969675" y="198200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75"/>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75"/>
            <p:cNvSpPr/>
            <p:nvPr/>
          </p:nvSpPr>
          <p:spPr>
            <a:xfrm>
              <a:off x="1969580" y="198139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75"/>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75"/>
            <p:cNvSpPr/>
            <p:nvPr/>
          </p:nvSpPr>
          <p:spPr>
            <a:xfrm>
              <a:off x="1982370" y="1833793"/>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75"/>
            <p:cNvSpPr/>
            <p:nvPr/>
          </p:nvSpPr>
          <p:spPr>
            <a:xfrm>
              <a:off x="1982275" y="1833508"/>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75"/>
            <p:cNvSpPr/>
            <p:nvPr/>
          </p:nvSpPr>
          <p:spPr>
            <a:xfrm>
              <a:off x="1982465" y="1834078"/>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75"/>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75"/>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75"/>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75"/>
            <p:cNvSpPr/>
            <p:nvPr/>
          </p:nvSpPr>
          <p:spPr>
            <a:xfrm>
              <a:off x="1984502" y="183618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75"/>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75"/>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75"/>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75"/>
            <p:cNvSpPr/>
            <p:nvPr/>
          </p:nvSpPr>
          <p:spPr>
            <a:xfrm>
              <a:off x="1983796"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75"/>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75"/>
            <p:cNvSpPr/>
            <p:nvPr/>
          </p:nvSpPr>
          <p:spPr>
            <a:xfrm>
              <a:off x="1984081" y="184515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75"/>
            <p:cNvSpPr/>
            <p:nvPr/>
          </p:nvSpPr>
          <p:spPr>
            <a:xfrm>
              <a:off x="1983891"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75"/>
            <p:cNvSpPr/>
            <p:nvPr/>
          </p:nvSpPr>
          <p:spPr>
            <a:xfrm>
              <a:off x="1984122" y="1845062"/>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75"/>
            <p:cNvSpPr/>
            <p:nvPr/>
          </p:nvSpPr>
          <p:spPr>
            <a:xfrm>
              <a:off x="1984366" y="1843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75"/>
            <p:cNvSpPr/>
            <p:nvPr/>
          </p:nvSpPr>
          <p:spPr>
            <a:xfrm>
              <a:off x="1983932" y="18454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75"/>
            <p:cNvSpPr/>
            <p:nvPr/>
          </p:nvSpPr>
          <p:spPr>
            <a:xfrm>
              <a:off x="1984027" y="184525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75"/>
            <p:cNvSpPr/>
            <p:nvPr/>
          </p:nvSpPr>
          <p:spPr>
            <a:xfrm>
              <a:off x="1984407" y="1840269"/>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75"/>
            <p:cNvSpPr/>
            <p:nvPr/>
          </p:nvSpPr>
          <p:spPr>
            <a:xfrm>
              <a:off x="1984407" y="1841790"/>
              <a:ext cx="14" cy="244"/>
            </a:xfrm>
            <a:custGeom>
              <a:rect b="b" l="l" r="r" t="t"/>
              <a:pathLst>
                <a:path extrusionOk="0" h="18" w="1">
                  <a:moveTo>
                    <a:pt x="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75"/>
            <p:cNvSpPr/>
            <p:nvPr/>
          </p:nvSpPr>
          <p:spPr>
            <a:xfrm>
              <a:off x="1984217" y="18447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75"/>
            <p:cNvSpPr/>
            <p:nvPr/>
          </p:nvSpPr>
          <p:spPr>
            <a:xfrm>
              <a:off x="1984271" y="1844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75"/>
            <p:cNvSpPr/>
            <p:nvPr/>
          </p:nvSpPr>
          <p:spPr>
            <a:xfrm>
              <a:off x="1984366" y="184373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75"/>
            <p:cNvSpPr/>
            <p:nvPr/>
          </p:nvSpPr>
          <p:spPr>
            <a:xfrm>
              <a:off x="1984366" y="184397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75"/>
            <p:cNvSpPr/>
            <p:nvPr/>
          </p:nvSpPr>
          <p:spPr>
            <a:xfrm>
              <a:off x="1984407" y="184278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75"/>
            <p:cNvSpPr/>
            <p:nvPr/>
          </p:nvSpPr>
          <p:spPr>
            <a:xfrm>
              <a:off x="1984312" y="184439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75"/>
            <p:cNvSpPr/>
            <p:nvPr/>
          </p:nvSpPr>
          <p:spPr>
            <a:xfrm>
              <a:off x="1984176" y="184496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75"/>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75"/>
            <p:cNvSpPr/>
            <p:nvPr/>
          </p:nvSpPr>
          <p:spPr>
            <a:xfrm>
              <a:off x="1984176" y="184483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75"/>
            <p:cNvSpPr/>
            <p:nvPr/>
          </p:nvSpPr>
          <p:spPr>
            <a:xfrm>
              <a:off x="1984407" y="1842971"/>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75"/>
            <p:cNvSpPr/>
            <p:nvPr/>
          </p:nvSpPr>
          <p:spPr>
            <a:xfrm>
              <a:off x="1984407" y="1840785"/>
              <a:ext cx="14" cy="353"/>
            </a:xfrm>
            <a:custGeom>
              <a:rect b="b" l="l" r="r" t="t"/>
              <a:pathLst>
                <a:path extrusionOk="0" h="26" w="1">
                  <a:moveTo>
                    <a:pt x="1"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75"/>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75"/>
            <p:cNvSpPr/>
            <p:nvPr/>
          </p:nvSpPr>
          <p:spPr>
            <a:xfrm>
              <a:off x="1984407" y="1841315"/>
              <a:ext cx="14" cy="299"/>
            </a:xfrm>
            <a:custGeom>
              <a:rect b="b" l="l" r="r" t="t"/>
              <a:pathLst>
                <a:path extrusionOk="0" h="22" w="1">
                  <a:moveTo>
                    <a:pt x="1"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75"/>
            <p:cNvSpPr/>
            <p:nvPr/>
          </p:nvSpPr>
          <p:spPr>
            <a:xfrm>
              <a:off x="1984407" y="1842211"/>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75"/>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75"/>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75"/>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75"/>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75"/>
            <p:cNvSpPr/>
            <p:nvPr/>
          </p:nvSpPr>
          <p:spPr>
            <a:xfrm>
              <a:off x="2055607" y="1883514"/>
              <a:ext cx="299" cy="204"/>
            </a:xfrm>
            <a:custGeom>
              <a:rect b="b" l="l" r="r" t="t"/>
              <a:pathLst>
                <a:path extrusionOk="0" h="15" w="22">
                  <a:moveTo>
                    <a:pt x="22"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75"/>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75"/>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75"/>
            <p:cNvSpPr/>
            <p:nvPr/>
          </p:nvSpPr>
          <p:spPr>
            <a:xfrm>
              <a:off x="2056042" y="188379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75"/>
            <p:cNvSpPr/>
            <p:nvPr/>
          </p:nvSpPr>
          <p:spPr>
            <a:xfrm>
              <a:off x="2072443" y="1898164"/>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75"/>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75"/>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75"/>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75"/>
            <p:cNvSpPr/>
            <p:nvPr/>
          </p:nvSpPr>
          <p:spPr>
            <a:xfrm>
              <a:off x="2072253" y="1897594"/>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75"/>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75"/>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75"/>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75"/>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75"/>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75"/>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75"/>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75"/>
            <p:cNvSpPr/>
            <p:nvPr/>
          </p:nvSpPr>
          <p:spPr>
            <a:xfrm>
              <a:off x="2072729" y="190048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75"/>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75"/>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75"/>
            <p:cNvSpPr/>
            <p:nvPr/>
          </p:nvSpPr>
          <p:spPr>
            <a:xfrm>
              <a:off x="2071873" y="1896453"/>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75"/>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75"/>
            <p:cNvSpPr/>
            <p:nvPr/>
          </p:nvSpPr>
          <p:spPr>
            <a:xfrm>
              <a:off x="1964013" y="1950872"/>
              <a:ext cx="14" cy="543"/>
            </a:xfrm>
            <a:custGeom>
              <a:rect b="b" l="l" r="r" t="t"/>
              <a:pathLst>
                <a:path extrusionOk="0" h="40" w="1">
                  <a:moveTo>
                    <a:pt x="1" y="3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75"/>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75"/>
            <p:cNvSpPr/>
            <p:nvPr/>
          </p:nvSpPr>
          <p:spPr>
            <a:xfrm>
              <a:off x="1992866" y="1964748"/>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75"/>
            <p:cNvSpPr/>
            <p:nvPr/>
          </p:nvSpPr>
          <p:spPr>
            <a:xfrm>
              <a:off x="1994631" y="19662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75"/>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75"/>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75"/>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75"/>
            <p:cNvSpPr/>
            <p:nvPr/>
          </p:nvSpPr>
          <p:spPr>
            <a:xfrm>
              <a:off x="1992390" y="1964612"/>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75"/>
            <p:cNvSpPr/>
            <p:nvPr/>
          </p:nvSpPr>
          <p:spPr>
            <a:xfrm>
              <a:off x="1989539" y="196613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75"/>
            <p:cNvSpPr/>
            <p:nvPr/>
          </p:nvSpPr>
          <p:spPr>
            <a:xfrm>
              <a:off x="1994196" y="196584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75"/>
            <p:cNvSpPr/>
            <p:nvPr/>
          </p:nvSpPr>
          <p:spPr>
            <a:xfrm>
              <a:off x="1993816" y="1965468"/>
              <a:ext cx="163" cy="149"/>
            </a:xfrm>
            <a:custGeom>
              <a:rect b="b" l="l" r="r" t="t"/>
              <a:pathLst>
                <a:path extrusionOk="0" h="11" w="12">
                  <a:moveTo>
                    <a:pt x="1"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75"/>
            <p:cNvSpPr/>
            <p:nvPr/>
          </p:nvSpPr>
          <p:spPr>
            <a:xfrm>
              <a:off x="1991875" y="1964517"/>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75"/>
            <p:cNvSpPr/>
            <p:nvPr/>
          </p:nvSpPr>
          <p:spPr>
            <a:xfrm>
              <a:off x="1989349" y="1966364"/>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75"/>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75"/>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75"/>
            <p:cNvSpPr/>
            <p:nvPr/>
          </p:nvSpPr>
          <p:spPr>
            <a:xfrm>
              <a:off x="1993341" y="1965087"/>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75"/>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75"/>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75"/>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75"/>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75"/>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75"/>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75"/>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75"/>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75"/>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75"/>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75"/>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75"/>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75"/>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75"/>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75"/>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75"/>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75"/>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75"/>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75"/>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75"/>
            <p:cNvSpPr/>
            <p:nvPr/>
          </p:nvSpPr>
          <p:spPr>
            <a:xfrm>
              <a:off x="2066591" y="1954864"/>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75"/>
            <p:cNvSpPr/>
            <p:nvPr/>
          </p:nvSpPr>
          <p:spPr>
            <a:xfrm>
              <a:off x="2066401" y="1954959"/>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75"/>
            <p:cNvSpPr/>
            <p:nvPr/>
          </p:nvSpPr>
          <p:spPr>
            <a:xfrm>
              <a:off x="2066687" y="195476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75"/>
            <p:cNvSpPr/>
            <p:nvPr/>
          </p:nvSpPr>
          <p:spPr>
            <a:xfrm>
              <a:off x="2055037" y="196014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75"/>
            <p:cNvSpPr/>
            <p:nvPr/>
          </p:nvSpPr>
          <p:spPr>
            <a:xfrm>
              <a:off x="2066171" y="1955108"/>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75"/>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75"/>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75"/>
            <p:cNvSpPr/>
            <p:nvPr/>
          </p:nvSpPr>
          <p:spPr>
            <a:xfrm>
              <a:off x="204834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75"/>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75"/>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75"/>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75"/>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75"/>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75"/>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75"/>
            <p:cNvSpPr/>
            <p:nvPr/>
          </p:nvSpPr>
          <p:spPr>
            <a:xfrm>
              <a:off x="2045397" y="1961001"/>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75"/>
            <p:cNvSpPr/>
            <p:nvPr/>
          </p:nvSpPr>
          <p:spPr>
            <a:xfrm>
              <a:off x="2045058" y="1960905"/>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75"/>
            <p:cNvSpPr/>
            <p:nvPr/>
          </p:nvSpPr>
          <p:spPr>
            <a:xfrm>
              <a:off x="2044677" y="196081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75"/>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75"/>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75"/>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75"/>
            <p:cNvSpPr/>
            <p:nvPr/>
          </p:nvSpPr>
          <p:spPr>
            <a:xfrm>
              <a:off x="2044257" y="19607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75"/>
            <p:cNvSpPr/>
            <p:nvPr/>
          </p:nvSpPr>
          <p:spPr>
            <a:xfrm>
              <a:off x="204815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75"/>
            <p:cNvSpPr/>
            <p:nvPr/>
          </p:nvSpPr>
          <p:spPr>
            <a:xfrm>
              <a:off x="2027190" y="1969595"/>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75"/>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75"/>
            <p:cNvSpPr/>
            <p:nvPr/>
          </p:nvSpPr>
          <p:spPr>
            <a:xfrm>
              <a:off x="2009036" y="19618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75"/>
            <p:cNvSpPr/>
            <p:nvPr/>
          </p:nvSpPr>
          <p:spPr>
            <a:xfrm>
              <a:off x="2008276" y="196394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75"/>
            <p:cNvSpPr/>
            <p:nvPr/>
          </p:nvSpPr>
          <p:spPr>
            <a:xfrm>
              <a:off x="2008561" y="196318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75"/>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75"/>
            <p:cNvSpPr/>
            <p:nvPr/>
          </p:nvSpPr>
          <p:spPr>
            <a:xfrm>
              <a:off x="2008846" y="1962521"/>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75"/>
            <p:cNvSpPr/>
            <p:nvPr/>
          </p:nvSpPr>
          <p:spPr>
            <a:xfrm>
              <a:off x="2009647" y="1960335"/>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75"/>
            <p:cNvSpPr/>
            <p:nvPr/>
          </p:nvSpPr>
          <p:spPr>
            <a:xfrm>
              <a:off x="2029796" y="1937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75"/>
            <p:cNvSpPr/>
            <p:nvPr/>
          </p:nvSpPr>
          <p:spPr>
            <a:xfrm>
              <a:off x="2009267" y="1961286"/>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75"/>
            <p:cNvSpPr/>
            <p:nvPr/>
          </p:nvSpPr>
          <p:spPr>
            <a:xfrm>
              <a:off x="2009457" y="1960756"/>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75"/>
            <p:cNvSpPr/>
            <p:nvPr/>
          </p:nvSpPr>
          <p:spPr>
            <a:xfrm>
              <a:off x="2008086" y="196474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75"/>
            <p:cNvSpPr/>
            <p:nvPr/>
          </p:nvSpPr>
          <p:spPr>
            <a:xfrm>
              <a:off x="2008086" y="196474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75"/>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75"/>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75"/>
            <p:cNvSpPr/>
            <p:nvPr/>
          </p:nvSpPr>
          <p:spPr>
            <a:xfrm>
              <a:off x="2147120" y="1866841"/>
              <a:ext cx="299" cy="109"/>
            </a:xfrm>
            <a:custGeom>
              <a:rect b="b" l="l" r="r" t="t"/>
              <a:pathLst>
                <a:path extrusionOk="0" h="8" w="22">
                  <a:moveTo>
                    <a:pt x="0" y="0"/>
                  </a:moveTo>
                  <a:lnTo>
                    <a:pt x="2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75"/>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75"/>
            <p:cNvSpPr/>
            <p:nvPr/>
          </p:nvSpPr>
          <p:spPr>
            <a:xfrm>
              <a:off x="2140888" y="186564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75"/>
            <p:cNvSpPr/>
            <p:nvPr/>
          </p:nvSpPr>
          <p:spPr>
            <a:xfrm>
              <a:off x="2145219" y="1866311"/>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75"/>
            <p:cNvSpPr/>
            <p:nvPr/>
          </p:nvSpPr>
          <p:spPr>
            <a:xfrm>
              <a:off x="2147690" y="1867071"/>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75"/>
            <p:cNvSpPr/>
            <p:nvPr/>
          </p:nvSpPr>
          <p:spPr>
            <a:xfrm>
              <a:off x="2144554" y="1866175"/>
              <a:ext cx="285" cy="54"/>
            </a:xfrm>
            <a:custGeom>
              <a:rect b="b" l="l" r="r" t="t"/>
              <a:pathLst>
                <a:path extrusionOk="0" h="4" w="21">
                  <a:moveTo>
                    <a:pt x="0" y="0"/>
                  </a:moveTo>
                  <a:lnTo>
                    <a:pt x="2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75"/>
            <p:cNvSpPr/>
            <p:nvPr/>
          </p:nvSpPr>
          <p:spPr>
            <a:xfrm>
              <a:off x="2146495" y="1866650"/>
              <a:ext cx="353" cy="109"/>
            </a:xfrm>
            <a:custGeom>
              <a:rect b="b" l="l" r="r" t="t"/>
              <a:pathLst>
                <a:path extrusionOk="0" h="8" w="26">
                  <a:moveTo>
                    <a:pt x="1"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75"/>
            <p:cNvSpPr/>
            <p:nvPr/>
          </p:nvSpPr>
          <p:spPr>
            <a:xfrm>
              <a:off x="2145884" y="1866460"/>
              <a:ext cx="339" cy="109"/>
            </a:xfrm>
            <a:custGeom>
              <a:rect b="b" l="l" r="r" t="t"/>
              <a:pathLst>
                <a:path extrusionOk="0" h="8" w="25">
                  <a:moveTo>
                    <a:pt x="0"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75"/>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75"/>
            <p:cNvSpPr/>
            <p:nvPr/>
          </p:nvSpPr>
          <p:spPr>
            <a:xfrm>
              <a:off x="2143875" y="186602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75"/>
            <p:cNvSpPr/>
            <p:nvPr/>
          </p:nvSpPr>
          <p:spPr>
            <a:xfrm>
              <a:off x="2143169" y="1865931"/>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75"/>
            <p:cNvSpPr/>
            <p:nvPr/>
          </p:nvSpPr>
          <p:spPr>
            <a:xfrm>
              <a:off x="2141648" y="1865741"/>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75"/>
            <p:cNvSpPr/>
            <p:nvPr/>
          </p:nvSpPr>
          <p:spPr>
            <a:xfrm>
              <a:off x="2142449" y="1865836"/>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75"/>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75"/>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75"/>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75"/>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75"/>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75"/>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75"/>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75"/>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75"/>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75"/>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75"/>
            <p:cNvSpPr/>
            <p:nvPr/>
          </p:nvSpPr>
          <p:spPr>
            <a:xfrm>
              <a:off x="2069633" y="1949446"/>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75"/>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75"/>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75"/>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75"/>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75"/>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75"/>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75"/>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75"/>
            <p:cNvSpPr/>
            <p:nvPr/>
          </p:nvSpPr>
          <p:spPr>
            <a:xfrm>
              <a:off x="2080943" y="1903961"/>
              <a:ext cx="14" cy="530"/>
            </a:xfrm>
            <a:custGeom>
              <a:rect b="b" l="l" r="r" t="t"/>
              <a:pathLst>
                <a:path extrusionOk="0" h="39" w="1">
                  <a:moveTo>
                    <a:pt x="1" y="0"/>
                  </a:moveTo>
                  <a:lnTo>
                    <a:pt x="1"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75"/>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75"/>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75"/>
            <p:cNvSpPr/>
            <p:nvPr/>
          </p:nvSpPr>
          <p:spPr>
            <a:xfrm>
              <a:off x="2080563" y="191844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75"/>
            <p:cNvSpPr/>
            <p:nvPr/>
          </p:nvSpPr>
          <p:spPr>
            <a:xfrm>
              <a:off x="2080617" y="191816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75"/>
            <p:cNvSpPr/>
            <p:nvPr/>
          </p:nvSpPr>
          <p:spPr>
            <a:xfrm>
              <a:off x="2080902" y="191327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75"/>
            <p:cNvSpPr/>
            <p:nvPr/>
          </p:nvSpPr>
          <p:spPr>
            <a:xfrm>
              <a:off x="2080658" y="1917838"/>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75"/>
            <p:cNvSpPr/>
            <p:nvPr/>
          </p:nvSpPr>
          <p:spPr>
            <a:xfrm>
              <a:off x="2080522" y="191869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75"/>
            <p:cNvSpPr/>
            <p:nvPr/>
          </p:nvSpPr>
          <p:spPr>
            <a:xfrm>
              <a:off x="2080373" y="191920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75"/>
            <p:cNvSpPr/>
            <p:nvPr/>
          </p:nvSpPr>
          <p:spPr>
            <a:xfrm>
              <a:off x="2080468" y="1918924"/>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75"/>
            <p:cNvSpPr/>
            <p:nvPr/>
          </p:nvSpPr>
          <p:spPr>
            <a:xfrm>
              <a:off x="2080427" y="191907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75"/>
            <p:cNvSpPr/>
            <p:nvPr/>
          </p:nvSpPr>
          <p:spPr>
            <a:xfrm>
              <a:off x="2080943" y="1910424"/>
              <a:ext cx="14" cy="394"/>
            </a:xfrm>
            <a:custGeom>
              <a:rect b="b" l="l" r="r" t="t"/>
              <a:pathLst>
                <a:path extrusionOk="0" h="29" w="1">
                  <a:moveTo>
                    <a:pt x="1"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75"/>
            <p:cNvSpPr/>
            <p:nvPr/>
          </p:nvSpPr>
          <p:spPr>
            <a:xfrm>
              <a:off x="2080943" y="191147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75"/>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75"/>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75"/>
            <p:cNvSpPr/>
            <p:nvPr/>
          </p:nvSpPr>
          <p:spPr>
            <a:xfrm>
              <a:off x="2080753" y="1916548"/>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75"/>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75"/>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75"/>
            <p:cNvSpPr/>
            <p:nvPr/>
          </p:nvSpPr>
          <p:spPr>
            <a:xfrm>
              <a:off x="2080658" y="1917457"/>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75"/>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75"/>
            <p:cNvSpPr/>
            <p:nvPr/>
          </p:nvSpPr>
          <p:spPr>
            <a:xfrm>
              <a:off x="2080943" y="1905482"/>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75"/>
            <p:cNvSpPr/>
            <p:nvPr/>
          </p:nvSpPr>
          <p:spPr>
            <a:xfrm>
              <a:off x="2080943" y="1906813"/>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75"/>
            <p:cNvSpPr/>
            <p:nvPr/>
          </p:nvSpPr>
          <p:spPr>
            <a:xfrm>
              <a:off x="2054996" y="1931714"/>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75"/>
            <p:cNvSpPr/>
            <p:nvPr/>
          </p:nvSpPr>
          <p:spPr>
            <a:xfrm>
              <a:off x="2080943" y="1909325"/>
              <a:ext cx="14" cy="394"/>
            </a:xfrm>
            <a:custGeom>
              <a:rect b="b" l="l" r="r" t="t"/>
              <a:pathLst>
                <a:path extrusionOk="0" h="29" w="1">
                  <a:moveTo>
                    <a:pt x="1"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75"/>
            <p:cNvSpPr/>
            <p:nvPr/>
          </p:nvSpPr>
          <p:spPr>
            <a:xfrm>
              <a:off x="2080943" y="190808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75"/>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75"/>
            <p:cNvSpPr/>
            <p:nvPr/>
          </p:nvSpPr>
          <p:spPr>
            <a:xfrm>
              <a:off x="2080237" y="191954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75"/>
            <p:cNvSpPr/>
            <p:nvPr/>
          </p:nvSpPr>
          <p:spPr>
            <a:xfrm>
              <a:off x="2080332" y="191935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75"/>
            <p:cNvSpPr/>
            <p:nvPr/>
          </p:nvSpPr>
          <p:spPr>
            <a:xfrm>
              <a:off x="2080278" y="1919453"/>
              <a:ext cx="14" cy="54"/>
            </a:xfrm>
            <a:custGeom>
              <a:rect b="b" l="l" r="r" t="t"/>
              <a:pathLst>
                <a:path extrusionOk="0" h="4"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75"/>
            <p:cNvSpPr/>
            <p:nvPr/>
          </p:nvSpPr>
          <p:spPr>
            <a:xfrm>
              <a:off x="2080183" y="191960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75"/>
            <p:cNvSpPr/>
            <p:nvPr/>
          </p:nvSpPr>
          <p:spPr>
            <a:xfrm>
              <a:off x="2080142" y="191964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75"/>
            <p:cNvSpPr/>
            <p:nvPr/>
          </p:nvSpPr>
          <p:spPr>
            <a:xfrm>
              <a:off x="2079992" y="1919739"/>
              <a:ext cx="109" cy="54"/>
            </a:xfrm>
            <a:custGeom>
              <a:rect b="b" l="l" r="r" t="t"/>
              <a:pathLst>
                <a:path extrusionOk="0" h="4"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75"/>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75"/>
            <p:cNvSpPr/>
            <p:nvPr/>
          </p:nvSpPr>
          <p:spPr>
            <a:xfrm>
              <a:off x="2050855" y="193214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75"/>
            <p:cNvSpPr/>
            <p:nvPr/>
          </p:nvSpPr>
          <p:spPr>
            <a:xfrm>
              <a:off x="2050719" y="193390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75"/>
            <p:cNvSpPr/>
            <p:nvPr/>
          </p:nvSpPr>
          <p:spPr>
            <a:xfrm>
              <a:off x="2066401" y="1952067"/>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75"/>
            <p:cNvSpPr/>
            <p:nvPr/>
          </p:nvSpPr>
          <p:spPr>
            <a:xfrm>
              <a:off x="2050760" y="193275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75"/>
            <p:cNvSpPr/>
            <p:nvPr/>
          </p:nvSpPr>
          <p:spPr>
            <a:xfrm>
              <a:off x="2065981" y="195191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75"/>
            <p:cNvSpPr/>
            <p:nvPr/>
          </p:nvSpPr>
          <p:spPr>
            <a:xfrm>
              <a:off x="2050719" y="193418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75"/>
            <p:cNvSpPr/>
            <p:nvPr/>
          </p:nvSpPr>
          <p:spPr>
            <a:xfrm>
              <a:off x="2050719" y="19343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75"/>
            <p:cNvSpPr/>
            <p:nvPr/>
          </p:nvSpPr>
          <p:spPr>
            <a:xfrm>
              <a:off x="2050719" y="193452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75"/>
            <p:cNvSpPr/>
            <p:nvPr/>
          </p:nvSpPr>
          <p:spPr>
            <a:xfrm>
              <a:off x="2065166" y="19516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75"/>
            <p:cNvSpPr/>
            <p:nvPr/>
          </p:nvSpPr>
          <p:spPr>
            <a:xfrm>
              <a:off x="2050719" y="1933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75"/>
            <p:cNvSpPr/>
            <p:nvPr/>
          </p:nvSpPr>
          <p:spPr>
            <a:xfrm>
              <a:off x="2065600" y="195182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75"/>
            <p:cNvSpPr/>
            <p:nvPr/>
          </p:nvSpPr>
          <p:spPr>
            <a:xfrm>
              <a:off x="2050719" y="193323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75"/>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75"/>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75"/>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75"/>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75"/>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75"/>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75"/>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75"/>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75"/>
            <p:cNvSpPr/>
            <p:nvPr/>
          </p:nvSpPr>
          <p:spPr>
            <a:xfrm>
              <a:off x="2154153" y="194416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75"/>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75"/>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75"/>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75"/>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75"/>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75"/>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75"/>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75"/>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75"/>
            <p:cNvSpPr/>
            <p:nvPr/>
          </p:nvSpPr>
          <p:spPr>
            <a:xfrm>
              <a:off x="2160751" y="18774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75"/>
            <p:cNvSpPr/>
            <p:nvPr/>
          </p:nvSpPr>
          <p:spPr>
            <a:xfrm>
              <a:off x="2160656" y="1875055"/>
              <a:ext cx="14" cy="489"/>
            </a:xfrm>
            <a:custGeom>
              <a:rect b="b" l="l" r="r" t="t"/>
              <a:pathLst>
                <a:path extrusionOk="0" h="36" w="1">
                  <a:moveTo>
                    <a:pt x="1" y="1"/>
                  </a:moveTo>
                  <a:lnTo>
                    <a:pt x="1"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75"/>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75"/>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75"/>
            <p:cNvSpPr/>
            <p:nvPr/>
          </p:nvSpPr>
          <p:spPr>
            <a:xfrm>
              <a:off x="2149536" y="1938896"/>
              <a:ext cx="14" cy="869"/>
            </a:xfrm>
            <a:custGeom>
              <a:rect b="b" l="l" r="r" t="t"/>
              <a:pathLst>
                <a:path extrusionOk="0" h="64" w="1">
                  <a:moveTo>
                    <a:pt x="1" y="6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75"/>
            <p:cNvSpPr/>
            <p:nvPr/>
          </p:nvSpPr>
          <p:spPr>
            <a:xfrm>
              <a:off x="2160616" y="1874444"/>
              <a:ext cx="14" cy="584"/>
            </a:xfrm>
            <a:custGeom>
              <a:rect b="b" l="l" r="r" t="t"/>
              <a:pathLst>
                <a:path extrusionOk="0" h="43" w="1">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75"/>
            <p:cNvSpPr/>
            <p:nvPr/>
          </p:nvSpPr>
          <p:spPr>
            <a:xfrm>
              <a:off x="2160711" y="1876195"/>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75"/>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75"/>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75"/>
            <p:cNvSpPr/>
            <p:nvPr/>
          </p:nvSpPr>
          <p:spPr>
            <a:xfrm>
              <a:off x="2149536" y="193975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75"/>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75"/>
            <p:cNvSpPr/>
            <p:nvPr/>
          </p:nvSpPr>
          <p:spPr>
            <a:xfrm>
              <a:off x="2231531" y="1797813"/>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75"/>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75"/>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75"/>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75"/>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75"/>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75"/>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75"/>
            <p:cNvSpPr/>
            <p:nvPr/>
          </p:nvSpPr>
          <p:spPr>
            <a:xfrm>
              <a:off x="2133094" y="2030246"/>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75"/>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75"/>
            <p:cNvSpPr/>
            <p:nvPr/>
          </p:nvSpPr>
          <p:spPr>
            <a:xfrm>
              <a:off x="2133094" y="2029010"/>
              <a:ext cx="14" cy="258"/>
            </a:xfrm>
            <a:custGeom>
              <a:rect b="b" l="l" r="r" t="t"/>
              <a:pathLst>
                <a:path extrusionOk="0" h="19" w="1">
                  <a:moveTo>
                    <a:pt x="0"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75"/>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75"/>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75"/>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75"/>
            <p:cNvSpPr/>
            <p:nvPr/>
          </p:nvSpPr>
          <p:spPr>
            <a:xfrm>
              <a:off x="2132809" y="2034767"/>
              <a:ext cx="54" cy="353"/>
            </a:xfrm>
            <a:custGeom>
              <a:rect b="b" l="l" r="r" t="t"/>
              <a:pathLst>
                <a:path extrusionOk="0" h="26" w="4">
                  <a:moveTo>
                    <a:pt x="4"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75"/>
            <p:cNvSpPr/>
            <p:nvPr/>
          </p:nvSpPr>
          <p:spPr>
            <a:xfrm>
              <a:off x="2132809" y="2035107"/>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75"/>
            <p:cNvSpPr/>
            <p:nvPr/>
          </p:nvSpPr>
          <p:spPr>
            <a:xfrm>
              <a:off x="2122680" y="2035867"/>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75"/>
            <p:cNvSpPr/>
            <p:nvPr/>
          </p:nvSpPr>
          <p:spPr>
            <a:xfrm>
              <a:off x="2132904" y="203444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75"/>
            <p:cNvSpPr/>
            <p:nvPr/>
          </p:nvSpPr>
          <p:spPr>
            <a:xfrm>
              <a:off x="2132904" y="203406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75"/>
            <p:cNvSpPr/>
            <p:nvPr/>
          </p:nvSpPr>
          <p:spPr>
            <a:xfrm>
              <a:off x="2123400"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75"/>
            <p:cNvSpPr/>
            <p:nvPr/>
          </p:nvSpPr>
          <p:spPr>
            <a:xfrm>
              <a:off x="2123495"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75"/>
            <p:cNvSpPr/>
            <p:nvPr/>
          </p:nvSpPr>
          <p:spPr>
            <a:xfrm>
              <a:off x="2122925" y="2035813"/>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75"/>
            <p:cNvSpPr/>
            <p:nvPr/>
          </p:nvSpPr>
          <p:spPr>
            <a:xfrm>
              <a:off x="2123115" y="203581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75"/>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75"/>
            <p:cNvSpPr/>
            <p:nvPr/>
          </p:nvSpPr>
          <p:spPr>
            <a:xfrm>
              <a:off x="2121974" y="2035908"/>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75"/>
            <p:cNvSpPr/>
            <p:nvPr/>
          </p:nvSpPr>
          <p:spPr>
            <a:xfrm>
              <a:off x="2132945" y="2033627"/>
              <a:ext cx="14" cy="299"/>
            </a:xfrm>
            <a:custGeom>
              <a:rect b="b" l="l" r="r" t="t"/>
              <a:pathLst>
                <a:path extrusionOk="0" h="22" w="1">
                  <a:moveTo>
                    <a:pt x="1"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75"/>
            <p:cNvSpPr/>
            <p:nvPr/>
          </p:nvSpPr>
          <p:spPr>
            <a:xfrm>
              <a:off x="2121499" y="2035962"/>
              <a:ext cx="394" cy="54"/>
            </a:xfrm>
            <a:custGeom>
              <a:rect b="b" l="l" r="r" t="t"/>
              <a:pathLst>
                <a:path extrusionOk="0" h="4" w="29">
                  <a:moveTo>
                    <a:pt x="2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75"/>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75"/>
            <p:cNvSpPr/>
            <p:nvPr/>
          </p:nvSpPr>
          <p:spPr>
            <a:xfrm>
              <a:off x="2122354" y="2035867"/>
              <a:ext cx="299" cy="54"/>
            </a:xfrm>
            <a:custGeom>
              <a:rect b="b" l="l" r="r" t="t"/>
              <a:pathLst>
                <a:path extrusionOk="0" h="4" w="22">
                  <a:moveTo>
                    <a:pt x="2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75"/>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75"/>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75"/>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75"/>
            <p:cNvSpPr/>
            <p:nvPr/>
          </p:nvSpPr>
          <p:spPr>
            <a:xfrm>
              <a:off x="2147065" y="2027639"/>
              <a:ext cx="1779" cy="54"/>
            </a:xfrm>
            <a:custGeom>
              <a:rect b="b" l="l" r="r" t="t"/>
              <a:pathLst>
                <a:path extrusionOk="0" h="4" w="131">
                  <a:moveTo>
                    <a:pt x="1" y="0"/>
                  </a:moveTo>
                  <a:lnTo>
                    <a:pt x="13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75"/>
            <p:cNvSpPr/>
            <p:nvPr/>
          </p:nvSpPr>
          <p:spPr>
            <a:xfrm>
              <a:off x="2149306" y="202773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75"/>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75"/>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75"/>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75"/>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75"/>
            <p:cNvSpPr/>
            <p:nvPr/>
          </p:nvSpPr>
          <p:spPr>
            <a:xfrm>
              <a:off x="2133759" y="2071603"/>
              <a:ext cx="244" cy="68"/>
            </a:xfrm>
            <a:custGeom>
              <a:rect b="b" l="l" r="r" t="t"/>
              <a:pathLst>
                <a:path extrusionOk="0" h="5" w="18">
                  <a:moveTo>
                    <a:pt x="0"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75"/>
            <p:cNvSpPr/>
            <p:nvPr/>
          </p:nvSpPr>
          <p:spPr>
            <a:xfrm>
              <a:off x="2132334" y="2072268"/>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75"/>
            <p:cNvSpPr/>
            <p:nvPr/>
          </p:nvSpPr>
          <p:spPr>
            <a:xfrm>
              <a:off x="2133379" y="2071657"/>
              <a:ext cx="244" cy="109"/>
            </a:xfrm>
            <a:custGeom>
              <a:rect b="b" l="l" r="r" t="t"/>
              <a:pathLst>
                <a:path extrusionOk="0" h="8" w="18">
                  <a:moveTo>
                    <a:pt x="0"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75"/>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75"/>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75"/>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75"/>
            <p:cNvSpPr/>
            <p:nvPr/>
          </p:nvSpPr>
          <p:spPr>
            <a:xfrm>
              <a:off x="2146780" y="2029350"/>
              <a:ext cx="109" cy="910"/>
            </a:xfrm>
            <a:custGeom>
              <a:rect b="b" l="l" r="r" t="t"/>
              <a:pathLst>
                <a:path extrusionOk="0" h="67" w="8">
                  <a:moveTo>
                    <a:pt x="1" y="6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75"/>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75"/>
            <p:cNvSpPr/>
            <p:nvPr/>
          </p:nvSpPr>
          <p:spPr>
            <a:xfrm>
              <a:off x="2146590" y="2031386"/>
              <a:ext cx="68" cy="638"/>
            </a:xfrm>
            <a:custGeom>
              <a:rect b="b" l="l" r="r" t="t"/>
              <a:pathLst>
                <a:path extrusionOk="0" h="47" w="5">
                  <a:moveTo>
                    <a:pt x="1" y="47"/>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75"/>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75"/>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75"/>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75"/>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75"/>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75"/>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75"/>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75"/>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75"/>
            <p:cNvSpPr/>
            <p:nvPr/>
          </p:nvSpPr>
          <p:spPr>
            <a:xfrm>
              <a:off x="2214994" y="1959385"/>
              <a:ext cx="244" cy="720"/>
            </a:xfrm>
            <a:custGeom>
              <a:rect b="b" l="l" r="r" t="t"/>
              <a:pathLst>
                <a:path extrusionOk="0" h="53" w="18">
                  <a:moveTo>
                    <a:pt x="0" y="53"/>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75"/>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75"/>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75"/>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75"/>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75"/>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75"/>
            <p:cNvSpPr/>
            <p:nvPr/>
          </p:nvSpPr>
          <p:spPr>
            <a:xfrm>
              <a:off x="2216080" y="1961421"/>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75"/>
            <p:cNvSpPr/>
            <p:nvPr/>
          </p:nvSpPr>
          <p:spPr>
            <a:xfrm>
              <a:off x="2307348" y="1867601"/>
              <a:ext cx="394" cy="489"/>
            </a:xfrm>
            <a:custGeom>
              <a:rect b="b" l="l" r="r" t="t"/>
              <a:pathLst>
                <a:path extrusionOk="0" h="36" w="29">
                  <a:moveTo>
                    <a:pt x="0" y="3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75"/>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75"/>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75"/>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75"/>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75"/>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75"/>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75"/>
            <p:cNvSpPr/>
            <p:nvPr/>
          </p:nvSpPr>
          <p:spPr>
            <a:xfrm>
              <a:off x="2305067" y="1869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75"/>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75"/>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75"/>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75"/>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75"/>
            <p:cNvSpPr/>
            <p:nvPr/>
          </p:nvSpPr>
          <p:spPr>
            <a:xfrm>
              <a:off x="2324034" y="1913126"/>
              <a:ext cx="489" cy="353"/>
            </a:xfrm>
            <a:custGeom>
              <a:rect b="b" l="l" r="r" t="t"/>
              <a:pathLst>
                <a:path extrusionOk="0" h="26" w="36">
                  <a:moveTo>
                    <a:pt x="0" y="25"/>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75"/>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75"/>
            <p:cNvSpPr/>
            <p:nvPr/>
          </p:nvSpPr>
          <p:spPr>
            <a:xfrm>
              <a:off x="2324605" y="1912705"/>
              <a:ext cx="530" cy="394"/>
            </a:xfrm>
            <a:custGeom>
              <a:rect b="b" l="l" r="r" t="t"/>
              <a:pathLst>
                <a:path extrusionOk="0" h="29" w="39">
                  <a:moveTo>
                    <a:pt x="0" y="28"/>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75"/>
            <p:cNvSpPr/>
            <p:nvPr/>
          </p:nvSpPr>
          <p:spPr>
            <a:xfrm>
              <a:off x="2325216" y="1912230"/>
              <a:ext cx="584" cy="434"/>
            </a:xfrm>
            <a:custGeom>
              <a:rect b="b" l="l" r="r" t="t"/>
              <a:pathLst>
                <a:path extrusionOk="0" h="32" w="43">
                  <a:moveTo>
                    <a:pt x="1" y="32"/>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75"/>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75"/>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75"/>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75"/>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75"/>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75"/>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75"/>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75"/>
            <p:cNvSpPr/>
            <p:nvPr/>
          </p:nvSpPr>
          <p:spPr>
            <a:xfrm>
              <a:off x="2361250" y="194817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75"/>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75"/>
            <p:cNvSpPr/>
            <p:nvPr/>
          </p:nvSpPr>
          <p:spPr>
            <a:xfrm>
              <a:off x="2360870" y="194849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75"/>
            <p:cNvSpPr/>
            <p:nvPr/>
          </p:nvSpPr>
          <p:spPr>
            <a:xfrm>
              <a:off x="2361481" y="194798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75"/>
            <p:cNvSpPr/>
            <p:nvPr/>
          </p:nvSpPr>
          <p:spPr>
            <a:xfrm>
              <a:off x="2361060" y="194836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75"/>
            <p:cNvSpPr/>
            <p:nvPr/>
          </p:nvSpPr>
          <p:spPr>
            <a:xfrm>
              <a:off x="2360721" y="194864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75"/>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75"/>
            <p:cNvSpPr/>
            <p:nvPr/>
          </p:nvSpPr>
          <p:spPr>
            <a:xfrm>
              <a:off x="2360015" y="1962711"/>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75"/>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75"/>
            <p:cNvSpPr/>
            <p:nvPr/>
          </p:nvSpPr>
          <p:spPr>
            <a:xfrm>
              <a:off x="2359580" y="196470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75"/>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75"/>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75"/>
            <p:cNvSpPr/>
            <p:nvPr/>
          </p:nvSpPr>
          <p:spPr>
            <a:xfrm>
              <a:off x="2353647" y="2011577"/>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75"/>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75"/>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75"/>
            <p:cNvSpPr/>
            <p:nvPr/>
          </p:nvSpPr>
          <p:spPr>
            <a:xfrm>
              <a:off x="2314381" y="1940268"/>
              <a:ext cx="258" cy="543"/>
            </a:xfrm>
            <a:custGeom>
              <a:rect b="b" l="l" r="r" t="t"/>
              <a:pathLst>
                <a:path extrusionOk="0" h="40" w="19">
                  <a:moveTo>
                    <a:pt x="1" y="39"/>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75"/>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75"/>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75"/>
            <p:cNvSpPr/>
            <p:nvPr/>
          </p:nvSpPr>
          <p:spPr>
            <a:xfrm>
              <a:off x="2314055" y="1940933"/>
              <a:ext cx="244" cy="489"/>
            </a:xfrm>
            <a:custGeom>
              <a:rect b="b" l="l" r="r" t="t"/>
              <a:pathLst>
                <a:path extrusionOk="0" h="36" w="18">
                  <a:moveTo>
                    <a:pt x="0" y="36"/>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75"/>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75"/>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75"/>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75"/>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75"/>
            <p:cNvSpPr/>
            <p:nvPr/>
          </p:nvSpPr>
          <p:spPr>
            <a:xfrm>
              <a:off x="2309534" y="200639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75"/>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75"/>
            <p:cNvSpPr/>
            <p:nvPr/>
          </p:nvSpPr>
          <p:spPr>
            <a:xfrm>
              <a:off x="2309344" y="20077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75"/>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75"/>
            <p:cNvSpPr/>
            <p:nvPr/>
          </p:nvSpPr>
          <p:spPr>
            <a:xfrm>
              <a:off x="2359064" y="196132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75"/>
            <p:cNvSpPr/>
            <p:nvPr/>
          </p:nvSpPr>
          <p:spPr>
            <a:xfrm>
              <a:off x="2354407" y="1952868"/>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75"/>
            <p:cNvSpPr/>
            <p:nvPr/>
          </p:nvSpPr>
          <p:spPr>
            <a:xfrm>
              <a:off x="2355779" y="1950967"/>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75"/>
            <p:cNvSpPr/>
            <p:nvPr/>
          </p:nvSpPr>
          <p:spPr>
            <a:xfrm>
              <a:off x="2353932" y="1953533"/>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75"/>
            <p:cNvSpPr/>
            <p:nvPr/>
          </p:nvSpPr>
          <p:spPr>
            <a:xfrm>
              <a:off x="2358915" y="196132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75"/>
            <p:cNvSpPr/>
            <p:nvPr/>
          </p:nvSpPr>
          <p:spPr>
            <a:xfrm>
              <a:off x="2354828" y="19522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75"/>
            <p:cNvSpPr/>
            <p:nvPr/>
          </p:nvSpPr>
          <p:spPr>
            <a:xfrm>
              <a:off x="2358779"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75"/>
            <p:cNvSpPr/>
            <p:nvPr/>
          </p:nvSpPr>
          <p:spPr>
            <a:xfrm>
              <a:off x="2359445"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75"/>
            <p:cNvSpPr/>
            <p:nvPr/>
          </p:nvSpPr>
          <p:spPr>
            <a:xfrm>
              <a:off x="2356118" y="1950451"/>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75"/>
            <p:cNvSpPr/>
            <p:nvPr/>
          </p:nvSpPr>
          <p:spPr>
            <a:xfrm>
              <a:off x="2360056" y="1961761"/>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75"/>
            <p:cNvSpPr/>
            <p:nvPr/>
          </p:nvSpPr>
          <p:spPr>
            <a:xfrm>
              <a:off x="2359730" y="196151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75"/>
            <p:cNvSpPr/>
            <p:nvPr/>
          </p:nvSpPr>
          <p:spPr>
            <a:xfrm>
              <a:off x="2355263" y="1951591"/>
              <a:ext cx="204" cy="244"/>
            </a:xfrm>
            <a:custGeom>
              <a:rect b="b" l="l" r="r" t="t"/>
              <a:pathLst>
                <a:path extrusionOk="0" h="18" w="15">
                  <a:moveTo>
                    <a:pt x="1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75"/>
            <p:cNvSpPr/>
            <p:nvPr/>
          </p:nvSpPr>
          <p:spPr>
            <a:xfrm>
              <a:off x="2356539" y="194992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75"/>
            <p:cNvSpPr/>
            <p:nvPr/>
          </p:nvSpPr>
          <p:spPr>
            <a:xfrm>
              <a:off x="2360490" y="1962087"/>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75"/>
            <p:cNvSpPr/>
            <p:nvPr/>
          </p:nvSpPr>
          <p:spPr>
            <a:xfrm>
              <a:off x="2319703" y="1935991"/>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75"/>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75"/>
            <p:cNvSpPr/>
            <p:nvPr/>
          </p:nvSpPr>
          <p:spPr>
            <a:xfrm>
              <a:off x="2320464" y="1936140"/>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75"/>
            <p:cNvSpPr/>
            <p:nvPr/>
          </p:nvSpPr>
          <p:spPr>
            <a:xfrm>
              <a:off x="2320423" y="193614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75"/>
            <p:cNvSpPr/>
            <p:nvPr/>
          </p:nvSpPr>
          <p:spPr>
            <a:xfrm>
              <a:off x="2320233" y="1936086"/>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75"/>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75"/>
            <p:cNvSpPr/>
            <p:nvPr/>
          </p:nvSpPr>
          <p:spPr>
            <a:xfrm>
              <a:off x="2319893" y="193604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75"/>
            <p:cNvSpPr/>
            <p:nvPr/>
          </p:nvSpPr>
          <p:spPr>
            <a:xfrm>
              <a:off x="2320369" y="1936086"/>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75"/>
            <p:cNvSpPr/>
            <p:nvPr/>
          </p:nvSpPr>
          <p:spPr>
            <a:xfrm>
              <a:off x="2320083" y="193604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75"/>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75"/>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75"/>
            <p:cNvSpPr/>
            <p:nvPr/>
          </p:nvSpPr>
          <p:spPr>
            <a:xfrm>
              <a:off x="2318753" y="193595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75"/>
            <p:cNvSpPr/>
            <p:nvPr/>
          </p:nvSpPr>
          <p:spPr>
            <a:xfrm>
              <a:off x="2319133" y="1935950"/>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75"/>
            <p:cNvSpPr/>
            <p:nvPr/>
          </p:nvSpPr>
          <p:spPr>
            <a:xfrm>
              <a:off x="231833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75"/>
            <p:cNvSpPr/>
            <p:nvPr/>
          </p:nvSpPr>
          <p:spPr>
            <a:xfrm>
              <a:off x="231776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75"/>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75"/>
            <p:cNvSpPr/>
            <p:nvPr/>
          </p:nvSpPr>
          <p:spPr>
            <a:xfrm>
              <a:off x="2319418" y="193599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75"/>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75"/>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75"/>
            <p:cNvSpPr/>
            <p:nvPr/>
          </p:nvSpPr>
          <p:spPr>
            <a:xfrm>
              <a:off x="2314625" y="1772192"/>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75"/>
            <p:cNvSpPr/>
            <p:nvPr/>
          </p:nvSpPr>
          <p:spPr>
            <a:xfrm>
              <a:off x="2313770" y="1779334"/>
              <a:ext cx="190" cy="204"/>
            </a:xfrm>
            <a:custGeom>
              <a:rect b="b" l="l" r="r" t="t"/>
              <a:pathLst>
                <a:path extrusionOk="0" h="15" w="14">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75"/>
            <p:cNvSpPr/>
            <p:nvPr/>
          </p:nvSpPr>
          <p:spPr>
            <a:xfrm>
              <a:off x="2315671" y="177342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75"/>
            <p:cNvSpPr/>
            <p:nvPr/>
          </p:nvSpPr>
          <p:spPr>
            <a:xfrm>
              <a:off x="2315521" y="177323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75"/>
            <p:cNvSpPr/>
            <p:nvPr/>
          </p:nvSpPr>
          <p:spPr>
            <a:xfrm>
              <a:off x="2313485" y="1771527"/>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75"/>
            <p:cNvSpPr/>
            <p:nvPr/>
          </p:nvSpPr>
          <p:spPr>
            <a:xfrm>
              <a:off x="2314055" y="1779048"/>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75"/>
            <p:cNvSpPr/>
            <p:nvPr/>
          </p:nvSpPr>
          <p:spPr>
            <a:xfrm>
              <a:off x="2314530" y="1778519"/>
              <a:ext cx="204" cy="149"/>
            </a:xfrm>
            <a:custGeom>
              <a:rect b="b" l="l" r="r" t="t"/>
              <a:pathLst>
                <a:path extrusionOk="0" h="11"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75"/>
            <p:cNvSpPr/>
            <p:nvPr/>
          </p:nvSpPr>
          <p:spPr>
            <a:xfrm>
              <a:off x="2313811" y="1771676"/>
              <a:ext cx="244" cy="149"/>
            </a:xfrm>
            <a:custGeom>
              <a:rect b="b" l="l" r="r" t="t"/>
              <a:pathLst>
                <a:path extrusionOk="0" h="11" w="18">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75"/>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75"/>
            <p:cNvSpPr/>
            <p:nvPr/>
          </p:nvSpPr>
          <p:spPr>
            <a:xfrm>
              <a:off x="2315386" y="1773006"/>
              <a:ext cx="54" cy="109"/>
            </a:xfrm>
            <a:custGeom>
              <a:rect b="b" l="l" r="r" t="t"/>
              <a:pathLst>
                <a:path extrusionOk="0" h="8" w="4">
                  <a:moveTo>
                    <a:pt x="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75"/>
            <p:cNvSpPr/>
            <p:nvPr/>
          </p:nvSpPr>
          <p:spPr>
            <a:xfrm>
              <a:off x="2315236" y="177281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75"/>
            <p:cNvSpPr/>
            <p:nvPr/>
          </p:nvSpPr>
          <p:spPr>
            <a:xfrm>
              <a:off x="2315046" y="177257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75"/>
            <p:cNvSpPr/>
            <p:nvPr/>
          </p:nvSpPr>
          <p:spPr>
            <a:xfrm>
              <a:off x="2314286" y="1778709"/>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75"/>
            <p:cNvSpPr/>
            <p:nvPr/>
          </p:nvSpPr>
          <p:spPr>
            <a:xfrm>
              <a:off x="2310769" y="1783081"/>
              <a:ext cx="339" cy="543"/>
            </a:xfrm>
            <a:custGeom>
              <a:rect b="b" l="l" r="r" t="t"/>
              <a:pathLst>
                <a:path extrusionOk="0" h="40" w="25">
                  <a:moveTo>
                    <a:pt x="0" y="39"/>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75"/>
            <p:cNvSpPr/>
            <p:nvPr/>
          </p:nvSpPr>
          <p:spPr>
            <a:xfrm>
              <a:off x="2310335" y="1783651"/>
              <a:ext cx="394" cy="638"/>
            </a:xfrm>
            <a:custGeom>
              <a:rect b="b" l="l" r="r" t="t"/>
              <a:pathLst>
                <a:path extrusionOk="0" h="47" w="29">
                  <a:moveTo>
                    <a:pt x="1" y="46"/>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75"/>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75"/>
            <p:cNvSpPr/>
            <p:nvPr/>
          </p:nvSpPr>
          <p:spPr>
            <a:xfrm>
              <a:off x="2313430" y="1779659"/>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75"/>
            <p:cNvSpPr/>
            <p:nvPr/>
          </p:nvSpPr>
          <p:spPr>
            <a:xfrm>
              <a:off x="2311190" y="1782511"/>
              <a:ext cx="299" cy="394"/>
            </a:xfrm>
            <a:custGeom>
              <a:rect b="b" l="l" r="r" t="t"/>
              <a:pathLst>
                <a:path extrusionOk="0" h="29" w="22">
                  <a:moveTo>
                    <a:pt x="1" y="29"/>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75"/>
            <p:cNvSpPr/>
            <p:nvPr/>
          </p:nvSpPr>
          <p:spPr>
            <a:xfrm>
              <a:off x="2314856" y="1772382"/>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75"/>
            <p:cNvSpPr/>
            <p:nvPr/>
          </p:nvSpPr>
          <p:spPr>
            <a:xfrm>
              <a:off x="2313091" y="1780094"/>
              <a:ext cx="258" cy="244"/>
            </a:xfrm>
            <a:custGeom>
              <a:rect b="b" l="l" r="r" t="t"/>
              <a:pathLst>
                <a:path extrusionOk="0" h="18" w="19">
                  <a:moveTo>
                    <a:pt x="1"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75"/>
            <p:cNvSpPr/>
            <p:nvPr/>
          </p:nvSpPr>
          <p:spPr>
            <a:xfrm>
              <a:off x="2312765" y="1780515"/>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75"/>
            <p:cNvSpPr/>
            <p:nvPr/>
          </p:nvSpPr>
          <p:spPr>
            <a:xfrm>
              <a:off x="2312385" y="1780990"/>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75"/>
            <p:cNvSpPr/>
            <p:nvPr/>
          </p:nvSpPr>
          <p:spPr>
            <a:xfrm>
              <a:off x="2312005" y="1781465"/>
              <a:ext cx="244" cy="353"/>
            </a:xfrm>
            <a:custGeom>
              <a:rect b="b" l="l" r="r" t="t"/>
              <a:pathLst>
                <a:path extrusionOk="0" h="26" w="18">
                  <a:moveTo>
                    <a:pt x="0" y="2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75"/>
            <p:cNvSpPr/>
            <p:nvPr/>
          </p:nvSpPr>
          <p:spPr>
            <a:xfrm>
              <a:off x="2311625" y="178199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75"/>
            <p:cNvSpPr/>
            <p:nvPr/>
          </p:nvSpPr>
          <p:spPr>
            <a:xfrm>
              <a:off x="2309955" y="1784276"/>
              <a:ext cx="394" cy="584"/>
            </a:xfrm>
            <a:custGeom>
              <a:rect b="b" l="l" r="r" t="t"/>
              <a:pathLst>
                <a:path extrusionOk="0" h="43" w="29">
                  <a:moveTo>
                    <a:pt x="1" y="42"/>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75"/>
            <p:cNvSpPr/>
            <p:nvPr/>
          </p:nvSpPr>
          <p:spPr>
            <a:xfrm>
              <a:off x="2312141" y="1771241"/>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75"/>
            <p:cNvSpPr/>
            <p:nvPr/>
          </p:nvSpPr>
          <p:spPr>
            <a:xfrm>
              <a:off x="2312616" y="177129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75"/>
            <p:cNvSpPr/>
            <p:nvPr/>
          </p:nvSpPr>
          <p:spPr>
            <a:xfrm>
              <a:off x="2311665" y="1771146"/>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75"/>
            <p:cNvSpPr/>
            <p:nvPr/>
          </p:nvSpPr>
          <p:spPr>
            <a:xfrm>
              <a:off x="2313050" y="1771431"/>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75"/>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75"/>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75"/>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75"/>
            <p:cNvSpPr/>
            <p:nvPr/>
          </p:nvSpPr>
          <p:spPr>
            <a:xfrm>
              <a:off x="2702915" y="1869217"/>
              <a:ext cx="109" cy="394"/>
            </a:xfrm>
            <a:custGeom>
              <a:rect b="b" l="l" r="r" t="t"/>
              <a:pathLst>
                <a:path extrusionOk="0" h="29" w="8">
                  <a:moveTo>
                    <a:pt x="0" y="0"/>
                  </a:moveTo>
                  <a:lnTo>
                    <a:pt x="7"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75"/>
            <p:cNvSpPr/>
            <p:nvPr/>
          </p:nvSpPr>
          <p:spPr>
            <a:xfrm>
              <a:off x="2730382" y="1871783"/>
              <a:ext cx="204" cy="1290"/>
            </a:xfrm>
            <a:custGeom>
              <a:rect b="b" l="l" r="r" t="t"/>
              <a:pathLst>
                <a:path extrusionOk="0" h="95" w="15">
                  <a:moveTo>
                    <a:pt x="15" y="9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75"/>
            <p:cNvSpPr/>
            <p:nvPr/>
          </p:nvSpPr>
          <p:spPr>
            <a:xfrm>
              <a:off x="2703105" y="187001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75"/>
            <p:cNvSpPr/>
            <p:nvPr/>
          </p:nvSpPr>
          <p:spPr>
            <a:xfrm>
              <a:off x="2702480" y="1867737"/>
              <a:ext cx="109" cy="394"/>
            </a:xfrm>
            <a:custGeom>
              <a:rect b="b" l="l" r="r" t="t"/>
              <a:pathLst>
                <a:path extrusionOk="0" h="29" w="8">
                  <a:moveTo>
                    <a:pt x="1" y="1"/>
                  </a:moveTo>
                  <a:lnTo>
                    <a:pt x="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75"/>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75"/>
            <p:cNvSpPr/>
            <p:nvPr/>
          </p:nvSpPr>
          <p:spPr>
            <a:xfrm>
              <a:off x="2730667" y="1873439"/>
              <a:ext cx="163" cy="964"/>
            </a:xfrm>
            <a:custGeom>
              <a:rect b="b" l="l" r="r" t="t"/>
              <a:pathLst>
                <a:path extrusionOk="0" h="71" w="12">
                  <a:moveTo>
                    <a:pt x="11" y="7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75"/>
            <p:cNvSpPr/>
            <p:nvPr/>
          </p:nvSpPr>
          <p:spPr>
            <a:xfrm>
              <a:off x="2730911" y="1874919"/>
              <a:ext cx="149" cy="1005"/>
            </a:xfrm>
            <a:custGeom>
              <a:rect b="b" l="l" r="r" t="t"/>
              <a:pathLst>
                <a:path extrusionOk="0" h="74" w="11">
                  <a:moveTo>
                    <a:pt x="11" y="7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75"/>
            <p:cNvSpPr/>
            <p:nvPr/>
          </p:nvSpPr>
          <p:spPr>
            <a:xfrm>
              <a:off x="2702290" y="1867071"/>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75"/>
            <p:cNvSpPr/>
            <p:nvPr/>
          </p:nvSpPr>
          <p:spPr>
            <a:xfrm>
              <a:off x="2703675" y="1872638"/>
              <a:ext cx="54" cy="434"/>
            </a:xfrm>
            <a:custGeom>
              <a:rect b="b" l="l" r="r" t="t"/>
              <a:pathLst>
                <a:path extrusionOk="0" h="32" w="4">
                  <a:moveTo>
                    <a:pt x="0" y="0"/>
                  </a:moveTo>
                  <a:lnTo>
                    <a:pt x="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75"/>
            <p:cNvSpPr/>
            <p:nvPr/>
          </p:nvSpPr>
          <p:spPr>
            <a:xfrm>
              <a:off x="2703485" y="187172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75"/>
            <p:cNvSpPr/>
            <p:nvPr/>
          </p:nvSpPr>
          <p:spPr>
            <a:xfrm>
              <a:off x="2702670" y="1868497"/>
              <a:ext cx="163" cy="353"/>
            </a:xfrm>
            <a:custGeom>
              <a:rect b="b" l="l" r="r" t="t"/>
              <a:pathLst>
                <a:path extrusionOk="0" h="26" w="12">
                  <a:moveTo>
                    <a:pt x="1"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75"/>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75"/>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75"/>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75"/>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75"/>
            <p:cNvSpPr/>
            <p:nvPr/>
          </p:nvSpPr>
          <p:spPr>
            <a:xfrm>
              <a:off x="2703295" y="1870873"/>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75"/>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75"/>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75"/>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75"/>
            <p:cNvSpPr/>
            <p:nvPr/>
          </p:nvSpPr>
          <p:spPr>
            <a:xfrm>
              <a:off x="2704286" y="1878151"/>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75"/>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75"/>
            <p:cNvSpPr/>
            <p:nvPr/>
          </p:nvSpPr>
          <p:spPr>
            <a:xfrm>
              <a:off x="2702059" y="1866460"/>
              <a:ext cx="149" cy="339"/>
            </a:xfrm>
            <a:custGeom>
              <a:rect b="b" l="l" r="r" t="t"/>
              <a:pathLst>
                <a:path extrusionOk="0" h="25" w="11">
                  <a:moveTo>
                    <a:pt x="0" y="0"/>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75"/>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75"/>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75"/>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75"/>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75"/>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75"/>
            <p:cNvSpPr/>
            <p:nvPr/>
          </p:nvSpPr>
          <p:spPr>
            <a:xfrm>
              <a:off x="2307063" y="178973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75"/>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75"/>
            <p:cNvSpPr/>
            <p:nvPr/>
          </p:nvSpPr>
          <p:spPr>
            <a:xfrm>
              <a:off x="2305827" y="178982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75"/>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75"/>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75"/>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75"/>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75"/>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75"/>
            <p:cNvSpPr/>
            <p:nvPr/>
          </p:nvSpPr>
          <p:spPr>
            <a:xfrm>
              <a:off x="2305637" y="178988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75"/>
            <p:cNvSpPr/>
            <p:nvPr/>
          </p:nvSpPr>
          <p:spPr>
            <a:xfrm>
              <a:off x="2306017" y="17897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75"/>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75"/>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75"/>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75"/>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75"/>
            <p:cNvSpPr/>
            <p:nvPr/>
          </p:nvSpPr>
          <p:spPr>
            <a:xfrm>
              <a:off x="2317422" y="1791784"/>
              <a:ext cx="584" cy="394"/>
            </a:xfrm>
            <a:custGeom>
              <a:rect b="b" l="l" r="r" t="t"/>
              <a:pathLst>
                <a:path extrusionOk="0" h="29" w="43">
                  <a:moveTo>
                    <a:pt x="1" y="28"/>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75"/>
            <p:cNvSpPr/>
            <p:nvPr/>
          </p:nvSpPr>
          <p:spPr>
            <a:xfrm>
              <a:off x="2308773" y="1792069"/>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75"/>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75"/>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75"/>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75"/>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75"/>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75"/>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75"/>
            <p:cNvSpPr/>
            <p:nvPr/>
          </p:nvSpPr>
          <p:spPr>
            <a:xfrm>
              <a:off x="2306397" y="1805701"/>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75"/>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75"/>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75"/>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75"/>
            <p:cNvSpPr/>
            <p:nvPr/>
          </p:nvSpPr>
          <p:spPr>
            <a:xfrm>
              <a:off x="2308868" y="1791404"/>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75"/>
            <p:cNvSpPr/>
            <p:nvPr/>
          </p:nvSpPr>
          <p:spPr>
            <a:xfrm>
              <a:off x="2307538" y="1802809"/>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75"/>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75"/>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75"/>
            <p:cNvSpPr/>
            <p:nvPr/>
          </p:nvSpPr>
          <p:spPr>
            <a:xfrm>
              <a:off x="2306248" y="1806041"/>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75"/>
            <p:cNvSpPr/>
            <p:nvPr/>
          </p:nvSpPr>
          <p:spPr>
            <a:xfrm>
              <a:off x="2306492" y="1805375"/>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75"/>
            <p:cNvSpPr/>
            <p:nvPr/>
          </p:nvSpPr>
          <p:spPr>
            <a:xfrm>
              <a:off x="2305393" y="1809652"/>
              <a:ext cx="109" cy="489"/>
            </a:xfrm>
            <a:custGeom>
              <a:rect b="b" l="l" r="r" t="t"/>
              <a:pathLst>
                <a:path extrusionOk="0" h="36" w="8">
                  <a:moveTo>
                    <a:pt x="1" y="36"/>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75"/>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75"/>
            <p:cNvSpPr/>
            <p:nvPr/>
          </p:nvSpPr>
          <p:spPr>
            <a:xfrm>
              <a:off x="2304917" y="181231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75"/>
            <p:cNvSpPr/>
            <p:nvPr/>
          </p:nvSpPr>
          <p:spPr>
            <a:xfrm>
              <a:off x="2305868" y="1807561"/>
              <a:ext cx="109" cy="394"/>
            </a:xfrm>
            <a:custGeom>
              <a:rect b="b" l="l" r="r" t="t"/>
              <a:pathLst>
                <a:path extrusionOk="0" h="29" w="8">
                  <a:moveTo>
                    <a:pt x="1" y="29"/>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75"/>
            <p:cNvSpPr/>
            <p:nvPr/>
          </p:nvSpPr>
          <p:spPr>
            <a:xfrm>
              <a:off x="2305732" y="1808186"/>
              <a:ext cx="109" cy="434"/>
            </a:xfrm>
            <a:custGeom>
              <a:rect b="b" l="l" r="r" t="t"/>
              <a:pathLst>
                <a:path extrusionOk="0" h="32" w="8">
                  <a:moveTo>
                    <a:pt x="0" y="32"/>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75"/>
            <p:cNvSpPr/>
            <p:nvPr/>
          </p:nvSpPr>
          <p:spPr>
            <a:xfrm>
              <a:off x="2305107" y="181136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75"/>
            <p:cNvSpPr/>
            <p:nvPr/>
          </p:nvSpPr>
          <p:spPr>
            <a:xfrm>
              <a:off x="2304782" y="1813359"/>
              <a:ext cx="109" cy="638"/>
            </a:xfrm>
            <a:custGeom>
              <a:rect b="b" l="l" r="r" t="t"/>
              <a:pathLst>
                <a:path extrusionOk="0" h="47" w="8">
                  <a:moveTo>
                    <a:pt x="0" y="4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75"/>
            <p:cNvSpPr/>
            <p:nvPr/>
          </p:nvSpPr>
          <p:spPr>
            <a:xfrm>
              <a:off x="2305257" y="1810467"/>
              <a:ext cx="109" cy="530"/>
            </a:xfrm>
            <a:custGeom>
              <a:rect b="b" l="l" r="r" t="t"/>
              <a:pathLst>
                <a:path extrusionOk="0" h="39" w="8">
                  <a:moveTo>
                    <a:pt x="0" y="39"/>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75"/>
            <p:cNvSpPr/>
            <p:nvPr/>
          </p:nvSpPr>
          <p:spPr>
            <a:xfrm>
              <a:off x="2305542" y="1808892"/>
              <a:ext cx="109" cy="489"/>
            </a:xfrm>
            <a:custGeom>
              <a:rect b="b" l="l" r="r" t="t"/>
              <a:pathLst>
                <a:path extrusionOk="0" h="36" w="8">
                  <a:moveTo>
                    <a:pt x="0" y="3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75"/>
            <p:cNvSpPr/>
            <p:nvPr/>
          </p:nvSpPr>
          <p:spPr>
            <a:xfrm>
              <a:off x="2306112" y="1806516"/>
              <a:ext cx="109" cy="339"/>
            </a:xfrm>
            <a:custGeom>
              <a:rect b="b" l="l" r="r" t="t"/>
              <a:pathLst>
                <a:path extrusionOk="0" h="25" w="8">
                  <a:moveTo>
                    <a:pt x="0" y="25"/>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75"/>
            <p:cNvSpPr/>
            <p:nvPr/>
          </p:nvSpPr>
          <p:spPr>
            <a:xfrm>
              <a:off x="2306017" y="1806991"/>
              <a:ext cx="54" cy="394"/>
            </a:xfrm>
            <a:custGeom>
              <a:rect b="b" l="l" r="r" t="t"/>
              <a:pathLst>
                <a:path extrusionOk="0" h="29" w="4">
                  <a:moveTo>
                    <a:pt x="0" y="29"/>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75"/>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75"/>
            <p:cNvSpPr/>
            <p:nvPr/>
          </p:nvSpPr>
          <p:spPr>
            <a:xfrm>
              <a:off x="2307633" y="180228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75"/>
            <p:cNvSpPr/>
            <p:nvPr/>
          </p:nvSpPr>
          <p:spPr>
            <a:xfrm>
              <a:off x="2307769" y="1801614"/>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75"/>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75"/>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75"/>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75"/>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75"/>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75"/>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75"/>
            <p:cNvSpPr/>
            <p:nvPr/>
          </p:nvSpPr>
          <p:spPr>
            <a:xfrm>
              <a:off x="2314530" y="1758886"/>
              <a:ext cx="14" cy="204"/>
            </a:xfrm>
            <a:custGeom>
              <a:rect b="b" l="l" r="r" t="t"/>
              <a:pathLst>
                <a:path extrusionOk="0" h="15" w="1">
                  <a:moveTo>
                    <a:pt x="0"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75"/>
            <p:cNvSpPr/>
            <p:nvPr/>
          </p:nvSpPr>
          <p:spPr>
            <a:xfrm>
              <a:off x="2314625" y="1758275"/>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75"/>
            <p:cNvSpPr/>
            <p:nvPr/>
          </p:nvSpPr>
          <p:spPr>
            <a:xfrm>
              <a:off x="2314571" y="1758601"/>
              <a:ext cx="14" cy="204"/>
            </a:xfrm>
            <a:custGeom>
              <a:rect b="b" l="l" r="r" t="t"/>
              <a:pathLst>
                <a:path extrusionOk="0" h="15" w="1">
                  <a:moveTo>
                    <a:pt x="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75"/>
            <p:cNvSpPr/>
            <p:nvPr/>
          </p:nvSpPr>
          <p:spPr>
            <a:xfrm>
              <a:off x="2314435" y="1759171"/>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75"/>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75"/>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75"/>
            <p:cNvSpPr/>
            <p:nvPr/>
          </p:nvSpPr>
          <p:spPr>
            <a:xfrm>
              <a:off x="2313811" y="1760556"/>
              <a:ext cx="149" cy="149"/>
            </a:xfrm>
            <a:custGeom>
              <a:rect b="b" l="l" r="r" t="t"/>
              <a:pathLst>
                <a:path extrusionOk="0" h="11" w="11">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75"/>
            <p:cNvSpPr/>
            <p:nvPr/>
          </p:nvSpPr>
          <p:spPr>
            <a:xfrm>
              <a:off x="2313580" y="17607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75"/>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75"/>
            <p:cNvSpPr/>
            <p:nvPr/>
          </p:nvSpPr>
          <p:spPr>
            <a:xfrm>
              <a:off x="2312236" y="176160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75"/>
            <p:cNvSpPr/>
            <p:nvPr/>
          </p:nvSpPr>
          <p:spPr>
            <a:xfrm>
              <a:off x="2314001" y="1760312"/>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75"/>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75"/>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75"/>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75"/>
            <p:cNvSpPr/>
            <p:nvPr/>
          </p:nvSpPr>
          <p:spPr>
            <a:xfrm>
              <a:off x="2313335" y="1761031"/>
              <a:ext cx="204" cy="109"/>
            </a:xfrm>
            <a:custGeom>
              <a:rect b="b" l="l" r="r" t="t"/>
              <a:pathLst>
                <a:path extrusionOk="0" h="8" w="15">
                  <a:moveTo>
                    <a:pt x="1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75"/>
            <p:cNvSpPr/>
            <p:nvPr/>
          </p:nvSpPr>
          <p:spPr>
            <a:xfrm>
              <a:off x="2360911" y="1713591"/>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75"/>
            <p:cNvSpPr/>
            <p:nvPr/>
          </p:nvSpPr>
          <p:spPr>
            <a:xfrm>
              <a:off x="2360531" y="1713686"/>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75"/>
            <p:cNvSpPr/>
            <p:nvPr/>
          </p:nvSpPr>
          <p:spPr>
            <a:xfrm>
              <a:off x="2361291" y="1713442"/>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75"/>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75"/>
            <p:cNvSpPr/>
            <p:nvPr/>
          </p:nvSpPr>
          <p:spPr>
            <a:xfrm>
              <a:off x="2358725" y="1713917"/>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75"/>
            <p:cNvSpPr/>
            <p:nvPr/>
          </p:nvSpPr>
          <p:spPr>
            <a:xfrm>
              <a:off x="2354163" y="1713822"/>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75"/>
            <p:cNvSpPr/>
            <p:nvPr/>
          </p:nvSpPr>
          <p:spPr>
            <a:xfrm>
              <a:off x="2353552" y="1713781"/>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75"/>
            <p:cNvSpPr/>
            <p:nvPr/>
          </p:nvSpPr>
          <p:spPr>
            <a:xfrm>
              <a:off x="2359200" y="1713876"/>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75"/>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75"/>
            <p:cNvSpPr/>
            <p:nvPr/>
          </p:nvSpPr>
          <p:spPr>
            <a:xfrm>
              <a:off x="2354788" y="171387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75"/>
            <p:cNvSpPr/>
            <p:nvPr/>
          </p:nvSpPr>
          <p:spPr>
            <a:xfrm>
              <a:off x="2355358"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75"/>
            <p:cNvSpPr/>
            <p:nvPr/>
          </p:nvSpPr>
          <p:spPr>
            <a:xfrm>
              <a:off x="2357680"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75"/>
            <p:cNvSpPr/>
            <p:nvPr/>
          </p:nvSpPr>
          <p:spPr>
            <a:xfrm>
              <a:off x="2359675" y="171382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75"/>
            <p:cNvSpPr/>
            <p:nvPr/>
          </p:nvSpPr>
          <p:spPr>
            <a:xfrm>
              <a:off x="2358209"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75"/>
            <p:cNvSpPr/>
            <p:nvPr/>
          </p:nvSpPr>
          <p:spPr>
            <a:xfrm>
              <a:off x="235653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75"/>
            <p:cNvSpPr/>
            <p:nvPr/>
          </p:nvSpPr>
          <p:spPr>
            <a:xfrm>
              <a:off x="2360110" y="1713781"/>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75"/>
            <p:cNvSpPr/>
            <p:nvPr/>
          </p:nvSpPr>
          <p:spPr>
            <a:xfrm>
              <a:off x="2357299"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75"/>
            <p:cNvSpPr/>
            <p:nvPr/>
          </p:nvSpPr>
          <p:spPr>
            <a:xfrm>
              <a:off x="235596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75"/>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75"/>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75"/>
            <p:cNvSpPr/>
            <p:nvPr/>
          </p:nvSpPr>
          <p:spPr>
            <a:xfrm>
              <a:off x="2633846" y="1775002"/>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75"/>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75"/>
            <p:cNvSpPr/>
            <p:nvPr/>
          </p:nvSpPr>
          <p:spPr>
            <a:xfrm>
              <a:off x="2634891" y="1778858"/>
              <a:ext cx="14" cy="95"/>
            </a:xfrm>
            <a:custGeom>
              <a:rect b="b" l="l" r="r" t="t"/>
              <a:pathLst>
                <a:path extrusionOk="0" h="7"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75"/>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75"/>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75"/>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75"/>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75"/>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75"/>
            <p:cNvSpPr/>
            <p:nvPr/>
          </p:nvSpPr>
          <p:spPr>
            <a:xfrm>
              <a:off x="2991817" y="1742539"/>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75"/>
            <p:cNvSpPr/>
            <p:nvPr/>
          </p:nvSpPr>
          <p:spPr>
            <a:xfrm>
              <a:off x="2987920" y="1742769"/>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75"/>
            <p:cNvSpPr/>
            <p:nvPr/>
          </p:nvSpPr>
          <p:spPr>
            <a:xfrm>
              <a:off x="2992387" y="1742294"/>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75"/>
            <p:cNvSpPr/>
            <p:nvPr/>
          </p:nvSpPr>
          <p:spPr>
            <a:xfrm>
              <a:off x="2980547" y="1745770"/>
              <a:ext cx="774" cy="584"/>
            </a:xfrm>
            <a:custGeom>
              <a:rect b="b" l="l" r="r" t="t"/>
              <a:pathLst>
                <a:path extrusionOk="0" h="43" w="57">
                  <a:moveTo>
                    <a:pt x="57"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75"/>
            <p:cNvSpPr/>
            <p:nvPr/>
          </p:nvSpPr>
          <p:spPr>
            <a:xfrm>
              <a:off x="2979556" y="1746476"/>
              <a:ext cx="815" cy="584"/>
            </a:xfrm>
            <a:custGeom>
              <a:rect b="b" l="l" r="r" t="t"/>
              <a:pathLst>
                <a:path extrusionOk="0" h="43" w="60">
                  <a:moveTo>
                    <a:pt x="60" y="1"/>
                  </a:move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75"/>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75"/>
            <p:cNvSpPr/>
            <p:nvPr/>
          </p:nvSpPr>
          <p:spPr>
            <a:xfrm>
              <a:off x="2989101" y="1742674"/>
              <a:ext cx="1398" cy="14"/>
            </a:xfrm>
            <a:custGeom>
              <a:rect b="b" l="l" r="r" t="t"/>
              <a:pathLst>
                <a:path extrusionOk="0" h="1" w="103">
                  <a:moveTo>
                    <a:pt x="10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75"/>
            <p:cNvSpPr/>
            <p:nvPr/>
          </p:nvSpPr>
          <p:spPr>
            <a:xfrm>
              <a:off x="2993052" y="17419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75"/>
            <p:cNvSpPr/>
            <p:nvPr/>
          </p:nvSpPr>
          <p:spPr>
            <a:xfrm>
              <a:off x="2991111" y="174267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75"/>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75"/>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75"/>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75"/>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75"/>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75"/>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75"/>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75"/>
            <p:cNvSpPr/>
            <p:nvPr/>
          </p:nvSpPr>
          <p:spPr>
            <a:xfrm>
              <a:off x="2728671" y="1883663"/>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75"/>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75"/>
            <p:cNvSpPr/>
            <p:nvPr/>
          </p:nvSpPr>
          <p:spPr>
            <a:xfrm>
              <a:off x="2728155" y="1883989"/>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75"/>
            <p:cNvSpPr/>
            <p:nvPr/>
          </p:nvSpPr>
          <p:spPr>
            <a:xfrm>
              <a:off x="2728820" y="1883568"/>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75"/>
            <p:cNvSpPr/>
            <p:nvPr/>
          </p:nvSpPr>
          <p:spPr>
            <a:xfrm>
              <a:off x="2728440" y="1883799"/>
              <a:ext cx="149" cy="109"/>
            </a:xfrm>
            <a:custGeom>
              <a:rect b="b" l="l" r="r" t="t"/>
              <a:pathLst>
                <a:path extrusionOk="0" h="8" w="11">
                  <a:moveTo>
                    <a:pt x="0"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75"/>
            <p:cNvSpPr/>
            <p:nvPr/>
          </p:nvSpPr>
          <p:spPr>
            <a:xfrm>
              <a:off x="2727341" y="1884518"/>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75"/>
            <p:cNvSpPr/>
            <p:nvPr/>
          </p:nvSpPr>
          <p:spPr>
            <a:xfrm>
              <a:off x="2727775" y="188423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75"/>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75"/>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75"/>
            <p:cNvSpPr/>
            <p:nvPr/>
          </p:nvSpPr>
          <p:spPr>
            <a:xfrm>
              <a:off x="2733668" y="18746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75"/>
            <p:cNvSpPr/>
            <p:nvPr/>
          </p:nvSpPr>
          <p:spPr>
            <a:xfrm>
              <a:off x="2760334" y="1831037"/>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75"/>
            <p:cNvSpPr/>
            <p:nvPr/>
          </p:nvSpPr>
          <p:spPr>
            <a:xfrm>
              <a:off x="2760565" y="183080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75"/>
            <p:cNvSpPr/>
            <p:nvPr/>
          </p:nvSpPr>
          <p:spPr>
            <a:xfrm>
              <a:off x="2760945" y="183023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75"/>
            <p:cNvSpPr/>
            <p:nvPr/>
          </p:nvSpPr>
          <p:spPr>
            <a:xfrm>
              <a:off x="2760089" y="1831227"/>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75"/>
            <p:cNvSpPr/>
            <p:nvPr/>
          </p:nvSpPr>
          <p:spPr>
            <a:xfrm>
              <a:off x="2760755" y="1830521"/>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75"/>
            <p:cNvSpPr/>
            <p:nvPr/>
          </p:nvSpPr>
          <p:spPr>
            <a:xfrm>
              <a:off x="2761135" y="1829951"/>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75"/>
            <p:cNvSpPr/>
            <p:nvPr/>
          </p:nvSpPr>
          <p:spPr>
            <a:xfrm>
              <a:off x="2755297" y="18362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75"/>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75"/>
            <p:cNvSpPr/>
            <p:nvPr/>
          </p:nvSpPr>
          <p:spPr>
            <a:xfrm>
              <a:off x="2731903" y="1878151"/>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75"/>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75"/>
            <p:cNvSpPr/>
            <p:nvPr/>
          </p:nvSpPr>
          <p:spPr>
            <a:xfrm>
              <a:off x="2755527" y="1836128"/>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75"/>
            <p:cNvSpPr/>
            <p:nvPr/>
          </p:nvSpPr>
          <p:spPr>
            <a:xfrm>
              <a:off x="2761990" y="1827805"/>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75"/>
            <p:cNvSpPr/>
            <p:nvPr/>
          </p:nvSpPr>
          <p:spPr>
            <a:xfrm>
              <a:off x="2762045" y="1827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75"/>
            <p:cNvSpPr/>
            <p:nvPr/>
          </p:nvSpPr>
          <p:spPr>
            <a:xfrm>
              <a:off x="2732717" y="187771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75"/>
            <p:cNvSpPr/>
            <p:nvPr/>
          </p:nvSpPr>
          <p:spPr>
            <a:xfrm>
              <a:off x="2761895" y="1828050"/>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75"/>
            <p:cNvSpPr/>
            <p:nvPr/>
          </p:nvSpPr>
          <p:spPr>
            <a:xfrm>
              <a:off x="2761325" y="182966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75"/>
            <p:cNvSpPr/>
            <p:nvPr/>
          </p:nvSpPr>
          <p:spPr>
            <a:xfrm>
              <a:off x="2732188" y="187805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75"/>
            <p:cNvSpPr/>
            <p:nvPr/>
          </p:nvSpPr>
          <p:spPr>
            <a:xfrm>
              <a:off x="2761855" y="1828335"/>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75"/>
            <p:cNvSpPr/>
            <p:nvPr/>
          </p:nvSpPr>
          <p:spPr>
            <a:xfrm>
              <a:off x="2761474" y="18292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75"/>
            <p:cNvSpPr/>
            <p:nvPr/>
          </p:nvSpPr>
          <p:spPr>
            <a:xfrm>
              <a:off x="2761610" y="1828905"/>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75"/>
            <p:cNvSpPr/>
            <p:nvPr/>
          </p:nvSpPr>
          <p:spPr>
            <a:xfrm>
              <a:off x="2761705" y="1828620"/>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75"/>
            <p:cNvSpPr/>
            <p:nvPr/>
          </p:nvSpPr>
          <p:spPr>
            <a:xfrm>
              <a:off x="2732473" y="187790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75"/>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75"/>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75"/>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75"/>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75"/>
            <p:cNvSpPr/>
            <p:nvPr/>
          </p:nvSpPr>
          <p:spPr>
            <a:xfrm>
              <a:off x="2713179" y="1838314"/>
              <a:ext cx="489" cy="163"/>
            </a:xfrm>
            <a:custGeom>
              <a:rect b="b" l="l" r="r" t="t"/>
              <a:pathLst>
                <a:path extrusionOk="0" h="12" w="36">
                  <a:moveTo>
                    <a:pt x="36"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75"/>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75"/>
            <p:cNvSpPr/>
            <p:nvPr/>
          </p:nvSpPr>
          <p:spPr>
            <a:xfrm>
              <a:off x="2713804" y="1838504"/>
              <a:ext cx="489" cy="163"/>
            </a:xfrm>
            <a:custGeom>
              <a:rect b="b" l="l" r="r" t="t"/>
              <a:pathLst>
                <a:path extrusionOk="0" h="12" w="36">
                  <a:moveTo>
                    <a:pt x="35"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75"/>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75"/>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75"/>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75"/>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75"/>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75"/>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75"/>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75"/>
            <p:cNvSpPr/>
            <p:nvPr/>
          </p:nvSpPr>
          <p:spPr>
            <a:xfrm>
              <a:off x="2816708" y="1965033"/>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75"/>
            <p:cNvSpPr/>
            <p:nvPr/>
          </p:nvSpPr>
          <p:spPr>
            <a:xfrm>
              <a:off x="2815798" y="1965563"/>
              <a:ext cx="299" cy="149"/>
            </a:xfrm>
            <a:custGeom>
              <a:rect b="b" l="l" r="r" t="t"/>
              <a:pathLst>
                <a:path extrusionOk="0" h="11" w="22">
                  <a:moveTo>
                    <a:pt x="22"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75"/>
            <p:cNvSpPr/>
            <p:nvPr/>
          </p:nvSpPr>
          <p:spPr>
            <a:xfrm>
              <a:off x="2817033" y="1964802"/>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75"/>
            <p:cNvSpPr/>
            <p:nvPr/>
          </p:nvSpPr>
          <p:spPr>
            <a:xfrm>
              <a:off x="2815133" y="1965848"/>
              <a:ext cx="448" cy="204"/>
            </a:xfrm>
            <a:custGeom>
              <a:rect b="b" l="l" r="r" t="t"/>
              <a:pathLst>
                <a:path extrusionOk="0" h="15" w="33">
                  <a:moveTo>
                    <a:pt x="32"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75"/>
            <p:cNvSpPr/>
            <p:nvPr/>
          </p:nvSpPr>
          <p:spPr>
            <a:xfrm>
              <a:off x="2816273" y="1965277"/>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75"/>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75"/>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75"/>
            <p:cNvSpPr/>
            <p:nvPr/>
          </p:nvSpPr>
          <p:spPr>
            <a:xfrm>
              <a:off x="2818364" y="1963702"/>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75"/>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75"/>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75"/>
            <p:cNvSpPr/>
            <p:nvPr/>
          </p:nvSpPr>
          <p:spPr>
            <a:xfrm>
              <a:off x="2817373" y="1964612"/>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75"/>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75"/>
            <p:cNvSpPr/>
            <p:nvPr/>
          </p:nvSpPr>
          <p:spPr>
            <a:xfrm>
              <a:off x="2818133" y="1963947"/>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75"/>
            <p:cNvSpPr/>
            <p:nvPr/>
          </p:nvSpPr>
          <p:spPr>
            <a:xfrm>
              <a:off x="2817848" y="1964273"/>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75"/>
            <p:cNvSpPr/>
            <p:nvPr/>
          </p:nvSpPr>
          <p:spPr>
            <a:xfrm>
              <a:off x="2817604" y="1964422"/>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75"/>
            <p:cNvSpPr/>
            <p:nvPr/>
          </p:nvSpPr>
          <p:spPr>
            <a:xfrm>
              <a:off x="2817984" y="196408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75"/>
            <p:cNvSpPr/>
            <p:nvPr/>
          </p:nvSpPr>
          <p:spPr>
            <a:xfrm>
              <a:off x="2818228" y="1963852"/>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75"/>
            <p:cNvSpPr/>
            <p:nvPr/>
          </p:nvSpPr>
          <p:spPr>
            <a:xfrm>
              <a:off x="2818323" y="1963757"/>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75"/>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75"/>
            <p:cNvSpPr/>
            <p:nvPr/>
          </p:nvSpPr>
          <p:spPr>
            <a:xfrm>
              <a:off x="2786525" y="18854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75"/>
            <p:cNvSpPr/>
            <p:nvPr/>
          </p:nvSpPr>
          <p:spPr>
            <a:xfrm>
              <a:off x="2788086" y="188299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75"/>
            <p:cNvSpPr/>
            <p:nvPr/>
          </p:nvSpPr>
          <p:spPr>
            <a:xfrm>
              <a:off x="2785615" y="1887981"/>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75"/>
            <p:cNvSpPr/>
            <p:nvPr/>
          </p:nvSpPr>
          <p:spPr>
            <a:xfrm>
              <a:off x="2788996" y="1881857"/>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75"/>
            <p:cNvSpPr/>
            <p:nvPr/>
          </p:nvSpPr>
          <p:spPr>
            <a:xfrm>
              <a:off x="2788371" y="1882618"/>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75"/>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75"/>
            <p:cNvSpPr/>
            <p:nvPr/>
          </p:nvSpPr>
          <p:spPr>
            <a:xfrm>
              <a:off x="2786376" y="1885795"/>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75"/>
            <p:cNvSpPr/>
            <p:nvPr/>
          </p:nvSpPr>
          <p:spPr>
            <a:xfrm>
              <a:off x="2786280" y="1886039"/>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75"/>
            <p:cNvSpPr/>
            <p:nvPr/>
          </p:nvSpPr>
          <p:spPr>
            <a:xfrm>
              <a:off x="2787801" y="188337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75"/>
            <p:cNvSpPr/>
            <p:nvPr/>
          </p:nvSpPr>
          <p:spPr>
            <a:xfrm>
              <a:off x="2788657" y="1882237"/>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75"/>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75"/>
            <p:cNvSpPr/>
            <p:nvPr/>
          </p:nvSpPr>
          <p:spPr>
            <a:xfrm>
              <a:off x="2785289" y="188832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75"/>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75"/>
            <p:cNvSpPr/>
            <p:nvPr/>
          </p:nvSpPr>
          <p:spPr>
            <a:xfrm>
              <a:off x="2785860" y="1887601"/>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75"/>
            <p:cNvSpPr/>
            <p:nvPr/>
          </p:nvSpPr>
          <p:spPr>
            <a:xfrm>
              <a:off x="2787570" y="1883758"/>
              <a:ext cx="109" cy="204"/>
            </a:xfrm>
            <a:custGeom>
              <a:rect b="b" l="l" r="r" t="t"/>
              <a:pathLst>
                <a:path extrusionOk="0" h="15" w="8">
                  <a:moveTo>
                    <a:pt x="7"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75"/>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75"/>
            <p:cNvSpPr/>
            <p:nvPr/>
          </p:nvSpPr>
          <p:spPr>
            <a:xfrm>
              <a:off x="2787285" y="1884138"/>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75"/>
            <p:cNvSpPr/>
            <p:nvPr/>
          </p:nvSpPr>
          <p:spPr>
            <a:xfrm>
              <a:off x="2787041" y="1884464"/>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75"/>
            <p:cNvSpPr/>
            <p:nvPr/>
          </p:nvSpPr>
          <p:spPr>
            <a:xfrm>
              <a:off x="2786851" y="188484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75"/>
            <p:cNvSpPr/>
            <p:nvPr/>
          </p:nvSpPr>
          <p:spPr>
            <a:xfrm>
              <a:off x="2786715" y="1885184"/>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75"/>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75"/>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75"/>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75"/>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75"/>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75"/>
            <p:cNvSpPr/>
            <p:nvPr/>
          </p:nvSpPr>
          <p:spPr>
            <a:xfrm>
              <a:off x="2832960" y="1935570"/>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75"/>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75"/>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75"/>
            <p:cNvSpPr/>
            <p:nvPr/>
          </p:nvSpPr>
          <p:spPr>
            <a:xfrm>
              <a:off x="2833489" y="1935570"/>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75"/>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75"/>
            <p:cNvSpPr/>
            <p:nvPr/>
          </p:nvSpPr>
          <p:spPr>
            <a:xfrm>
              <a:off x="2834671" y="1935230"/>
              <a:ext cx="353" cy="163"/>
            </a:xfrm>
            <a:custGeom>
              <a:rect b="b" l="l" r="r" t="t"/>
              <a:pathLst>
                <a:path extrusionOk="0" h="12" w="26">
                  <a:moveTo>
                    <a:pt x="2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75"/>
            <p:cNvSpPr/>
            <p:nvPr/>
          </p:nvSpPr>
          <p:spPr>
            <a:xfrm>
              <a:off x="2834060" y="1935421"/>
              <a:ext cx="339" cy="109"/>
            </a:xfrm>
            <a:custGeom>
              <a:rect b="b" l="l" r="r" t="t"/>
              <a:pathLst>
                <a:path extrusionOk="0" h="8" w="25">
                  <a:moveTo>
                    <a:pt x="2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75"/>
            <p:cNvSpPr/>
            <p:nvPr/>
          </p:nvSpPr>
          <p:spPr>
            <a:xfrm>
              <a:off x="2835241" y="1934945"/>
              <a:ext cx="353" cy="204"/>
            </a:xfrm>
            <a:custGeom>
              <a:rect b="b" l="l" r="r" t="t"/>
              <a:pathLst>
                <a:path extrusionOk="0" h="15" w="26">
                  <a:moveTo>
                    <a:pt x="25"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75"/>
            <p:cNvSpPr/>
            <p:nvPr/>
          </p:nvSpPr>
          <p:spPr>
            <a:xfrm>
              <a:off x="2836056" y="1934714"/>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75"/>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75"/>
            <p:cNvSpPr/>
            <p:nvPr/>
          </p:nvSpPr>
          <p:spPr>
            <a:xfrm>
              <a:off x="2774359" y="1962182"/>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75"/>
            <p:cNvSpPr/>
            <p:nvPr/>
          </p:nvSpPr>
          <p:spPr>
            <a:xfrm>
              <a:off x="2774115" y="1962657"/>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75"/>
            <p:cNvSpPr/>
            <p:nvPr/>
          </p:nvSpPr>
          <p:spPr>
            <a:xfrm>
              <a:off x="2774590" y="1961761"/>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75"/>
            <p:cNvSpPr/>
            <p:nvPr/>
          </p:nvSpPr>
          <p:spPr>
            <a:xfrm>
              <a:off x="2775595" y="1959521"/>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75"/>
            <p:cNvSpPr/>
            <p:nvPr/>
          </p:nvSpPr>
          <p:spPr>
            <a:xfrm>
              <a:off x="2775310" y="1960145"/>
              <a:ext cx="149" cy="394"/>
            </a:xfrm>
            <a:custGeom>
              <a:rect b="b" l="l" r="r" t="t"/>
              <a:pathLst>
                <a:path extrusionOk="0" h="29" w="11">
                  <a:moveTo>
                    <a:pt x="0" y="2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75"/>
            <p:cNvSpPr/>
            <p:nvPr/>
          </p:nvSpPr>
          <p:spPr>
            <a:xfrm>
              <a:off x="2775065" y="1960756"/>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75"/>
            <p:cNvSpPr/>
            <p:nvPr/>
          </p:nvSpPr>
          <p:spPr>
            <a:xfrm>
              <a:off x="2774835" y="1961286"/>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75"/>
            <p:cNvSpPr/>
            <p:nvPr/>
          </p:nvSpPr>
          <p:spPr>
            <a:xfrm>
              <a:off x="2773884" y="1963091"/>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75"/>
            <p:cNvSpPr/>
            <p:nvPr/>
          </p:nvSpPr>
          <p:spPr>
            <a:xfrm>
              <a:off x="2772268" y="1965087"/>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75"/>
            <p:cNvSpPr/>
            <p:nvPr/>
          </p:nvSpPr>
          <p:spPr>
            <a:xfrm>
              <a:off x="2772839" y="1964517"/>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75"/>
            <p:cNvSpPr/>
            <p:nvPr/>
          </p:nvSpPr>
          <p:spPr>
            <a:xfrm>
              <a:off x="2771983" y="1965318"/>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75"/>
            <p:cNvSpPr/>
            <p:nvPr/>
          </p:nvSpPr>
          <p:spPr>
            <a:xfrm>
              <a:off x="2773599" y="1963512"/>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75"/>
            <p:cNvSpPr/>
            <p:nvPr/>
          </p:nvSpPr>
          <p:spPr>
            <a:xfrm>
              <a:off x="2773070" y="1964178"/>
              <a:ext cx="163" cy="204"/>
            </a:xfrm>
            <a:custGeom>
              <a:rect b="b" l="l" r="r" t="t"/>
              <a:pathLst>
                <a:path extrusionOk="0" h="15" w="12">
                  <a:moveTo>
                    <a:pt x="1"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75"/>
            <p:cNvSpPr/>
            <p:nvPr/>
          </p:nvSpPr>
          <p:spPr>
            <a:xfrm>
              <a:off x="2773355" y="1963852"/>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75"/>
            <p:cNvSpPr/>
            <p:nvPr/>
          </p:nvSpPr>
          <p:spPr>
            <a:xfrm>
              <a:off x="2776776" y="1956384"/>
              <a:ext cx="68" cy="299"/>
            </a:xfrm>
            <a:custGeom>
              <a:rect b="b" l="l" r="r" t="t"/>
              <a:pathLst>
                <a:path extrusionOk="0" h="22" w="5">
                  <a:moveTo>
                    <a:pt x="1" y="22"/>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75"/>
            <p:cNvSpPr/>
            <p:nvPr/>
          </p:nvSpPr>
          <p:spPr>
            <a:xfrm>
              <a:off x="2777496" y="1954062"/>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75"/>
            <p:cNvSpPr/>
            <p:nvPr/>
          </p:nvSpPr>
          <p:spPr>
            <a:xfrm>
              <a:off x="2777632" y="1953628"/>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75"/>
            <p:cNvSpPr/>
            <p:nvPr/>
          </p:nvSpPr>
          <p:spPr>
            <a:xfrm>
              <a:off x="2776926" y="1955909"/>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75"/>
            <p:cNvSpPr/>
            <p:nvPr/>
          </p:nvSpPr>
          <p:spPr>
            <a:xfrm>
              <a:off x="2777251" y="1954959"/>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75"/>
            <p:cNvSpPr/>
            <p:nvPr/>
          </p:nvSpPr>
          <p:spPr>
            <a:xfrm>
              <a:off x="2777781" y="195324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75"/>
            <p:cNvSpPr/>
            <p:nvPr/>
          </p:nvSpPr>
          <p:spPr>
            <a:xfrm>
              <a:off x="2777061" y="1955434"/>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75"/>
            <p:cNvSpPr/>
            <p:nvPr/>
          </p:nvSpPr>
          <p:spPr>
            <a:xfrm>
              <a:off x="2776586" y="1956914"/>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75"/>
            <p:cNvSpPr/>
            <p:nvPr/>
          </p:nvSpPr>
          <p:spPr>
            <a:xfrm>
              <a:off x="2776206" y="19579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75"/>
            <p:cNvSpPr/>
            <p:nvPr/>
          </p:nvSpPr>
          <p:spPr>
            <a:xfrm>
              <a:off x="2776016" y="195847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75"/>
            <p:cNvSpPr/>
            <p:nvPr/>
          </p:nvSpPr>
          <p:spPr>
            <a:xfrm>
              <a:off x="2776396" y="1957430"/>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75"/>
            <p:cNvSpPr/>
            <p:nvPr/>
          </p:nvSpPr>
          <p:spPr>
            <a:xfrm>
              <a:off x="2777401" y="1954483"/>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75"/>
            <p:cNvSpPr/>
            <p:nvPr/>
          </p:nvSpPr>
          <p:spPr>
            <a:xfrm>
              <a:off x="2772554" y="1964802"/>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75"/>
            <p:cNvSpPr/>
            <p:nvPr/>
          </p:nvSpPr>
          <p:spPr>
            <a:xfrm>
              <a:off x="2775826" y="1959005"/>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75"/>
            <p:cNvSpPr/>
            <p:nvPr/>
          </p:nvSpPr>
          <p:spPr>
            <a:xfrm>
              <a:off x="2771698" y="196550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75"/>
            <p:cNvSpPr/>
            <p:nvPr/>
          </p:nvSpPr>
          <p:spPr>
            <a:xfrm>
              <a:off x="2800401" y="1951917"/>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75"/>
            <p:cNvSpPr/>
            <p:nvPr/>
          </p:nvSpPr>
          <p:spPr>
            <a:xfrm>
              <a:off x="2800591" y="195258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75"/>
            <p:cNvSpPr/>
            <p:nvPr/>
          </p:nvSpPr>
          <p:spPr>
            <a:xfrm>
              <a:off x="2800591" y="195301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75"/>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75"/>
            <p:cNvSpPr/>
            <p:nvPr/>
          </p:nvSpPr>
          <p:spPr>
            <a:xfrm>
              <a:off x="2800550" y="19522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75"/>
            <p:cNvSpPr/>
            <p:nvPr/>
          </p:nvSpPr>
          <p:spPr>
            <a:xfrm>
              <a:off x="2783293" y="189064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75"/>
            <p:cNvSpPr/>
            <p:nvPr/>
          </p:nvSpPr>
          <p:spPr>
            <a:xfrm>
              <a:off x="2821609" y="1933425"/>
              <a:ext cx="0" cy="109"/>
            </a:xfrm>
            <a:custGeom>
              <a:rect b="b" l="l" r="r" t="t"/>
              <a:pathLst>
                <a:path extrusionOk="0" h="8" w="0">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75"/>
            <p:cNvSpPr/>
            <p:nvPr/>
          </p:nvSpPr>
          <p:spPr>
            <a:xfrm>
              <a:off x="2821555" y="193285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75"/>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75"/>
            <p:cNvSpPr/>
            <p:nvPr/>
          </p:nvSpPr>
          <p:spPr>
            <a:xfrm>
              <a:off x="2782913" y="1890262"/>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75"/>
            <p:cNvSpPr/>
            <p:nvPr/>
          </p:nvSpPr>
          <p:spPr>
            <a:xfrm>
              <a:off x="2783198" y="1890547"/>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75"/>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75"/>
            <p:cNvSpPr/>
            <p:nvPr/>
          </p:nvSpPr>
          <p:spPr>
            <a:xfrm>
              <a:off x="2821650" y="1933995"/>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75"/>
            <p:cNvSpPr/>
            <p:nvPr/>
          </p:nvSpPr>
          <p:spPr>
            <a:xfrm>
              <a:off x="2782574" y="18899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75"/>
            <p:cNvSpPr/>
            <p:nvPr/>
          </p:nvSpPr>
          <p:spPr>
            <a:xfrm>
              <a:off x="2782723" y="1890072"/>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75"/>
            <p:cNvSpPr/>
            <p:nvPr/>
          </p:nvSpPr>
          <p:spPr>
            <a:xfrm>
              <a:off x="2783103" y="1890411"/>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75"/>
            <p:cNvSpPr/>
            <p:nvPr/>
          </p:nvSpPr>
          <p:spPr>
            <a:xfrm>
              <a:off x="2783334" y="1890696"/>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75"/>
            <p:cNvSpPr/>
            <p:nvPr/>
          </p:nvSpPr>
          <p:spPr>
            <a:xfrm>
              <a:off x="2821324" y="1935950"/>
              <a:ext cx="0" cy="14"/>
            </a:xfrm>
            <a:custGeom>
              <a:rect b="b" l="l" r="r" t="t"/>
              <a:pathLst>
                <a:path extrusionOk="0" h="1" w="0">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75"/>
            <p:cNvSpPr/>
            <p:nvPr/>
          </p:nvSpPr>
          <p:spPr>
            <a:xfrm>
              <a:off x="2821609" y="1934945"/>
              <a:ext cx="0" cy="68"/>
            </a:xfrm>
            <a:custGeom>
              <a:rect b="b" l="l" r="r" t="t"/>
              <a:pathLst>
                <a:path extrusionOk="0" h="5" w="0">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75"/>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75"/>
            <p:cNvSpPr/>
            <p:nvPr/>
          </p:nvSpPr>
          <p:spPr>
            <a:xfrm>
              <a:off x="2821039" y="1936330"/>
              <a:ext cx="0" cy="54"/>
            </a:xfrm>
            <a:custGeom>
              <a:rect b="b" l="l" r="r" t="t"/>
              <a:pathLst>
                <a:path extrusionOk="0" h="4" w="0">
                  <a:moveTo>
                    <a:pt x="0" y="4"/>
                  </a:moveTo>
                  <a:lnTo>
                    <a:pt x="0"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75"/>
            <p:cNvSpPr/>
            <p:nvPr/>
          </p:nvSpPr>
          <p:spPr>
            <a:xfrm>
              <a:off x="2821460" y="1935421"/>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75"/>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75"/>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75"/>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75"/>
            <p:cNvSpPr/>
            <p:nvPr/>
          </p:nvSpPr>
          <p:spPr>
            <a:xfrm>
              <a:off x="2186141" y="168088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75"/>
            <p:cNvSpPr/>
            <p:nvPr/>
          </p:nvSpPr>
          <p:spPr>
            <a:xfrm>
              <a:off x="2187187" y="1681358"/>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75"/>
            <p:cNvSpPr/>
            <p:nvPr/>
          </p:nvSpPr>
          <p:spPr>
            <a:xfrm>
              <a:off x="2188327" y="1682024"/>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75"/>
            <p:cNvSpPr/>
            <p:nvPr/>
          </p:nvSpPr>
          <p:spPr>
            <a:xfrm>
              <a:off x="2185571" y="1680652"/>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75"/>
            <p:cNvSpPr/>
            <p:nvPr/>
          </p:nvSpPr>
          <p:spPr>
            <a:xfrm>
              <a:off x="2186657" y="168112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75"/>
            <p:cNvSpPr/>
            <p:nvPr/>
          </p:nvSpPr>
          <p:spPr>
            <a:xfrm>
              <a:off x="2184756" y="1680313"/>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75"/>
            <p:cNvSpPr/>
            <p:nvPr/>
          </p:nvSpPr>
          <p:spPr>
            <a:xfrm>
              <a:off x="2185137" y="1680462"/>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75"/>
            <p:cNvSpPr/>
            <p:nvPr/>
          </p:nvSpPr>
          <p:spPr>
            <a:xfrm>
              <a:off x="2183616" y="167989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75"/>
            <p:cNvSpPr/>
            <p:nvPr/>
          </p:nvSpPr>
          <p:spPr>
            <a:xfrm>
              <a:off x="2175347" y="1698615"/>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75"/>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75"/>
            <p:cNvSpPr/>
            <p:nvPr/>
          </p:nvSpPr>
          <p:spPr>
            <a:xfrm>
              <a:off x="2187703" y="1681698"/>
              <a:ext cx="258" cy="109"/>
            </a:xfrm>
            <a:custGeom>
              <a:rect b="b" l="l" r="r" t="t"/>
              <a:pathLst>
                <a:path extrusionOk="0" h="8" w="19">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75"/>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75"/>
            <p:cNvSpPr/>
            <p:nvPr/>
          </p:nvSpPr>
          <p:spPr>
            <a:xfrm>
              <a:off x="2183711" y="16799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75"/>
            <p:cNvSpPr/>
            <p:nvPr/>
          </p:nvSpPr>
          <p:spPr>
            <a:xfrm>
              <a:off x="2184145" y="168008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75"/>
            <p:cNvSpPr/>
            <p:nvPr/>
          </p:nvSpPr>
          <p:spPr>
            <a:xfrm>
              <a:off x="2183860" y="167998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75"/>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75"/>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75"/>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75"/>
            <p:cNvSpPr/>
            <p:nvPr/>
          </p:nvSpPr>
          <p:spPr>
            <a:xfrm>
              <a:off x="2170215" y="16668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75"/>
            <p:cNvSpPr/>
            <p:nvPr/>
          </p:nvSpPr>
          <p:spPr>
            <a:xfrm>
              <a:off x="2170636" y="1667061"/>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75"/>
            <p:cNvSpPr/>
            <p:nvPr/>
          </p:nvSpPr>
          <p:spPr>
            <a:xfrm>
              <a:off x="2175252" y="1670524"/>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75"/>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75"/>
            <p:cNvSpPr/>
            <p:nvPr/>
          </p:nvSpPr>
          <p:spPr>
            <a:xfrm>
              <a:off x="2175592" y="167080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75"/>
            <p:cNvSpPr/>
            <p:nvPr/>
          </p:nvSpPr>
          <p:spPr>
            <a:xfrm>
              <a:off x="2174587" y="166985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75"/>
            <p:cNvSpPr/>
            <p:nvPr/>
          </p:nvSpPr>
          <p:spPr>
            <a:xfrm>
              <a:off x="2174207" y="1669573"/>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75"/>
            <p:cNvSpPr/>
            <p:nvPr/>
          </p:nvSpPr>
          <p:spPr>
            <a:xfrm>
              <a:off x="2171070" y="1667346"/>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75"/>
            <p:cNvSpPr/>
            <p:nvPr/>
          </p:nvSpPr>
          <p:spPr>
            <a:xfrm>
              <a:off x="2173786" y="1669247"/>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75"/>
            <p:cNvSpPr/>
            <p:nvPr/>
          </p:nvSpPr>
          <p:spPr>
            <a:xfrm>
              <a:off x="2174926" y="16701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75"/>
            <p:cNvSpPr/>
            <p:nvPr/>
          </p:nvSpPr>
          <p:spPr>
            <a:xfrm>
              <a:off x="2171546" y="166767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75"/>
            <p:cNvSpPr/>
            <p:nvPr/>
          </p:nvSpPr>
          <p:spPr>
            <a:xfrm>
              <a:off x="2172971" y="1668623"/>
              <a:ext cx="54" cy="68"/>
            </a:xfrm>
            <a:custGeom>
              <a:rect b="b" l="l" r="r" t="t"/>
              <a:pathLst>
                <a:path extrusionOk="0" h="5" w="4">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75"/>
            <p:cNvSpPr/>
            <p:nvPr/>
          </p:nvSpPr>
          <p:spPr>
            <a:xfrm>
              <a:off x="2173351" y="1668908"/>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75"/>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75"/>
            <p:cNvSpPr/>
            <p:nvPr/>
          </p:nvSpPr>
          <p:spPr>
            <a:xfrm>
              <a:off x="2168599" y="166343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75"/>
            <p:cNvSpPr/>
            <p:nvPr/>
          </p:nvSpPr>
          <p:spPr>
            <a:xfrm>
              <a:off x="2168409" y="166387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75"/>
            <p:cNvSpPr/>
            <p:nvPr/>
          </p:nvSpPr>
          <p:spPr>
            <a:xfrm>
              <a:off x="2168450" y="1663680"/>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75"/>
            <p:cNvSpPr/>
            <p:nvPr/>
          </p:nvSpPr>
          <p:spPr>
            <a:xfrm>
              <a:off x="2168735" y="166334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75"/>
            <p:cNvSpPr/>
            <p:nvPr/>
          </p:nvSpPr>
          <p:spPr>
            <a:xfrm>
              <a:off x="2168694" y="166334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75"/>
            <p:cNvSpPr/>
            <p:nvPr/>
          </p:nvSpPr>
          <p:spPr>
            <a:xfrm>
              <a:off x="2168640" y="166339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75"/>
            <p:cNvSpPr/>
            <p:nvPr/>
          </p:nvSpPr>
          <p:spPr>
            <a:xfrm>
              <a:off x="2168504" y="16635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75"/>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75"/>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75"/>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75"/>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75"/>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75"/>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75"/>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75"/>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75"/>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75"/>
            <p:cNvSpPr/>
            <p:nvPr/>
          </p:nvSpPr>
          <p:spPr>
            <a:xfrm>
              <a:off x="2156855" y="164647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75"/>
            <p:cNvSpPr/>
            <p:nvPr/>
          </p:nvSpPr>
          <p:spPr>
            <a:xfrm>
              <a:off x="2157045" y="1646423"/>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75"/>
            <p:cNvSpPr/>
            <p:nvPr/>
          </p:nvSpPr>
          <p:spPr>
            <a:xfrm>
              <a:off x="2156570" y="1646518"/>
              <a:ext cx="204" cy="68"/>
            </a:xfrm>
            <a:custGeom>
              <a:rect b="b" l="l" r="r" t="t"/>
              <a:pathLst>
                <a:path extrusionOk="0" h="5" w="15">
                  <a:moveTo>
                    <a:pt x="1" y="4"/>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75"/>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75"/>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75"/>
            <p:cNvSpPr/>
            <p:nvPr/>
          </p:nvSpPr>
          <p:spPr>
            <a:xfrm>
              <a:off x="2157235" y="164638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75"/>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75"/>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75"/>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75"/>
            <p:cNvSpPr/>
            <p:nvPr/>
          </p:nvSpPr>
          <p:spPr>
            <a:xfrm>
              <a:off x="2156244" y="1646614"/>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75"/>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75"/>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75"/>
            <p:cNvSpPr/>
            <p:nvPr/>
          </p:nvSpPr>
          <p:spPr>
            <a:xfrm>
              <a:off x="2154248" y="1646614"/>
              <a:ext cx="394" cy="14"/>
            </a:xfrm>
            <a:custGeom>
              <a:rect b="b" l="l" r="r" t="t"/>
              <a:pathLst>
                <a:path extrusionOk="0" h="1" w="29">
                  <a:moveTo>
                    <a:pt x="0" y="1"/>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75"/>
            <p:cNvSpPr/>
            <p:nvPr/>
          </p:nvSpPr>
          <p:spPr>
            <a:xfrm>
              <a:off x="2153813" y="1646573"/>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75"/>
            <p:cNvSpPr/>
            <p:nvPr/>
          </p:nvSpPr>
          <p:spPr>
            <a:xfrm>
              <a:off x="2153433" y="1646518"/>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75"/>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75"/>
            <p:cNvSpPr/>
            <p:nvPr/>
          </p:nvSpPr>
          <p:spPr>
            <a:xfrm>
              <a:off x="2152958" y="1646478"/>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75"/>
            <p:cNvSpPr/>
            <p:nvPr/>
          </p:nvSpPr>
          <p:spPr>
            <a:xfrm>
              <a:off x="2155864" y="1646614"/>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75"/>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75"/>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75"/>
            <p:cNvSpPr/>
            <p:nvPr/>
          </p:nvSpPr>
          <p:spPr>
            <a:xfrm>
              <a:off x="2211667" y="1642866"/>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75"/>
            <p:cNvSpPr/>
            <p:nvPr/>
          </p:nvSpPr>
          <p:spPr>
            <a:xfrm>
              <a:off x="2209332" y="164214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75"/>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75"/>
            <p:cNvSpPr/>
            <p:nvPr/>
          </p:nvSpPr>
          <p:spPr>
            <a:xfrm>
              <a:off x="2212088" y="1642961"/>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75"/>
            <p:cNvSpPr/>
            <p:nvPr/>
          </p:nvSpPr>
          <p:spPr>
            <a:xfrm>
              <a:off x="2209807" y="164233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75"/>
            <p:cNvSpPr/>
            <p:nvPr/>
          </p:nvSpPr>
          <p:spPr>
            <a:xfrm>
              <a:off x="2209481" y="1642201"/>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75"/>
            <p:cNvSpPr/>
            <p:nvPr/>
          </p:nvSpPr>
          <p:spPr>
            <a:xfrm>
              <a:off x="2209576" y="1642242"/>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75"/>
            <p:cNvSpPr/>
            <p:nvPr/>
          </p:nvSpPr>
          <p:spPr>
            <a:xfrm>
              <a:off x="2209291" y="1642051"/>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75"/>
            <p:cNvSpPr/>
            <p:nvPr/>
          </p:nvSpPr>
          <p:spPr>
            <a:xfrm>
              <a:off x="2209956" y="1642432"/>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75"/>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75"/>
            <p:cNvSpPr/>
            <p:nvPr/>
          </p:nvSpPr>
          <p:spPr>
            <a:xfrm>
              <a:off x="2209196" y="164201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75"/>
            <p:cNvSpPr/>
            <p:nvPr/>
          </p:nvSpPr>
          <p:spPr>
            <a:xfrm>
              <a:off x="2210187" y="164248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75"/>
            <p:cNvSpPr/>
            <p:nvPr/>
          </p:nvSpPr>
          <p:spPr>
            <a:xfrm>
              <a:off x="2210472" y="1642581"/>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75"/>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75"/>
            <p:cNvSpPr/>
            <p:nvPr/>
          </p:nvSpPr>
          <p:spPr>
            <a:xfrm>
              <a:off x="2210757" y="164267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75"/>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75"/>
            <p:cNvSpPr/>
            <p:nvPr/>
          </p:nvSpPr>
          <p:spPr>
            <a:xfrm>
              <a:off x="2208286" y="16483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75"/>
            <p:cNvSpPr/>
            <p:nvPr/>
          </p:nvSpPr>
          <p:spPr>
            <a:xfrm>
              <a:off x="2208191" y="164832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75"/>
            <p:cNvSpPr/>
            <p:nvPr/>
          </p:nvSpPr>
          <p:spPr>
            <a:xfrm>
              <a:off x="2209956" y="1649085"/>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75"/>
            <p:cNvSpPr/>
            <p:nvPr/>
          </p:nvSpPr>
          <p:spPr>
            <a:xfrm>
              <a:off x="2209427" y="1648895"/>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75"/>
            <p:cNvSpPr/>
            <p:nvPr/>
          </p:nvSpPr>
          <p:spPr>
            <a:xfrm>
              <a:off x="2208381" y="164847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75"/>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75"/>
            <p:cNvSpPr/>
            <p:nvPr/>
          </p:nvSpPr>
          <p:spPr>
            <a:xfrm>
              <a:off x="2208531" y="1648514"/>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75"/>
            <p:cNvSpPr/>
            <p:nvPr/>
          </p:nvSpPr>
          <p:spPr>
            <a:xfrm>
              <a:off x="2208816" y="16486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75"/>
            <p:cNvSpPr/>
            <p:nvPr/>
          </p:nvSpPr>
          <p:spPr>
            <a:xfrm>
              <a:off x="2209047" y="164880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75"/>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75"/>
            <p:cNvSpPr/>
            <p:nvPr/>
          </p:nvSpPr>
          <p:spPr>
            <a:xfrm>
              <a:off x="2174492" y="164632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75"/>
            <p:cNvSpPr/>
            <p:nvPr/>
          </p:nvSpPr>
          <p:spPr>
            <a:xfrm>
              <a:off x="2174356" y="16464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75"/>
            <p:cNvSpPr/>
            <p:nvPr/>
          </p:nvSpPr>
          <p:spPr>
            <a:xfrm>
              <a:off x="2174166" y="164666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75"/>
            <p:cNvSpPr/>
            <p:nvPr/>
          </p:nvSpPr>
          <p:spPr>
            <a:xfrm>
              <a:off x="2174587"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75"/>
            <p:cNvSpPr/>
            <p:nvPr/>
          </p:nvSpPr>
          <p:spPr>
            <a:xfrm>
              <a:off x="2173732" y="164727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75"/>
            <p:cNvSpPr/>
            <p:nvPr/>
          </p:nvSpPr>
          <p:spPr>
            <a:xfrm>
              <a:off x="2173976" y="164689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75"/>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75"/>
            <p:cNvSpPr/>
            <p:nvPr/>
          </p:nvSpPr>
          <p:spPr>
            <a:xfrm>
              <a:off x="2174682"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75"/>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75"/>
            <p:cNvSpPr/>
            <p:nvPr/>
          </p:nvSpPr>
          <p:spPr>
            <a:xfrm>
              <a:off x="2184906" y="1639635"/>
              <a:ext cx="489" cy="339"/>
            </a:xfrm>
            <a:custGeom>
              <a:rect b="b" l="l" r="r" t="t"/>
              <a:pathLst>
                <a:path extrusionOk="0" h="25" w="36">
                  <a:moveTo>
                    <a:pt x="0" y="25"/>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75"/>
            <p:cNvSpPr/>
            <p:nvPr/>
          </p:nvSpPr>
          <p:spPr>
            <a:xfrm>
              <a:off x="2173501" y="164771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75"/>
            <p:cNvSpPr/>
            <p:nvPr/>
          </p:nvSpPr>
          <p:spPr>
            <a:xfrm>
              <a:off x="2184376" y="1640056"/>
              <a:ext cx="353" cy="299"/>
            </a:xfrm>
            <a:custGeom>
              <a:rect b="b" l="l" r="r" t="t"/>
              <a:pathLst>
                <a:path extrusionOk="0" h="22" w="26">
                  <a:moveTo>
                    <a:pt x="1"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75"/>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75"/>
            <p:cNvSpPr/>
            <p:nvPr/>
          </p:nvSpPr>
          <p:spPr>
            <a:xfrm>
              <a:off x="2183860" y="1640490"/>
              <a:ext cx="339" cy="244"/>
            </a:xfrm>
            <a:custGeom>
              <a:rect b="b" l="l" r="r" t="t"/>
              <a:pathLst>
                <a:path extrusionOk="0" h="18" w="25">
                  <a:moveTo>
                    <a:pt x="0"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75"/>
            <p:cNvSpPr/>
            <p:nvPr/>
          </p:nvSpPr>
          <p:spPr>
            <a:xfrm>
              <a:off x="2183385" y="1640911"/>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75"/>
            <p:cNvSpPr/>
            <p:nvPr/>
          </p:nvSpPr>
          <p:spPr>
            <a:xfrm>
              <a:off x="2173501" y="1647754"/>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75"/>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75"/>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75"/>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75"/>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75"/>
            <p:cNvSpPr/>
            <p:nvPr/>
          </p:nvSpPr>
          <p:spPr>
            <a:xfrm>
              <a:off x="2073244" y="1623043"/>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75"/>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75"/>
            <p:cNvSpPr/>
            <p:nvPr/>
          </p:nvSpPr>
          <p:spPr>
            <a:xfrm>
              <a:off x="2074480" y="162336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75"/>
            <p:cNvSpPr/>
            <p:nvPr/>
          </p:nvSpPr>
          <p:spPr>
            <a:xfrm>
              <a:off x="2072769" y="1622853"/>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75"/>
            <p:cNvSpPr/>
            <p:nvPr/>
          </p:nvSpPr>
          <p:spPr>
            <a:xfrm>
              <a:off x="2072253" y="162260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75"/>
            <p:cNvSpPr/>
            <p:nvPr/>
          </p:nvSpPr>
          <p:spPr>
            <a:xfrm>
              <a:off x="2074005" y="1623274"/>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75"/>
            <p:cNvSpPr/>
            <p:nvPr/>
          </p:nvSpPr>
          <p:spPr>
            <a:xfrm>
              <a:off x="2073679" y="1623179"/>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75"/>
            <p:cNvSpPr/>
            <p:nvPr/>
          </p:nvSpPr>
          <p:spPr>
            <a:xfrm>
              <a:off x="2074249" y="1623328"/>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75"/>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75"/>
            <p:cNvSpPr/>
            <p:nvPr/>
          </p:nvSpPr>
          <p:spPr>
            <a:xfrm>
              <a:off x="2091031" y="163572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75"/>
            <p:cNvSpPr/>
            <p:nvPr/>
          </p:nvSpPr>
          <p:spPr>
            <a:xfrm>
              <a:off x="2091167" y="1635208"/>
              <a:ext cx="109" cy="204"/>
            </a:xfrm>
            <a:custGeom>
              <a:rect b="b" l="l" r="r" t="t"/>
              <a:pathLst>
                <a:path extrusionOk="0" h="15" w="8">
                  <a:moveTo>
                    <a:pt x="8"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75"/>
            <p:cNvSpPr/>
            <p:nvPr/>
          </p:nvSpPr>
          <p:spPr>
            <a:xfrm>
              <a:off x="2091547" y="1634353"/>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75"/>
            <p:cNvSpPr/>
            <p:nvPr/>
          </p:nvSpPr>
          <p:spPr>
            <a:xfrm>
              <a:off x="2092362" y="1633213"/>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75"/>
            <p:cNvSpPr/>
            <p:nvPr/>
          </p:nvSpPr>
          <p:spPr>
            <a:xfrm>
              <a:off x="2092117" y="16335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75"/>
            <p:cNvSpPr/>
            <p:nvPr/>
          </p:nvSpPr>
          <p:spPr>
            <a:xfrm>
              <a:off x="2092647" y="163292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75"/>
            <p:cNvSpPr/>
            <p:nvPr/>
          </p:nvSpPr>
          <p:spPr>
            <a:xfrm>
              <a:off x="2091832" y="163397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75"/>
            <p:cNvSpPr/>
            <p:nvPr/>
          </p:nvSpPr>
          <p:spPr>
            <a:xfrm>
              <a:off x="2090746" y="1637734"/>
              <a:ext cx="14" cy="95"/>
            </a:xfrm>
            <a:custGeom>
              <a:rect b="b" l="l" r="r" t="t"/>
              <a:pathLst>
                <a:path extrusionOk="0" h="7"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75"/>
            <p:cNvSpPr/>
            <p:nvPr/>
          </p:nvSpPr>
          <p:spPr>
            <a:xfrm>
              <a:off x="2093448" y="163226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75"/>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75"/>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75"/>
            <p:cNvSpPr/>
            <p:nvPr/>
          </p:nvSpPr>
          <p:spPr>
            <a:xfrm>
              <a:off x="2091357" y="163477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75"/>
            <p:cNvSpPr/>
            <p:nvPr/>
          </p:nvSpPr>
          <p:spPr>
            <a:xfrm>
              <a:off x="2093163" y="163245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75"/>
            <p:cNvSpPr/>
            <p:nvPr/>
          </p:nvSpPr>
          <p:spPr>
            <a:xfrm>
              <a:off x="2092878" y="163268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75"/>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75"/>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75"/>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75"/>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75"/>
            <p:cNvSpPr/>
            <p:nvPr/>
          </p:nvSpPr>
          <p:spPr>
            <a:xfrm>
              <a:off x="2215319" y="165450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75"/>
            <p:cNvSpPr/>
            <p:nvPr/>
          </p:nvSpPr>
          <p:spPr>
            <a:xfrm>
              <a:off x="2213948" y="1655127"/>
              <a:ext cx="679" cy="434"/>
            </a:xfrm>
            <a:custGeom>
              <a:rect b="b" l="l" r="r" t="t"/>
              <a:pathLst>
                <a:path extrusionOk="0" h="32" w="50">
                  <a:moveTo>
                    <a:pt x="49" y="0"/>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75"/>
            <p:cNvSpPr/>
            <p:nvPr/>
          </p:nvSpPr>
          <p:spPr>
            <a:xfrm>
              <a:off x="2215659" y="1654122"/>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75"/>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75"/>
            <p:cNvSpPr/>
            <p:nvPr/>
          </p:nvSpPr>
          <p:spPr>
            <a:xfrm>
              <a:off x="2249548" y="165649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75"/>
            <p:cNvSpPr/>
            <p:nvPr/>
          </p:nvSpPr>
          <p:spPr>
            <a:xfrm>
              <a:off x="2249304" y="1656172"/>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75"/>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75"/>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75"/>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75"/>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75"/>
            <p:cNvSpPr/>
            <p:nvPr/>
          </p:nvSpPr>
          <p:spPr>
            <a:xfrm>
              <a:off x="2250119" y="1657313"/>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75"/>
            <p:cNvSpPr/>
            <p:nvPr/>
          </p:nvSpPr>
          <p:spPr>
            <a:xfrm>
              <a:off x="2249928" y="1657068"/>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75"/>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75"/>
            <p:cNvSpPr/>
            <p:nvPr/>
          </p:nvSpPr>
          <p:spPr>
            <a:xfrm>
              <a:off x="2249738" y="1656837"/>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75"/>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75"/>
            <p:cNvSpPr/>
            <p:nvPr/>
          </p:nvSpPr>
          <p:spPr>
            <a:xfrm>
              <a:off x="2247933" y="1653796"/>
              <a:ext cx="149" cy="299"/>
            </a:xfrm>
            <a:custGeom>
              <a:rect b="b" l="l" r="r" t="t"/>
              <a:pathLst>
                <a:path extrusionOk="0" h="22" w="11">
                  <a:moveTo>
                    <a:pt x="11"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75"/>
            <p:cNvSpPr/>
            <p:nvPr/>
          </p:nvSpPr>
          <p:spPr>
            <a:xfrm>
              <a:off x="2255482" y="16754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75"/>
            <p:cNvSpPr/>
            <p:nvPr/>
          </p:nvSpPr>
          <p:spPr>
            <a:xfrm>
              <a:off x="2248258" y="1654366"/>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75"/>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75"/>
            <p:cNvSpPr/>
            <p:nvPr/>
          </p:nvSpPr>
          <p:spPr>
            <a:xfrm>
              <a:off x="2247593" y="1653226"/>
              <a:ext cx="204" cy="339"/>
            </a:xfrm>
            <a:custGeom>
              <a:rect b="b" l="l" r="r" t="t"/>
              <a:pathLst>
                <a:path extrusionOk="0" h="25" w="15">
                  <a:moveTo>
                    <a:pt x="15"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75"/>
            <p:cNvSpPr/>
            <p:nvPr/>
          </p:nvSpPr>
          <p:spPr>
            <a:xfrm>
              <a:off x="2247267" y="1652601"/>
              <a:ext cx="149" cy="353"/>
            </a:xfrm>
            <a:custGeom>
              <a:rect b="b" l="l" r="r" t="t"/>
              <a:pathLst>
                <a:path extrusionOk="0" h="26" w="11">
                  <a:moveTo>
                    <a:pt x="11"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75"/>
            <p:cNvSpPr/>
            <p:nvPr/>
          </p:nvSpPr>
          <p:spPr>
            <a:xfrm>
              <a:off x="2246697" y="1651610"/>
              <a:ext cx="394" cy="679"/>
            </a:xfrm>
            <a:custGeom>
              <a:rect b="b" l="l" r="r" t="t"/>
              <a:pathLst>
                <a:path extrusionOk="0" h="50" w="29">
                  <a:moveTo>
                    <a:pt x="28" y="49"/>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75"/>
            <p:cNvSpPr/>
            <p:nvPr/>
          </p:nvSpPr>
          <p:spPr>
            <a:xfrm>
              <a:off x="2246317" y="1650890"/>
              <a:ext cx="244" cy="448"/>
            </a:xfrm>
            <a:custGeom>
              <a:rect b="b" l="l" r="r" t="t"/>
              <a:pathLst>
                <a:path extrusionOk="0" h="33" w="18">
                  <a:moveTo>
                    <a:pt x="18"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75"/>
            <p:cNvSpPr/>
            <p:nvPr/>
          </p:nvSpPr>
          <p:spPr>
            <a:xfrm>
              <a:off x="2249073" y="1655792"/>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75"/>
            <p:cNvSpPr/>
            <p:nvPr/>
          </p:nvSpPr>
          <p:spPr>
            <a:xfrm>
              <a:off x="2248829" y="1655357"/>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75"/>
            <p:cNvSpPr/>
            <p:nvPr/>
          </p:nvSpPr>
          <p:spPr>
            <a:xfrm>
              <a:off x="2248544" y="1654882"/>
              <a:ext cx="163" cy="258"/>
            </a:xfrm>
            <a:custGeom>
              <a:rect b="b" l="l" r="r" t="t"/>
              <a:pathLst>
                <a:path extrusionOk="0" h="19" w="12">
                  <a:moveTo>
                    <a:pt x="1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75"/>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75"/>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75"/>
            <p:cNvSpPr/>
            <p:nvPr/>
          </p:nvSpPr>
          <p:spPr>
            <a:xfrm>
              <a:off x="2250784" y="1708364"/>
              <a:ext cx="204" cy="54"/>
            </a:xfrm>
            <a:custGeom>
              <a:rect b="b" l="l" r="r" t="t"/>
              <a:pathLst>
                <a:path extrusionOk="0" h="4" w="15">
                  <a:moveTo>
                    <a:pt x="1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75"/>
            <p:cNvSpPr/>
            <p:nvPr/>
          </p:nvSpPr>
          <p:spPr>
            <a:xfrm>
              <a:off x="2240845" y="170960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75"/>
            <p:cNvSpPr/>
            <p:nvPr/>
          </p:nvSpPr>
          <p:spPr>
            <a:xfrm>
              <a:off x="2251015" y="170826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75"/>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75"/>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75"/>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75"/>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75"/>
            <p:cNvSpPr/>
            <p:nvPr/>
          </p:nvSpPr>
          <p:spPr>
            <a:xfrm>
              <a:off x="2250214" y="1708459"/>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75"/>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75"/>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75"/>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75"/>
            <p:cNvSpPr/>
            <p:nvPr/>
          </p:nvSpPr>
          <p:spPr>
            <a:xfrm>
              <a:off x="2255631" y="169357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75"/>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75"/>
            <p:cNvSpPr/>
            <p:nvPr/>
          </p:nvSpPr>
          <p:spPr>
            <a:xfrm>
              <a:off x="2247023" y="168939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75"/>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75"/>
            <p:cNvSpPr/>
            <p:nvPr/>
          </p:nvSpPr>
          <p:spPr>
            <a:xfrm>
              <a:off x="2253581" y="169266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75"/>
            <p:cNvSpPr/>
            <p:nvPr/>
          </p:nvSpPr>
          <p:spPr>
            <a:xfrm>
              <a:off x="2214233" y="1690822"/>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75"/>
            <p:cNvSpPr/>
            <p:nvPr/>
          </p:nvSpPr>
          <p:spPr>
            <a:xfrm>
              <a:off x="2253296" y="1692533"/>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75"/>
            <p:cNvSpPr/>
            <p:nvPr/>
          </p:nvSpPr>
          <p:spPr>
            <a:xfrm>
              <a:off x="2254056" y="1692913"/>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75"/>
            <p:cNvSpPr/>
            <p:nvPr/>
          </p:nvSpPr>
          <p:spPr>
            <a:xfrm>
              <a:off x="2253011" y="1692383"/>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75"/>
            <p:cNvSpPr/>
            <p:nvPr/>
          </p:nvSpPr>
          <p:spPr>
            <a:xfrm>
              <a:off x="2213758" y="169048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75"/>
            <p:cNvSpPr/>
            <p:nvPr/>
          </p:nvSpPr>
          <p:spPr>
            <a:xfrm>
              <a:off x="2214708" y="1691243"/>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75"/>
            <p:cNvSpPr/>
            <p:nvPr/>
          </p:nvSpPr>
          <p:spPr>
            <a:xfrm>
              <a:off x="2252820" y="1692247"/>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75"/>
            <p:cNvSpPr/>
            <p:nvPr/>
          </p:nvSpPr>
          <p:spPr>
            <a:xfrm>
              <a:off x="2254531" y="1693144"/>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75"/>
            <p:cNvSpPr/>
            <p:nvPr/>
          </p:nvSpPr>
          <p:spPr>
            <a:xfrm>
              <a:off x="2255061" y="1693334"/>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75"/>
            <p:cNvSpPr/>
            <p:nvPr/>
          </p:nvSpPr>
          <p:spPr>
            <a:xfrm>
              <a:off x="2252400" y="1691867"/>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75"/>
            <p:cNvSpPr/>
            <p:nvPr/>
          </p:nvSpPr>
          <p:spPr>
            <a:xfrm>
              <a:off x="2252495" y="1692003"/>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75"/>
            <p:cNvSpPr/>
            <p:nvPr/>
          </p:nvSpPr>
          <p:spPr>
            <a:xfrm>
              <a:off x="2252305" y="1691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75"/>
            <p:cNvSpPr/>
            <p:nvPr/>
          </p:nvSpPr>
          <p:spPr>
            <a:xfrm>
              <a:off x="2252250" y="1691718"/>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75"/>
            <p:cNvSpPr/>
            <p:nvPr/>
          </p:nvSpPr>
          <p:spPr>
            <a:xfrm>
              <a:off x="2252209" y="16916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75"/>
            <p:cNvSpPr/>
            <p:nvPr/>
          </p:nvSpPr>
          <p:spPr>
            <a:xfrm>
              <a:off x="2252630" y="169209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75"/>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75"/>
            <p:cNvSpPr/>
            <p:nvPr/>
          </p:nvSpPr>
          <p:spPr>
            <a:xfrm>
              <a:off x="2198823" y="171097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75"/>
            <p:cNvSpPr/>
            <p:nvPr/>
          </p:nvSpPr>
          <p:spPr>
            <a:xfrm>
              <a:off x="2198728" y="171178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75"/>
            <p:cNvSpPr/>
            <p:nvPr/>
          </p:nvSpPr>
          <p:spPr>
            <a:xfrm>
              <a:off x="2198728" y="171391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75"/>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75"/>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75"/>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75"/>
            <p:cNvSpPr/>
            <p:nvPr/>
          </p:nvSpPr>
          <p:spPr>
            <a:xfrm>
              <a:off x="2199828" y="1716103"/>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75"/>
            <p:cNvSpPr/>
            <p:nvPr/>
          </p:nvSpPr>
          <p:spPr>
            <a:xfrm>
              <a:off x="2198687" y="17133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75"/>
            <p:cNvSpPr/>
            <p:nvPr/>
          </p:nvSpPr>
          <p:spPr>
            <a:xfrm>
              <a:off x="2201538" y="1717583"/>
              <a:ext cx="394" cy="339"/>
            </a:xfrm>
            <a:custGeom>
              <a:rect b="b" l="l" r="r" t="t"/>
              <a:pathLst>
                <a:path extrusionOk="0" h="25" w="29">
                  <a:moveTo>
                    <a:pt x="29"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75"/>
            <p:cNvSpPr/>
            <p:nvPr/>
          </p:nvSpPr>
          <p:spPr>
            <a:xfrm>
              <a:off x="2198918" y="1709980"/>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75"/>
            <p:cNvSpPr/>
            <p:nvPr/>
          </p:nvSpPr>
          <p:spPr>
            <a:xfrm>
              <a:off x="2200873" y="1717108"/>
              <a:ext cx="339" cy="244"/>
            </a:xfrm>
            <a:custGeom>
              <a:rect b="b" l="l" r="r" t="t"/>
              <a:pathLst>
                <a:path extrusionOk="0" h="18" w="25">
                  <a:moveTo>
                    <a:pt x="2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75"/>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75"/>
            <p:cNvSpPr/>
            <p:nvPr/>
          </p:nvSpPr>
          <p:spPr>
            <a:xfrm>
              <a:off x="2200343" y="1716578"/>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75"/>
            <p:cNvSpPr/>
            <p:nvPr/>
          </p:nvSpPr>
          <p:spPr>
            <a:xfrm>
              <a:off x="2199108" y="1709029"/>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75"/>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75"/>
            <p:cNvSpPr/>
            <p:nvPr/>
          </p:nvSpPr>
          <p:spPr>
            <a:xfrm>
              <a:off x="2199352" y="17082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75"/>
            <p:cNvSpPr/>
            <p:nvPr/>
          </p:nvSpPr>
          <p:spPr>
            <a:xfrm>
              <a:off x="2216609" y="1712967"/>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75"/>
            <p:cNvSpPr/>
            <p:nvPr/>
          </p:nvSpPr>
          <p:spPr>
            <a:xfrm>
              <a:off x="2216745" y="171311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75"/>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75"/>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75"/>
            <p:cNvSpPr/>
            <p:nvPr/>
          </p:nvSpPr>
          <p:spPr>
            <a:xfrm>
              <a:off x="2221782" y="16200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75"/>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75"/>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75"/>
            <p:cNvSpPr/>
            <p:nvPr/>
          </p:nvSpPr>
          <p:spPr>
            <a:xfrm>
              <a:off x="2213609" y="1650510"/>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75"/>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75"/>
            <p:cNvSpPr/>
            <p:nvPr/>
          </p:nvSpPr>
          <p:spPr>
            <a:xfrm>
              <a:off x="2214654" y="1650985"/>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75"/>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75"/>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75"/>
            <p:cNvSpPr/>
            <p:nvPr/>
          </p:nvSpPr>
          <p:spPr>
            <a:xfrm>
              <a:off x="2211762" y="1648664"/>
              <a:ext cx="109" cy="149"/>
            </a:xfrm>
            <a:custGeom>
              <a:rect b="b" l="l" r="r" t="t"/>
              <a:pathLst>
                <a:path extrusionOk="0" h="11" w="8">
                  <a:moveTo>
                    <a:pt x="0" y="0"/>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75"/>
            <p:cNvSpPr/>
            <p:nvPr/>
          </p:nvSpPr>
          <p:spPr>
            <a:xfrm>
              <a:off x="2212332" y="1649465"/>
              <a:ext cx="204" cy="204"/>
            </a:xfrm>
            <a:custGeom>
              <a:rect b="b" l="l" r="r" t="t"/>
              <a:pathLst>
                <a:path extrusionOk="0" h="15" w="15">
                  <a:moveTo>
                    <a:pt x="14"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75"/>
            <p:cNvSpPr/>
            <p:nvPr/>
          </p:nvSpPr>
          <p:spPr>
            <a:xfrm>
              <a:off x="2212047" y="1649085"/>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75"/>
            <p:cNvSpPr/>
            <p:nvPr/>
          </p:nvSpPr>
          <p:spPr>
            <a:xfrm>
              <a:off x="2211667" y="1648324"/>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75"/>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75"/>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75"/>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75"/>
            <p:cNvSpPr/>
            <p:nvPr/>
          </p:nvSpPr>
          <p:spPr>
            <a:xfrm>
              <a:off x="2216270" y="1651420"/>
              <a:ext cx="638" cy="54"/>
            </a:xfrm>
            <a:custGeom>
              <a:rect b="b" l="l" r="r" t="t"/>
              <a:pathLst>
                <a:path extrusionOk="0" h="4" w="47">
                  <a:moveTo>
                    <a:pt x="1" y="4"/>
                  </a:moveTo>
                  <a:lnTo>
                    <a:pt x="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75"/>
            <p:cNvSpPr/>
            <p:nvPr/>
          </p:nvSpPr>
          <p:spPr>
            <a:xfrm>
              <a:off x="2217600" y="165136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75"/>
            <p:cNvSpPr/>
            <p:nvPr/>
          </p:nvSpPr>
          <p:spPr>
            <a:xfrm>
              <a:off x="2242895" y="1649370"/>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75"/>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75"/>
            <p:cNvSpPr/>
            <p:nvPr/>
          </p:nvSpPr>
          <p:spPr>
            <a:xfrm>
              <a:off x="2216989" y="165136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75"/>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75"/>
            <p:cNvSpPr/>
            <p:nvPr/>
          </p:nvSpPr>
          <p:spPr>
            <a:xfrm>
              <a:off x="2215564" y="1651515"/>
              <a:ext cx="679" cy="54"/>
            </a:xfrm>
            <a:custGeom>
              <a:rect b="b" l="l" r="r" t="t"/>
              <a:pathLst>
                <a:path extrusionOk="0" h="4" w="50">
                  <a:moveTo>
                    <a:pt x="0" y="4"/>
                  </a:moveTo>
                  <a:lnTo>
                    <a:pt x="4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75"/>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75"/>
            <p:cNvSpPr/>
            <p:nvPr/>
          </p:nvSpPr>
          <p:spPr>
            <a:xfrm>
              <a:off x="2263764" y="1676796"/>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75"/>
            <p:cNvSpPr/>
            <p:nvPr/>
          </p:nvSpPr>
          <p:spPr>
            <a:xfrm>
              <a:off x="2263479" y="1676606"/>
              <a:ext cx="244" cy="204"/>
            </a:xfrm>
            <a:custGeom>
              <a:rect b="b" l="l" r="r" t="t"/>
              <a:pathLst>
                <a:path extrusionOk="0" h="15" w="18">
                  <a:moveTo>
                    <a:pt x="18"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75"/>
            <p:cNvSpPr/>
            <p:nvPr/>
          </p:nvSpPr>
          <p:spPr>
            <a:xfrm>
              <a:off x="2262528" y="1676226"/>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75"/>
            <p:cNvSpPr/>
            <p:nvPr/>
          </p:nvSpPr>
          <p:spPr>
            <a:xfrm>
              <a:off x="2262623" y="1676226"/>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75"/>
            <p:cNvSpPr/>
            <p:nvPr/>
          </p:nvSpPr>
          <p:spPr>
            <a:xfrm>
              <a:off x="2257532" y="167780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75"/>
            <p:cNvSpPr/>
            <p:nvPr/>
          </p:nvSpPr>
          <p:spPr>
            <a:xfrm>
              <a:off x="2262814" y="1676280"/>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75"/>
            <p:cNvSpPr/>
            <p:nvPr/>
          </p:nvSpPr>
          <p:spPr>
            <a:xfrm>
              <a:off x="2262949" y="1676321"/>
              <a:ext cx="204" cy="109"/>
            </a:xfrm>
            <a:custGeom>
              <a:rect b="b" l="l" r="r" t="t"/>
              <a:pathLst>
                <a:path extrusionOk="0" h="8" w="15">
                  <a:moveTo>
                    <a:pt x="15"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75"/>
            <p:cNvSpPr/>
            <p:nvPr/>
          </p:nvSpPr>
          <p:spPr>
            <a:xfrm>
              <a:off x="2262474" y="167618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75"/>
            <p:cNvSpPr/>
            <p:nvPr/>
          </p:nvSpPr>
          <p:spPr>
            <a:xfrm>
              <a:off x="2256486" y="167746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75"/>
            <p:cNvSpPr/>
            <p:nvPr/>
          </p:nvSpPr>
          <p:spPr>
            <a:xfrm>
              <a:off x="2263194" y="1676470"/>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75"/>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75"/>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75"/>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75"/>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75"/>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75"/>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75"/>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75"/>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75"/>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75"/>
            <p:cNvSpPr/>
            <p:nvPr/>
          </p:nvSpPr>
          <p:spPr>
            <a:xfrm>
              <a:off x="2277355" y="161173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75"/>
            <p:cNvSpPr/>
            <p:nvPr/>
          </p:nvSpPr>
          <p:spPr>
            <a:xfrm>
              <a:off x="2222923" y="1617001"/>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75"/>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75"/>
            <p:cNvSpPr/>
            <p:nvPr/>
          </p:nvSpPr>
          <p:spPr>
            <a:xfrm>
              <a:off x="2223208" y="1616811"/>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75"/>
            <p:cNvSpPr/>
            <p:nvPr/>
          </p:nvSpPr>
          <p:spPr>
            <a:xfrm>
              <a:off x="2276785" y="161177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75"/>
            <p:cNvSpPr/>
            <p:nvPr/>
          </p:nvSpPr>
          <p:spPr>
            <a:xfrm>
              <a:off x="2277016" y="1611774"/>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75"/>
            <p:cNvSpPr/>
            <p:nvPr/>
          </p:nvSpPr>
          <p:spPr>
            <a:xfrm>
              <a:off x="2263425" y="1618576"/>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75"/>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75"/>
            <p:cNvSpPr/>
            <p:nvPr/>
          </p:nvSpPr>
          <p:spPr>
            <a:xfrm>
              <a:off x="2256812" y="1617286"/>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75"/>
            <p:cNvSpPr/>
            <p:nvPr/>
          </p:nvSpPr>
          <p:spPr>
            <a:xfrm>
              <a:off x="2222638" y="1617096"/>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75"/>
            <p:cNvSpPr/>
            <p:nvPr/>
          </p:nvSpPr>
          <p:spPr>
            <a:xfrm>
              <a:off x="2278305" y="1611489"/>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75"/>
            <p:cNvSpPr/>
            <p:nvPr/>
          </p:nvSpPr>
          <p:spPr>
            <a:xfrm>
              <a:off x="2277966" y="1611584"/>
              <a:ext cx="353" cy="68"/>
            </a:xfrm>
            <a:custGeom>
              <a:rect b="b" l="l" r="r" t="t"/>
              <a:pathLst>
                <a:path extrusionOk="0" h="5" w="26">
                  <a:moveTo>
                    <a:pt x="1" y="4"/>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75"/>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75"/>
            <p:cNvSpPr/>
            <p:nvPr/>
          </p:nvSpPr>
          <p:spPr>
            <a:xfrm>
              <a:off x="2277640" y="1611638"/>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75"/>
            <p:cNvSpPr/>
            <p:nvPr/>
          </p:nvSpPr>
          <p:spPr>
            <a:xfrm>
              <a:off x="2222353" y="16171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75"/>
            <p:cNvSpPr/>
            <p:nvPr/>
          </p:nvSpPr>
          <p:spPr>
            <a:xfrm>
              <a:off x="2221972"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75"/>
            <p:cNvSpPr/>
            <p:nvPr/>
          </p:nvSpPr>
          <p:spPr>
            <a:xfrm>
              <a:off x="2268272" y="1618332"/>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75"/>
            <p:cNvSpPr/>
            <p:nvPr/>
          </p:nvSpPr>
          <p:spPr>
            <a:xfrm>
              <a:off x="2267701" y="1618291"/>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75"/>
            <p:cNvSpPr/>
            <p:nvPr/>
          </p:nvSpPr>
          <p:spPr>
            <a:xfrm>
              <a:off x="2276024"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75"/>
            <p:cNvSpPr/>
            <p:nvPr/>
          </p:nvSpPr>
          <p:spPr>
            <a:xfrm>
              <a:off x="2278726" y="1611448"/>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75"/>
            <p:cNvSpPr/>
            <p:nvPr/>
          </p:nvSpPr>
          <p:spPr>
            <a:xfrm>
              <a:off x="2266520" y="161819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75"/>
            <p:cNvSpPr/>
            <p:nvPr/>
          </p:nvSpPr>
          <p:spPr>
            <a:xfrm>
              <a:off x="2267131" y="1618237"/>
              <a:ext cx="299" cy="14"/>
            </a:xfrm>
            <a:custGeom>
              <a:rect b="b" l="l" r="r" t="t"/>
              <a:pathLst>
                <a:path extrusionOk="0" h="1" w="22">
                  <a:moveTo>
                    <a:pt x="1" y="1"/>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75"/>
            <p:cNvSpPr/>
            <p:nvPr/>
          </p:nvSpPr>
          <p:spPr>
            <a:xfrm>
              <a:off x="2269792" y="1618712"/>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75"/>
            <p:cNvSpPr/>
            <p:nvPr/>
          </p:nvSpPr>
          <p:spPr>
            <a:xfrm>
              <a:off x="2269317" y="1618576"/>
              <a:ext cx="299" cy="109"/>
            </a:xfrm>
            <a:custGeom>
              <a:rect b="b" l="l" r="r" t="t"/>
              <a:pathLst>
                <a:path extrusionOk="0" h="8" w="22">
                  <a:moveTo>
                    <a:pt x="1" y="0"/>
                  </a:moveTo>
                  <a:lnTo>
                    <a:pt x="22"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75"/>
            <p:cNvSpPr/>
            <p:nvPr/>
          </p:nvSpPr>
          <p:spPr>
            <a:xfrm>
              <a:off x="2263764" y="1618427"/>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75"/>
            <p:cNvSpPr/>
            <p:nvPr/>
          </p:nvSpPr>
          <p:spPr>
            <a:xfrm>
              <a:off x="2268801" y="1618427"/>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75"/>
            <p:cNvSpPr/>
            <p:nvPr/>
          </p:nvSpPr>
          <p:spPr>
            <a:xfrm>
              <a:off x="2264565" y="161833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75"/>
            <p:cNvSpPr/>
            <p:nvPr/>
          </p:nvSpPr>
          <p:spPr>
            <a:xfrm>
              <a:off x="227644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75"/>
            <p:cNvSpPr/>
            <p:nvPr/>
          </p:nvSpPr>
          <p:spPr>
            <a:xfrm>
              <a:off x="2264144" y="161838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75"/>
            <p:cNvSpPr/>
            <p:nvPr/>
          </p:nvSpPr>
          <p:spPr>
            <a:xfrm>
              <a:off x="2265570" y="1618237"/>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75"/>
            <p:cNvSpPr/>
            <p:nvPr/>
          </p:nvSpPr>
          <p:spPr>
            <a:xfrm>
              <a:off x="2266086" y="16181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75"/>
            <p:cNvSpPr/>
            <p:nvPr/>
          </p:nvSpPr>
          <p:spPr>
            <a:xfrm>
              <a:off x="227625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75"/>
            <p:cNvSpPr/>
            <p:nvPr/>
          </p:nvSpPr>
          <p:spPr>
            <a:xfrm>
              <a:off x="2276119"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75"/>
            <p:cNvSpPr/>
            <p:nvPr/>
          </p:nvSpPr>
          <p:spPr>
            <a:xfrm>
              <a:off x="2265040" y="1618291"/>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75"/>
            <p:cNvSpPr/>
            <p:nvPr/>
          </p:nvSpPr>
          <p:spPr>
            <a:xfrm>
              <a:off x="222130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75"/>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75"/>
            <p:cNvSpPr/>
            <p:nvPr/>
          </p:nvSpPr>
          <p:spPr>
            <a:xfrm>
              <a:off x="222168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75"/>
            <p:cNvSpPr/>
            <p:nvPr/>
          </p:nvSpPr>
          <p:spPr>
            <a:xfrm>
              <a:off x="2279446" y="161129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75"/>
            <p:cNvSpPr/>
            <p:nvPr/>
          </p:nvSpPr>
          <p:spPr>
            <a:xfrm>
              <a:off x="2279107" y="1611353"/>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75"/>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75"/>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75"/>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75"/>
            <p:cNvSpPr/>
            <p:nvPr/>
          </p:nvSpPr>
          <p:spPr>
            <a:xfrm>
              <a:off x="2252820" y="1570607"/>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75"/>
            <p:cNvSpPr/>
            <p:nvPr/>
          </p:nvSpPr>
          <p:spPr>
            <a:xfrm>
              <a:off x="2253445" y="1570322"/>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75"/>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75"/>
            <p:cNvSpPr/>
            <p:nvPr/>
          </p:nvSpPr>
          <p:spPr>
            <a:xfrm>
              <a:off x="2219786" y="159109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75"/>
            <p:cNvSpPr/>
            <p:nvPr/>
          </p:nvSpPr>
          <p:spPr>
            <a:xfrm>
              <a:off x="2220072" y="1591285"/>
              <a:ext cx="353" cy="258"/>
            </a:xfrm>
            <a:custGeom>
              <a:rect b="b" l="l" r="r" t="t"/>
              <a:pathLst>
                <a:path extrusionOk="0" h="19" w="26">
                  <a:moveTo>
                    <a:pt x="25"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75"/>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75"/>
            <p:cNvSpPr/>
            <p:nvPr/>
          </p:nvSpPr>
          <p:spPr>
            <a:xfrm>
              <a:off x="2223547" y="1592901"/>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75"/>
            <p:cNvSpPr/>
            <p:nvPr/>
          </p:nvSpPr>
          <p:spPr>
            <a:xfrm>
              <a:off x="2222312" y="1592860"/>
              <a:ext cx="489" cy="14"/>
            </a:xfrm>
            <a:custGeom>
              <a:rect b="b" l="l" r="r" t="t"/>
              <a:pathLst>
                <a:path extrusionOk="0" h="1" w="36">
                  <a:moveTo>
                    <a:pt x="0" y="0"/>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75"/>
            <p:cNvSpPr/>
            <p:nvPr/>
          </p:nvSpPr>
          <p:spPr>
            <a:xfrm>
              <a:off x="2224878" y="1592996"/>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75"/>
            <p:cNvSpPr/>
            <p:nvPr/>
          </p:nvSpPr>
          <p:spPr>
            <a:xfrm>
              <a:off x="2222923" y="1592860"/>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75"/>
            <p:cNvSpPr/>
            <p:nvPr/>
          </p:nvSpPr>
          <p:spPr>
            <a:xfrm>
              <a:off x="2224023" y="159295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75"/>
            <p:cNvSpPr/>
            <p:nvPr/>
          </p:nvSpPr>
          <p:spPr>
            <a:xfrm>
              <a:off x="2221592" y="1592806"/>
              <a:ext cx="584" cy="14"/>
            </a:xfrm>
            <a:custGeom>
              <a:rect b="b" l="l" r="r" t="t"/>
              <a:pathLst>
                <a:path extrusionOk="0" h="1" w="43">
                  <a:moveTo>
                    <a:pt x="1" y="1"/>
                  </a:moveTo>
                  <a:lnTo>
                    <a:pt x="4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75"/>
            <p:cNvSpPr/>
            <p:nvPr/>
          </p:nvSpPr>
          <p:spPr>
            <a:xfrm>
              <a:off x="2224444" y="15929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75"/>
            <p:cNvSpPr/>
            <p:nvPr/>
          </p:nvSpPr>
          <p:spPr>
            <a:xfrm>
              <a:off x="2225204" y="1592996"/>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75"/>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75"/>
            <p:cNvSpPr/>
            <p:nvPr/>
          </p:nvSpPr>
          <p:spPr>
            <a:xfrm>
              <a:off x="2225489" y="159305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75"/>
            <p:cNvSpPr/>
            <p:nvPr/>
          </p:nvSpPr>
          <p:spPr>
            <a:xfrm>
              <a:off x="2226494" y="159318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75"/>
            <p:cNvSpPr/>
            <p:nvPr/>
          </p:nvSpPr>
          <p:spPr>
            <a:xfrm>
              <a:off x="2226439" y="159318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75"/>
            <p:cNvSpPr/>
            <p:nvPr/>
          </p:nvSpPr>
          <p:spPr>
            <a:xfrm>
              <a:off x="2226154" y="159314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75"/>
            <p:cNvSpPr/>
            <p:nvPr/>
          </p:nvSpPr>
          <p:spPr>
            <a:xfrm>
              <a:off x="2226304" y="159314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75"/>
            <p:cNvSpPr/>
            <p:nvPr/>
          </p:nvSpPr>
          <p:spPr>
            <a:xfrm>
              <a:off x="222596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75"/>
            <p:cNvSpPr/>
            <p:nvPr/>
          </p:nvSpPr>
          <p:spPr>
            <a:xfrm>
              <a:off x="222577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75"/>
            <p:cNvSpPr/>
            <p:nvPr/>
          </p:nvSpPr>
          <p:spPr>
            <a:xfrm>
              <a:off x="2240044" y="1575454"/>
              <a:ext cx="299" cy="204"/>
            </a:xfrm>
            <a:custGeom>
              <a:rect b="b" l="l" r="r" t="t"/>
              <a:pathLst>
                <a:path extrusionOk="0" h="15" w="22">
                  <a:moveTo>
                    <a:pt x="0" y="1"/>
                  </a:moveTo>
                  <a:lnTo>
                    <a:pt x="2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75"/>
            <p:cNvSpPr/>
            <p:nvPr/>
          </p:nvSpPr>
          <p:spPr>
            <a:xfrm>
              <a:off x="2206195" y="1570566"/>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75"/>
            <p:cNvSpPr/>
            <p:nvPr/>
          </p:nvSpPr>
          <p:spPr>
            <a:xfrm>
              <a:off x="2208151" y="1569806"/>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75"/>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75"/>
            <p:cNvSpPr/>
            <p:nvPr/>
          </p:nvSpPr>
          <p:spPr>
            <a:xfrm>
              <a:off x="2207526" y="157009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75"/>
            <p:cNvSpPr/>
            <p:nvPr/>
          </p:nvSpPr>
          <p:spPr>
            <a:xfrm>
              <a:off x="2240899" y="1576024"/>
              <a:ext cx="339" cy="204"/>
            </a:xfrm>
            <a:custGeom>
              <a:rect b="b" l="l" r="r" t="t"/>
              <a:pathLst>
                <a:path extrusionOk="0" h="15" w="25">
                  <a:moveTo>
                    <a:pt x="0" y="1"/>
                  </a:moveTo>
                  <a:lnTo>
                    <a:pt x="2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75"/>
            <p:cNvSpPr/>
            <p:nvPr/>
          </p:nvSpPr>
          <p:spPr>
            <a:xfrm>
              <a:off x="2206915" y="1570322"/>
              <a:ext cx="244" cy="109"/>
            </a:xfrm>
            <a:custGeom>
              <a:rect b="b" l="l" r="r" t="t"/>
              <a:pathLst>
                <a:path extrusionOk="0" h="8" w="18">
                  <a:moveTo>
                    <a:pt x="0" y="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75"/>
            <p:cNvSpPr/>
            <p:nvPr/>
          </p:nvSpPr>
          <p:spPr>
            <a:xfrm>
              <a:off x="2241755" y="1576554"/>
              <a:ext cx="530" cy="299"/>
            </a:xfrm>
            <a:custGeom>
              <a:rect b="b" l="l" r="r" t="t"/>
              <a:pathLst>
                <a:path extrusionOk="0" h="22" w="39">
                  <a:moveTo>
                    <a:pt x="0" y="0"/>
                  </a:moveTo>
                  <a:lnTo>
                    <a:pt x="39"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75"/>
            <p:cNvSpPr/>
            <p:nvPr/>
          </p:nvSpPr>
          <p:spPr>
            <a:xfrm>
              <a:off x="2204539" y="15709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75"/>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75"/>
            <p:cNvSpPr/>
            <p:nvPr/>
          </p:nvSpPr>
          <p:spPr>
            <a:xfrm>
              <a:off x="2205394" y="157075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75"/>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75"/>
            <p:cNvSpPr/>
            <p:nvPr/>
          </p:nvSpPr>
          <p:spPr>
            <a:xfrm>
              <a:off x="2124445" y="1664672"/>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75"/>
            <p:cNvSpPr/>
            <p:nvPr/>
          </p:nvSpPr>
          <p:spPr>
            <a:xfrm>
              <a:off x="2126292" y="16646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75"/>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75"/>
            <p:cNvSpPr/>
            <p:nvPr/>
          </p:nvSpPr>
          <p:spPr>
            <a:xfrm>
              <a:off x="2125681" y="1664536"/>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75"/>
            <p:cNvSpPr/>
            <p:nvPr/>
          </p:nvSpPr>
          <p:spPr>
            <a:xfrm>
              <a:off x="2125206" y="166453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75"/>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75"/>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75"/>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75"/>
            <p:cNvSpPr/>
            <p:nvPr/>
          </p:nvSpPr>
          <p:spPr>
            <a:xfrm>
              <a:off x="2158620" y="162142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75"/>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75"/>
            <p:cNvSpPr/>
            <p:nvPr/>
          </p:nvSpPr>
          <p:spPr>
            <a:xfrm>
              <a:off x="2153433" y="159584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75"/>
            <p:cNvSpPr/>
            <p:nvPr/>
          </p:nvSpPr>
          <p:spPr>
            <a:xfrm>
              <a:off x="2158756" y="1621753"/>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75"/>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75"/>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75"/>
            <p:cNvSpPr/>
            <p:nvPr/>
          </p:nvSpPr>
          <p:spPr>
            <a:xfrm>
              <a:off x="2121445" y="1657027"/>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75"/>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75"/>
            <p:cNvSpPr/>
            <p:nvPr/>
          </p:nvSpPr>
          <p:spPr>
            <a:xfrm>
              <a:off x="2121159" y="16570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75"/>
            <p:cNvSpPr/>
            <p:nvPr/>
          </p:nvSpPr>
          <p:spPr>
            <a:xfrm>
              <a:off x="2122069" y="165712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75"/>
            <p:cNvSpPr/>
            <p:nvPr/>
          </p:nvSpPr>
          <p:spPr>
            <a:xfrm>
              <a:off x="2123020" y="1657598"/>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75"/>
            <p:cNvSpPr/>
            <p:nvPr/>
          </p:nvSpPr>
          <p:spPr>
            <a:xfrm>
              <a:off x="2122680" y="1657408"/>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75"/>
            <p:cNvSpPr/>
            <p:nvPr/>
          </p:nvSpPr>
          <p:spPr>
            <a:xfrm>
              <a:off x="2122395" y="1657258"/>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75"/>
            <p:cNvSpPr/>
            <p:nvPr/>
          </p:nvSpPr>
          <p:spPr>
            <a:xfrm>
              <a:off x="2121730" y="1657068"/>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75"/>
            <p:cNvSpPr/>
            <p:nvPr/>
          </p:nvSpPr>
          <p:spPr>
            <a:xfrm>
              <a:off x="2123305" y="1657788"/>
              <a:ext cx="434" cy="299"/>
            </a:xfrm>
            <a:custGeom>
              <a:rect b="b" l="l" r="r" t="t"/>
              <a:pathLst>
                <a:path extrusionOk="0" h="22" w="32">
                  <a:moveTo>
                    <a:pt x="0" y="0"/>
                  </a:moveTo>
                  <a:lnTo>
                    <a:pt x="3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75"/>
            <p:cNvSpPr/>
            <p:nvPr/>
          </p:nvSpPr>
          <p:spPr>
            <a:xfrm>
              <a:off x="2146454" y="1643436"/>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75"/>
            <p:cNvSpPr/>
            <p:nvPr/>
          </p:nvSpPr>
          <p:spPr>
            <a:xfrm>
              <a:off x="2146780" y="1643667"/>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75"/>
            <p:cNvSpPr/>
            <p:nvPr/>
          </p:nvSpPr>
          <p:spPr>
            <a:xfrm>
              <a:off x="2150867" y="16467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75"/>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75"/>
            <p:cNvSpPr/>
            <p:nvPr/>
          </p:nvSpPr>
          <p:spPr>
            <a:xfrm>
              <a:off x="2150731" y="164657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75"/>
            <p:cNvSpPr/>
            <p:nvPr/>
          </p:nvSpPr>
          <p:spPr>
            <a:xfrm>
              <a:off x="2157859" y="1623993"/>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75"/>
            <p:cNvSpPr/>
            <p:nvPr/>
          </p:nvSpPr>
          <p:spPr>
            <a:xfrm>
              <a:off x="2158090" y="162403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75"/>
            <p:cNvSpPr/>
            <p:nvPr/>
          </p:nvSpPr>
          <p:spPr>
            <a:xfrm>
              <a:off x="2147310" y="164404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75"/>
            <p:cNvSpPr/>
            <p:nvPr/>
          </p:nvSpPr>
          <p:spPr>
            <a:xfrm>
              <a:off x="2147785" y="16443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75"/>
            <p:cNvSpPr/>
            <p:nvPr/>
          </p:nvSpPr>
          <p:spPr>
            <a:xfrm>
              <a:off x="2145409" y="1642717"/>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75"/>
            <p:cNvSpPr/>
            <p:nvPr/>
          </p:nvSpPr>
          <p:spPr>
            <a:xfrm>
              <a:off x="2145069" y="1642486"/>
              <a:ext cx="299" cy="204"/>
            </a:xfrm>
            <a:custGeom>
              <a:rect b="b" l="l" r="r" t="t"/>
              <a:pathLst>
                <a:path extrusionOk="0" h="15" w="22">
                  <a:moveTo>
                    <a:pt x="22"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75"/>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75"/>
            <p:cNvSpPr/>
            <p:nvPr/>
          </p:nvSpPr>
          <p:spPr>
            <a:xfrm>
              <a:off x="2150921" y="1646763"/>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75"/>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75"/>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75"/>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75"/>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75"/>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75"/>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75"/>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75"/>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75"/>
            <p:cNvSpPr/>
            <p:nvPr/>
          </p:nvSpPr>
          <p:spPr>
            <a:xfrm>
              <a:off x="2095593" y="1634068"/>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75"/>
            <p:cNvSpPr/>
            <p:nvPr/>
          </p:nvSpPr>
          <p:spPr>
            <a:xfrm>
              <a:off x="2095308" y="1633688"/>
              <a:ext cx="244" cy="299"/>
            </a:xfrm>
            <a:custGeom>
              <a:rect b="b" l="l" r="r" t="t"/>
              <a:pathLst>
                <a:path extrusionOk="0" h="22" w="18">
                  <a:moveTo>
                    <a:pt x="0"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75"/>
            <p:cNvSpPr/>
            <p:nvPr/>
          </p:nvSpPr>
          <p:spPr>
            <a:xfrm>
              <a:off x="2095159" y="1633443"/>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75"/>
            <p:cNvSpPr/>
            <p:nvPr/>
          </p:nvSpPr>
          <p:spPr>
            <a:xfrm>
              <a:off x="2097345" y="1638969"/>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75"/>
            <p:cNvSpPr/>
            <p:nvPr/>
          </p:nvSpPr>
          <p:spPr>
            <a:xfrm>
              <a:off x="2096163" y="1635059"/>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75"/>
            <p:cNvSpPr/>
            <p:nvPr/>
          </p:nvSpPr>
          <p:spPr>
            <a:xfrm>
              <a:off x="2096014" y="163477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75"/>
            <p:cNvSpPr/>
            <p:nvPr/>
          </p:nvSpPr>
          <p:spPr>
            <a:xfrm>
              <a:off x="2097249" y="1638345"/>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75"/>
            <p:cNvSpPr/>
            <p:nvPr/>
          </p:nvSpPr>
          <p:spPr>
            <a:xfrm>
              <a:off x="2097059" y="1637299"/>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75"/>
            <p:cNvSpPr/>
            <p:nvPr/>
          </p:nvSpPr>
          <p:spPr>
            <a:xfrm>
              <a:off x="2096774" y="1636444"/>
              <a:ext cx="68" cy="149"/>
            </a:xfrm>
            <a:custGeom>
              <a:rect b="b" l="l" r="r" t="t"/>
              <a:pathLst>
                <a:path extrusionOk="0" h="11" w="5">
                  <a:moveTo>
                    <a:pt x="1"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75"/>
            <p:cNvSpPr/>
            <p:nvPr/>
          </p:nvSpPr>
          <p:spPr>
            <a:xfrm>
              <a:off x="2096639" y="1636009"/>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75"/>
            <p:cNvSpPr/>
            <p:nvPr/>
          </p:nvSpPr>
          <p:spPr>
            <a:xfrm>
              <a:off x="2097154" y="163777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75"/>
            <p:cNvSpPr/>
            <p:nvPr/>
          </p:nvSpPr>
          <p:spPr>
            <a:xfrm>
              <a:off x="2096924" y="163682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75"/>
            <p:cNvSpPr/>
            <p:nvPr/>
          </p:nvSpPr>
          <p:spPr>
            <a:xfrm>
              <a:off x="2096353" y="1635344"/>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75"/>
            <p:cNvSpPr/>
            <p:nvPr/>
          </p:nvSpPr>
          <p:spPr>
            <a:xfrm>
              <a:off x="2096489" y="1635724"/>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75"/>
            <p:cNvSpPr/>
            <p:nvPr/>
          </p:nvSpPr>
          <p:spPr>
            <a:xfrm>
              <a:off x="2095878" y="1634543"/>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75"/>
            <p:cNvSpPr/>
            <p:nvPr/>
          </p:nvSpPr>
          <p:spPr>
            <a:xfrm>
              <a:off x="2095729" y="1634299"/>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75"/>
            <p:cNvSpPr/>
            <p:nvPr/>
          </p:nvSpPr>
          <p:spPr>
            <a:xfrm>
              <a:off x="2095254" y="16329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75"/>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75"/>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75"/>
            <p:cNvSpPr/>
            <p:nvPr/>
          </p:nvSpPr>
          <p:spPr>
            <a:xfrm>
              <a:off x="2095064" y="163330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75"/>
            <p:cNvSpPr/>
            <p:nvPr/>
          </p:nvSpPr>
          <p:spPr>
            <a:xfrm>
              <a:off x="2109944" y="165649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75"/>
            <p:cNvSpPr/>
            <p:nvPr/>
          </p:nvSpPr>
          <p:spPr>
            <a:xfrm>
              <a:off x="2110555" y="1656362"/>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75"/>
            <p:cNvSpPr/>
            <p:nvPr/>
          </p:nvSpPr>
          <p:spPr>
            <a:xfrm>
              <a:off x="2118118" y="1656647"/>
              <a:ext cx="869" cy="394"/>
            </a:xfrm>
            <a:custGeom>
              <a:rect b="b" l="l" r="r" t="t"/>
              <a:pathLst>
                <a:path extrusionOk="0" h="29" w="64">
                  <a:moveTo>
                    <a:pt x="1" y="0"/>
                  </a:moveTo>
                  <a:lnTo>
                    <a:pt x="6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75"/>
            <p:cNvSpPr/>
            <p:nvPr/>
          </p:nvSpPr>
          <p:spPr>
            <a:xfrm>
              <a:off x="2109374" y="1656552"/>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75"/>
            <p:cNvSpPr/>
            <p:nvPr/>
          </p:nvSpPr>
          <p:spPr>
            <a:xfrm>
              <a:off x="2110325" y="1656403"/>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75"/>
            <p:cNvSpPr/>
            <p:nvPr/>
          </p:nvSpPr>
          <p:spPr>
            <a:xfrm>
              <a:off x="2117222" y="1656308"/>
              <a:ext cx="774" cy="299"/>
            </a:xfrm>
            <a:custGeom>
              <a:rect b="b" l="l" r="r" t="t"/>
              <a:pathLst>
                <a:path extrusionOk="0" h="22" w="57">
                  <a:moveTo>
                    <a:pt x="0" y="1"/>
                  </a:moveTo>
                  <a:lnTo>
                    <a:pt x="56"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75"/>
            <p:cNvSpPr/>
            <p:nvPr/>
          </p:nvSpPr>
          <p:spPr>
            <a:xfrm>
              <a:off x="2110650" y="165630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75"/>
            <p:cNvSpPr/>
            <p:nvPr/>
          </p:nvSpPr>
          <p:spPr>
            <a:xfrm>
              <a:off x="2110135" y="1656457"/>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75"/>
            <p:cNvSpPr/>
            <p:nvPr/>
          </p:nvSpPr>
          <p:spPr>
            <a:xfrm>
              <a:off x="2119069" y="1657123"/>
              <a:ext cx="964" cy="434"/>
            </a:xfrm>
            <a:custGeom>
              <a:rect b="b" l="l" r="r" t="t"/>
              <a:pathLst>
                <a:path extrusionOk="0" h="32" w="71">
                  <a:moveTo>
                    <a:pt x="1" y="0"/>
                  </a:moveTo>
                  <a:lnTo>
                    <a:pt x="7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75"/>
            <p:cNvSpPr/>
            <p:nvPr/>
          </p:nvSpPr>
          <p:spPr>
            <a:xfrm>
              <a:off x="2108994" y="1656593"/>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75"/>
            <p:cNvSpPr/>
            <p:nvPr/>
          </p:nvSpPr>
          <p:spPr>
            <a:xfrm>
              <a:off x="2109659" y="1656498"/>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75"/>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75"/>
            <p:cNvSpPr/>
            <p:nvPr/>
          </p:nvSpPr>
          <p:spPr>
            <a:xfrm>
              <a:off x="2106428" y="1656552"/>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75"/>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75"/>
            <p:cNvSpPr/>
            <p:nvPr/>
          </p:nvSpPr>
          <p:spPr>
            <a:xfrm>
              <a:off x="2110460" y="1656403"/>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75"/>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75"/>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75"/>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75"/>
            <p:cNvSpPr/>
            <p:nvPr/>
          </p:nvSpPr>
          <p:spPr>
            <a:xfrm>
              <a:off x="2303017" y="1816074"/>
              <a:ext cx="394" cy="1059"/>
            </a:xfrm>
            <a:custGeom>
              <a:rect b="b" l="l" r="r" t="t"/>
              <a:pathLst>
                <a:path extrusionOk="0" h="78" w="29">
                  <a:moveTo>
                    <a:pt x="29" y="0"/>
                  </a:moveTo>
                  <a:lnTo>
                    <a:pt x="1" y="7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75"/>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75"/>
            <p:cNvSpPr/>
            <p:nvPr/>
          </p:nvSpPr>
          <p:spPr>
            <a:xfrm>
              <a:off x="2312765" y="1818355"/>
              <a:ext cx="434" cy="204"/>
            </a:xfrm>
            <a:custGeom>
              <a:rect b="b" l="l" r="r" t="t"/>
              <a:pathLst>
                <a:path extrusionOk="0" h="15" w="32">
                  <a:moveTo>
                    <a:pt x="32"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75"/>
            <p:cNvSpPr/>
            <p:nvPr/>
          </p:nvSpPr>
          <p:spPr>
            <a:xfrm>
              <a:off x="2311530" y="1818776"/>
              <a:ext cx="434" cy="109"/>
            </a:xfrm>
            <a:custGeom>
              <a:rect b="b" l="l" r="r" t="t"/>
              <a:pathLst>
                <a:path extrusionOk="0" h="8" w="32">
                  <a:moveTo>
                    <a:pt x="3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75"/>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75"/>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75"/>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75"/>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75"/>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75"/>
            <p:cNvSpPr/>
            <p:nvPr/>
          </p:nvSpPr>
          <p:spPr>
            <a:xfrm>
              <a:off x="2312141" y="1818586"/>
              <a:ext cx="448" cy="163"/>
            </a:xfrm>
            <a:custGeom>
              <a:rect b="b" l="l" r="r" t="t"/>
              <a:pathLst>
                <a:path extrusionOk="0" h="12" w="33">
                  <a:moveTo>
                    <a:pt x="3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75"/>
            <p:cNvSpPr/>
            <p:nvPr/>
          </p:nvSpPr>
          <p:spPr>
            <a:xfrm>
              <a:off x="2305447" y="1817120"/>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75"/>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75"/>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75"/>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75"/>
            <p:cNvSpPr/>
            <p:nvPr/>
          </p:nvSpPr>
          <p:spPr>
            <a:xfrm>
              <a:off x="2453550" y="1892787"/>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75"/>
            <p:cNvSpPr/>
            <p:nvPr/>
          </p:nvSpPr>
          <p:spPr>
            <a:xfrm>
              <a:off x="2455791" y="1870737"/>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75"/>
            <p:cNvSpPr/>
            <p:nvPr/>
          </p:nvSpPr>
          <p:spPr>
            <a:xfrm>
              <a:off x="2453414" y="189288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75"/>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75"/>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75"/>
            <p:cNvSpPr/>
            <p:nvPr/>
          </p:nvSpPr>
          <p:spPr>
            <a:xfrm>
              <a:off x="2425553" y="1855571"/>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75"/>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75"/>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75"/>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75"/>
            <p:cNvSpPr/>
            <p:nvPr/>
          </p:nvSpPr>
          <p:spPr>
            <a:xfrm>
              <a:off x="2425988" y="18556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75"/>
            <p:cNvSpPr/>
            <p:nvPr/>
          </p:nvSpPr>
          <p:spPr>
            <a:xfrm>
              <a:off x="2424508" y="18552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75"/>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75"/>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75"/>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75"/>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75"/>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75"/>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75"/>
            <p:cNvSpPr/>
            <p:nvPr/>
          </p:nvSpPr>
          <p:spPr>
            <a:xfrm>
              <a:off x="2435682" y="1868117"/>
              <a:ext cx="258" cy="163"/>
            </a:xfrm>
            <a:custGeom>
              <a:rect b="b" l="l" r="r" t="t"/>
              <a:pathLst>
                <a:path extrusionOk="0" h="12" w="19">
                  <a:moveTo>
                    <a:pt x="18"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75"/>
            <p:cNvSpPr/>
            <p:nvPr/>
          </p:nvSpPr>
          <p:spPr>
            <a:xfrm>
              <a:off x="2432695" y="1865035"/>
              <a:ext cx="204" cy="299"/>
            </a:xfrm>
            <a:custGeom>
              <a:rect b="b" l="l" r="r" t="t"/>
              <a:pathLst>
                <a:path extrusionOk="0" h="22" w="15">
                  <a:moveTo>
                    <a:pt x="14"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75"/>
            <p:cNvSpPr/>
            <p:nvPr/>
          </p:nvSpPr>
          <p:spPr>
            <a:xfrm>
              <a:off x="2435397" y="1867886"/>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75"/>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75"/>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75"/>
            <p:cNvSpPr/>
            <p:nvPr/>
          </p:nvSpPr>
          <p:spPr>
            <a:xfrm>
              <a:off x="2432315" y="1864505"/>
              <a:ext cx="244" cy="353"/>
            </a:xfrm>
            <a:custGeom>
              <a:rect b="b" l="l" r="r" t="t"/>
              <a:pathLst>
                <a:path extrusionOk="0" h="26" w="18">
                  <a:moveTo>
                    <a:pt x="1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75"/>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75"/>
            <p:cNvSpPr/>
            <p:nvPr/>
          </p:nvSpPr>
          <p:spPr>
            <a:xfrm>
              <a:off x="2435071" y="1867601"/>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75"/>
            <p:cNvSpPr/>
            <p:nvPr/>
          </p:nvSpPr>
          <p:spPr>
            <a:xfrm>
              <a:off x="2433021" y="1865551"/>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75"/>
            <p:cNvSpPr/>
            <p:nvPr/>
          </p:nvSpPr>
          <p:spPr>
            <a:xfrm>
              <a:off x="2434732" y="1867316"/>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75"/>
            <p:cNvSpPr/>
            <p:nvPr/>
          </p:nvSpPr>
          <p:spPr>
            <a:xfrm>
              <a:off x="2433456" y="1865985"/>
              <a:ext cx="299" cy="339"/>
            </a:xfrm>
            <a:custGeom>
              <a:rect b="b" l="l" r="r" t="t"/>
              <a:pathLst>
                <a:path extrusionOk="0" h="25" w="22">
                  <a:moveTo>
                    <a:pt x="21"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75"/>
            <p:cNvSpPr/>
            <p:nvPr/>
          </p:nvSpPr>
          <p:spPr>
            <a:xfrm>
              <a:off x="2434352" y="1866936"/>
              <a:ext cx="258" cy="244"/>
            </a:xfrm>
            <a:custGeom>
              <a:rect b="b" l="l" r="r" t="t"/>
              <a:pathLst>
                <a:path extrusionOk="0" h="18" w="19">
                  <a:moveTo>
                    <a:pt x="18"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75"/>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75"/>
            <p:cNvSpPr/>
            <p:nvPr/>
          </p:nvSpPr>
          <p:spPr>
            <a:xfrm>
              <a:off x="2433836" y="1866460"/>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75"/>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75"/>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75"/>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75"/>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75"/>
            <p:cNvSpPr/>
            <p:nvPr/>
          </p:nvSpPr>
          <p:spPr>
            <a:xfrm>
              <a:off x="2791942"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75"/>
            <p:cNvSpPr/>
            <p:nvPr/>
          </p:nvSpPr>
          <p:spPr>
            <a:xfrm>
              <a:off x="2790367" y="2002059"/>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75"/>
            <p:cNvSpPr/>
            <p:nvPr/>
          </p:nvSpPr>
          <p:spPr>
            <a:xfrm>
              <a:off x="2792458" y="2002154"/>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75"/>
            <p:cNvSpPr/>
            <p:nvPr/>
          </p:nvSpPr>
          <p:spPr>
            <a:xfrm>
              <a:off x="2790843" y="2002113"/>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75"/>
            <p:cNvSpPr/>
            <p:nvPr/>
          </p:nvSpPr>
          <p:spPr>
            <a:xfrm>
              <a:off x="2793463" y="2002059"/>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75"/>
            <p:cNvSpPr/>
            <p:nvPr/>
          </p:nvSpPr>
          <p:spPr>
            <a:xfrm>
              <a:off x="2792947" y="2002113"/>
              <a:ext cx="380" cy="14"/>
            </a:xfrm>
            <a:custGeom>
              <a:rect b="b" l="l" r="r" t="t"/>
              <a:pathLst>
                <a:path extrusionOk="0" h="1" w="28">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75"/>
            <p:cNvSpPr/>
            <p:nvPr/>
          </p:nvSpPr>
          <p:spPr>
            <a:xfrm>
              <a:off x="2793938" y="2002018"/>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75"/>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75"/>
            <p:cNvSpPr/>
            <p:nvPr/>
          </p:nvSpPr>
          <p:spPr>
            <a:xfrm>
              <a:off x="2783524" y="1996546"/>
              <a:ext cx="394" cy="68"/>
            </a:xfrm>
            <a:custGeom>
              <a:rect b="b" l="l" r="r" t="t"/>
              <a:pathLst>
                <a:path extrusionOk="0" h="5" w="29">
                  <a:moveTo>
                    <a:pt x="1" y="1"/>
                  </a:moveTo>
                  <a:lnTo>
                    <a:pt x="29"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75"/>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75"/>
            <p:cNvSpPr/>
            <p:nvPr/>
          </p:nvSpPr>
          <p:spPr>
            <a:xfrm>
              <a:off x="2789471" y="200186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75"/>
            <p:cNvSpPr/>
            <p:nvPr/>
          </p:nvSpPr>
          <p:spPr>
            <a:xfrm>
              <a:off x="2789091" y="200173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75"/>
            <p:cNvSpPr/>
            <p:nvPr/>
          </p:nvSpPr>
          <p:spPr>
            <a:xfrm>
              <a:off x="2789892" y="2001964"/>
              <a:ext cx="299" cy="109"/>
            </a:xfrm>
            <a:custGeom>
              <a:rect b="b" l="l" r="r" t="t"/>
              <a:pathLst>
                <a:path extrusionOk="0" h="8" w="22">
                  <a:moveTo>
                    <a:pt x="1" y="1"/>
                  </a:moveTo>
                  <a:lnTo>
                    <a:pt x="2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75"/>
            <p:cNvSpPr/>
            <p:nvPr/>
          </p:nvSpPr>
          <p:spPr>
            <a:xfrm>
              <a:off x="2794943" y="200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75"/>
            <p:cNvSpPr/>
            <p:nvPr/>
          </p:nvSpPr>
          <p:spPr>
            <a:xfrm>
              <a:off x="2796083" y="200025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75"/>
            <p:cNvSpPr/>
            <p:nvPr/>
          </p:nvSpPr>
          <p:spPr>
            <a:xfrm>
              <a:off x="2791847"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75"/>
            <p:cNvSpPr/>
            <p:nvPr/>
          </p:nvSpPr>
          <p:spPr>
            <a:xfrm>
              <a:off x="2794563" y="2001923"/>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75"/>
            <p:cNvSpPr/>
            <p:nvPr/>
          </p:nvSpPr>
          <p:spPr>
            <a:xfrm>
              <a:off x="2794794" y="200192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75"/>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75"/>
            <p:cNvSpPr/>
            <p:nvPr/>
          </p:nvSpPr>
          <p:spPr>
            <a:xfrm>
              <a:off x="2796749" y="199916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75"/>
            <p:cNvSpPr/>
            <p:nvPr/>
          </p:nvSpPr>
          <p:spPr>
            <a:xfrm>
              <a:off x="2796559" y="1999208"/>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75"/>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75"/>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75"/>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75"/>
            <p:cNvSpPr/>
            <p:nvPr/>
          </p:nvSpPr>
          <p:spPr>
            <a:xfrm>
              <a:off x="2794223" y="2001964"/>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75"/>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75"/>
            <p:cNvSpPr/>
            <p:nvPr/>
          </p:nvSpPr>
          <p:spPr>
            <a:xfrm>
              <a:off x="2888668" y="2013192"/>
              <a:ext cx="204" cy="244"/>
            </a:xfrm>
            <a:custGeom>
              <a:rect b="b" l="l" r="r" t="t"/>
              <a:pathLst>
                <a:path extrusionOk="0" h="18" w="15">
                  <a:moveTo>
                    <a:pt x="1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75"/>
            <p:cNvSpPr/>
            <p:nvPr/>
          </p:nvSpPr>
          <p:spPr>
            <a:xfrm>
              <a:off x="2888913" y="2013478"/>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75"/>
            <p:cNvSpPr/>
            <p:nvPr/>
          </p:nvSpPr>
          <p:spPr>
            <a:xfrm>
              <a:off x="2888438" y="2012907"/>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75"/>
            <p:cNvSpPr/>
            <p:nvPr/>
          </p:nvSpPr>
          <p:spPr>
            <a:xfrm>
              <a:off x="2889049" y="201370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75"/>
            <p:cNvSpPr/>
            <p:nvPr/>
          </p:nvSpPr>
          <p:spPr>
            <a:xfrm>
              <a:off x="2887582" y="20115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75"/>
            <p:cNvSpPr/>
            <p:nvPr/>
          </p:nvSpPr>
          <p:spPr>
            <a:xfrm>
              <a:off x="2888247" y="201256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75"/>
            <p:cNvSpPr/>
            <p:nvPr/>
          </p:nvSpPr>
          <p:spPr>
            <a:xfrm>
              <a:off x="2889239" y="2013898"/>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75"/>
            <p:cNvSpPr/>
            <p:nvPr/>
          </p:nvSpPr>
          <p:spPr>
            <a:xfrm>
              <a:off x="2887908" y="2012093"/>
              <a:ext cx="204" cy="353"/>
            </a:xfrm>
            <a:custGeom>
              <a:rect b="b" l="l" r="r" t="t"/>
              <a:pathLst>
                <a:path extrusionOk="0" h="26" w="15">
                  <a:moveTo>
                    <a:pt x="15"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75"/>
            <p:cNvSpPr/>
            <p:nvPr/>
          </p:nvSpPr>
          <p:spPr>
            <a:xfrm>
              <a:off x="2889334" y="2014048"/>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75"/>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75"/>
            <p:cNvSpPr/>
            <p:nvPr/>
          </p:nvSpPr>
          <p:spPr>
            <a:xfrm>
              <a:off x="2889483" y="201414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75"/>
            <p:cNvSpPr/>
            <p:nvPr/>
          </p:nvSpPr>
          <p:spPr>
            <a:xfrm>
              <a:off x="2889578" y="2014238"/>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75"/>
            <p:cNvSpPr/>
            <p:nvPr/>
          </p:nvSpPr>
          <p:spPr>
            <a:xfrm>
              <a:off x="2889619" y="2014279"/>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75"/>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75"/>
            <p:cNvSpPr/>
            <p:nvPr/>
          </p:nvSpPr>
          <p:spPr>
            <a:xfrm>
              <a:off x="2893950" y="2010952"/>
              <a:ext cx="54" cy="299"/>
            </a:xfrm>
            <a:custGeom>
              <a:rect b="b" l="l" r="r" t="t"/>
              <a:pathLst>
                <a:path extrusionOk="0" h="22" w="4">
                  <a:moveTo>
                    <a:pt x="0" y="1"/>
                  </a:moveTo>
                  <a:lnTo>
                    <a:pt x="4"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75"/>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75"/>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75"/>
            <p:cNvSpPr/>
            <p:nvPr/>
          </p:nvSpPr>
          <p:spPr>
            <a:xfrm>
              <a:off x="2889714" y="201433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75"/>
            <p:cNvSpPr/>
            <p:nvPr/>
          </p:nvSpPr>
          <p:spPr>
            <a:xfrm>
              <a:off x="2893855" y="2010477"/>
              <a:ext cx="54" cy="353"/>
            </a:xfrm>
            <a:custGeom>
              <a:rect b="b" l="l" r="r" t="t"/>
              <a:pathLst>
                <a:path extrusionOk="0" h="26" w="4">
                  <a:moveTo>
                    <a:pt x="0" y="1"/>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75"/>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75"/>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75"/>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75"/>
            <p:cNvSpPr/>
            <p:nvPr/>
          </p:nvSpPr>
          <p:spPr>
            <a:xfrm>
              <a:off x="2333674" y="1784181"/>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75"/>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75"/>
            <p:cNvSpPr/>
            <p:nvPr/>
          </p:nvSpPr>
          <p:spPr>
            <a:xfrm>
              <a:off x="2334530" y="1788403"/>
              <a:ext cx="204" cy="828"/>
            </a:xfrm>
            <a:custGeom>
              <a:rect b="b" l="l" r="r" t="t"/>
              <a:pathLst>
                <a:path extrusionOk="0" h="61" w="15">
                  <a:moveTo>
                    <a:pt x="1" y="1"/>
                  </a:moveTo>
                  <a:lnTo>
                    <a:pt x="15"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75"/>
            <p:cNvSpPr/>
            <p:nvPr/>
          </p:nvSpPr>
          <p:spPr>
            <a:xfrm>
              <a:off x="2334340" y="1787697"/>
              <a:ext cx="204" cy="720"/>
            </a:xfrm>
            <a:custGeom>
              <a:rect b="b" l="l" r="r" t="t"/>
              <a:pathLst>
                <a:path extrusionOk="0" h="53" w="15">
                  <a:moveTo>
                    <a:pt x="1" y="0"/>
                  </a:moveTo>
                  <a:lnTo>
                    <a:pt x="15"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75"/>
            <p:cNvSpPr/>
            <p:nvPr/>
          </p:nvSpPr>
          <p:spPr>
            <a:xfrm>
              <a:off x="2333770" y="17850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75"/>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75"/>
            <p:cNvSpPr/>
            <p:nvPr/>
          </p:nvSpPr>
          <p:spPr>
            <a:xfrm>
              <a:off x="2333865" y="178574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75"/>
            <p:cNvSpPr/>
            <p:nvPr/>
          </p:nvSpPr>
          <p:spPr>
            <a:xfrm>
              <a:off x="2334055" y="1786462"/>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75"/>
            <p:cNvSpPr/>
            <p:nvPr/>
          </p:nvSpPr>
          <p:spPr>
            <a:xfrm>
              <a:off x="2333674" y="178418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75"/>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75"/>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75"/>
            <p:cNvSpPr/>
            <p:nvPr/>
          </p:nvSpPr>
          <p:spPr>
            <a:xfrm>
              <a:off x="2337666" y="17936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75"/>
            <p:cNvSpPr/>
            <p:nvPr/>
          </p:nvSpPr>
          <p:spPr>
            <a:xfrm>
              <a:off x="2338046" y="1793590"/>
              <a:ext cx="679" cy="14"/>
            </a:xfrm>
            <a:custGeom>
              <a:rect b="b" l="l" r="r" t="t"/>
              <a:pathLst>
                <a:path extrusionOk="0" h="1" w="50">
                  <a:moveTo>
                    <a:pt x="1" y="0"/>
                  </a:moveTo>
                  <a:lnTo>
                    <a:pt x="5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75"/>
            <p:cNvSpPr/>
            <p:nvPr/>
          </p:nvSpPr>
          <p:spPr>
            <a:xfrm>
              <a:off x="2342663" y="1794255"/>
              <a:ext cx="353" cy="204"/>
            </a:xfrm>
            <a:custGeom>
              <a:rect b="b" l="l" r="r" t="t"/>
              <a:pathLst>
                <a:path extrusionOk="0" h="15" w="26">
                  <a:moveTo>
                    <a:pt x="1" y="0"/>
                  </a:moveTo>
                  <a:lnTo>
                    <a:pt x="25"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75"/>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75"/>
            <p:cNvSpPr/>
            <p:nvPr/>
          </p:nvSpPr>
          <p:spPr>
            <a:xfrm>
              <a:off x="2343192" y="1794540"/>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75"/>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75"/>
            <p:cNvSpPr/>
            <p:nvPr/>
          </p:nvSpPr>
          <p:spPr>
            <a:xfrm>
              <a:off x="238230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75"/>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75"/>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75"/>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75"/>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75"/>
            <p:cNvSpPr/>
            <p:nvPr/>
          </p:nvSpPr>
          <p:spPr>
            <a:xfrm>
              <a:off x="2397991" y="1811743"/>
              <a:ext cx="204" cy="14"/>
            </a:xfrm>
            <a:custGeom>
              <a:rect b="b" l="l" r="r" t="t"/>
              <a:pathLst>
                <a:path extrusionOk="0" h="1" w="15">
                  <a:moveTo>
                    <a:pt x="0"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75"/>
            <p:cNvSpPr/>
            <p:nvPr/>
          </p:nvSpPr>
          <p:spPr>
            <a:xfrm>
              <a:off x="2393185" y="1816685"/>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75"/>
            <p:cNvSpPr/>
            <p:nvPr/>
          </p:nvSpPr>
          <p:spPr>
            <a:xfrm>
              <a:off x="2399702" y="1812598"/>
              <a:ext cx="204" cy="204"/>
            </a:xfrm>
            <a:custGeom>
              <a:rect b="b" l="l" r="r" t="t"/>
              <a:pathLst>
                <a:path extrusionOk="0" h="15" w="15">
                  <a:moveTo>
                    <a:pt x="1" y="1"/>
                  </a:moveTo>
                  <a:lnTo>
                    <a:pt x="1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75"/>
            <p:cNvSpPr/>
            <p:nvPr/>
          </p:nvSpPr>
          <p:spPr>
            <a:xfrm>
              <a:off x="2399227" y="1812273"/>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75"/>
            <p:cNvSpPr/>
            <p:nvPr/>
          </p:nvSpPr>
          <p:spPr>
            <a:xfrm>
              <a:off x="2398426" y="181183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75"/>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75"/>
            <p:cNvSpPr/>
            <p:nvPr/>
          </p:nvSpPr>
          <p:spPr>
            <a:xfrm>
              <a:off x="2393755" y="181540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75"/>
            <p:cNvSpPr/>
            <p:nvPr/>
          </p:nvSpPr>
          <p:spPr>
            <a:xfrm>
              <a:off x="2400747" y="1813549"/>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75"/>
            <p:cNvSpPr/>
            <p:nvPr/>
          </p:nvSpPr>
          <p:spPr>
            <a:xfrm>
              <a:off x="2393375" y="181616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75"/>
            <p:cNvSpPr/>
            <p:nvPr/>
          </p:nvSpPr>
          <p:spPr>
            <a:xfrm>
              <a:off x="2400177" y="1813033"/>
              <a:ext cx="299" cy="244"/>
            </a:xfrm>
            <a:custGeom>
              <a:rect b="b" l="l" r="r" t="t"/>
              <a:pathLst>
                <a:path extrusionOk="0" h="18" w="22">
                  <a:moveTo>
                    <a:pt x="1" y="0"/>
                  </a:moveTo>
                  <a:lnTo>
                    <a:pt x="2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75"/>
            <p:cNvSpPr/>
            <p:nvPr/>
          </p:nvSpPr>
          <p:spPr>
            <a:xfrm>
              <a:off x="2393565" y="1815735"/>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75"/>
            <p:cNvSpPr/>
            <p:nvPr/>
          </p:nvSpPr>
          <p:spPr>
            <a:xfrm>
              <a:off x="2398806" y="1812028"/>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75"/>
            <p:cNvSpPr/>
            <p:nvPr/>
          </p:nvSpPr>
          <p:spPr>
            <a:xfrm>
              <a:off x="2394420" y="18142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75"/>
            <p:cNvSpPr/>
            <p:nvPr/>
          </p:nvSpPr>
          <p:spPr>
            <a:xfrm>
              <a:off x="2394040" y="181483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75"/>
            <p:cNvSpPr/>
            <p:nvPr/>
          </p:nvSpPr>
          <p:spPr>
            <a:xfrm>
              <a:off x="2394135" y="181464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75"/>
            <p:cNvSpPr/>
            <p:nvPr/>
          </p:nvSpPr>
          <p:spPr>
            <a:xfrm>
              <a:off x="2394230" y="181449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75"/>
            <p:cNvSpPr/>
            <p:nvPr/>
          </p:nvSpPr>
          <p:spPr>
            <a:xfrm>
              <a:off x="2394380" y="181430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75"/>
            <p:cNvSpPr/>
            <p:nvPr/>
          </p:nvSpPr>
          <p:spPr>
            <a:xfrm>
              <a:off x="2394325" y="181440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75"/>
            <p:cNvSpPr/>
            <p:nvPr/>
          </p:nvSpPr>
          <p:spPr>
            <a:xfrm>
              <a:off x="2393904" y="1815070"/>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75"/>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75"/>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75"/>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75"/>
            <p:cNvSpPr/>
            <p:nvPr/>
          </p:nvSpPr>
          <p:spPr>
            <a:xfrm>
              <a:off x="2083563" y="1634394"/>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75"/>
            <p:cNvSpPr/>
            <p:nvPr/>
          </p:nvSpPr>
          <p:spPr>
            <a:xfrm>
              <a:off x="2066972" y="1624699"/>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75"/>
            <p:cNvSpPr/>
            <p:nvPr/>
          </p:nvSpPr>
          <p:spPr>
            <a:xfrm>
              <a:off x="2087840" y="1638630"/>
              <a:ext cx="244" cy="299"/>
            </a:xfrm>
            <a:custGeom>
              <a:rect b="b" l="l" r="r" t="t"/>
              <a:pathLst>
                <a:path extrusionOk="0" h="22" w="18">
                  <a:moveTo>
                    <a:pt x="1"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75"/>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75"/>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75"/>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75"/>
            <p:cNvSpPr/>
            <p:nvPr/>
          </p:nvSpPr>
          <p:spPr>
            <a:xfrm>
              <a:off x="2088411" y="1639295"/>
              <a:ext cx="204" cy="204"/>
            </a:xfrm>
            <a:custGeom>
              <a:rect b="b" l="l" r="r" t="t"/>
              <a:pathLst>
                <a:path extrusionOk="0" h="15" w="15">
                  <a:moveTo>
                    <a:pt x="15"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75"/>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75"/>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75"/>
            <p:cNvSpPr/>
            <p:nvPr/>
          </p:nvSpPr>
          <p:spPr>
            <a:xfrm>
              <a:off x="2088125" y="1638969"/>
              <a:ext cx="204" cy="244"/>
            </a:xfrm>
            <a:custGeom>
              <a:rect b="b" l="l" r="r" t="t"/>
              <a:pathLst>
                <a:path extrusionOk="0" h="18" w="15">
                  <a:moveTo>
                    <a:pt x="1" y="0"/>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75"/>
            <p:cNvSpPr/>
            <p:nvPr/>
          </p:nvSpPr>
          <p:spPr>
            <a:xfrm>
              <a:off x="2088696" y="1639580"/>
              <a:ext cx="258" cy="204"/>
            </a:xfrm>
            <a:custGeom>
              <a:rect b="b" l="l" r="r" t="t"/>
              <a:pathLst>
                <a:path extrusionOk="0" h="15" w="19">
                  <a:moveTo>
                    <a:pt x="1" y="1"/>
                  </a:moveTo>
                  <a:lnTo>
                    <a:pt x="18"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75"/>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75"/>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75"/>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75"/>
            <p:cNvSpPr/>
            <p:nvPr/>
          </p:nvSpPr>
          <p:spPr>
            <a:xfrm>
              <a:off x="2101676" y="165801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75"/>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75"/>
            <p:cNvSpPr/>
            <p:nvPr/>
          </p:nvSpPr>
          <p:spPr>
            <a:xfrm>
              <a:off x="2101296" y="165820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75"/>
            <p:cNvSpPr/>
            <p:nvPr/>
          </p:nvSpPr>
          <p:spPr>
            <a:xfrm>
              <a:off x="2100630" y="1658684"/>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75"/>
            <p:cNvSpPr/>
            <p:nvPr/>
          </p:nvSpPr>
          <p:spPr>
            <a:xfrm>
              <a:off x="2100956" y="1658453"/>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75"/>
            <p:cNvSpPr/>
            <p:nvPr/>
          </p:nvSpPr>
          <p:spPr>
            <a:xfrm>
              <a:off x="2102056" y="1657829"/>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75"/>
            <p:cNvSpPr/>
            <p:nvPr/>
          </p:nvSpPr>
          <p:spPr>
            <a:xfrm>
              <a:off x="2103142" y="1657543"/>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75"/>
            <p:cNvSpPr/>
            <p:nvPr/>
          </p:nvSpPr>
          <p:spPr>
            <a:xfrm>
              <a:off x="2102816" y="1657638"/>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75"/>
            <p:cNvSpPr/>
            <p:nvPr/>
          </p:nvSpPr>
          <p:spPr>
            <a:xfrm>
              <a:off x="2102436" y="1657733"/>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75"/>
            <p:cNvSpPr/>
            <p:nvPr/>
          </p:nvSpPr>
          <p:spPr>
            <a:xfrm>
              <a:off x="2100345" y="165902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75"/>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75"/>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75"/>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75"/>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75"/>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75"/>
            <p:cNvSpPr/>
            <p:nvPr/>
          </p:nvSpPr>
          <p:spPr>
            <a:xfrm>
              <a:off x="2100060" y="1659308"/>
              <a:ext cx="204" cy="244"/>
            </a:xfrm>
            <a:custGeom>
              <a:rect b="b" l="l" r="r" t="t"/>
              <a:pathLst>
                <a:path extrusionOk="0" h="18" w="15">
                  <a:moveTo>
                    <a:pt x="0" y="18"/>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75"/>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75"/>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75"/>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75"/>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75"/>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75"/>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75"/>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75"/>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75"/>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75"/>
            <p:cNvSpPr/>
            <p:nvPr/>
          </p:nvSpPr>
          <p:spPr>
            <a:xfrm>
              <a:off x="1391722" y="1941503"/>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75"/>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75"/>
            <p:cNvSpPr/>
            <p:nvPr/>
          </p:nvSpPr>
          <p:spPr>
            <a:xfrm>
              <a:off x="1391586" y="193893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75"/>
            <p:cNvSpPr/>
            <p:nvPr/>
          </p:nvSpPr>
          <p:spPr>
            <a:xfrm>
              <a:off x="1381403" y="1935230"/>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75"/>
            <p:cNvSpPr/>
            <p:nvPr/>
          </p:nvSpPr>
          <p:spPr>
            <a:xfrm>
              <a:off x="1391396" y="1938516"/>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75"/>
            <p:cNvSpPr/>
            <p:nvPr/>
          </p:nvSpPr>
          <p:spPr>
            <a:xfrm>
              <a:off x="1382163" y="1935665"/>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75"/>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75"/>
            <p:cNvSpPr/>
            <p:nvPr/>
          </p:nvSpPr>
          <p:spPr>
            <a:xfrm>
              <a:off x="1391627" y="1941978"/>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75"/>
            <p:cNvSpPr/>
            <p:nvPr/>
          </p:nvSpPr>
          <p:spPr>
            <a:xfrm>
              <a:off x="1391722" y="1939602"/>
              <a:ext cx="14" cy="109"/>
            </a:xfrm>
            <a:custGeom>
              <a:rect b="b" l="l" r="r" t="t"/>
              <a:pathLst>
                <a:path extrusionOk="0" h="8" w="1">
                  <a:moveTo>
                    <a:pt x="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75"/>
            <p:cNvSpPr/>
            <p:nvPr/>
          </p:nvSpPr>
          <p:spPr>
            <a:xfrm>
              <a:off x="1391722" y="19399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75"/>
            <p:cNvSpPr/>
            <p:nvPr/>
          </p:nvSpPr>
          <p:spPr>
            <a:xfrm>
              <a:off x="1391722" y="193941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75"/>
            <p:cNvSpPr/>
            <p:nvPr/>
          </p:nvSpPr>
          <p:spPr>
            <a:xfrm>
              <a:off x="1391627" y="193912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75"/>
            <p:cNvSpPr/>
            <p:nvPr/>
          </p:nvSpPr>
          <p:spPr>
            <a:xfrm>
              <a:off x="1391491" y="1938652"/>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75"/>
            <p:cNvSpPr/>
            <p:nvPr/>
          </p:nvSpPr>
          <p:spPr>
            <a:xfrm>
              <a:off x="1391532" y="193880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75"/>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75"/>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75"/>
            <p:cNvSpPr/>
            <p:nvPr/>
          </p:nvSpPr>
          <p:spPr>
            <a:xfrm>
              <a:off x="1378552" y="1934660"/>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75"/>
            <p:cNvSpPr/>
            <p:nvPr/>
          </p:nvSpPr>
          <p:spPr>
            <a:xfrm>
              <a:off x="1374370" y="193789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75"/>
            <p:cNvSpPr/>
            <p:nvPr/>
          </p:nvSpPr>
          <p:spPr>
            <a:xfrm>
              <a:off x="1373759" y="1938462"/>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75"/>
            <p:cNvSpPr/>
            <p:nvPr/>
          </p:nvSpPr>
          <p:spPr>
            <a:xfrm>
              <a:off x="1377601" y="193519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75"/>
            <p:cNvSpPr/>
            <p:nvPr/>
          </p:nvSpPr>
          <p:spPr>
            <a:xfrm>
              <a:off x="1378362" y="1934714"/>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75"/>
            <p:cNvSpPr/>
            <p:nvPr/>
          </p:nvSpPr>
          <p:spPr>
            <a:xfrm>
              <a:off x="1377370" y="1935380"/>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75"/>
            <p:cNvSpPr/>
            <p:nvPr/>
          </p:nvSpPr>
          <p:spPr>
            <a:xfrm>
              <a:off x="1377031" y="1935570"/>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75"/>
            <p:cNvSpPr/>
            <p:nvPr/>
          </p:nvSpPr>
          <p:spPr>
            <a:xfrm>
              <a:off x="1376705" y="1935855"/>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75"/>
            <p:cNvSpPr/>
            <p:nvPr/>
          </p:nvSpPr>
          <p:spPr>
            <a:xfrm>
              <a:off x="1375470" y="193690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75"/>
            <p:cNvSpPr/>
            <p:nvPr/>
          </p:nvSpPr>
          <p:spPr>
            <a:xfrm>
              <a:off x="1377846" y="193504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75"/>
            <p:cNvSpPr/>
            <p:nvPr/>
          </p:nvSpPr>
          <p:spPr>
            <a:xfrm>
              <a:off x="1378076" y="1934905"/>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75"/>
            <p:cNvSpPr/>
            <p:nvPr/>
          </p:nvSpPr>
          <p:spPr>
            <a:xfrm>
              <a:off x="1374899" y="1937376"/>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75"/>
            <p:cNvSpPr/>
            <p:nvPr/>
          </p:nvSpPr>
          <p:spPr>
            <a:xfrm>
              <a:off x="1375890" y="1936520"/>
              <a:ext cx="204" cy="109"/>
            </a:xfrm>
            <a:custGeom>
              <a:rect b="b" l="l" r="r" t="t"/>
              <a:pathLst>
                <a:path extrusionOk="0" h="8" w="15">
                  <a:moveTo>
                    <a:pt x="15"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75"/>
            <p:cNvSpPr/>
            <p:nvPr/>
          </p:nvSpPr>
          <p:spPr>
            <a:xfrm>
              <a:off x="1376325" y="193614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75"/>
            <p:cNvSpPr/>
            <p:nvPr/>
          </p:nvSpPr>
          <p:spPr>
            <a:xfrm>
              <a:off x="1378226" y="1934810"/>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75"/>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75"/>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75"/>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75"/>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75"/>
            <p:cNvSpPr/>
            <p:nvPr/>
          </p:nvSpPr>
          <p:spPr>
            <a:xfrm>
              <a:off x="1358213" y="1927342"/>
              <a:ext cx="394" cy="543"/>
            </a:xfrm>
            <a:custGeom>
              <a:rect b="b" l="l" r="r" t="t"/>
              <a:pathLst>
                <a:path extrusionOk="0" h="40" w="29">
                  <a:moveTo>
                    <a:pt x="1" y="39"/>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75"/>
            <p:cNvSpPr/>
            <p:nvPr/>
          </p:nvSpPr>
          <p:spPr>
            <a:xfrm>
              <a:off x="1360874" y="1924206"/>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75"/>
            <p:cNvSpPr/>
            <p:nvPr/>
          </p:nvSpPr>
          <p:spPr>
            <a:xfrm>
              <a:off x="1361064" y="192397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75"/>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75"/>
            <p:cNvSpPr/>
            <p:nvPr/>
          </p:nvSpPr>
          <p:spPr>
            <a:xfrm>
              <a:off x="1358647" y="1926826"/>
              <a:ext cx="339" cy="434"/>
            </a:xfrm>
            <a:custGeom>
              <a:rect b="b" l="l" r="r" t="t"/>
              <a:pathLst>
                <a:path extrusionOk="0" h="32" w="25">
                  <a:moveTo>
                    <a:pt x="0" y="32"/>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75"/>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75"/>
            <p:cNvSpPr/>
            <p:nvPr/>
          </p:nvSpPr>
          <p:spPr>
            <a:xfrm>
              <a:off x="1359788" y="1925441"/>
              <a:ext cx="204" cy="299"/>
            </a:xfrm>
            <a:custGeom>
              <a:rect b="b" l="l" r="r" t="t"/>
              <a:pathLst>
                <a:path extrusionOk="0" h="22" w="15">
                  <a:moveTo>
                    <a:pt x="0" y="22"/>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75"/>
            <p:cNvSpPr/>
            <p:nvPr/>
          </p:nvSpPr>
          <p:spPr>
            <a:xfrm>
              <a:off x="1359448" y="1925876"/>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75"/>
            <p:cNvSpPr/>
            <p:nvPr/>
          </p:nvSpPr>
          <p:spPr>
            <a:xfrm>
              <a:off x="1360113" y="1925115"/>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75"/>
            <p:cNvSpPr/>
            <p:nvPr/>
          </p:nvSpPr>
          <p:spPr>
            <a:xfrm>
              <a:off x="1361213" y="1923785"/>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75"/>
            <p:cNvSpPr/>
            <p:nvPr/>
          </p:nvSpPr>
          <p:spPr>
            <a:xfrm>
              <a:off x="1360643" y="1924450"/>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75"/>
            <p:cNvSpPr/>
            <p:nvPr/>
          </p:nvSpPr>
          <p:spPr>
            <a:xfrm>
              <a:off x="1360399" y="1924735"/>
              <a:ext cx="163" cy="244"/>
            </a:xfrm>
            <a:custGeom>
              <a:rect b="b" l="l" r="r" t="t"/>
              <a:pathLst>
                <a:path extrusionOk="0" h="18" w="12">
                  <a:moveTo>
                    <a:pt x="1"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75"/>
            <p:cNvSpPr/>
            <p:nvPr/>
          </p:nvSpPr>
          <p:spPr>
            <a:xfrm>
              <a:off x="1359068" y="1926351"/>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75"/>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75"/>
            <p:cNvSpPr/>
            <p:nvPr/>
          </p:nvSpPr>
          <p:spPr>
            <a:xfrm>
              <a:off x="1381973" y="1909664"/>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75"/>
            <p:cNvSpPr/>
            <p:nvPr/>
          </p:nvSpPr>
          <p:spPr>
            <a:xfrm>
              <a:off x="1381837" y="1909800"/>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75"/>
            <p:cNvSpPr/>
            <p:nvPr/>
          </p:nvSpPr>
          <p:spPr>
            <a:xfrm>
              <a:off x="1386970" y="1905618"/>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75"/>
            <p:cNvSpPr/>
            <p:nvPr/>
          </p:nvSpPr>
          <p:spPr>
            <a:xfrm>
              <a:off x="1382123" y="1909515"/>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75"/>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75"/>
            <p:cNvSpPr/>
            <p:nvPr/>
          </p:nvSpPr>
          <p:spPr>
            <a:xfrm>
              <a:off x="1387214" y="1905767"/>
              <a:ext cx="244" cy="204"/>
            </a:xfrm>
            <a:custGeom>
              <a:rect b="b" l="l" r="r" t="t"/>
              <a:pathLst>
                <a:path extrusionOk="0" h="15" w="18">
                  <a:moveTo>
                    <a:pt x="0"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75"/>
            <p:cNvSpPr/>
            <p:nvPr/>
          </p:nvSpPr>
          <p:spPr>
            <a:xfrm>
              <a:off x="1382408" y="1909189"/>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75"/>
            <p:cNvSpPr/>
            <p:nvPr/>
          </p:nvSpPr>
          <p:spPr>
            <a:xfrm>
              <a:off x="1381593" y="19099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75"/>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75"/>
            <p:cNvSpPr/>
            <p:nvPr/>
          </p:nvSpPr>
          <p:spPr>
            <a:xfrm>
              <a:off x="1382258" y="190937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75"/>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75"/>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75"/>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75"/>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75"/>
            <p:cNvSpPr/>
            <p:nvPr/>
          </p:nvSpPr>
          <p:spPr>
            <a:xfrm>
              <a:off x="1510797" y="1904382"/>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75"/>
            <p:cNvSpPr/>
            <p:nvPr/>
          </p:nvSpPr>
          <p:spPr>
            <a:xfrm>
              <a:off x="1511598" y="1896453"/>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75"/>
            <p:cNvSpPr/>
            <p:nvPr/>
          </p:nvSpPr>
          <p:spPr>
            <a:xfrm>
              <a:off x="1510647" y="1905998"/>
              <a:ext cx="14" cy="448"/>
            </a:xfrm>
            <a:custGeom>
              <a:rect b="b" l="l" r="r" t="t"/>
              <a:pathLst>
                <a:path extrusionOk="0" h="33" w="1">
                  <a:moveTo>
                    <a:pt x="1" y="3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75"/>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75"/>
            <p:cNvSpPr/>
            <p:nvPr/>
          </p:nvSpPr>
          <p:spPr>
            <a:xfrm>
              <a:off x="1510932" y="190282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75"/>
            <p:cNvSpPr/>
            <p:nvPr/>
          </p:nvSpPr>
          <p:spPr>
            <a:xfrm>
              <a:off x="1511082" y="1901056"/>
              <a:ext cx="54" cy="353"/>
            </a:xfrm>
            <a:custGeom>
              <a:rect b="b" l="l" r="r" t="t"/>
              <a:pathLst>
                <a:path extrusionOk="0" h="26" w="4">
                  <a:moveTo>
                    <a:pt x="0" y="2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75"/>
            <p:cNvSpPr/>
            <p:nvPr/>
          </p:nvSpPr>
          <p:spPr>
            <a:xfrm>
              <a:off x="1511462" y="1897824"/>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75"/>
            <p:cNvSpPr/>
            <p:nvPr/>
          </p:nvSpPr>
          <p:spPr>
            <a:xfrm>
              <a:off x="1511272" y="1899399"/>
              <a:ext cx="54" cy="339"/>
            </a:xfrm>
            <a:custGeom>
              <a:rect b="b" l="l" r="r" t="t"/>
              <a:pathLst>
                <a:path extrusionOk="0" h="25" w="4">
                  <a:moveTo>
                    <a:pt x="0" y="25"/>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75"/>
            <p:cNvSpPr/>
            <p:nvPr/>
          </p:nvSpPr>
          <p:spPr>
            <a:xfrm>
              <a:off x="1511788" y="1895068"/>
              <a:ext cx="14" cy="163"/>
            </a:xfrm>
            <a:custGeom>
              <a:rect b="b" l="l" r="r" t="t"/>
              <a:pathLst>
                <a:path extrusionOk="0" h="12"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75"/>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75"/>
            <p:cNvSpPr/>
            <p:nvPr/>
          </p:nvSpPr>
          <p:spPr>
            <a:xfrm>
              <a:off x="1418863" y="1933615"/>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75"/>
            <p:cNvSpPr/>
            <p:nvPr/>
          </p:nvSpPr>
          <p:spPr>
            <a:xfrm>
              <a:off x="1419488" y="1933194"/>
              <a:ext cx="244" cy="149"/>
            </a:xfrm>
            <a:custGeom>
              <a:rect b="b" l="l" r="r" t="t"/>
              <a:pathLst>
                <a:path extrusionOk="0" h="11" w="18">
                  <a:moveTo>
                    <a:pt x="0"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75"/>
            <p:cNvSpPr/>
            <p:nvPr/>
          </p:nvSpPr>
          <p:spPr>
            <a:xfrm>
              <a:off x="1421429" y="1932189"/>
              <a:ext cx="353" cy="163"/>
            </a:xfrm>
            <a:custGeom>
              <a:rect b="b" l="l" r="r" t="t"/>
              <a:pathLst>
                <a:path extrusionOk="0" h="12" w="26">
                  <a:moveTo>
                    <a:pt x="1" y="1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75"/>
            <p:cNvSpPr/>
            <p:nvPr/>
          </p:nvSpPr>
          <p:spPr>
            <a:xfrm>
              <a:off x="1420058" y="1932814"/>
              <a:ext cx="394" cy="204"/>
            </a:xfrm>
            <a:custGeom>
              <a:rect b="b" l="l" r="r" t="t"/>
              <a:pathLst>
                <a:path extrusionOk="0" h="15" w="29">
                  <a:moveTo>
                    <a:pt x="0" y="14"/>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75"/>
            <p:cNvSpPr/>
            <p:nvPr/>
          </p:nvSpPr>
          <p:spPr>
            <a:xfrm>
              <a:off x="1423575" y="193161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75"/>
            <p:cNvSpPr/>
            <p:nvPr/>
          </p:nvSpPr>
          <p:spPr>
            <a:xfrm>
              <a:off x="1422190" y="1931958"/>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75"/>
            <p:cNvSpPr/>
            <p:nvPr/>
          </p:nvSpPr>
          <p:spPr>
            <a:xfrm>
              <a:off x="1422814" y="1931768"/>
              <a:ext cx="394" cy="109"/>
            </a:xfrm>
            <a:custGeom>
              <a:rect b="b" l="l" r="r" t="t"/>
              <a:pathLst>
                <a:path extrusionOk="0" h="8" w="29">
                  <a:moveTo>
                    <a:pt x="0" y="7"/>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75"/>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75"/>
            <p:cNvSpPr/>
            <p:nvPr/>
          </p:nvSpPr>
          <p:spPr>
            <a:xfrm>
              <a:off x="1420669" y="1932433"/>
              <a:ext cx="489" cy="244"/>
            </a:xfrm>
            <a:custGeom>
              <a:rect b="b" l="l" r="r" t="t"/>
              <a:pathLst>
                <a:path extrusionOk="0" h="18" w="36">
                  <a:moveTo>
                    <a:pt x="1" y="18"/>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75"/>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75"/>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75"/>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75"/>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75"/>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75"/>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75"/>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75"/>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75"/>
            <p:cNvSpPr/>
            <p:nvPr/>
          </p:nvSpPr>
          <p:spPr>
            <a:xfrm>
              <a:off x="1644983" y="2301999"/>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75"/>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75"/>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75"/>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75"/>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75"/>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75"/>
            <p:cNvSpPr/>
            <p:nvPr/>
          </p:nvSpPr>
          <p:spPr>
            <a:xfrm>
              <a:off x="1617312" y="2278700"/>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75"/>
            <p:cNvSpPr/>
            <p:nvPr/>
          </p:nvSpPr>
          <p:spPr>
            <a:xfrm>
              <a:off x="1618032" y="2278660"/>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75"/>
            <p:cNvSpPr/>
            <p:nvPr/>
          </p:nvSpPr>
          <p:spPr>
            <a:xfrm>
              <a:off x="1645024" y="2299718"/>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75"/>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75"/>
            <p:cNvSpPr/>
            <p:nvPr/>
          </p:nvSpPr>
          <p:spPr>
            <a:xfrm>
              <a:off x="1644983" y="2301429"/>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75"/>
            <p:cNvSpPr/>
            <p:nvPr/>
          </p:nvSpPr>
          <p:spPr>
            <a:xfrm>
              <a:off x="1645119" y="2298673"/>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75"/>
            <p:cNvSpPr/>
            <p:nvPr/>
          </p:nvSpPr>
          <p:spPr>
            <a:xfrm>
              <a:off x="1618697" y="2278565"/>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75"/>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75"/>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75"/>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75"/>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75"/>
            <p:cNvSpPr/>
            <p:nvPr/>
          </p:nvSpPr>
          <p:spPr>
            <a:xfrm>
              <a:off x="1639946" y="22405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75"/>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75"/>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75"/>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75"/>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75"/>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75"/>
            <p:cNvSpPr/>
            <p:nvPr/>
          </p:nvSpPr>
          <p:spPr>
            <a:xfrm>
              <a:off x="1644358" y="224490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75"/>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75"/>
            <p:cNvSpPr/>
            <p:nvPr/>
          </p:nvSpPr>
          <p:spPr>
            <a:xfrm>
              <a:off x="1614081" y="2280031"/>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75"/>
            <p:cNvSpPr/>
            <p:nvPr/>
          </p:nvSpPr>
          <p:spPr>
            <a:xfrm>
              <a:off x="1611284" y="2310119"/>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75"/>
            <p:cNvSpPr/>
            <p:nvPr/>
          </p:nvSpPr>
          <p:spPr>
            <a:xfrm>
              <a:off x="1611379" y="230973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75"/>
            <p:cNvSpPr/>
            <p:nvPr/>
          </p:nvSpPr>
          <p:spPr>
            <a:xfrm>
              <a:off x="1611379" y="23095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75"/>
            <p:cNvSpPr/>
            <p:nvPr/>
          </p:nvSpPr>
          <p:spPr>
            <a:xfrm>
              <a:off x="1613700" y="2281226"/>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75"/>
            <p:cNvSpPr/>
            <p:nvPr/>
          </p:nvSpPr>
          <p:spPr>
            <a:xfrm>
              <a:off x="1611134" y="231055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75"/>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75"/>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75"/>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75"/>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75"/>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75"/>
            <p:cNvSpPr/>
            <p:nvPr/>
          </p:nvSpPr>
          <p:spPr>
            <a:xfrm>
              <a:off x="1542351" y="2224132"/>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75"/>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75"/>
            <p:cNvSpPr/>
            <p:nvPr/>
          </p:nvSpPr>
          <p:spPr>
            <a:xfrm>
              <a:off x="1542256" y="2224513"/>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75"/>
            <p:cNvSpPr/>
            <p:nvPr/>
          </p:nvSpPr>
          <p:spPr>
            <a:xfrm>
              <a:off x="1542066" y="2225137"/>
              <a:ext cx="68" cy="204"/>
            </a:xfrm>
            <a:custGeom>
              <a:rect b="b" l="l" r="r" t="t"/>
              <a:pathLst>
                <a:path extrusionOk="0" h="15" w="5">
                  <a:moveTo>
                    <a:pt x="4"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75"/>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75"/>
            <p:cNvSpPr/>
            <p:nvPr/>
          </p:nvSpPr>
          <p:spPr>
            <a:xfrm>
              <a:off x="1542161" y="2224893"/>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75"/>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75"/>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75"/>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75"/>
            <p:cNvSpPr/>
            <p:nvPr/>
          </p:nvSpPr>
          <p:spPr>
            <a:xfrm>
              <a:off x="1542921" y="2220955"/>
              <a:ext cx="68" cy="339"/>
            </a:xfrm>
            <a:custGeom>
              <a:rect b="b" l="l" r="r" t="t"/>
              <a:pathLst>
                <a:path extrusionOk="0" h="25" w="5">
                  <a:moveTo>
                    <a:pt x="4"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75"/>
            <p:cNvSpPr/>
            <p:nvPr/>
          </p:nvSpPr>
          <p:spPr>
            <a:xfrm>
              <a:off x="1532996" y="250510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75"/>
            <p:cNvSpPr/>
            <p:nvPr/>
          </p:nvSpPr>
          <p:spPr>
            <a:xfrm>
              <a:off x="1542826" y="2221566"/>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75"/>
            <p:cNvSpPr/>
            <p:nvPr/>
          </p:nvSpPr>
          <p:spPr>
            <a:xfrm>
              <a:off x="1540830" y="2504861"/>
              <a:ext cx="638" cy="68"/>
            </a:xfrm>
            <a:custGeom>
              <a:rect b="b" l="l" r="r" t="t"/>
              <a:pathLst>
                <a:path extrusionOk="0" h="5" w="47">
                  <a:moveTo>
                    <a:pt x="1" y="1"/>
                  </a:moveTo>
                  <a:lnTo>
                    <a:pt x="46"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75"/>
            <p:cNvSpPr/>
            <p:nvPr/>
          </p:nvSpPr>
          <p:spPr>
            <a:xfrm>
              <a:off x="1543111" y="2219530"/>
              <a:ext cx="68" cy="299"/>
            </a:xfrm>
            <a:custGeom>
              <a:rect b="b" l="l" r="r" t="t"/>
              <a:pathLst>
                <a:path extrusionOk="0" h="22" w="5">
                  <a:moveTo>
                    <a:pt x="4"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75"/>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75"/>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75"/>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75"/>
            <p:cNvSpPr/>
            <p:nvPr/>
          </p:nvSpPr>
          <p:spPr>
            <a:xfrm>
              <a:off x="1542541" y="2223141"/>
              <a:ext cx="109" cy="339"/>
            </a:xfrm>
            <a:custGeom>
              <a:rect b="b" l="l" r="r" t="t"/>
              <a:pathLst>
                <a:path extrusionOk="0" h="25" w="8">
                  <a:moveTo>
                    <a:pt x="8"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75"/>
            <p:cNvSpPr/>
            <p:nvPr/>
          </p:nvSpPr>
          <p:spPr>
            <a:xfrm>
              <a:off x="1542785" y="2222137"/>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75"/>
            <p:cNvSpPr/>
            <p:nvPr/>
          </p:nvSpPr>
          <p:spPr>
            <a:xfrm>
              <a:off x="1541590" y="25049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75"/>
            <p:cNvSpPr/>
            <p:nvPr/>
          </p:nvSpPr>
          <p:spPr>
            <a:xfrm>
              <a:off x="1542636" y="2222666"/>
              <a:ext cx="109" cy="299"/>
            </a:xfrm>
            <a:custGeom>
              <a:rect b="b" l="l" r="r" t="t"/>
              <a:pathLst>
                <a:path extrusionOk="0" h="22" w="8">
                  <a:moveTo>
                    <a:pt x="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75"/>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75"/>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75"/>
            <p:cNvSpPr/>
            <p:nvPr/>
          </p:nvSpPr>
          <p:spPr>
            <a:xfrm>
              <a:off x="1523858" y="247486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75"/>
            <p:cNvSpPr/>
            <p:nvPr/>
          </p:nvSpPr>
          <p:spPr>
            <a:xfrm>
              <a:off x="1525243" y="2475724"/>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75"/>
            <p:cNvSpPr/>
            <p:nvPr/>
          </p:nvSpPr>
          <p:spPr>
            <a:xfrm>
              <a:off x="1524483" y="247524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75"/>
            <p:cNvSpPr/>
            <p:nvPr/>
          </p:nvSpPr>
          <p:spPr>
            <a:xfrm>
              <a:off x="1523057" y="2474488"/>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75"/>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75"/>
            <p:cNvSpPr/>
            <p:nvPr/>
          </p:nvSpPr>
          <p:spPr>
            <a:xfrm>
              <a:off x="1542215" y="250495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75"/>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75"/>
            <p:cNvSpPr/>
            <p:nvPr/>
          </p:nvSpPr>
          <p:spPr>
            <a:xfrm>
              <a:off x="153246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75"/>
            <p:cNvSpPr/>
            <p:nvPr/>
          </p:nvSpPr>
          <p:spPr>
            <a:xfrm>
              <a:off x="153265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75"/>
            <p:cNvSpPr/>
            <p:nvPr/>
          </p:nvSpPr>
          <p:spPr>
            <a:xfrm>
              <a:off x="1542785" y="2505105"/>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75"/>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75"/>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75"/>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75"/>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75"/>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75"/>
            <p:cNvSpPr/>
            <p:nvPr/>
          </p:nvSpPr>
          <p:spPr>
            <a:xfrm>
              <a:off x="1613184" y="2195620"/>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75"/>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75"/>
            <p:cNvSpPr/>
            <p:nvPr/>
          </p:nvSpPr>
          <p:spPr>
            <a:xfrm>
              <a:off x="1613035" y="2195335"/>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75"/>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75"/>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75"/>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75"/>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75"/>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75"/>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75"/>
            <p:cNvSpPr/>
            <p:nvPr/>
          </p:nvSpPr>
          <p:spPr>
            <a:xfrm>
              <a:off x="1613280" y="2195810"/>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75"/>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75"/>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75"/>
            <p:cNvSpPr/>
            <p:nvPr/>
          </p:nvSpPr>
          <p:spPr>
            <a:xfrm>
              <a:off x="1581101" y="2216013"/>
              <a:ext cx="489" cy="489"/>
            </a:xfrm>
            <a:custGeom>
              <a:rect b="b" l="l" r="r" t="t"/>
              <a:pathLst>
                <a:path extrusionOk="0" h="36" w="36">
                  <a:moveTo>
                    <a:pt x="35" y="3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75"/>
            <p:cNvSpPr/>
            <p:nvPr/>
          </p:nvSpPr>
          <p:spPr>
            <a:xfrm>
              <a:off x="1580436" y="2215294"/>
              <a:ext cx="489" cy="489"/>
            </a:xfrm>
            <a:custGeom>
              <a:rect b="b" l="l" r="r" t="t"/>
              <a:pathLst>
                <a:path extrusionOk="0" h="36" w="36">
                  <a:moveTo>
                    <a:pt x="35" y="36"/>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75"/>
            <p:cNvSpPr/>
            <p:nvPr/>
          </p:nvSpPr>
          <p:spPr>
            <a:xfrm>
              <a:off x="1581807" y="2216719"/>
              <a:ext cx="448" cy="489"/>
            </a:xfrm>
            <a:custGeom>
              <a:rect b="b" l="l" r="r" t="t"/>
              <a:pathLst>
                <a:path extrusionOk="0" h="36" w="33">
                  <a:moveTo>
                    <a:pt x="32"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75"/>
            <p:cNvSpPr/>
            <p:nvPr/>
          </p:nvSpPr>
          <p:spPr>
            <a:xfrm>
              <a:off x="1582472" y="2217439"/>
              <a:ext cx="543" cy="530"/>
            </a:xfrm>
            <a:custGeom>
              <a:rect b="b" l="l" r="r" t="t"/>
              <a:pathLst>
                <a:path extrusionOk="0" h="39" w="40">
                  <a:moveTo>
                    <a:pt x="39"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75"/>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75"/>
            <p:cNvSpPr/>
            <p:nvPr/>
          </p:nvSpPr>
          <p:spPr>
            <a:xfrm>
              <a:off x="1579662" y="2214438"/>
              <a:ext cx="638" cy="679"/>
            </a:xfrm>
            <a:custGeom>
              <a:rect b="b" l="l" r="r" t="t"/>
              <a:pathLst>
                <a:path extrusionOk="0" h="50" w="47">
                  <a:moveTo>
                    <a:pt x="46"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75"/>
            <p:cNvSpPr/>
            <p:nvPr/>
          </p:nvSpPr>
          <p:spPr>
            <a:xfrm>
              <a:off x="1579146" y="2213773"/>
              <a:ext cx="530" cy="679"/>
            </a:xfrm>
            <a:custGeom>
              <a:rect b="b" l="l" r="r" t="t"/>
              <a:pathLst>
                <a:path extrusionOk="0" h="50" w="39">
                  <a:moveTo>
                    <a:pt x="39" y="50"/>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75"/>
            <p:cNvSpPr/>
            <p:nvPr/>
          </p:nvSpPr>
          <p:spPr>
            <a:xfrm>
              <a:off x="1578290" y="2212687"/>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75"/>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75"/>
            <p:cNvSpPr/>
            <p:nvPr/>
          </p:nvSpPr>
          <p:spPr>
            <a:xfrm>
              <a:off x="1578616" y="2213108"/>
              <a:ext cx="394" cy="489"/>
            </a:xfrm>
            <a:custGeom>
              <a:rect b="b" l="l" r="r" t="t"/>
              <a:pathLst>
                <a:path extrusionOk="0" h="36" w="29">
                  <a:moveTo>
                    <a:pt x="29"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75"/>
            <p:cNvSpPr/>
            <p:nvPr/>
          </p:nvSpPr>
          <p:spPr>
            <a:xfrm>
              <a:off x="1622254" y="225441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75"/>
            <p:cNvSpPr/>
            <p:nvPr/>
          </p:nvSpPr>
          <p:spPr>
            <a:xfrm>
              <a:off x="1618982" y="2254275"/>
              <a:ext cx="774" cy="109"/>
            </a:xfrm>
            <a:custGeom>
              <a:rect b="b" l="l" r="r" t="t"/>
              <a:pathLst>
                <a:path extrusionOk="0" h="8" w="57">
                  <a:moveTo>
                    <a:pt x="56"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75"/>
            <p:cNvSpPr/>
            <p:nvPr/>
          </p:nvSpPr>
          <p:spPr>
            <a:xfrm>
              <a:off x="1621263" y="22542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75"/>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75"/>
            <p:cNvSpPr/>
            <p:nvPr/>
          </p:nvSpPr>
          <p:spPr>
            <a:xfrm>
              <a:off x="1622824" y="2254600"/>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75"/>
            <p:cNvSpPr/>
            <p:nvPr/>
          </p:nvSpPr>
          <p:spPr>
            <a:xfrm>
              <a:off x="1621779" y="225431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75"/>
            <p:cNvSpPr/>
            <p:nvPr/>
          </p:nvSpPr>
          <p:spPr>
            <a:xfrm>
              <a:off x="1584712" y="2219475"/>
              <a:ext cx="489" cy="448"/>
            </a:xfrm>
            <a:custGeom>
              <a:rect b="b" l="l" r="r" t="t"/>
              <a:pathLst>
                <a:path extrusionOk="0" h="33" w="36">
                  <a:moveTo>
                    <a:pt x="35"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75"/>
            <p:cNvSpPr/>
            <p:nvPr/>
          </p:nvSpPr>
          <p:spPr>
            <a:xfrm>
              <a:off x="1583137" y="2218050"/>
              <a:ext cx="679" cy="679"/>
            </a:xfrm>
            <a:custGeom>
              <a:rect b="b" l="l" r="r" t="t"/>
              <a:pathLst>
                <a:path extrusionOk="0" h="50" w="50">
                  <a:moveTo>
                    <a:pt x="50"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75"/>
            <p:cNvSpPr/>
            <p:nvPr/>
          </p:nvSpPr>
          <p:spPr>
            <a:xfrm>
              <a:off x="1586084" y="2220616"/>
              <a:ext cx="448" cy="299"/>
            </a:xfrm>
            <a:custGeom>
              <a:rect b="b" l="l" r="r" t="t"/>
              <a:pathLst>
                <a:path extrusionOk="0" h="22" w="33">
                  <a:moveTo>
                    <a:pt x="32"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75"/>
            <p:cNvSpPr/>
            <p:nvPr/>
          </p:nvSpPr>
          <p:spPr>
            <a:xfrm>
              <a:off x="1583952" y="2218810"/>
              <a:ext cx="584" cy="543"/>
            </a:xfrm>
            <a:custGeom>
              <a:rect b="b" l="l" r="r" t="t"/>
              <a:pathLst>
                <a:path extrusionOk="0" h="40" w="43">
                  <a:moveTo>
                    <a:pt x="42" y="3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75"/>
            <p:cNvSpPr/>
            <p:nvPr/>
          </p:nvSpPr>
          <p:spPr>
            <a:xfrm>
              <a:off x="1585418" y="2220100"/>
              <a:ext cx="448" cy="339"/>
            </a:xfrm>
            <a:custGeom>
              <a:rect b="b" l="l" r="r" t="t"/>
              <a:pathLst>
                <a:path extrusionOk="0" h="25" w="33">
                  <a:moveTo>
                    <a:pt x="3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75"/>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75"/>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75"/>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75"/>
            <p:cNvSpPr/>
            <p:nvPr/>
          </p:nvSpPr>
          <p:spPr>
            <a:xfrm>
              <a:off x="1638140" y="223916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75"/>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75"/>
            <p:cNvSpPr/>
            <p:nvPr/>
          </p:nvSpPr>
          <p:spPr>
            <a:xfrm>
              <a:off x="1408599" y="1961951"/>
              <a:ext cx="434" cy="54"/>
            </a:xfrm>
            <a:custGeom>
              <a:rect b="b" l="l" r="r" t="t"/>
              <a:pathLst>
                <a:path extrusionOk="0" h="4" w="32">
                  <a:moveTo>
                    <a:pt x="0"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75"/>
            <p:cNvSpPr/>
            <p:nvPr/>
          </p:nvSpPr>
          <p:spPr>
            <a:xfrm>
              <a:off x="140755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75"/>
            <p:cNvSpPr/>
            <p:nvPr/>
          </p:nvSpPr>
          <p:spPr>
            <a:xfrm>
              <a:off x="1418918" y="1963988"/>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75"/>
            <p:cNvSpPr/>
            <p:nvPr/>
          </p:nvSpPr>
          <p:spPr>
            <a:xfrm>
              <a:off x="140812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75"/>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75"/>
            <p:cNvSpPr/>
            <p:nvPr/>
          </p:nvSpPr>
          <p:spPr>
            <a:xfrm>
              <a:off x="1419773" y="196404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75"/>
            <p:cNvSpPr/>
            <p:nvPr/>
          </p:nvSpPr>
          <p:spPr>
            <a:xfrm>
              <a:off x="1420533" y="196398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75"/>
            <p:cNvSpPr/>
            <p:nvPr/>
          </p:nvSpPr>
          <p:spPr>
            <a:xfrm>
              <a:off x="1418442" y="1963893"/>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75"/>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75"/>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75"/>
            <p:cNvSpPr/>
            <p:nvPr/>
          </p:nvSpPr>
          <p:spPr>
            <a:xfrm>
              <a:off x="1409115" y="1961992"/>
              <a:ext cx="353" cy="68"/>
            </a:xfrm>
            <a:custGeom>
              <a:rect b="b" l="l" r="r" t="t"/>
              <a:pathLst>
                <a:path extrusionOk="0" h="5" w="26">
                  <a:moveTo>
                    <a:pt x="1"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75"/>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75"/>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75"/>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75"/>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75"/>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75"/>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75"/>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75"/>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75"/>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75"/>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75"/>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75"/>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75"/>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75"/>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75"/>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75"/>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75"/>
            <p:cNvSpPr/>
            <p:nvPr/>
          </p:nvSpPr>
          <p:spPr>
            <a:xfrm>
              <a:off x="1540124" y="202954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75"/>
            <p:cNvSpPr/>
            <p:nvPr/>
          </p:nvSpPr>
          <p:spPr>
            <a:xfrm>
              <a:off x="1536363" y="2030436"/>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75"/>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75"/>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75"/>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75"/>
            <p:cNvSpPr/>
            <p:nvPr/>
          </p:nvSpPr>
          <p:spPr>
            <a:xfrm>
              <a:off x="1539459" y="2029676"/>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75"/>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75"/>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75"/>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75"/>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75"/>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75"/>
            <p:cNvSpPr/>
            <p:nvPr/>
          </p:nvSpPr>
          <p:spPr>
            <a:xfrm>
              <a:off x="1523532" y="207460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75"/>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75"/>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75"/>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75"/>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75"/>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75"/>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75"/>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75"/>
            <p:cNvSpPr/>
            <p:nvPr/>
          </p:nvSpPr>
          <p:spPr>
            <a:xfrm>
              <a:off x="1467063" y="1987667"/>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75"/>
            <p:cNvSpPr/>
            <p:nvPr/>
          </p:nvSpPr>
          <p:spPr>
            <a:xfrm>
              <a:off x="1467783" y="1986906"/>
              <a:ext cx="244" cy="299"/>
            </a:xfrm>
            <a:custGeom>
              <a:rect b="b" l="l" r="r" t="t"/>
              <a:pathLst>
                <a:path extrusionOk="0" h="22" w="18">
                  <a:moveTo>
                    <a:pt x="0" y="2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75"/>
            <p:cNvSpPr/>
            <p:nvPr/>
          </p:nvSpPr>
          <p:spPr>
            <a:xfrm>
              <a:off x="1466724" y="1987993"/>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75"/>
            <p:cNvSpPr/>
            <p:nvPr/>
          </p:nvSpPr>
          <p:spPr>
            <a:xfrm>
              <a:off x="1467389" y="1987287"/>
              <a:ext cx="258" cy="244"/>
            </a:xfrm>
            <a:custGeom>
              <a:rect b="b" l="l" r="r" t="t"/>
              <a:pathLst>
                <a:path extrusionOk="0" h="18" w="19">
                  <a:moveTo>
                    <a:pt x="1" y="18"/>
                  </a:moveTo>
                  <a:lnTo>
                    <a:pt x="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75"/>
            <p:cNvSpPr/>
            <p:nvPr/>
          </p:nvSpPr>
          <p:spPr>
            <a:xfrm>
              <a:off x="1468163" y="1986662"/>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75"/>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75"/>
            <p:cNvSpPr/>
            <p:nvPr/>
          </p:nvSpPr>
          <p:spPr>
            <a:xfrm>
              <a:off x="1465828" y="198899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75"/>
            <p:cNvSpPr/>
            <p:nvPr/>
          </p:nvSpPr>
          <p:spPr>
            <a:xfrm>
              <a:off x="1466059" y="1988658"/>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75"/>
            <p:cNvSpPr/>
            <p:nvPr/>
          </p:nvSpPr>
          <p:spPr>
            <a:xfrm>
              <a:off x="1466398" y="1988332"/>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75"/>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75"/>
            <p:cNvSpPr/>
            <p:nvPr/>
          </p:nvSpPr>
          <p:spPr>
            <a:xfrm>
              <a:off x="1468448" y="1986377"/>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75"/>
            <p:cNvSpPr/>
            <p:nvPr/>
          </p:nvSpPr>
          <p:spPr>
            <a:xfrm>
              <a:off x="1469154" y="1985766"/>
              <a:ext cx="204" cy="149"/>
            </a:xfrm>
            <a:custGeom>
              <a:rect b="b" l="l" r="r" t="t"/>
              <a:pathLst>
                <a:path extrusionOk="0" h="11" w="15">
                  <a:moveTo>
                    <a:pt x="1" y="1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75"/>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75"/>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75"/>
            <p:cNvSpPr/>
            <p:nvPr/>
          </p:nvSpPr>
          <p:spPr>
            <a:xfrm>
              <a:off x="1468679" y="198614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75"/>
            <p:cNvSpPr/>
            <p:nvPr/>
          </p:nvSpPr>
          <p:spPr>
            <a:xfrm>
              <a:off x="1468964" y="198595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75"/>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75"/>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75"/>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75"/>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75"/>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75"/>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75"/>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75"/>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75"/>
            <p:cNvSpPr/>
            <p:nvPr/>
          </p:nvSpPr>
          <p:spPr>
            <a:xfrm>
              <a:off x="1529425" y="2128126"/>
              <a:ext cx="394" cy="149"/>
            </a:xfrm>
            <a:custGeom>
              <a:rect b="b" l="l" r="r" t="t"/>
              <a:pathLst>
                <a:path extrusionOk="0" h="11" w="29">
                  <a:moveTo>
                    <a:pt x="1" y="0"/>
                  </a:moveTo>
                  <a:lnTo>
                    <a:pt x="29"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75"/>
            <p:cNvSpPr/>
            <p:nvPr/>
          </p:nvSpPr>
          <p:spPr>
            <a:xfrm>
              <a:off x="1575290" y="214080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75"/>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75"/>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75"/>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75"/>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75"/>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75"/>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75"/>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75"/>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75"/>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75"/>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75"/>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75"/>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75"/>
            <p:cNvSpPr/>
            <p:nvPr/>
          </p:nvSpPr>
          <p:spPr>
            <a:xfrm>
              <a:off x="1530090" y="21798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75"/>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75"/>
            <p:cNvSpPr/>
            <p:nvPr/>
          </p:nvSpPr>
          <p:spPr>
            <a:xfrm>
              <a:off x="1579281" y="2208980"/>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75"/>
            <p:cNvSpPr/>
            <p:nvPr/>
          </p:nvSpPr>
          <p:spPr>
            <a:xfrm>
              <a:off x="1579376" y="2208641"/>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75"/>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75"/>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75"/>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75"/>
            <p:cNvSpPr/>
            <p:nvPr/>
          </p:nvSpPr>
          <p:spPr>
            <a:xfrm>
              <a:off x="1579526" y="220826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75"/>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75"/>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75"/>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75"/>
            <p:cNvSpPr/>
            <p:nvPr/>
          </p:nvSpPr>
          <p:spPr>
            <a:xfrm>
              <a:off x="1518685" y="2074223"/>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75"/>
            <p:cNvSpPr/>
            <p:nvPr/>
          </p:nvSpPr>
          <p:spPr>
            <a:xfrm>
              <a:off x="1517545" y="2074549"/>
              <a:ext cx="299" cy="163"/>
            </a:xfrm>
            <a:custGeom>
              <a:rect b="b" l="l" r="r" t="t"/>
              <a:pathLst>
                <a:path extrusionOk="0" h="12" w="22">
                  <a:moveTo>
                    <a:pt x="0" y="1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75"/>
            <p:cNvSpPr/>
            <p:nvPr/>
          </p:nvSpPr>
          <p:spPr>
            <a:xfrm>
              <a:off x="1518305" y="2074318"/>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75"/>
            <p:cNvSpPr/>
            <p:nvPr/>
          </p:nvSpPr>
          <p:spPr>
            <a:xfrm>
              <a:off x="1517110" y="207479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75"/>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75"/>
            <p:cNvSpPr/>
            <p:nvPr/>
          </p:nvSpPr>
          <p:spPr>
            <a:xfrm>
              <a:off x="1519065" y="207422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75"/>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75"/>
            <p:cNvSpPr/>
            <p:nvPr/>
          </p:nvSpPr>
          <p:spPr>
            <a:xfrm>
              <a:off x="1517925" y="2074413"/>
              <a:ext cx="299" cy="109"/>
            </a:xfrm>
            <a:custGeom>
              <a:rect b="b" l="l" r="r" t="t"/>
              <a:pathLst>
                <a:path extrusionOk="0" h="8" w="22">
                  <a:moveTo>
                    <a:pt x="0" y="7"/>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75"/>
            <p:cNvSpPr/>
            <p:nvPr/>
          </p:nvSpPr>
          <p:spPr>
            <a:xfrm>
              <a:off x="1522052" y="2182355"/>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75"/>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75"/>
            <p:cNvSpPr/>
            <p:nvPr/>
          </p:nvSpPr>
          <p:spPr>
            <a:xfrm>
              <a:off x="1485176" y="204622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75"/>
            <p:cNvSpPr/>
            <p:nvPr/>
          </p:nvSpPr>
          <p:spPr>
            <a:xfrm>
              <a:off x="1485692"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75"/>
            <p:cNvSpPr/>
            <p:nvPr/>
          </p:nvSpPr>
          <p:spPr>
            <a:xfrm>
              <a:off x="1486411" y="204626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75"/>
            <p:cNvSpPr/>
            <p:nvPr/>
          </p:nvSpPr>
          <p:spPr>
            <a:xfrm>
              <a:off x="1486982"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75"/>
            <p:cNvSpPr/>
            <p:nvPr/>
          </p:nvSpPr>
          <p:spPr>
            <a:xfrm>
              <a:off x="1486506" y="2046322"/>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75"/>
            <p:cNvSpPr/>
            <p:nvPr/>
          </p:nvSpPr>
          <p:spPr>
            <a:xfrm>
              <a:off x="1486792" y="204641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75"/>
            <p:cNvSpPr/>
            <p:nvPr/>
          </p:nvSpPr>
          <p:spPr>
            <a:xfrm>
              <a:off x="1486887"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75"/>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75"/>
            <p:cNvSpPr/>
            <p:nvPr/>
          </p:nvSpPr>
          <p:spPr>
            <a:xfrm>
              <a:off x="1484171" y="204626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75"/>
            <p:cNvSpPr/>
            <p:nvPr/>
          </p:nvSpPr>
          <p:spPr>
            <a:xfrm>
              <a:off x="1485407"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75"/>
            <p:cNvSpPr/>
            <p:nvPr/>
          </p:nvSpPr>
          <p:spPr>
            <a:xfrm>
              <a:off x="1483655" y="204636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75"/>
            <p:cNvSpPr/>
            <p:nvPr/>
          </p:nvSpPr>
          <p:spPr>
            <a:xfrm>
              <a:off x="1482800" y="2046417"/>
              <a:ext cx="584" cy="109"/>
            </a:xfrm>
            <a:custGeom>
              <a:rect b="b" l="l" r="r" t="t"/>
              <a:pathLst>
                <a:path extrusionOk="0" h="8" w="43">
                  <a:moveTo>
                    <a:pt x="0" y="7"/>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75"/>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75"/>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75"/>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75"/>
            <p:cNvSpPr/>
            <p:nvPr/>
          </p:nvSpPr>
          <p:spPr>
            <a:xfrm>
              <a:off x="1484646" y="204626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75"/>
            <p:cNvSpPr/>
            <p:nvPr/>
          </p:nvSpPr>
          <p:spPr>
            <a:xfrm>
              <a:off x="1486642" y="2046362"/>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75"/>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75"/>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75"/>
            <p:cNvSpPr/>
            <p:nvPr/>
          </p:nvSpPr>
          <p:spPr>
            <a:xfrm>
              <a:off x="1529425" y="21325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75"/>
            <p:cNvSpPr/>
            <p:nvPr/>
          </p:nvSpPr>
          <p:spPr>
            <a:xfrm>
              <a:off x="1527714" y="2129212"/>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75"/>
            <p:cNvSpPr/>
            <p:nvPr/>
          </p:nvSpPr>
          <p:spPr>
            <a:xfrm>
              <a:off x="1527049" y="212778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75"/>
            <p:cNvSpPr/>
            <p:nvPr/>
          </p:nvSpPr>
          <p:spPr>
            <a:xfrm>
              <a:off x="1527388" y="2128452"/>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75"/>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75"/>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75"/>
            <p:cNvSpPr/>
            <p:nvPr/>
          </p:nvSpPr>
          <p:spPr>
            <a:xfrm>
              <a:off x="1528094" y="2129973"/>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75"/>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75"/>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75"/>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75"/>
            <p:cNvSpPr/>
            <p:nvPr/>
          </p:nvSpPr>
          <p:spPr>
            <a:xfrm>
              <a:off x="1528950" y="2131683"/>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75"/>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75"/>
            <p:cNvSpPr/>
            <p:nvPr/>
          </p:nvSpPr>
          <p:spPr>
            <a:xfrm>
              <a:off x="1528529" y="2130787"/>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75"/>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75"/>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75"/>
            <p:cNvSpPr/>
            <p:nvPr/>
          </p:nvSpPr>
          <p:spPr>
            <a:xfrm>
              <a:off x="1547062" y="2032676"/>
              <a:ext cx="489" cy="774"/>
            </a:xfrm>
            <a:custGeom>
              <a:rect b="b" l="l" r="r" t="t"/>
              <a:pathLst>
                <a:path extrusionOk="0" h="57" w="36">
                  <a:moveTo>
                    <a:pt x="35" y="57"/>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75"/>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75"/>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75"/>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75"/>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75"/>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75"/>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75"/>
            <p:cNvSpPr/>
            <p:nvPr/>
          </p:nvSpPr>
          <p:spPr>
            <a:xfrm>
              <a:off x="1506941" y="1960376"/>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75"/>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75"/>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75"/>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75"/>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75"/>
            <p:cNvSpPr/>
            <p:nvPr/>
          </p:nvSpPr>
          <p:spPr>
            <a:xfrm>
              <a:off x="1636321"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75"/>
            <p:cNvSpPr/>
            <p:nvPr/>
          </p:nvSpPr>
          <p:spPr>
            <a:xfrm>
              <a:off x="1639185" y="202444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75"/>
            <p:cNvSpPr/>
            <p:nvPr/>
          </p:nvSpPr>
          <p:spPr>
            <a:xfrm>
              <a:off x="1636796"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75"/>
            <p:cNvSpPr/>
            <p:nvPr/>
          </p:nvSpPr>
          <p:spPr>
            <a:xfrm>
              <a:off x="1638900" y="2024312"/>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75"/>
            <p:cNvSpPr/>
            <p:nvPr/>
          </p:nvSpPr>
          <p:spPr>
            <a:xfrm>
              <a:off x="1626871" y="202963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75"/>
            <p:cNvSpPr/>
            <p:nvPr/>
          </p:nvSpPr>
          <p:spPr>
            <a:xfrm>
              <a:off x="1639471" y="20245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75"/>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75"/>
            <p:cNvSpPr/>
            <p:nvPr/>
          </p:nvSpPr>
          <p:spPr>
            <a:xfrm>
              <a:off x="1627156" y="2029580"/>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75"/>
            <p:cNvSpPr/>
            <p:nvPr/>
          </p:nvSpPr>
          <p:spPr>
            <a:xfrm>
              <a:off x="1638561" y="2024258"/>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75"/>
            <p:cNvSpPr/>
            <p:nvPr/>
          </p:nvSpPr>
          <p:spPr>
            <a:xfrm>
              <a:off x="1637475" y="20241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75"/>
            <p:cNvSpPr/>
            <p:nvPr/>
          </p:nvSpPr>
          <p:spPr>
            <a:xfrm>
              <a:off x="1637230" y="20241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75"/>
            <p:cNvSpPr/>
            <p:nvPr/>
          </p:nvSpPr>
          <p:spPr>
            <a:xfrm>
              <a:off x="1638235" y="2024217"/>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75"/>
            <p:cNvSpPr/>
            <p:nvPr/>
          </p:nvSpPr>
          <p:spPr>
            <a:xfrm>
              <a:off x="1639756" y="2024788"/>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75"/>
            <p:cNvSpPr/>
            <p:nvPr/>
          </p:nvSpPr>
          <p:spPr>
            <a:xfrm>
              <a:off x="1637855" y="202416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75"/>
            <p:cNvSpPr/>
            <p:nvPr/>
          </p:nvSpPr>
          <p:spPr>
            <a:xfrm>
              <a:off x="1639946" y="2025018"/>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75"/>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75"/>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75"/>
            <p:cNvSpPr/>
            <p:nvPr/>
          </p:nvSpPr>
          <p:spPr>
            <a:xfrm>
              <a:off x="1594502" y="2005155"/>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75"/>
            <p:cNvSpPr/>
            <p:nvPr/>
          </p:nvSpPr>
          <p:spPr>
            <a:xfrm>
              <a:off x="1621019" y="202849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75"/>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75"/>
            <p:cNvSpPr/>
            <p:nvPr/>
          </p:nvSpPr>
          <p:spPr>
            <a:xfrm>
              <a:off x="1621494" y="2028535"/>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75"/>
            <p:cNvSpPr/>
            <p:nvPr/>
          </p:nvSpPr>
          <p:spPr>
            <a:xfrm>
              <a:off x="1619878" y="2028589"/>
              <a:ext cx="353" cy="54"/>
            </a:xfrm>
            <a:custGeom>
              <a:rect b="b" l="l" r="r" t="t"/>
              <a:pathLst>
                <a:path extrusionOk="0" h="4" w="26">
                  <a:moveTo>
                    <a:pt x="25"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75"/>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75"/>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75"/>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75"/>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75"/>
            <p:cNvSpPr/>
            <p:nvPr/>
          </p:nvSpPr>
          <p:spPr>
            <a:xfrm>
              <a:off x="1622254" y="202863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75"/>
            <p:cNvSpPr/>
            <p:nvPr/>
          </p:nvSpPr>
          <p:spPr>
            <a:xfrm>
              <a:off x="1599444" y="198362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75"/>
            <p:cNvSpPr/>
            <p:nvPr/>
          </p:nvSpPr>
          <p:spPr>
            <a:xfrm>
              <a:off x="1591365" y="2001489"/>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75"/>
            <p:cNvSpPr/>
            <p:nvPr/>
          </p:nvSpPr>
          <p:spPr>
            <a:xfrm>
              <a:off x="1594067" y="2004869"/>
              <a:ext cx="258" cy="394"/>
            </a:xfrm>
            <a:custGeom>
              <a:rect b="b" l="l" r="r" t="t"/>
              <a:pathLst>
                <a:path extrusionOk="0" h="29" w="19">
                  <a:moveTo>
                    <a:pt x="18"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75"/>
            <p:cNvSpPr/>
            <p:nvPr/>
          </p:nvSpPr>
          <p:spPr>
            <a:xfrm>
              <a:off x="1599064" y="198405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75"/>
            <p:cNvSpPr/>
            <p:nvPr/>
          </p:nvSpPr>
          <p:spPr>
            <a:xfrm>
              <a:off x="1599824" y="198310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75"/>
            <p:cNvSpPr/>
            <p:nvPr/>
          </p:nvSpPr>
          <p:spPr>
            <a:xfrm>
              <a:off x="1593266" y="2003824"/>
              <a:ext cx="299" cy="394"/>
            </a:xfrm>
            <a:custGeom>
              <a:rect b="b" l="l" r="r" t="t"/>
              <a:pathLst>
                <a:path extrusionOk="0" h="29" w="22">
                  <a:moveTo>
                    <a:pt x="21"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75"/>
            <p:cNvSpPr/>
            <p:nvPr/>
          </p:nvSpPr>
          <p:spPr>
            <a:xfrm>
              <a:off x="1591936" y="2002154"/>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75"/>
            <p:cNvSpPr/>
            <p:nvPr/>
          </p:nvSpPr>
          <p:spPr>
            <a:xfrm>
              <a:off x="1590890" y="2000973"/>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75"/>
            <p:cNvSpPr/>
            <p:nvPr/>
          </p:nvSpPr>
          <p:spPr>
            <a:xfrm>
              <a:off x="1598344" y="1984815"/>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75"/>
            <p:cNvSpPr/>
            <p:nvPr/>
          </p:nvSpPr>
          <p:spPr>
            <a:xfrm>
              <a:off x="1592547" y="2002914"/>
              <a:ext cx="299" cy="394"/>
            </a:xfrm>
            <a:custGeom>
              <a:rect b="b" l="l" r="r" t="t"/>
              <a:pathLst>
                <a:path extrusionOk="0" h="29" w="22">
                  <a:moveTo>
                    <a:pt x="22"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75"/>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75"/>
            <p:cNvSpPr/>
            <p:nvPr/>
          </p:nvSpPr>
          <p:spPr>
            <a:xfrm>
              <a:off x="1600245" y="1982534"/>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75"/>
            <p:cNvSpPr/>
            <p:nvPr/>
          </p:nvSpPr>
          <p:spPr>
            <a:xfrm>
              <a:off x="1598684" y="1984476"/>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75"/>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75"/>
            <p:cNvSpPr/>
            <p:nvPr/>
          </p:nvSpPr>
          <p:spPr>
            <a:xfrm>
              <a:off x="1590456" y="200053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75"/>
            <p:cNvSpPr/>
            <p:nvPr/>
          </p:nvSpPr>
          <p:spPr>
            <a:xfrm>
              <a:off x="1619783" y="1999968"/>
              <a:ext cx="109" cy="353"/>
            </a:xfrm>
            <a:custGeom>
              <a:rect b="b" l="l" r="r" t="t"/>
              <a:pathLst>
                <a:path extrusionOk="0" h="26" w="8">
                  <a:moveTo>
                    <a:pt x="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75"/>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75"/>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75"/>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75"/>
            <p:cNvSpPr/>
            <p:nvPr/>
          </p:nvSpPr>
          <p:spPr>
            <a:xfrm>
              <a:off x="1619552" y="2000688"/>
              <a:ext cx="109" cy="299"/>
            </a:xfrm>
            <a:custGeom>
              <a:rect b="b" l="l" r="r" t="t"/>
              <a:pathLst>
                <a:path extrusionOk="0" h="22" w="8">
                  <a:moveTo>
                    <a:pt x="7"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75"/>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75"/>
            <p:cNvSpPr/>
            <p:nvPr/>
          </p:nvSpPr>
          <p:spPr>
            <a:xfrm>
              <a:off x="1620598" y="2025073"/>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75"/>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75"/>
            <p:cNvSpPr/>
            <p:nvPr/>
          </p:nvSpPr>
          <p:spPr>
            <a:xfrm>
              <a:off x="1622118" y="2027924"/>
              <a:ext cx="339" cy="584"/>
            </a:xfrm>
            <a:custGeom>
              <a:rect b="b" l="l" r="r" t="t"/>
              <a:pathLst>
                <a:path extrusionOk="0" h="43" w="25">
                  <a:moveTo>
                    <a:pt x="0" y="0"/>
                  </a:moveTo>
                  <a:lnTo>
                    <a:pt x="25"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75"/>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75"/>
            <p:cNvSpPr/>
            <p:nvPr/>
          </p:nvSpPr>
          <p:spPr>
            <a:xfrm>
              <a:off x="1619742" y="2023403"/>
              <a:ext cx="299" cy="584"/>
            </a:xfrm>
            <a:custGeom>
              <a:rect b="b" l="l" r="r" t="t"/>
              <a:pathLst>
                <a:path extrusionOk="0" h="43" w="22">
                  <a:moveTo>
                    <a:pt x="0" y="1"/>
                  </a:moveTo>
                  <a:lnTo>
                    <a:pt x="21"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75"/>
            <p:cNvSpPr/>
            <p:nvPr/>
          </p:nvSpPr>
          <p:spPr>
            <a:xfrm>
              <a:off x="1621548" y="2026879"/>
              <a:ext cx="434" cy="815"/>
            </a:xfrm>
            <a:custGeom>
              <a:rect b="b" l="l" r="r" t="t"/>
              <a:pathLst>
                <a:path extrusionOk="0" h="60" w="32">
                  <a:moveTo>
                    <a:pt x="0" y="0"/>
                  </a:moveTo>
                  <a:lnTo>
                    <a:pt x="32"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75"/>
            <p:cNvSpPr/>
            <p:nvPr/>
          </p:nvSpPr>
          <p:spPr>
            <a:xfrm>
              <a:off x="1621073" y="2025928"/>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75"/>
            <p:cNvSpPr/>
            <p:nvPr/>
          </p:nvSpPr>
          <p:spPr>
            <a:xfrm>
              <a:off x="1620123" y="2024122"/>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75"/>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75"/>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75"/>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75"/>
            <p:cNvSpPr/>
            <p:nvPr/>
          </p:nvSpPr>
          <p:spPr>
            <a:xfrm>
              <a:off x="1659470" y="2015473"/>
              <a:ext cx="258" cy="299"/>
            </a:xfrm>
            <a:custGeom>
              <a:rect b="b" l="l" r="r" t="t"/>
              <a:pathLst>
                <a:path extrusionOk="0" h="22" w="19">
                  <a:moveTo>
                    <a:pt x="1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75"/>
            <p:cNvSpPr/>
            <p:nvPr/>
          </p:nvSpPr>
          <p:spPr>
            <a:xfrm>
              <a:off x="1656714" y="2018936"/>
              <a:ext cx="163" cy="258"/>
            </a:xfrm>
            <a:custGeom>
              <a:rect b="b" l="l" r="r" t="t"/>
              <a:pathLst>
                <a:path extrusionOk="0" h="19" w="12">
                  <a:moveTo>
                    <a:pt x="1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75"/>
            <p:cNvSpPr/>
            <p:nvPr/>
          </p:nvSpPr>
          <p:spPr>
            <a:xfrm>
              <a:off x="1660760" y="2014143"/>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75"/>
            <p:cNvSpPr/>
            <p:nvPr/>
          </p:nvSpPr>
          <p:spPr>
            <a:xfrm>
              <a:off x="1654487" y="2022412"/>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75"/>
            <p:cNvSpPr/>
            <p:nvPr/>
          </p:nvSpPr>
          <p:spPr>
            <a:xfrm>
              <a:off x="1660095" y="2014808"/>
              <a:ext cx="244" cy="244"/>
            </a:xfrm>
            <a:custGeom>
              <a:rect b="b" l="l" r="r" t="t"/>
              <a:pathLst>
                <a:path extrusionOk="0" h="18" w="18">
                  <a:moveTo>
                    <a:pt x="18"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75"/>
            <p:cNvSpPr/>
            <p:nvPr/>
          </p:nvSpPr>
          <p:spPr>
            <a:xfrm>
              <a:off x="1655478" y="2020646"/>
              <a:ext cx="204" cy="394"/>
            </a:xfrm>
            <a:custGeom>
              <a:rect b="b" l="l" r="r" t="t"/>
              <a:pathLst>
                <a:path extrusionOk="0" h="29" w="15">
                  <a:moveTo>
                    <a:pt x="15"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75"/>
            <p:cNvSpPr/>
            <p:nvPr/>
          </p:nvSpPr>
          <p:spPr>
            <a:xfrm>
              <a:off x="1654962" y="2021556"/>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75"/>
            <p:cNvSpPr/>
            <p:nvPr/>
          </p:nvSpPr>
          <p:spPr>
            <a:xfrm>
              <a:off x="1656049" y="2019791"/>
              <a:ext cx="258" cy="353"/>
            </a:xfrm>
            <a:custGeom>
              <a:rect b="b" l="l" r="r" t="t"/>
              <a:pathLst>
                <a:path extrusionOk="0" h="26" w="19">
                  <a:moveTo>
                    <a:pt x="1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75"/>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75"/>
            <p:cNvSpPr/>
            <p:nvPr/>
          </p:nvSpPr>
          <p:spPr>
            <a:xfrm>
              <a:off x="1658194" y="2017035"/>
              <a:ext cx="204" cy="258"/>
            </a:xfrm>
            <a:custGeom>
              <a:rect b="b" l="l" r="r" t="t"/>
              <a:pathLst>
                <a:path extrusionOk="0" h="19" w="15">
                  <a:moveTo>
                    <a:pt x="1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75"/>
            <p:cNvSpPr/>
            <p:nvPr/>
          </p:nvSpPr>
          <p:spPr>
            <a:xfrm>
              <a:off x="1645268" y="2027395"/>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75"/>
            <p:cNvSpPr/>
            <p:nvPr/>
          </p:nvSpPr>
          <p:spPr>
            <a:xfrm>
              <a:off x="1658859" y="2016234"/>
              <a:ext cx="244" cy="299"/>
            </a:xfrm>
            <a:custGeom>
              <a:rect b="b" l="l" r="r" t="t"/>
              <a:pathLst>
                <a:path extrusionOk="0" h="22" w="18">
                  <a:moveTo>
                    <a:pt x="18"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75"/>
            <p:cNvSpPr/>
            <p:nvPr/>
          </p:nvSpPr>
          <p:spPr>
            <a:xfrm>
              <a:off x="1661371" y="201361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75"/>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75"/>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75"/>
            <p:cNvSpPr/>
            <p:nvPr/>
          </p:nvSpPr>
          <p:spPr>
            <a:xfrm>
              <a:off x="1643123" y="2023688"/>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75"/>
            <p:cNvSpPr/>
            <p:nvPr/>
          </p:nvSpPr>
          <p:spPr>
            <a:xfrm>
              <a:off x="1643082" y="202383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75"/>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75"/>
            <p:cNvSpPr/>
            <p:nvPr/>
          </p:nvSpPr>
          <p:spPr>
            <a:xfrm>
              <a:off x="1644128" y="200435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75"/>
            <p:cNvSpPr/>
            <p:nvPr/>
          </p:nvSpPr>
          <p:spPr>
            <a:xfrm>
              <a:off x="1644358" y="20037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75"/>
            <p:cNvSpPr/>
            <p:nvPr/>
          </p:nvSpPr>
          <p:spPr>
            <a:xfrm>
              <a:off x="1644834" y="2002059"/>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75"/>
            <p:cNvSpPr/>
            <p:nvPr/>
          </p:nvSpPr>
          <p:spPr>
            <a:xfrm>
              <a:off x="1644033" y="200454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75"/>
            <p:cNvSpPr/>
            <p:nvPr/>
          </p:nvSpPr>
          <p:spPr>
            <a:xfrm>
              <a:off x="1643028" y="202387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75"/>
            <p:cNvSpPr/>
            <p:nvPr/>
          </p:nvSpPr>
          <p:spPr>
            <a:xfrm>
              <a:off x="1643693" y="2005114"/>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75"/>
            <p:cNvSpPr/>
            <p:nvPr/>
          </p:nvSpPr>
          <p:spPr>
            <a:xfrm>
              <a:off x="1644453" y="2003389"/>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75"/>
            <p:cNvSpPr/>
            <p:nvPr/>
          </p:nvSpPr>
          <p:spPr>
            <a:xfrm>
              <a:off x="1642607" y="2024598"/>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75"/>
            <p:cNvSpPr/>
            <p:nvPr/>
          </p:nvSpPr>
          <p:spPr>
            <a:xfrm>
              <a:off x="1642987" y="202402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75"/>
            <p:cNvSpPr/>
            <p:nvPr/>
          </p:nvSpPr>
          <p:spPr>
            <a:xfrm>
              <a:off x="1642702" y="202440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75"/>
            <p:cNvSpPr/>
            <p:nvPr/>
          </p:nvSpPr>
          <p:spPr>
            <a:xfrm>
              <a:off x="1643652" y="200520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75"/>
            <p:cNvSpPr/>
            <p:nvPr/>
          </p:nvSpPr>
          <p:spPr>
            <a:xfrm>
              <a:off x="1642838" y="202425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75"/>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75"/>
            <p:cNvSpPr/>
            <p:nvPr/>
          </p:nvSpPr>
          <p:spPr>
            <a:xfrm>
              <a:off x="1644698" y="2002588"/>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75"/>
            <p:cNvSpPr/>
            <p:nvPr/>
          </p:nvSpPr>
          <p:spPr>
            <a:xfrm>
              <a:off x="1643937" y="200473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75"/>
            <p:cNvSpPr/>
            <p:nvPr/>
          </p:nvSpPr>
          <p:spPr>
            <a:xfrm>
              <a:off x="1642267" y="20252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75"/>
            <p:cNvSpPr/>
            <p:nvPr/>
          </p:nvSpPr>
          <p:spPr>
            <a:xfrm>
              <a:off x="1644603" y="2003009"/>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75"/>
            <p:cNvSpPr/>
            <p:nvPr/>
          </p:nvSpPr>
          <p:spPr>
            <a:xfrm>
              <a:off x="1642892" y="2024122"/>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75"/>
            <p:cNvSpPr/>
            <p:nvPr/>
          </p:nvSpPr>
          <p:spPr>
            <a:xfrm>
              <a:off x="1643598" y="200525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75"/>
            <p:cNvSpPr/>
            <p:nvPr/>
          </p:nvSpPr>
          <p:spPr>
            <a:xfrm>
              <a:off x="1643842" y="200486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75"/>
            <p:cNvSpPr/>
            <p:nvPr/>
          </p:nvSpPr>
          <p:spPr>
            <a:xfrm>
              <a:off x="1642458" y="20248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75"/>
            <p:cNvSpPr/>
            <p:nvPr/>
          </p:nvSpPr>
          <p:spPr>
            <a:xfrm>
              <a:off x="1643747" y="20049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75"/>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75"/>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75"/>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75"/>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75"/>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75"/>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75"/>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75"/>
            <p:cNvSpPr/>
            <p:nvPr/>
          </p:nvSpPr>
          <p:spPr>
            <a:xfrm>
              <a:off x="1464633" y="203881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75"/>
            <p:cNvSpPr/>
            <p:nvPr/>
          </p:nvSpPr>
          <p:spPr>
            <a:xfrm>
              <a:off x="1462501" y="203805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75"/>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75"/>
            <p:cNvSpPr/>
            <p:nvPr/>
          </p:nvSpPr>
          <p:spPr>
            <a:xfrm>
              <a:off x="1463112" y="203833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75"/>
            <p:cNvSpPr/>
            <p:nvPr/>
          </p:nvSpPr>
          <p:spPr>
            <a:xfrm>
              <a:off x="1464158" y="203871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75"/>
            <p:cNvSpPr/>
            <p:nvPr/>
          </p:nvSpPr>
          <p:spPr>
            <a:xfrm>
              <a:off x="1463642" y="2038569"/>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75"/>
            <p:cNvSpPr/>
            <p:nvPr/>
          </p:nvSpPr>
          <p:spPr>
            <a:xfrm>
              <a:off x="1478048" y="2043891"/>
              <a:ext cx="149" cy="163"/>
            </a:xfrm>
            <a:custGeom>
              <a:rect b="b" l="l" r="r" t="t"/>
              <a:pathLst>
                <a:path extrusionOk="0" h="12" w="11">
                  <a:moveTo>
                    <a:pt x="0"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75"/>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75"/>
            <p:cNvSpPr/>
            <p:nvPr/>
          </p:nvSpPr>
          <p:spPr>
            <a:xfrm>
              <a:off x="1459026" y="2036152"/>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75"/>
            <p:cNvSpPr/>
            <p:nvPr/>
          </p:nvSpPr>
          <p:spPr>
            <a:xfrm>
              <a:off x="1457559" y="2035147"/>
              <a:ext cx="244" cy="163"/>
            </a:xfrm>
            <a:custGeom>
              <a:rect b="b" l="l" r="r" t="t"/>
              <a:pathLst>
                <a:path extrusionOk="0" h="12" w="18">
                  <a:moveTo>
                    <a:pt x="0"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75"/>
            <p:cNvSpPr/>
            <p:nvPr/>
          </p:nvSpPr>
          <p:spPr>
            <a:xfrm>
              <a:off x="1458265" y="2035622"/>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75"/>
            <p:cNvSpPr/>
            <p:nvPr/>
          </p:nvSpPr>
          <p:spPr>
            <a:xfrm>
              <a:off x="1477192" y="2043090"/>
              <a:ext cx="434" cy="394"/>
            </a:xfrm>
            <a:custGeom>
              <a:rect b="b" l="l" r="r" t="t"/>
              <a:pathLst>
                <a:path extrusionOk="0" h="29" w="32">
                  <a:moveTo>
                    <a:pt x="0" y="0"/>
                  </a:moveTo>
                  <a:lnTo>
                    <a:pt x="3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75"/>
            <p:cNvSpPr/>
            <p:nvPr/>
          </p:nvSpPr>
          <p:spPr>
            <a:xfrm>
              <a:off x="1460356" y="2036912"/>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75"/>
            <p:cNvSpPr/>
            <p:nvPr/>
          </p:nvSpPr>
          <p:spPr>
            <a:xfrm>
              <a:off x="1456935" y="203472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75"/>
            <p:cNvSpPr/>
            <p:nvPr/>
          </p:nvSpPr>
          <p:spPr>
            <a:xfrm>
              <a:off x="1459691" y="2036532"/>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75"/>
            <p:cNvSpPr/>
            <p:nvPr/>
          </p:nvSpPr>
          <p:spPr>
            <a:xfrm>
              <a:off x="1461021" y="2037293"/>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75"/>
            <p:cNvSpPr/>
            <p:nvPr/>
          </p:nvSpPr>
          <p:spPr>
            <a:xfrm>
              <a:off x="1461687" y="2037673"/>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75"/>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75"/>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75"/>
            <p:cNvSpPr/>
            <p:nvPr/>
          </p:nvSpPr>
          <p:spPr>
            <a:xfrm>
              <a:off x="1449100" y="2076925"/>
              <a:ext cx="530" cy="109"/>
            </a:xfrm>
            <a:custGeom>
              <a:rect b="b" l="l" r="r" t="t"/>
              <a:pathLst>
                <a:path extrusionOk="0" h="8" w="39">
                  <a:moveTo>
                    <a:pt x="39"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75"/>
            <p:cNvSpPr/>
            <p:nvPr/>
          </p:nvSpPr>
          <p:spPr>
            <a:xfrm>
              <a:off x="1446724" y="2070462"/>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75"/>
            <p:cNvSpPr/>
            <p:nvPr/>
          </p:nvSpPr>
          <p:spPr>
            <a:xfrm>
              <a:off x="1451897" y="2077400"/>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75"/>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75"/>
            <p:cNvSpPr/>
            <p:nvPr/>
          </p:nvSpPr>
          <p:spPr>
            <a:xfrm>
              <a:off x="1447104" y="2071087"/>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75"/>
            <p:cNvSpPr/>
            <p:nvPr/>
          </p:nvSpPr>
          <p:spPr>
            <a:xfrm>
              <a:off x="1447580" y="2072933"/>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75"/>
            <p:cNvSpPr/>
            <p:nvPr/>
          </p:nvSpPr>
          <p:spPr>
            <a:xfrm>
              <a:off x="1482705" y="2049974"/>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75"/>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75"/>
            <p:cNvSpPr/>
            <p:nvPr/>
          </p:nvSpPr>
          <p:spPr>
            <a:xfrm>
              <a:off x="1482460" y="2050313"/>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75"/>
            <p:cNvSpPr/>
            <p:nvPr/>
          </p:nvSpPr>
          <p:spPr>
            <a:xfrm>
              <a:off x="1482610" y="205012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75"/>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75"/>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75"/>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75"/>
            <p:cNvSpPr/>
            <p:nvPr/>
          </p:nvSpPr>
          <p:spPr>
            <a:xfrm>
              <a:off x="1450947" y="2076980"/>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75"/>
            <p:cNvSpPr/>
            <p:nvPr/>
          </p:nvSpPr>
          <p:spPr>
            <a:xfrm>
              <a:off x="1452237" y="2077645"/>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75"/>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75"/>
            <p:cNvSpPr/>
            <p:nvPr/>
          </p:nvSpPr>
          <p:spPr>
            <a:xfrm>
              <a:off x="1450621" y="207688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75"/>
            <p:cNvSpPr/>
            <p:nvPr/>
          </p:nvSpPr>
          <p:spPr>
            <a:xfrm>
              <a:off x="1451286" y="2077075"/>
              <a:ext cx="204" cy="54"/>
            </a:xfrm>
            <a:custGeom>
              <a:rect b="b" l="l" r="r" t="t"/>
              <a:pathLst>
                <a:path extrusionOk="0" h="4" w="15">
                  <a:moveTo>
                    <a:pt x="1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75"/>
            <p:cNvSpPr/>
            <p:nvPr/>
          </p:nvSpPr>
          <p:spPr>
            <a:xfrm>
              <a:off x="1450336" y="2076884"/>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75"/>
            <p:cNvSpPr/>
            <p:nvPr/>
          </p:nvSpPr>
          <p:spPr>
            <a:xfrm>
              <a:off x="1447580" y="2072417"/>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75"/>
            <p:cNvSpPr/>
            <p:nvPr/>
          </p:nvSpPr>
          <p:spPr>
            <a:xfrm>
              <a:off x="1480899" y="204708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75"/>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75"/>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75"/>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75"/>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75"/>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75"/>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75"/>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75"/>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75"/>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75"/>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75"/>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75"/>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75"/>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75"/>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75"/>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75"/>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75"/>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75"/>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75"/>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75"/>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75"/>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75"/>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75"/>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75"/>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75"/>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75"/>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75"/>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75"/>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75"/>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75"/>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75"/>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75"/>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75"/>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75"/>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75"/>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75"/>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75"/>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75"/>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75"/>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75"/>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75"/>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75"/>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75"/>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75"/>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75"/>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75"/>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75"/>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75"/>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75"/>
            <p:cNvSpPr/>
            <p:nvPr/>
          </p:nvSpPr>
          <p:spPr>
            <a:xfrm>
              <a:off x="1318906" y="1844641"/>
              <a:ext cx="339" cy="149"/>
            </a:xfrm>
            <a:custGeom>
              <a:rect b="b" l="l" r="r" t="t"/>
              <a:pathLst>
                <a:path extrusionOk="0" h="11" w="25">
                  <a:moveTo>
                    <a:pt x="25"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75"/>
            <p:cNvSpPr/>
            <p:nvPr/>
          </p:nvSpPr>
          <p:spPr>
            <a:xfrm>
              <a:off x="1317765" y="184430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75"/>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75"/>
            <p:cNvSpPr/>
            <p:nvPr/>
          </p:nvSpPr>
          <p:spPr>
            <a:xfrm>
              <a:off x="1252838" y="1797147"/>
              <a:ext cx="244" cy="258"/>
            </a:xfrm>
            <a:custGeom>
              <a:rect b="b" l="l" r="r" t="t"/>
              <a:pathLst>
                <a:path extrusionOk="0" h="19" w="18">
                  <a:moveTo>
                    <a:pt x="0"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75"/>
            <p:cNvSpPr/>
            <p:nvPr/>
          </p:nvSpPr>
          <p:spPr>
            <a:xfrm>
              <a:off x="1318240" y="184439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75"/>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75"/>
            <p:cNvSpPr/>
            <p:nvPr/>
          </p:nvSpPr>
          <p:spPr>
            <a:xfrm>
              <a:off x="1122833" y="16518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75"/>
            <p:cNvSpPr/>
            <p:nvPr/>
          </p:nvSpPr>
          <p:spPr>
            <a:xfrm>
              <a:off x="1124734" y="165174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75"/>
            <p:cNvSpPr/>
            <p:nvPr/>
          </p:nvSpPr>
          <p:spPr>
            <a:xfrm>
              <a:off x="1125969" y="1651556"/>
              <a:ext cx="489" cy="109"/>
            </a:xfrm>
            <a:custGeom>
              <a:rect b="b" l="l" r="r" t="t"/>
              <a:pathLst>
                <a:path extrusionOk="0" h="8" w="36">
                  <a:moveTo>
                    <a:pt x="0" y="8"/>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75"/>
            <p:cNvSpPr/>
            <p:nvPr/>
          </p:nvSpPr>
          <p:spPr>
            <a:xfrm>
              <a:off x="1117076" y="16515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75"/>
            <p:cNvSpPr/>
            <p:nvPr/>
          </p:nvSpPr>
          <p:spPr>
            <a:xfrm>
              <a:off x="1120783" y="1651841"/>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75"/>
            <p:cNvSpPr/>
            <p:nvPr/>
          </p:nvSpPr>
          <p:spPr>
            <a:xfrm>
              <a:off x="1123539" y="1651895"/>
              <a:ext cx="543" cy="14"/>
            </a:xfrm>
            <a:custGeom>
              <a:rect b="b" l="l" r="r" t="t"/>
              <a:pathLst>
                <a:path extrusionOk="0" h="1" w="40">
                  <a:moveTo>
                    <a:pt x="1" y="0"/>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75"/>
            <p:cNvSpPr/>
            <p:nvPr/>
          </p:nvSpPr>
          <p:spPr>
            <a:xfrm>
              <a:off x="1119072" y="165170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75"/>
            <p:cNvSpPr/>
            <p:nvPr/>
          </p:nvSpPr>
          <p:spPr>
            <a:xfrm>
              <a:off x="1543206" y="1679322"/>
              <a:ext cx="258" cy="434"/>
            </a:xfrm>
            <a:custGeom>
              <a:rect b="b" l="l" r="r" t="t"/>
              <a:pathLst>
                <a:path extrusionOk="0" h="32" w="19">
                  <a:moveTo>
                    <a:pt x="1"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75"/>
            <p:cNvSpPr/>
            <p:nvPr/>
          </p:nvSpPr>
          <p:spPr>
            <a:xfrm>
              <a:off x="1543736" y="16801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75"/>
            <p:cNvSpPr/>
            <p:nvPr/>
          </p:nvSpPr>
          <p:spPr>
            <a:xfrm>
              <a:off x="1542731" y="1678507"/>
              <a:ext cx="258" cy="394"/>
            </a:xfrm>
            <a:custGeom>
              <a:rect b="b" l="l" r="r" t="t"/>
              <a:pathLst>
                <a:path extrusionOk="0" h="29" w="19">
                  <a:moveTo>
                    <a:pt x="1" y="1"/>
                  </a:move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75"/>
            <p:cNvSpPr/>
            <p:nvPr/>
          </p:nvSpPr>
          <p:spPr>
            <a:xfrm>
              <a:off x="1544251" y="1681032"/>
              <a:ext cx="299" cy="394"/>
            </a:xfrm>
            <a:custGeom>
              <a:rect b="b" l="l" r="r" t="t"/>
              <a:pathLst>
                <a:path extrusionOk="0" h="29" w="22">
                  <a:moveTo>
                    <a:pt x="1" y="0"/>
                  </a:moveTo>
                  <a:lnTo>
                    <a:pt x="2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75"/>
            <p:cNvSpPr/>
            <p:nvPr/>
          </p:nvSpPr>
          <p:spPr>
            <a:xfrm>
              <a:off x="1544876" y="1681888"/>
              <a:ext cx="299" cy="394"/>
            </a:xfrm>
            <a:custGeom>
              <a:rect b="b" l="l" r="r" t="t"/>
              <a:pathLst>
                <a:path extrusionOk="0" h="29" w="22">
                  <a:moveTo>
                    <a:pt x="0" y="0"/>
                  </a:moveTo>
                  <a:lnTo>
                    <a:pt x="2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75"/>
            <p:cNvSpPr/>
            <p:nvPr/>
          </p:nvSpPr>
          <p:spPr>
            <a:xfrm>
              <a:off x="1478333" y="1688541"/>
              <a:ext cx="530" cy="434"/>
            </a:xfrm>
            <a:custGeom>
              <a:rect b="b" l="l" r="r" t="t"/>
              <a:pathLst>
                <a:path extrusionOk="0" h="32" w="39">
                  <a:moveTo>
                    <a:pt x="0" y="32"/>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75"/>
            <p:cNvSpPr/>
            <p:nvPr/>
          </p:nvSpPr>
          <p:spPr>
            <a:xfrm>
              <a:off x="1478944" y="1688011"/>
              <a:ext cx="489" cy="448"/>
            </a:xfrm>
            <a:custGeom>
              <a:rect b="b" l="l" r="r" t="t"/>
              <a:pathLst>
                <a:path extrusionOk="0" h="33" w="36">
                  <a:moveTo>
                    <a:pt x="1" y="32"/>
                  </a:moveTo>
                  <a:lnTo>
                    <a:pt x="3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75"/>
            <p:cNvSpPr/>
            <p:nvPr/>
          </p:nvSpPr>
          <p:spPr>
            <a:xfrm>
              <a:off x="1542310" y="1677706"/>
              <a:ext cx="244" cy="434"/>
            </a:xfrm>
            <a:custGeom>
              <a:rect b="b" l="l" r="r" t="t"/>
              <a:pathLst>
                <a:path extrusionOk="0" h="32" w="18">
                  <a:moveTo>
                    <a:pt x="0"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75"/>
            <p:cNvSpPr/>
            <p:nvPr/>
          </p:nvSpPr>
          <p:spPr>
            <a:xfrm>
              <a:off x="1539689" y="1670714"/>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75"/>
            <p:cNvSpPr/>
            <p:nvPr/>
          </p:nvSpPr>
          <p:spPr>
            <a:xfrm>
              <a:off x="1539975" y="1671949"/>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75"/>
            <p:cNvSpPr/>
            <p:nvPr/>
          </p:nvSpPr>
          <p:spPr>
            <a:xfrm>
              <a:off x="1477667" y="1689111"/>
              <a:ext cx="584" cy="489"/>
            </a:xfrm>
            <a:custGeom>
              <a:rect b="b" l="l" r="r" t="t"/>
              <a:pathLst>
                <a:path extrusionOk="0" h="36" w="43">
                  <a:moveTo>
                    <a:pt x="0" y="35"/>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75"/>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75"/>
            <p:cNvSpPr/>
            <p:nvPr/>
          </p:nvSpPr>
          <p:spPr>
            <a:xfrm>
              <a:off x="1540165" y="1672614"/>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75"/>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75"/>
            <p:cNvSpPr/>
            <p:nvPr/>
          </p:nvSpPr>
          <p:spPr>
            <a:xfrm>
              <a:off x="1539839" y="1671338"/>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75"/>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75"/>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75"/>
            <p:cNvSpPr/>
            <p:nvPr/>
          </p:nvSpPr>
          <p:spPr>
            <a:xfrm>
              <a:off x="1541210" y="1675425"/>
              <a:ext cx="204" cy="434"/>
            </a:xfrm>
            <a:custGeom>
              <a:rect b="b" l="l" r="r" t="t"/>
              <a:pathLst>
                <a:path extrusionOk="0" h="32" w="15">
                  <a:moveTo>
                    <a:pt x="1" y="0"/>
                  </a:moveTo>
                  <a:lnTo>
                    <a:pt x="15"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75"/>
            <p:cNvSpPr/>
            <p:nvPr/>
          </p:nvSpPr>
          <p:spPr>
            <a:xfrm>
              <a:off x="1541550" y="1676185"/>
              <a:ext cx="204" cy="394"/>
            </a:xfrm>
            <a:custGeom>
              <a:rect b="b" l="l" r="r" t="t"/>
              <a:pathLst>
                <a:path extrusionOk="0" h="29" w="15">
                  <a:moveTo>
                    <a:pt x="0" y="0"/>
                  </a:moveTo>
                  <a:lnTo>
                    <a:pt x="1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75"/>
            <p:cNvSpPr/>
            <p:nvPr/>
          </p:nvSpPr>
          <p:spPr>
            <a:xfrm>
              <a:off x="1540884" y="1674705"/>
              <a:ext cx="204" cy="394"/>
            </a:xfrm>
            <a:custGeom>
              <a:rect b="b" l="l" r="r" t="t"/>
              <a:pathLst>
                <a:path extrusionOk="0" h="29" w="15">
                  <a:moveTo>
                    <a:pt x="0" y="1"/>
                  </a:moveTo>
                  <a:lnTo>
                    <a:pt x="14"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75"/>
            <p:cNvSpPr/>
            <p:nvPr/>
          </p:nvSpPr>
          <p:spPr>
            <a:xfrm>
              <a:off x="1540640" y="1673999"/>
              <a:ext cx="163" cy="394"/>
            </a:xfrm>
            <a:custGeom>
              <a:rect b="b" l="l" r="r" t="t"/>
              <a:pathLst>
                <a:path extrusionOk="0" h="29" w="12">
                  <a:moveTo>
                    <a:pt x="1" y="0"/>
                  </a:moveTo>
                  <a:lnTo>
                    <a:pt x="1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75"/>
            <p:cNvSpPr/>
            <p:nvPr/>
          </p:nvSpPr>
          <p:spPr>
            <a:xfrm>
              <a:off x="1541930" y="1676946"/>
              <a:ext cx="204" cy="434"/>
            </a:xfrm>
            <a:custGeom>
              <a:rect b="b" l="l" r="r" t="t"/>
              <a:pathLst>
                <a:path extrusionOk="0" h="32" w="15">
                  <a:moveTo>
                    <a:pt x="0" y="0"/>
                  </a:moveTo>
                  <a:lnTo>
                    <a:pt x="1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75"/>
            <p:cNvSpPr/>
            <p:nvPr/>
          </p:nvSpPr>
          <p:spPr>
            <a:xfrm>
              <a:off x="1540409" y="1673280"/>
              <a:ext cx="149" cy="394"/>
            </a:xfrm>
            <a:custGeom>
              <a:rect b="b" l="l" r="r" t="t"/>
              <a:pathLst>
                <a:path extrusionOk="0" h="29" w="11">
                  <a:moveTo>
                    <a:pt x="0"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75"/>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75"/>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75"/>
            <p:cNvSpPr/>
            <p:nvPr/>
          </p:nvSpPr>
          <p:spPr>
            <a:xfrm>
              <a:off x="1072257" y="1586153"/>
              <a:ext cx="869" cy="638"/>
            </a:xfrm>
            <a:custGeom>
              <a:rect b="b" l="l" r="r" t="t"/>
              <a:pathLst>
                <a:path extrusionOk="0" h="47" w="64">
                  <a:moveTo>
                    <a:pt x="0" y="46"/>
                  </a:moveTo>
                  <a:lnTo>
                    <a:pt x="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75"/>
            <p:cNvSpPr/>
            <p:nvPr/>
          </p:nvSpPr>
          <p:spPr>
            <a:xfrm>
              <a:off x="1073357" y="1585447"/>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75"/>
            <p:cNvSpPr/>
            <p:nvPr/>
          </p:nvSpPr>
          <p:spPr>
            <a:xfrm>
              <a:off x="1075257" y="1584116"/>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75"/>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75"/>
            <p:cNvSpPr/>
            <p:nvPr/>
          </p:nvSpPr>
          <p:spPr>
            <a:xfrm>
              <a:off x="1074348" y="1584822"/>
              <a:ext cx="679" cy="448"/>
            </a:xfrm>
            <a:custGeom>
              <a:rect b="b" l="l" r="r" t="t"/>
              <a:pathLst>
                <a:path extrusionOk="0" h="33" w="50">
                  <a:moveTo>
                    <a:pt x="50" y="1"/>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75"/>
            <p:cNvSpPr/>
            <p:nvPr/>
          </p:nvSpPr>
          <p:spPr>
            <a:xfrm>
              <a:off x="1417248" y="1669913"/>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75"/>
            <p:cNvSpPr/>
            <p:nvPr/>
          </p:nvSpPr>
          <p:spPr>
            <a:xfrm>
              <a:off x="1416677" y="1669532"/>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75"/>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75"/>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75"/>
            <p:cNvSpPr/>
            <p:nvPr/>
          </p:nvSpPr>
          <p:spPr>
            <a:xfrm>
              <a:off x="1416012" y="1669057"/>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75"/>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75"/>
            <p:cNvSpPr/>
            <p:nvPr/>
          </p:nvSpPr>
          <p:spPr>
            <a:xfrm>
              <a:off x="1037458" y="1535536"/>
              <a:ext cx="68" cy="54"/>
            </a:xfrm>
            <a:custGeom>
              <a:rect b="b" l="l" r="r" t="t"/>
              <a:pathLst>
                <a:path extrusionOk="0" h="4" w="5">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75"/>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75"/>
            <p:cNvSpPr/>
            <p:nvPr/>
          </p:nvSpPr>
          <p:spPr>
            <a:xfrm>
              <a:off x="1074443" y="158035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75"/>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75"/>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75"/>
            <p:cNvSpPr/>
            <p:nvPr/>
          </p:nvSpPr>
          <p:spPr>
            <a:xfrm>
              <a:off x="1415496" y="1668718"/>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75"/>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75"/>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75"/>
            <p:cNvSpPr/>
            <p:nvPr/>
          </p:nvSpPr>
          <p:spPr>
            <a:xfrm>
              <a:off x="1456649" y="1702091"/>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75"/>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75"/>
            <p:cNvSpPr/>
            <p:nvPr/>
          </p:nvSpPr>
          <p:spPr>
            <a:xfrm>
              <a:off x="1456935" y="1701806"/>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75"/>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75"/>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75"/>
            <p:cNvSpPr/>
            <p:nvPr/>
          </p:nvSpPr>
          <p:spPr>
            <a:xfrm>
              <a:off x="1539174" y="1665921"/>
              <a:ext cx="14" cy="285"/>
            </a:xfrm>
            <a:custGeom>
              <a:rect b="b" l="l" r="r" t="t"/>
              <a:pathLst>
                <a:path extrusionOk="0" h="21"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75"/>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75"/>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75"/>
            <p:cNvSpPr/>
            <p:nvPr/>
          </p:nvSpPr>
          <p:spPr>
            <a:xfrm>
              <a:off x="1428843" y="1703327"/>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75"/>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75"/>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75"/>
            <p:cNvSpPr/>
            <p:nvPr/>
          </p:nvSpPr>
          <p:spPr>
            <a:xfrm>
              <a:off x="1456269" y="1702376"/>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75"/>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75"/>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75"/>
            <p:cNvSpPr/>
            <p:nvPr/>
          </p:nvSpPr>
          <p:spPr>
            <a:xfrm>
              <a:off x="1455794" y="1702702"/>
              <a:ext cx="204" cy="163"/>
            </a:xfrm>
            <a:custGeom>
              <a:rect b="b" l="l" r="r" t="t"/>
              <a:pathLst>
                <a:path extrusionOk="0" h="12" w="15">
                  <a:moveTo>
                    <a:pt x="1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75"/>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75"/>
            <p:cNvSpPr/>
            <p:nvPr/>
          </p:nvSpPr>
          <p:spPr>
            <a:xfrm>
              <a:off x="1455224" y="1703042"/>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75"/>
            <p:cNvSpPr/>
            <p:nvPr/>
          </p:nvSpPr>
          <p:spPr>
            <a:xfrm>
              <a:off x="1482080" y="1685595"/>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75"/>
            <p:cNvSpPr/>
            <p:nvPr/>
          </p:nvSpPr>
          <p:spPr>
            <a:xfrm>
              <a:off x="1539174" y="1665486"/>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75"/>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75"/>
            <p:cNvSpPr/>
            <p:nvPr/>
          </p:nvSpPr>
          <p:spPr>
            <a:xfrm>
              <a:off x="1539174" y="166639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75"/>
            <p:cNvSpPr/>
            <p:nvPr/>
          </p:nvSpPr>
          <p:spPr>
            <a:xfrm>
              <a:off x="1485217" y="1683409"/>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75"/>
            <p:cNvSpPr/>
            <p:nvPr/>
          </p:nvSpPr>
          <p:spPr>
            <a:xfrm>
              <a:off x="1485407" y="168335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75"/>
            <p:cNvSpPr/>
            <p:nvPr/>
          </p:nvSpPr>
          <p:spPr>
            <a:xfrm>
              <a:off x="1480139" y="1687115"/>
              <a:ext cx="394" cy="339"/>
            </a:xfrm>
            <a:custGeom>
              <a:rect b="b" l="l" r="r" t="t"/>
              <a:pathLst>
                <a:path extrusionOk="0" h="25" w="29">
                  <a:moveTo>
                    <a:pt x="0" y="2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75"/>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75"/>
            <p:cNvSpPr/>
            <p:nvPr/>
          </p:nvSpPr>
          <p:spPr>
            <a:xfrm>
              <a:off x="1485556" y="168325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75"/>
            <p:cNvSpPr/>
            <p:nvPr/>
          </p:nvSpPr>
          <p:spPr>
            <a:xfrm>
              <a:off x="1483845" y="1684264"/>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75"/>
            <p:cNvSpPr/>
            <p:nvPr/>
          </p:nvSpPr>
          <p:spPr>
            <a:xfrm>
              <a:off x="1484646" y="1683789"/>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75"/>
            <p:cNvSpPr/>
            <p:nvPr/>
          </p:nvSpPr>
          <p:spPr>
            <a:xfrm>
              <a:off x="1484415" y="1683924"/>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75"/>
            <p:cNvSpPr/>
            <p:nvPr/>
          </p:nvSpPr>
          <p:spPr>
            <a:xfrm>
              <a:off x="1484130" y="1684115"/>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75"/>
            <p:cNvSpPr/>
            <p:nvPr/>
          </p:nvSpPr>
          <p:spPr>
            <a:xfrm>
              <a:off x="1485026" y="1683544"/>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75"/>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75"/>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75"/>
            <p:cNvSpPr/>
            <p:nvPr/>
          </p:nvSpPr>
          <p:spPr>
            <a:xfrm>
              <a:off x="1484836" y="1683639"/>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75"/>
            <p:cNvSpPr/>
            <p:nvPr/>
          </p:nvSpPr>
          <p:spPr>
            <a:xfrm>
              <a:off x="1485692" y="1683164"/>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75"/>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75"/>
            <p:cNvSpPr/>
            <p:nvPr/>
          </p:nvSpPr>
          <p:spPr>
            <a:xfrm>
              <a:off x="1485787" y="168316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75"/>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75"/>
            <p:cNvSpPr/>
            <p:nvPr/>
          </p:nvSpPr>
          <p:spPr>
            <a:xfrm>
              <a:off x="1539269" y="166391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75"/>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75"/>
            <p:cNvSpPr/>
            <p:nvPr/>
          </p:nvSpPr>
          <p:spPr>
            <a:xfrm>
              <a:off x="1482460" y="1685309"/>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75"/>
            <p:cNvSpPr/>
            <p:nvPr/>
          </p:nvSpPr>
          <p:spPr>
            <a:xfrm>
              <a:off x="1482840" y="168502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75"/>
            <p:cNvSpPr/>
            <p:nvPr/>
          </p:nvSpPr>
          <p:spPr>
            <a:xfrm>
              <a:off x="1481605" y="1685975"/>
              <a:ext cx="353" cy="244"/>
            </a:xfrm>
            <a:custGeom>
              <a:rect b="b" l="l" r="r" t="t"/>
              <a:pathLst>
                <a:path extrusionOk="0" h="18" w="26">
                  <a:moveTo>
                    <a:pt x="1"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75"/>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75"/>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75"/>
            <p:cNvSpPr/>
            <p:nvPr/>
          </p:nvSpPr>
          <p:spPr>
            <a:xfrm>
              <a:off x="1479568" y="1687536"/>
              <a:ext cx="434" cy="394"/>
            </a:xfrm>
            <a:custGeom>
              <a:rect b="b" l="l" r="r" t="t"/>
              <a:pathLst>
                <a:path extrusionOk="0" h="29" w="32">
                  <a:moveTo>
                    <a:pt x="0" y="29"/>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75"/>
            <p:cNvSpPr/>
            <p:nvPr/>
          </p:nvSpPr>
          <p:spPr>
            <a:xfrm>
              <a:off x="1485882" y="1683123"/>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75"/>
            <p:cNvSpPr/>
            <p:nvPr/>
          </p:nvSpPr>
          <p:spPr>
            <a:xfrm>
              <a:off x="1486167" y="1683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75"/>
            <p:cNvSpPr/>
            <p:nvPr/>
          </p:nvSpPr>
          <p:spPr>
            <a:xfrm>
              <a:off x="1485977" y="1683123"/>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75"/>
            <p:cNvSpPr/>
            <p:nvPr/>
          </p:nvSpPr>
          <p:spPr>
            <a:xfrm>
              <a:off x="1481184" y="1686301"/>
              <a:ext cx="339" cy="299"/>
            </a:xfrm>
            <a:custGeom>
              <a:rect b="b" l="l" r="r" t="t"/>
              <a:pathLst>
                <a:path extrusionOk="0" h="22" w="25">
                  <a:moveTo>
                    <a:pt x="0"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75"/>
            <p:cNvSpPr/>
            <p:nvPr/>
          </p:nvSpPr>
          <p:spPr>
            <a:xfrm>
              <a:off x="1486031" y="16830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75"/>
            <p:cNvSpPr/>
            <p:nvPr/>
          </p:nvSpPr>
          <p:spPr>
            <a:xfrm>
              <a:off x="1486072" y="168306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75"/>
            <p:cNvSpPr/>
            <p:nvPr/>
          </p:nvSpPr>
          <p:spPr>
            <a:xfrm>
              <a:off x="1480654" y="1686681"/>
              <a:ext cx="394" cy="353"/>
            </a:xfrm>
            <a:custGeom>
              <a:rect b="b" l="l" r="r" t="t"/>
              <a:pathLst>
                <a:path extrusionOk="0" h="26" w="29">
                  <a:moveTo>
                    <a:pt x="1" y="2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75"/>
            <p:cNvSpPr/>
            <p:nvPr/>
          </p:nvSpPr>
          <p:spPr>
            <a:xfrm>
              <a:off x="1483221" y="1684739"/>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75"/>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75"/>
            <p:cNvSpPr/>
            <p:nvPr/>
          </p:nvSpPr>
          <p:spPr>
            <a:xfrm>
              <a:off x="1483560" y="1684495"/>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75"/>
            <p:cNvSpPr/>
            <p:nvPr/>
          </p:nvSpPr>
          <p:spPr>
            <a:xfrm>
              <a:off x="1539459" y="1669532"/>
              <a:ext cx="54" cy="339"/>
            </a:xfrm>
            <a:custGeom>
              <a:rect b="b" l="l" r="r" t="t"/>
              <a:pathLst>
                <a:path extrusionOk="0" h="25" w="4">
                  <a:moveTo>
                    <a:pt x="0" y="0"/>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75"/>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75"/>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75"/>
            <p:cNvSpPr/>
            <p:nvPr/>
          </p:nvSpPr>
          <p:spPr>
            <a:xfrm>
              <a:off x="1993626" y="1750237"/>
              <a:ext cx="68" cy="149"/>
            </a:xfrm>
            <a:custGeom>
              <a:rect b="b" l="l" r="r" t="t"/>
              <a:pathLst>
                <a:path extrusionOk="0" h="11"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75"/>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75"/>
            <p:cNvSpPr/>
            <p:nvPr/>
          </p:nvSpPr>
          <p:spPr>
            <a:xfrm>
              <a:off x="1993490" y="174976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75"/>
            <p:cNvSpPr/>
            <p:nvPr/>
          </p:nvSpPr>
          <p:spPr>
            <a:xfrm>
              <a:off x="1993490" y="1749898"/>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75"/>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75"/>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75"/>
            <p:cNvSpPr/>
            <p:nvPr/>
          </p:nvSpPr>
          <p:spPr>
            <a:xfrm>
              <a:off x="1993721" y="1750481"/>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75"/>
            <p:cNvSpPr/>
            <p:nvPr/>
          </p:nvSpPr>
          <p:spPr>
            <a:xfrm>
              <a:off x="1993531" y="1750047"/>
              <a:ext cx="68" cy="109"/>
            </a:xfrm>
            <a:custGeom>
              <a:rect b="b" l="l" r="r" t="t"/>
              <a:pathLst>
                <a:path extrusionOk="0" h="8" w="5">
                  <a:moveTo>
                    <a:pt x="4"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75"/>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75"/>
            <p:cNvSpPr/>
            <p:nvPr/>
          </p:nvSpPr>
          <p:spPr>
            <a:xfrm>
              <a:off x="2035703" y="1698520"/>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75"/>
            <p:cNvSpPr/>
            <p:nvPr/>
          </p:nvSpPr>
          <p:spPr>
            <a:xfrm>
              <a:off x="2065505" y="1706314"/>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75"/>
            <p:cNvSpPr/>
            <p:nvPr/>
          </p:nvSpPr>
          <p:spPr>
            <a:xfrm>
              <a:off x="2066266" y="1706409"/>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75"/>
            <p:cNvSpPr/>
            <p:nvPr/>
          </p:nvSpPr>
          <p:spPr>
            <a:xfrm>
              <a:off x="2067257" y="170646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75"/>
            <p:cNvSpPr/>
            <p:nvPr/>
          </p:nvSpPr>
          <p:spPr>
            <a:xfrm>
              <a:off x="2068357" y="170650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75"/>
            <p:cNvSpPr/>
            <p:nvPr/>
          </p:nvSpPr>
          <p:spPr>
            <a:xfrm>
              <a:off x="2071819" y="17064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75"/>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75"/>
            <p:cNvSpPr/>
            <p:nvPr/>
          </p:nvSpPr>
          <p:spPr>
            <a:xfrm>
              <a:off x="2165463" y="166871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75"/>
            <p:cNvSpPr/>
            <p:nvPr/>
          </p:nvSpPr>
          <p:spPr>
            <a:xfrm>
              <a:off x="2165028" y="1668908"/>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75"/>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75"/>
            <p:cNvSpPr/>
            <p:nvPr/>
          </p:nvSpPr>
          <p:spPr>
            <a:xfrm>
              <a:off x="2167404" y="1667197"/>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75"/>
            <p:cNvSpPr/>
            <p:nvPr/>
          </p:nvSpPr>
          <p:spPr>
            <a:xfrm>
              <a:off x="2151437" y="1676701"/>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75"/>
            <p:cNvSpPr/>
            <p:nvPr/>
          </p:nvSpPr>
          <p:spPr>
            <a:xfrm>
              <a:off x="2152917" y="1676470"/>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75"/>
            <p:cNvSpPr/>
            <p:nvPr/>
          </p:nvSpPr>
          <p:spPr>
            <a:xfrm>
              <a:off x="2152198" y="1676606"/>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75"/>
            <p:cNvSpPr/>
            <p:nvPr/>
          </p:nvSpPr>
          <p:spPr>
            <a:xfrm>
              <a:off x="2150962" y="167685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75"/>
            <p:cNvSpPr/>
            <p:nvPr/>
          </p:nvSpPr>
          <p:spPr>
            <a:xfrm>
              <a:off x="2154913" y="1676036"/>
              <a:ext cx="299" cy="109"/>
            </a:xfrm>
            <a:custGeom>
              <a:rect b="b" l="l" r="r" t="t"/>
              <a:pathLst>
                <a:path extrusionOk="0" h="8" w="22">
                  <a:moveTo>
                    <a:pt x="2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75"/>
            <p:cNvSpPr/>
            <p:nvPr/>
          </p:nvSpPr>
          <p:spPr>
            <a:xfrm>
              <a:off x="2153528" y="1676375"/>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75"/>
            <p:cNvSpPr/>
            <p:nvPr/>
          </p:nvSpPr>
          <p:spPr>
            <a:xfrm>
              <a:off x="2154098" y="1676280"/>
              <a:ext cx="258" cy="54"/>
            </a:xfrm>
            <a:custGeom>
              <a:rect b="b" l="l" r="r" t="t"/>
              <a:pathLst>
                <a:path extrusionOk="0" h="4" w="19">
                  <a:moveTo>
                    <a:pt x="1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75"/>
            <p:cNvSpPr/>
            <p:nvPr/>
          </p:nvSpPr>
          <p:spPr>
            <a:xfrm>
              <a:off x="2154533" y="1676131"/>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75"/>
            <p:cNvSpPr/>
            <p:nvPr/>
          </p:nvSpPr>
          <p:spPr>
            <a:xfrm>
              <a:off x="2164703" y="1669098"/>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75"/>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75"/>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75"/>
            <p:cNvSpPr/>
            <p:nvPr/>
          </p:nvSpPr>
          <p:spPr>
            <a:xfrm>
              <a:off x="2146590" y="1667482"/>
              <a:ext cx="964" cy="68"/>
            </a:xfrm>
            <a:custGeom>
              <a:rect b="b" l="l" r="r" t="t"/>
              <a:pathLst>
                <a:path extrusionOk="0" h="5" w="71">
                  <a:moveTo>
                    <a:pt x="7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75"/>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75"/>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75"/>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75"/>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75"/>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75"/>
            <p:cNvSpPr/>
            <p:nvPr/>
          </p:nvSpPr>
          <p:spPr>
            <a:xfrm>
              <a:off x="2239039" y="1718289"/>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75"/>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75"/>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75"/>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75"/>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75"/>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75"/>
            <p:cNvSpPr/>
            <p:nvPr/>
          </p:nvSpPr>
          <p:spPr>
            <a:xfrm>
              <a:off x="2238618" y="1718764"/>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75"/>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75"/>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75"/>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75"/>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75"/>
            <p:cNvSpPr/>
            <p:nvPr/>
          </p:nvSpPr>
          <p:spPr>
            <a:xfrm>
              <a:off x="2199542" y="172594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75"/>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75"/>
            <p:cNvSpPr/>
            <p:nvPr/>
          </p:nvSpPr>
          <p:spPr>
            <a:xfrm>
              <a:off x="2200534" y="172381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75"/>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75"/>
            <p:cNvSpPr/>
            <p:nvPr/>
          </p:nvSpPr>
          <p:spPr>
            <a:xfrm>
              <a:off x="2198348" y="1727277"/>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75"/>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75"/>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75"/>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75"/>
            <p:cNvSpPr/>
            <p:nvPr/>
          </p:nvSpPr>
          <p:spPr>
            <a:xfrm>
              <a:off x="2201402" y="172248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75"/>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75"/>
            <p:cNvSpPr/>
            <p:nvPr/>
          </p:nvSpPr>
          <p:spPr>
            <a:xfrm>
              <a:off x="2200968" y="1723150"/>
              <a:ext cx="149" cy="299"/>
            </a:xfrm>
            <a:custGeom>
              <a:rect b="b" l="l" r="r" t="t"/>
              <a:pathLst>
                <a:path extrusionOk="0" h="22" w="11">
                  <a:moveTo>
                    <a:pt x="1" y="2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75"/>
            <p:cNvSpPr/>
            <p:nvPr/>
          </p:nvSpPr>
          <p:spPr>
            <a:xfrm>
              <a:off x="2226344" y="1713917"/>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75"/>
            <p:cNvSpPr/>
            <p:nvPr/>
          </p:nvSpPr>
          <p:spPr>
            <a:xfrm>
              <a:off x="2225964" y="1713917"/>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75"/>
            <p:cNvSpPr/>
            <p:nvPr/>
          </p:nvSpPr>
          <p:spPr>
            <a:xfrm>
              <a:off x="2225543" y="1713876"/>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75"/>
            <p:cNvSpPr/>
            <p:nvPr/>
          </p:nvSpPr>
          <p:spPr>
            <a:xfrm>
              <a:off x="2222882" y="17138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75"/>
            <p:cNvSpPr/>
            <p:nvPr/>
          </p:nvSpPr>
          <p:spPr>
            <a:xfrm>
              <a:off x="2226915" y="1714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75"/>
            <p:cNvSpPr/>
            <p:nvPr/>
          </p:nvSpPr>
          <p:spPr>
            <a:xfrm>
              <a:off x="2223588"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75"/>
            <p:cNvSpPr/>
            <p:nvPr/>
          </p:nvSpPr>
          <p:spPr>
            <a:xfrm>
              <a:off x="2225014" y="171382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75"/>
            <p:cNvSpPr/>
            <p:nvPr/>
          </p:nvSpPr>
          <p:spPr>
            <a:xfrm>
              <a:off x="2224824"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75"/>
            <p:cNvSpPr/>
            <p:nvPr/>
          </p:nvSpPr>
          <p:spPr>
            <a:xfrm>
              <a:off x="2226684" y="171397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75"/>
            <p:cNvSpPr/>
            <p:nvPr/>
          </p:nvSpPr>
          <p:spPr>
            <a:xfrm>
              <a:off x="2240845" y="1712206"/>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75"/>
            <p:cNvSpPr/>
            <p:nvPr/>
          </p:nvSpPr>
          <p:spPr>
            <a:xfrm>
              <a:off x="2240370" y="1712301"/>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75"/>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75"/>
            <p:cNvSpPr/>
            <p:nvPr/>
          </p:nvSpPr>
          <p:spPr>
            <a:xfrm>
              <a:off x="2239379" y="1712682"/>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75"/>
            <p:cNvSpPr/>
            <p:nvPr/>
          </p:nvSpPr>
          <p:spPr>
            <a:xfrm>
              <a:off x="2240044" y="1712397"/>
              <a:ext cx="244" cy="68"/>
            </a:xfrm>
            <a:custGeom>
              <a:rect b="b" l="l" r="r" t="t"/>
              <a:pathLst>
                <a:path extrusionOk="0" h="5" w="18">
                  <a:moveTo>
                    <a:pt x="1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75"/>
            <p:cNvSpPr/>
            <p:nvPr/>
          </p:nvSpPr>
          <p:spPr>
            <a:xfrm>
              <a:off x="2227159" y="1714067"/>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75"/>
            <p:cNvSpPr/>
            <p:nvPr/>
          </p:nvSpPr>
          <p:spPr>
            <a:xfrm>
              <a:off x="2239800" y="1712492"/>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75"/>
            <p:cNvSpPr/>
            <p:nvPr/>
          </p:nvSpPr>
          <p:spPr>
            <a:xfrm>
              <a:off x="2239569" y="1712587"/>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75"/>
            <p:cNvSpPr/>
            <p:nvPr/>
          </p:nvSpPr>
          <p:spPr>
            <a:xfrm>
              <a:off x="2223873"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75"/>
            <p:cNvSpPr/>
            <p:nvPr/>
          </p:nvSpPr>
          <p:spPr>
            <a:xfrm>
              <a:off x="2218320" y="1714067"/>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75"/>
            <p:cNvSpPr/>
            <p:nvPr/>
          </p:nvSpPr>
          <p:spPr>
            <a:xfrm>
              <a:off x="2221742" y="171382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75"/>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75"/>
            <p:cNvSpPr/>
            <p:nvPr/>
          </p:nvSpPr>
          <p:spPr>
            <a:xfrm>
              <a:off x="2218985" y="1713972"/>
              <a:ext cx="625" cy="54"/>
            </a:xfrm>
            <a:custGeom>
              <a:rect b="b" l="l" r="r" t="t"/>
              <a:pathLst>
                <a:path extrusionOk="0" h="4" w="46">
                  <a:moveTo>
                    <a:pt x="46"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75"/>
            <p:cNvSpPr/>
            <p:nvPr/>
          </p:nvSpPr>
          <p:spPr>
            <a:xfrm>
              <a:off x="2219977" y="1713917"/>
              <a:ext cx="543" cy="14"/>
            </a:xfrm>
            <a:custGeom>
              <a:rect b="b" l="l" r="r" t="t"/>
              <a:pathLst>
                <a:path extrusionOk="0" h="1" w="40">
                  <a:moveTo>
                    <a:pt x="3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75"/>
            <p:cNvSpPr/>
            <p:nvPr/>
          </p:nvSpPr>
          <p:spPr>
            <a:xfrm>
              <a:off x="2220886" y="1713876"/>
              <a:ext cx="489" cy="14"/>
            </a:xfrm>
            <a:custGeom>
              <a:rect b="b" l="l" r="r" t="t"/>
              <a:pathLst>
                <a:path extrusionOk="0" h="1" w="36">
                  <a:moveTo>
                    <a:pt x="3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75"/>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75"/>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75"/>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75"/>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75"/>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75"/>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75"/>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75"/>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75"/>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75"/>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75"/>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75"/>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75"/>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75"/>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75"/>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75"/>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75"/>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75"/>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75"/>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75"/>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75"/>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75"/>
            <p:cNvSpPr/>
            <p:nvPr/>
          </p:nvSpPr>
          <p:spPr>
            <a:xfrm>
              <a:off x="1998948" y="1591570"/>
              <a:ext cx="394" cy="394"/>
            </a:xfrm>
            <a:custGeom>
              <a:rect b="b" l="l" r="r" t="t"/>
              <a:pathLst>
                <a:path extrusionOk="0" h="29" w="29">
                  <a:moveTo>
                    <a:pt x="29"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75"/>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75"/>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75"/>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75"/>
            <p:cNvSpPr/>
            <p:nvPr/>
          </p:nvSpPr>
          <p:spPr>
            <a:xfrm>
              <a:off x="2116217" y="1584537"/>
              <a:ext cx="244" cy="14"/>
            </a:xfrm>
            <a:custGeom>
              <a:rect b="b" l="l" r="r" t="t"/>
              <a:pathLst>
                <a:path extrusionOk="0" h="1" w="18">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75"/>
            <p:cNvSpPr/>
            <p:nvPr/>
          </p:nvSpPr>
          <p:spPr>
            <a:xfrm>
              <a:off x="2117168"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75"/>
            <p:cNvSpPr/>
            <p:nvPr/>
          </p:nvSpPr>
          <p:spPr>
            <a:xfrm>
              <a:off x="2115267" y="1584496"/>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75"/>
            <p:cNvSpPr/>
            <p:nvPr/>
          </p:nvSpPr>
          <p:spPr>
            <a:xfrm>
              <a:off x="2115742" y="1584537"/>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75"/>
            <p:cNvSpPr/>
            <p:nvPr/>
          </p:nvSpPr>
          <p:spPr>
            <a:xfrm>
              <a:off x="2114357" y="15844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75"/>
            <p:cNvSpPr/>
            <p:nvPr/>
          </p:nvSpPr>
          <p:spPr>
            <a:xfrm>
              <a:off x="2115022" y="15844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75"/>
            <p:cNvSpPr/>
            <p:nvPr/>
          </p:nvSpPr>
          <p:spPr>
            <a:xfrm>
              <a:off x="2117643" y="1584687"/>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75"/>
            <p:cNvSpPr/>
            <p:nvPr/>
          </p:nvSpPr>
          <p:spPr>
            <a:xfrm>
              <a:off x="2120263"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75"/>
            <p:cNvSpPr/>
            <p:nvPr/>
          </p:nvSpPr>
          <p:spPr>
            <a:xfrm>
              <a:off x="2120874"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75"/>
            <p:cNvSpPr/>
            <p:nvPr/>
          </p:nvSpPr>
          <p:spPr>
            <a:xfrm>
              <a:off x="2120399"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75"/>
            <p:cNvSpPr/>
            <p:nvPr/>
          </p:nvSpPr>
          <p:spPr>
            <a:xfrm>
              <a:off x="2118118" y="158472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75"/>
            <p:cNvSpPr/>
            <p:nvPr/>
          </p:nvSpPr>
          <p:spPr>
            <a:xfrm>
              <a:off x="2118553" y="158478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75"/>
            <p:cNvSpPr/>
            <p:nvPr/>
          </p:nvSpPr>
          <p:spPr>
            <a:xfrm>
              <a:off x="2118973" y="1584877"/>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75"/>
            <p:cNvSpPr/>
            <p:nvPr/>
          </p:nvSpPr>
          <p:spPr>
            <a:xfrm>
              <a:off x="2119408" y="1584917"/>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75"/>
            <p:cNvSpPr/>
            <p:nvPr/>
          </p:nvSpPr>
          <p:spPr>
            <a:xfrm>
              <a:off x="2116692"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75"/>
            <p:cNvSpPr/>
            <p:nvPr/>
          </p:nvSpPr>
          <p:spPr>
            <a:xfrm>
              <a:off x="2119734" y="1585012"/>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75"/>
            <p:cNvSpPr/>
            <p:nvPr/>
          </p:nvSpPr>
          <p:spPr>
            <a:xfrm>
              <a:off x="2113936" y="1584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75"/>
            <p:cNvSpPr/>
            <p:nvPr/>
          </p:nvSpPr>
          <p:spPr>
            <a:xfrm>
              <a:off x="2120644"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75"/>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75"/>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75"/>
            <p:cNvSpPr/>
            <p:nvPr/>
          </p:nvSpPr>
          <p:spPr>
            <a:xfrm>
              <a:off x="2223833" y="14593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75"/>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75"/>
            <p:cNvSpPr/>
            <p:nvPr/>
          </p:nvSpPr>
          <p:spPr>
            <a:xfrm>
              <a:off x="2221782" y="1455673"/>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75"/>
            <p:cNvSpPr/>
            <p:nvPr/>
          </p:nvSpPr>
          <p:spPr>
            <a:xfrm>
              <a:off x="2221552" y="1455347"/>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75"/>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75"/>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75"/>
            <p:cNvSpPr/>
            <p:nvPr/>
          </p:nvSpPr>
          <p:spPr>
            <a:xfrm>
              <a:off x="2221361" y="1454967"/>
              <a:ext cx="149" cy="244"/>
            </a:xfrm>
            <a:custGeom>
              <a:rect b="b" l="l" r="r" t="t"/>
              <a:pathLst>
                <a:path extrusionOk="0" h="18" w="11">
                  <a:moveTo>
                    <a:pt x="0"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75"/>
            <p:cNvSpPr/>
            <p:nvPr/>
          </p:nvSpPr>
          <p:spPr>
            <a:xfrm>
              <a:off x="2223642" y="1458429"/>
              <a:ext cx="109" cy="258"/>
            </a:xfrm>
            <a:custGeom>
              <a:rect b="b" l="l" r="r" t="t"/>
              <a:pathLst>
                <a:path extrusionOk="0" h="19" w="8">
                  <a:moveTo>
                    <a:pt x="0" y="1"/>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75"/>
            <p:cNvSpPr/>
            <p:nvPr/>
          </p:nvSpPr>
          <p:spPr>
            <a:xfrm>
              <a:off x="2222692" y="1456868"/>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75"/>
            <p:cNvSpPr/>
            <p:nvPr/>
          </p:nvSpPr>
          <p:spPr>
            <a:xfrm>
              <a:off x="2222502" y="145658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75"/>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75"/>
            <p:cNvSpPr/>
            <p:nvPr/>
          </p:nvSpPr>
          <p:spPr>
            <a:xfrm>
              <a:off x="2223303" y="1457574"/>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75"/>
            <p:cNvSpPr/>
            <p:nvPr/>
          </p:nvSpPr>
          <p:spPr>
            <a:xfrm>
              <a:off x="2222258" y="1456338"/>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75"/>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75"/>
            <p:cNvSpPr/>
            <p:nvPr/>
          </p:nvSpPr>
          <p:spPr>
            <a:xfrm>
              <a:off x="2223398" y="145776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75"/>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75"/>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75"/>
            <p:cNvSpPr/>
            <p:nvPr/>
          </p:nvSpPr>
          <p:spPr>
            <a:xfrm>
              <a:off x="2222027" y="145601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75"/>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75"/>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75"/>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75"/>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75"/>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75"/>
            <p:cNvSpPr/>
            <p:nvPr/>
          </p:nvSpPr>
          <p:spPr>
            <a:xfrm>
              <a:off x="2234002" y="1549982"/>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75"/>
            <p:cNvSpPr/>
            <p:nvPr/>
          </p:nvSpPr>
          <p:spPr>
            <a:xfrm>
              <a:off x="2234342" y="155002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75"/>
            <p:cNvSpPr/>
            <p:nvPr/>
          </p:nvSpPr>
          <p:spPr>
            <a:xfrm>
              <a:off x="2234722" y="155011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75"/>
            <p:cNvSpPr/>
            <p:nvPr/>
          </p:nvSpPr>
          <p:spPr>
            <a:xfrm>
              <a:off x="2234572" y="1550077"/>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75"/>
            <p:cNvSpPr/>
            <p:nvPr/>
          </p:nvSpPr>
          <p:spPr>
            <a:xfrm>
              <a:off x="2229630" y="1549982"/>
              <a:ext cx="733" cy="54"/>
            </a:xfrm>
            <a:custGeom>
              <a:rect b="b" l="l" r="r" t="t"/>
              <a:pathLst>
                <a:path extrusionOk="0" h="4" w="54">
                  <a:moveTo>
                    <a:pt x="53"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75"/>
            <p:cNvSpPr/>
            <p:nvPr/>
          </p:nvSpPr>
          <p:spPr>
            <a:xfrm>
              <a:off x="2245652" y="1554599"/>
              <a:ext cx="530" cy="54"/>
            </a:xfrm>
            <a:custGeom>
              <a:rect b="b" l="l" r="r" t="t"/>
              <a:pathLst>
                <a:path extrusionOk="0" h="4" w="39">
                  <a:moveTo>
                    <a:pt x="3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75"/>
            <p:cNvSpPr/>
            <p:nvPr/>
          </p:nvSpPr>
          <p:spPr>
            <a:xfrm>
              <a:off x="2244986" y="1554544"/>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75"/>
            <p:cNvSpPr/>
            <p:nvPr/>
          </p:nvSpPr>
          <p:spPr>
            <a:xfrm>
              <a:off x="2235102" y="1550213"/>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75"/>
            <p:cNvSpPr/>
            <p:nvPr/>
          </p:nvSpPr>
          <p:spPr>
            <a:xfrm>
              <a:off x="2244416" y="1554544"/>
              <a:ext cx="434" cy="14"/>
            </a:xfrm>
            <a:custGeom>
              <a:rect b="b" l="l" r="r" t="t"/>
              <a:pathLst>
                <a:path extrusionOk="0" h="1" w="32">
                  <a:moveTo>
                    <a:pt x="32"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75"/>
            <p:cNvSpPr/>
            <p:nvPr/>
          </p:nvSpPr>
          <p:spPr>
            <a:xfrm>
              <a:off x="2233622" y="154998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75"/>
            <p:cNvSpPr/>
            <p:nvPr/>
          </p:nvSpPr>
          <p:spPr>
            <a:xfrm>
              <a:off x="2247267" y="1554789"/>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75"/>
            <p:cNvSpPr/>
            <p:nvPr/>
          </p:nvSpPr>
          <p:spPr>
            <a:xfrm>
              <a:off x="2246412" y="1554694"/>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75"/>
            <p:cNvSpPr/>
            <p:nvPr/>
          </p:nvSpPr>
          <p:spPr>
            <a:xfrm>
              <a:off x="2243941" y="1554504"/>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75"/>
            <p:cNvSpPr/>
            <p:nvPr/>
          </p:nvSpPr>
          <p:spPr>
            <a:xfrm>
              <a:off x="2242420" y="155450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75"/>
            <p:cNvSpPr/>
            <p:nvPr/>
          </p:nvSpPr>
          <p:spPr>
            <a:xfrm>
              <a:off x="2242230" y="1554504"/>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75"/>
            <p:cNvSpPr/>
            <p:nvPr/>
          </p:nvSpPr>
          <p:spPr>
            <a:xfrm>
              <a:off x="2228530" y="1550023"/>
              <a:ext cx="964" cy="109"/>
            </a:xfrm>
            <a:custGeom>
              <a:rect b="b" l="l" r="r" t="t"/>
              <a:pathLst>
                <a:path extrusionOk="0" h="8" w="71">
                  <a:moveTo>
                    <a:pt x="1" y="8"/>
                  </a:moveTo>
                  <a:lnTo>
                    <a:pt x="7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75"/>
            <p:cNvSpPr/>
            <p:nvPr/>
          </p:nvSpPr>
          <p:spPr>
            <a:xfrm>
              <a:off x="2243506" y="1554449"/>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75"/>
            <p:cNvSpPr/>
            <p:nvPr/>
          </p:nvSpPr>
          <p:spPr>
            <a:xfrm>
              <a:off x="2242841"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75"/>
            <p:cNvSpPr/>
            <p:nvPr/>
          </p:nvSpPr>
          <p:spPr>
            <a:xfrm>
              <a:off x="2242610" y="155444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75"/>
            <p:cNvSpPr/>
            <p:nvPr/>
          </p:nvSpPr>
          <p:spPr>
            <a:xfrm>
              <a:off x="223244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75"/>
            <p:cNvSpPr/>
            <p:nvPr/>
          </p:nvSpPr>
          <p:spPr>
            <a:xfrm>
              <a:off x="2242081" y="1554544"/>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75"/>
            <p:cNvSpPr/>
            <p:nvPr/>
          </p:nvSpPr>
          <p:spPr>
            <a:xfrm>
              <a:off x="2243126"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75"/>
            <p:cNvSpPr/>
            <p:nvPr/>
          </p:nvSpPr>
          <p:spPr>
            <a:xfrm>
              <a:off x="2230581" y="1549928"/>
              <a:ext cx="584" cy="14"/>
            </a:xfrm>
            <a:custGeom>
              <a:rect b="b" l="l" r="r" t="t"/>
              <a:pathLst>
                <a:path extrusionOk="0" h="1" w="43">
                  <a:moveTo>
                    <a:pt x="4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75"/>
            <p:cNvSpPr/>
            <p:nvPr/>
          </p:nvSpPr>
          <p:spPr>
            <a:xfrm>
              <a:off x="2234912" y="1550118"/>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75"/>
            <p:cNvSpPr/>
            <p:nvPr/>
          </p:nvSpPr>
          <p:spPr>
            <a:xfrm>
              <a:off x="223301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75"/>
            <p:cNvSpPr/>
            <p:nvPr/>
          </p:nvSpPr>
          <p:spPr>
            <a:xfrm>
              <a:off x="2231436" y="1549928"/>
              <a:ext cx="448" cy="14"/>
            </a:xfrm>
            <a:custGeom>
              <a:rect b="b" l="l" r="r" t="t"/>
              <a:pathLst>
                <a:path extrusionOk="0" h="1" w="33">
                  <a:moveTo>
                    <a:pt x="3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75"/>
            <p:cNvSpPr/>
            <p:nvPr/>
          </p:nvSpPr>
          <p:spPr>
            <a:xfrm>
              <a:off x="2235197" y="155030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75"/>
            <p:cNvSpPr/>
            <p:nvPr/>
          </p:nvSpPr>
          <p:spPr>
            <a:xfrm>
              <a:off x="2242040" y="1554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75"/>
            <p:cNvSpPr/>
            <p:nvPr/>
          </p:nvSpPr>
          <p:spPr>
            <a:xfrm>
              <a:off x="2233486"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75"/>
            <p:cNvSpPr/>
            <p:nvPr/>
          </p:nvSpPr>
          <p:spPr>
            <a:xfrm>
              <a:off x="2235007" y="155017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75"/>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75"/>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75"/>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75"/>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75"/>
            <p:cNvSpPr/>
            <p:nvPr/>
          </p:nvSpPr>
          <p:spPr>
            <a:xfrm>
              <a:off x="2296513" y="2011767"/>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75"/>
            <p:cNvSpPr/>
            <p:nvPr/>
          </p:nvSpPr>
          <p:spPr>
            <a:xfrm>
              <a:off x="2296649" y="2011522"/>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75"/>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75"/>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75"/>
            <p:cNvSpPr/>
            <p:nvPr/>
          </p:nvSpPr>
          <p:spPr>
            <a:xfrm>
              <a:off x="2306248" y="2008196"/>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75"/>
            <p:cNvSpPr/>
            <p:nvPr/>
          </p:nvSpPr>
          <p:spPr>
            <a:xfrm>
              <a:off x="2336336" y="201808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75"/>
            <p:cNvSpPr/>
            <p:nvPr/>
          </p:nvSpPr>
          <p:spPr>
            <a:xfrm>
              <a:off x="2336675" y="201789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75"/>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75"/>
            <p:cNvSpPr/>
            <p:nvPr/>
          </p:nvSpPr>
          <p:spPr>
            <a:xfrm>
              <a:off x="2335765" y="20182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75"/>
            <p:cNvSpPr/>
            <p:nvPr/>
          </p:nvSpPr>
          <p:spPr>
            <a:xfrm>
              <a:off x="2335480" y="2018230"/>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75"/>
            <p:cNvSpPr/>
            <p:nvPr/>
          </p:nvSpPr>
          <p:spPr>
            <a:xfrm>
              <a:off x="2335249" y="201813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75"/>
            <p:cNvSpPr/>
            <p:nvPr/>
          </p:nvSpPr>
          <p:spPr>
            <a:xfrm>
              <a:off x="2336051" y="2018175"/>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75"/>
            <p:cNvSpPr/>
            <p:nvPr/>
          </p:nvSpPr>
          <p:spPr>
            <a:xfrm>
              <a:off x="2335059" y="2017985"/>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75"/>
            <p:cNvSpPr/>
            <p:nvPr/>
          </p:nvSpPr>
          <p:spPr>
            <a:xfrm>
              <a:off x="2337816" y="2016804"/>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75"/>
            <p:cNvSpPr/>
            <p:nvPr/>
          </p:nvSpPr>
          <p:spPr>
            <a:xfrm>
              <a:off x="2337245" y="201741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75"/>
            <p:cNvSpPr/>
            <p:nvPr/>
          </p:nvSpPr>
          <p:spPr>
            <a:xfrm>
              <a:off x="2337571" y="201718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75"/>
            <p:cNvSpPr/>
            <p:nvPr/>
          </p:nvSpPr>
          <p:spPr>
            <a:xfrm>
              <a:off x="2336960" y="201770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75"/>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75"/>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75"/>
            <p:cNvSpPr/>
            <p:nvPr/>
          </p:nvSpPr>
          <p:spPr>
            <a:xfrm>
              <a:off x="2310050" y="2009961"/>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75"/>
            <p:cNvSpPr/>
            <p:nvPr/>
          </p:nvSpPr>
          <p:spPr>
            <a:xfrm>
              <a:off x="2351651" y="201395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75"/>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75"/>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75"/>
            <p:cNvSpPr/>
            <p:nvPr/>
          </p:nvSpPr>
          <p:spPr>
            <a:xfrm>
              <a:off x="2351027" y="201414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75"/>
            <p:cNvSpPr/>
            <p:nvPr/>
          </p:nvSpPr>
          <p:spPr>
            <a:xfrm>
              <a:off x="2351312" y="2014048"/>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75"/>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75"/>
            <p:cNvSpPr/>
            <p:nvPr/>
          </p:nvSpPr>
          <p:spPr>
            <a:xfrm>
              <a:off x="2263710" y="205268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75"/>
            <p:cNvSpPr/>
            <p:nvPr/>
          </p:nvSpPr>
          <p:spPr>
            <a:xfrm>
              <a:off x="2264144" y="2052540"/>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75"/>
            <p:cNvSpPr/>
            <p:nvPr/>
          </p:nvSpPr>
          <p:spPr>
            <a:xfrm>
              <a:off x="2265135" y="2052024"/>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75"/>
            <p:cNvSpPr/>
            <p:nvPr/>
          </p:nvSpPr>
          <p:spPr>
            <a:xfrm>
              <a:off x="2264524" y="2052404"/>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75"/>
            <p:cNvSpPr/>
            <p:nvPr/>
          </p:nvSpPr>
          <p:spPr>
            <a:xfrm>
              <a:off x="2265475" y="2051834"/>
              <a:ext cx="394" cy="149"/>
            </a:xfrm>
            <a:custGeom>
              <a:rect b="b" l="l" r="r" t="t"/>
              <a:pathLst>
                <a:path extrusionOk="0" h="11" w="29">
                  <a:moveTo>
                    <a:pt x="0" y="11"/>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75"/>
            <p:cNvSpPr/>
            <p:nvPr/>
          </p:nvSpPr>
          <p:spPr>
            <a:xfrm>
              <a:off x="2266941" y="2051304"/>
              <a:ext cx="448" cy="163"/>
            </a:xfrm>
            <a:custGeom>
              <a:rect b="b" l="l" r="r" t="t"/>
              <a:pathLst>
                <a:path extrusionOk="0" h="12" w="33">
                  <a:moveTo>
                    <a:pt x="1" y="1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75"/>
            <p:cNvSpPr/>
            <p:nvPr/>
          </p:nvSpPr>
          <p:spPr>
            <a:xfrm>
              <a:off x="2270037" y="205050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75"/>
            <p:cNvSpPr/>
            <p:nvPr/>
          </p:nvSpPr>
          <p:spPr>
            <a:xfrm>
              <a:off x="2263329" y="205273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75"/>
            <p:cNvSpPr/>
            <p:nvPr/>
          </p:nvSpPr>
          <p:spPr>
            <a:xfrm>
              <a:off x="2265896" y="2051644"/>
              <a:ext cx="489" cy="204"/>
            </a:xfrm>
            <a:custGeom>
              <a:rect b="b" l="l" r="r" t="t"/>
              <a:pathLst>
                <a:path extrusionOk="0" h="15" w="36">
                  <a:moveTo>
                    <a:pt x="1" y="14"/>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75"/>
            <p:cNvSpPr/>
            <p:nvPr/>
          </p:nvSpPr>
          <p:spPr>
            <a:xfrm>
              <a:off x="2266371" y="2051495"/>
              <a:ext cx="543" cy="163"/>
            </a:xfrm>
            <a:custGeom>
              <a:rect b="b" l="l" r="r" t="t"/>
              <a:pathLst>
                <a:path extrusionOk="0" h="12" w="40">
                  <a:moveTo>
                    <a:pt x="1" y="11"/>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75"/>
            <p:cNvSpPr/>
            <p:nvPr/>
          </p:nvSpPr>
          <p:spPr>
            <a:xfrm>
              <a:off x="2267756" y="2051169"/>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75"/>
            <p:cNvSpPr/>
            <p:nvPr/>
          </p:nvSpPr>
          <p:spPr>
            <a:xfrm>
              <a:off x="2280872" y="2017035"/>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75"/>
            <p:cNvSpPr/>
            <p:nvPr/>
          </p:nvSpPr>
          <p:spPr>
            <a:xfrm>
              <a:off x="2281958" y="201751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75"/>
            <p:cNvSpPr/>
            <p:nvPr/>
          </p:nvSpPr>
          <p:spPr>
            <a:xfrm>
              <a:off x="2283098" y="2017184"/>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75"/>
            <p:cNvSpPr/>
            <p:nvPr/>
          </p:nvSpPr>
          <p:spPr>
            <a:xfrm>
              <a:off x="2282338" y="201751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75"/>
            <p:cNvSpPr/>
            <p:nvPr/>
          </p:nvSpPr>
          <p:spPr>
            <a:xfrm>
              <a:off x="2282528" y="201751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75"/>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75"/>
            <p:cNvSpPr/>
            <p:nvPr/>
          </p:nvSpPr>
          <p:spPr>
            <a:xfrm>
              <a:off x="2282867" y="201737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75"/>
            <p:cNvSpPr/>
            <p:nvPr/>
          </p:nvSpPr>
          <p:spPr>
            <a:xfrm>
              <a:off x="2281673" y="2017415"/>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75"/>
            <p:cNvSpPr/>
            <p:nvPr/>
          </p:nvSpPr>
          <p:spPr>
            <a:xfrm>
              <a:off x="2280586" y="2016899"/>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75"/>
            <p:cNvSpPr/>
            <p:nvPr/>
          </p:nvSpPr>
          <p:spPr>
            <a:xfrm>
              <a:off x="2280342" y="201675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75"/>
            <p:cNvSpPr/>
            <p:nvPr/>
          </p:nvSpPr>
          <p:spPr>
            <a:xfrm>
              <a:off x="2281442" y="2017320"/>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75"/>
            <p:cNvSpPr/>
            <p:nvPr/>
          </p:nvSpPr>
          <p:spPr>
            <a:xfrm>
              <a:off x="2281157" y="2017225"/>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75"/>
            <p:cNvSpPr/>
            <p:nvPr/>
          </p:nvSpPr>
          <p:spPr>
            <a:xfrm>
              <a:off x="2295793" y="2037863"/>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75"/>
            <p:cNvSpPr/>
            <p:nvPr/>
          </p:nvSpPr>
          <p:spPr>
            <a:xfrm>
              <a:off x="2295562" y="2038284"/>
              <a:ext cx="54" cy="163"/>
            </a:xfrm>
            <a:custGeom>
              <a:rect b="b" l="l" r="r" t="t"/>
              <a:pathLst>
                <a:path extrusionOk="0" h="12" w="4">
                  <a:moveTo>
                    <a:pt x="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75"/>
            <p:cNvSpPr/>
            <p:nvPr/>
          </p:nvSpPr>
          <p:spPr>
            <a:xfrm>
              <a:off x="2295413" y="2038569"/>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75"/>
            <p:cNvSpPr/>
            <p:nvPr/>
          </p:nvSpPr>
          <p:spPr>
            <a:xfrm>
              <a:off x="2295698" y="2038053"/>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75"/>
            <p:cNvSpPr/>
            <p:nvPr/>
          </p:nvSpPr>
          <p:spPr>
            <a:xfrm>
              <a:off x="2294897" y="20396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75"/>
            <p:cNvSpPr/>
            <p:nvPr/>
          </p:nvSpPr>
          <p:spPr>
            <a:xfrm>
              <a:off x="2295277" y="2038908"/>
              <a:ext cx="54" cy="149"/>
            </a:xfrm>
            <a:custGeom>
              <a:rect b="b" l="l" r="r" t="t"/>
              <a:pathLst>
                <a:path extrusionOk="0" h="11" w="4">
                  <a:moveTo>
                    <a:pt x="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75"/>
            <p:cNvSpPr/>
            <p:nvPr/>
          </p:nvSpPr>
          <p:spPr>
            <a:xfrm>
              <a:off x="2295087" y="203923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75"/>
            <p:cNvSpPr/>
            <p:nvPr/>
          </p:nvSpPr>
          <p:spPr>
            <a:xfrm>
              <a:off x="2296228" y="2037293"/>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75"/>
            <p:cNvSpPr/>
            <p:nvPr/>
          </p:nvSpPr>
          <p:spPr>
            <a:xfrm>
              <a:off x="2296323" y="203719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75"/>
            <p:cNvSpPr/>
            <p:nvPr/>
          </p:nvSpPr>
          <p:spPr>
            <a:xfrm>
              <a:off x="2294707" y="204028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75"/>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75"/>
            <p:cNvSpPr/>
            <p:nvPr/>
          </p:nvSpPr>
          <p:spPr>
            <a:xfrm>
              <a:off x="2296133" y="2037388"/>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75"/>
            <p:cNvSpPr/>
            <p:nvPr/>
          </p:nvSpPr>
          <p:spPr>
            <a:xfrm>
              <a:off x="2295943" y="203767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75"/>
            <p:cNvSpPr/>
            <p:nvPr/>
          </p:nvSpPr>
          <p:spPr>
            <a:xfrm>
              <a:off x="2296038" y="2037523"/>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75"/>
            <p:cNvSpPr/>
            <p:nvPr/>
          </p:nvSpPr>
          <p:spPr>
            <a:xfrm>
              <a:off x="2294422" y="2040809"/>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75"/>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75"/>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75"/>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75"/>
            <p:cNvSpPr/>
            <p:nvPr/>
          </p:nvSpPr>
          <p:spPr>
            <a:xfrm>
              <a:off x="2579807" y="1723951"/>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75"/>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75"/>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75"/>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75"/>
            <p:cNvSpPr/>
            <p:nvPr/>
          </p:nvSpPr>
          <p:spPr>
            <a:xfrm>
              <a:off x="2576291" y="172524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75"/>
            <p:cNvSpPr/>
            <p:nvPr/>
          </p:nvSpPr>
          <p:spPr>
            <a:xfrm>
              <a:off x="2579427" y="172404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75"/>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75"/>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75"/>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75"/>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75"/>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75"/>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75"/>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75"/>
            <p:cNvSpPr/>
            <p:nvPr/>
          </p:nvSpPr>
          <p:spPr>
            <a:xfrm>
              <a:off x="2202543" y="14178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75"/>
            <p:cNvSpPr/>
            <p:nvPr/>
          </p:nvSpPr>
          <p:spPr>
            <a:xfrm>
              <a:off x="2202258" y="1418267"/>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75"/>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75"/>
            <p:cNvSpPr/>
            <p:nvPr/>
          </p:nvSpPr>
          <p:spPr>
            <a:xfrm>
              <a:off x="2201688" y="1419082"/>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75"/>
            <p:cNvSpPr/>
            <p:nvPr/>
          </p:nvSpPr>
          <p:spPr>
            <a:xfrm>
              <a:off x="2201973" y="1418647"/>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75"/>
            <p:cNvSpPr/>
            <p:nvPr/>
          </p:nvSpPr>
          <p:spPr>
            <a:xfrm>
              <a:off x="2206480" y="14160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75"/>
            <p:cNvSpPr/>
            <p:nvPr/>
          </p:nvSpPr>
          <p:spPr>
            <a:xfrm>
              <a:off x="2202923" y="1417561"/>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75"/>
            <p:cNvSpPr/>
            <p:nvPr/>
          </p:nvSpPr>
          <p:spPr>
            <a:xfrm>
              <a:off x="2203249" y="1417222"/>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75"/>
            <p:cNvSpPr/>
            <p:nvPr/>
          </p:nvSpPr>
          <p:spPr>
            <a:xfrm>
              <a:off x="2205625" y="1416081"/>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75"/>
            <p:cNvSpPr/>
            <p:nvPr/>
          </p:nvSpPr>
          <p:spPr>
            <a:xfrm>
              <a:off x="2206060" y="141604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75"/>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75"/>
            <p:cNvSpPr/>
            <p:nvPr/>
          </p:nvSpPr>
          <p:spPr>
            <a:xfrm>
              <a:off x="2204104" y="141670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75"/>
            <p:cNvSpPr/>
            <p:nvPr/>
          </p:nvSpPr>
          <p:spPr>
            <a:xfrm>
              <a:off x="2264334" y="1413135"/>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75"/>
            <p:cNvSpPr/>
            <p:nvPr/>
          </p:nvSpPr>
          <p:spPr>
            <a:xfrm>
              <a:off x="2204865" y="1416271"/>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75"/>
            <p:cNvSpPr/>
            <p:nvPr/>
          </p:nvSpPr>
          <p:spPr>
            <a:xfrm>
              <a:off x="2204485" y="1416461"/>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75"/>
            <p:cNvSpPr/>
            <p:nvPr/>
          </p:nvSpPr>
          <p:spPr>
            <a:xfrm>
              <a:off x="2205245" y="1416176"/>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75"/>
            <p:cNvSpPr/>
            <p:nvPr/>
          </p:nvSpPr>
          <p:spPr>
            <a:xfrm>
              <a:off x="2199162" y="141893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75"/>
            <p:cNvSpPr/>
            <p:nvPr/>
          </p:nvSpPr>
          <p:spPr>
            <a:xfrm>
              <a:off x="2198823" y="141902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75"/>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75"/>
            <p:cNvSpPr/>
            <p:nvPr/>
          </p:nvSpPr>
          <p:spPr>
            <a:xfrm>
              <a:off x="2200248" y="141883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75"/>
            <p:cNvSpPr/>
            <p:nvPr/>
          </p:nvSpPr>
          <p:spPr>
            <a:xfrm>
              <a:off x="2199488" y="141883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75"/>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75"/>
            <p:cNvSpPr/>
            <p:nvPr/>
          </p:nvSpPr>
          <p:spPr>
            <a:xfrm>
              <a:off x="2201158" y="1419082"/>
              <a:ext cx="244" cy="109"/>
            </a:xfrm>
            <a:custGeom>
              <a:rect b="b" l="l" r="r" t="t"/>
              <a:pathLst>
                <a:path extrusionOk="0" h="8" w="18">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75"/>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75"/>
            <p:cNvSpPr/>
            <p:nvPr/>
          </p:nvSpPr>
          <p:spPr>
            <a:xfrm>
              <a:off x="2199828" y="141883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75"/>
            <p:cNvSpPr/>
            <p:nvPr/>
          </p:nvSpPr>
          <p:spPr>
            <a:xfrm>
              <a:off x="2200683" y="141893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75"/>
            <p:cNvSpPr/>
            <p:nvPr/>
          </p:nvSpPr>
          <p:spPr>
            <a:xfrm>
              <a:off x="2133705" y="154057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75"/>
            <p:cNvSpPr/>
            <p:nvPr/>
          </p:nvSpPr>
          <p:spPr>
            <a:xfrm>
              <a:off x="2134275" y="1540668"/>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75"/>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75"/>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75"/>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75"/>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75"/>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75"/>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75"/>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75"/>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75"/>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75"/>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75"/>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75"/>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75"/>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75"/>
            <p:cNvSpPr/>
            <p:nvPr/>
          </p:nvSpPr>
          <p:spPr>
            <a:xfrm>
              <a:off x="2645210" y="1808322"/>
              <a:ext cx="434" cy="299"/>
            </a:xfrm>
            <a:custGeom>
              <a:rect b="b" l="l" r="r" t="t"/>
              <a:pathLst>
                <a:path extrusionOk="0" h="22" w="32">
                  <a:moveTo>
                    <a:pt x="0" y="1"/>
                  </a:moveTo>
                  <a:lnTo>
                    <a:pt x="3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75"/>
            <p:cNvSpPr/>
            <p:nvPr/>
          </p:nvSpPr>
          <p:spPr>
            <a:xfrm>
              <a:off x="2646201" y="1809041"/>
              <a:ext cx="448" cy="339"/>
            </a:xfrm>
            <a:custGeom>
              <a:rect b="b" l="l" r="r" t="t"/>
              <a:pathLst>
                <a:path extrusionOk="0" h="25" w="33">
                  <a:moveTo>
                    <a:pt x="1"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75"/>
            <p:cNvSpPr/>
            <p:nvPr/>
          </p:nvSpPr>
          <p:spPr>
            <a:xfrm>
              <a:off x="2645685" y="1808661"/>
              <a:ext cx="434" cy="339"/>
            </a:xfrm>
            <a:custGeom>
              <a:rect b="b" l="l" r="r" t="t"/>
              <a:pathLst>
                <a:path extrusionOk="0" h="25" w="32">
                  <a:moveTo>
                    <a:pt x="0"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75"/>
            <p:cNvSpPr/>
            <p:nvPr/>
          </p:nvSpPr>
          <p:spPr>
            <a:xfrm>
              <a:off x="2757863" y="1824818"/>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75"/>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75"/>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75"/>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75"/>
            <p:cNvSpPr/>
            <p:nvPr/>
          </p:nvSpPr>
          <p:spPr>
            <a:xfrm>
              <a:off x="2642685" y="1805321"/>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75"/>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75"/>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75"/>
            <p:cNvSpPr/>
            <p:nvPr/>
          </p:nvSpPr>
          <p:spPr>
            <a:xfrm>
              <a:off x="2643404" y="1805945"/>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75"/>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75"/>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75"/>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75"/>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75"/>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75"/>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75"/>
            <p:cNvSpPr/>
            <p:nvPr/>
          </p:nvSpPr>
          <p:spPr>
            <a:xfrm>
              <a:off x="2760049" y="1825959"/>
              <a:ext cx="204" cy="54"/>
            </a:xfrm>
            <a:custGeom>
              <a:rect b="b" l="l" r="r" t="t"/>
              <a:pathLst>
                <a:path extrusionOk="0" h="4" w="15">
                  <a:moveTo>
                    <a:pt x="0" y="0"/>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75"/>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75"/>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75"/>
            <p:cNvSpPr/>
            <p:nvPr/>
          </p:nvSpPr>
          <p:spPr>
            <a:xfrm>
              <a:off x="2726580" y="1830426"/>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75"/>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75"/>
            <p:cNvSpPr/>
            <p:nvPr/>
          </p:nvSpPr>
          <p:spPr>
            <a:xfrm>
              <a:off x="2754577" y="17042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75"/>
            <p:cNvSpPr/>
            <p:nvPr/>
          </p:nvSpPr>
          <p:spPr>
            <a:xfrm>
              <a:off x="2822125" y="1713781"/>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75"/>
            <p:cNvSpPr/>
            <p:nvPr/>
          </p:nvSpPr>
          <p:spPr>
            <a:xfrm>
              <a:off x="2821324" y="1714297"/>
              <a:ext cx="95" cy="68"/>
            </a:xfrm>
            <a:custGeom>
              <a:rect b="b" l="l" r="r" t="t"/>
              <a:pathLst>
                <a:path extrusionOk="0" h="5" w="7">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75"/>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75"/>
            <p:cNvSpPr/>
            <p:nvPr/>
          </p:nvSpPr>
          <p:spPr>
            <a:xfrm>
              <a:off x="2819124" y="171534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75"/>
            <p:cNvSpPr/>
            <p:nvPr/>
          </p:nvSpPr>
          <p:spPr>
            <a:xfrm>
              <a:off x="2822980" y="1713211"/>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75"/>
            <p:cNvSpPr/>
            <p:nvPr/>
          </p:nvSpPr>
          <p:spPr>
            <a:xfrm>
              <a:off x="2924459" y="1658548"/>
              <a:ext cx="869" cy="720"/>
            </a:xfrm>
            <a:custGeom>
              <a:rect b="b" l="l" r="r" t="t"/>
              <a:pathLst>
                <a:path extrusionOk="0" h="53" w="64">
                  <a:moveTo>
                    <a:pt x="64" y="5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75"/>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75"/>
            <p:cNvSpPr/>
            <p:nvPr/>
          </p:nvSpPr>
          <p:spPr>
            <a:xfrm>
              <a:off x="2818459" y="171553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75"/>
            <p:cNvSpPr/>
            <p:nvPr/>
          </p:nvSpPr>
          <p:spPr>
            <a:xfrm>
              <a:off x="2820550" y="171477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75"/>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75"/>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75"/>
            <p:cNvSpPr/>
            <p:nvPr/>
          </p:nvSpPr>
          <p:spPr>
            <a:xfrm>
              <a:off x="2817943" y="171558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75"/>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75"/>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75"/>
            <p:cNvSpPr/>
            <p:nvPr/>
          </p:nvSpPr>
          <p:spPr>
            <a:xfrm>
              <a:off x="2803687" y="1710645"/>
              <a:ext cx="679" cy="394"/>
            </a:xfrm>
            <a:custGeom>
              <a:rect b="b" l="l" r="r" t="t"/>
              <a:pathLst>
                <a:path extrusionOk="0" h="29" w="50">
                  <a:moveTo>
                    <a:pt x="0" y="0"/>
                  </a:moveTo>
                  <a:lnTo>
                    <a:pt x="49"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75"/>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75"/>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75"/>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75"/>
            <p:cNvSpPr/>
            <p:nvPr/>
          </p:nvSpPr>
          <p:spPr>
            <a:xfrm>
              <a:off x="2597825" y="1732030"/>
              <a:ext cx="109" cy="258"/>
            </a:xfrm>
            <a:custGeom>
              <a:rect b="b" l="l" r="r" t="t"/>
              <a:pathLst>
                <a:path extrusionOk="0" h="19" w="8">
                  <a:moveTo>
                    <a:pt x="7"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75"/>
            <p:cNvSpPr/>
            <p:nvPr/>
          </p:nvSpPr>
          <p:spPr>
            <a:xfrm>
              <a:off x="2643975" y="1710455"/>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75"/>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75"/>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75"/>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75"/>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75"/>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75"/>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75"/>
            <p:cNvSpPr/>
            <p:nvPr/>
          </p:nvSpPr>
          <p:spPr>
            <a:xfrm>
              <a:off x="2627437" y="176663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75"/>
            <p:cNvSpPr/>
            <p:nvPr/>
          </p:nvSpPr>
          <p:spPr>
            <a:xfrm>
              <a:off x="2629094" y="17652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75"/>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75"/>
            <p:cNvSpPr/>
            <p:nvPr/>
          </p:nvSpPr>
          <p:spPr>
            <a:xfrm>
              <a:off x="2634701" y="1762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75"/>
            <p:cNvSpPr/>
            <p:nvPr/>
          </p:nvSpPr>
          <p:spPr>
            <a:xfrm>
              <a:off x="2634701" y="1780759"/>
              <a:ext cx="679" cy="54"/>
            </a:xfrm>
            <a:custGeom>
              <a:rect b="b" l="l" r="r" t="t"/>
              <a:pathLst>
                <a:path extrusionOk="0" h="4" w="50">
                  <a:moveTo>
                    <a:pt x="50"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75"/>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75"/>
            <p:cNvSpPr/>
            <p:nvPr/>
          </p:nvSpPr>
          <p:spPr>
            <a:xfrm>
              <a:off x="2635421" y="1780705"/>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75"/>
            <p:cNvSpPr/>
            <p:nvPr/>
          </p:nvSpPr>
          <p:spPr>
            <a:xfrm>
              <a:off x="2636127" y="1780610"/>
              <a:ext cx="543" cy="68"/>
            </a:xfrm>
            <a:custGeom>
              <a:rect b="b" l="l" r="r" t="t"/>
              <a:pathLst>
                <a:path extrusionOk="0" h="5" w="40">
                  <a:moveTo>
                    <a:pt x="3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75"/>
            <p:cNvSpPr/>
            <p:nvPr/>
          </p:nvSpPr>
          <p:spPr>
            <a:xfrm>
              <a:off x="2635272" y="17627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75"/>
            <p:cNvSpPr/>
            <p:nvPr/>
          </p:nvSpPr>
          <p:spPr>
            <a:xfrm>
              <a:off x="2636751" y="1780474"/>
              <a:ext cx="489" cy="109"/>
            </a:xfrm>
            <a:custGeom>
              <a:rect b="b" l="l" r="r" t="t"/>
              <a:pathLst>
                <a:path extrusionOk="0" h="8" w="36">
                  <a:moveTo>
                    <a:pt x="3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75"/>
            <p:cNvSpPr/>
            <p:nvPr/>
          </p:nvSpPr>
          <p:spPr>
            <a:xfrm>
              <a:off x="2963060" y="1726992"/>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75"/>
            <p:cNvSpPr/>
            <p:nvPr/>
          </p:nvSpPr>
          <p:spPr>
            <a:xfrm>
              <a:off x="2962449" y="1728038"/>
              <a:ext cx="149" cy="258"/>
            </a:xfrm>
            <a:custGeom>
              <a:rect b="b" l="l" r="r" t="t"/>
              <a:pathLst>
                <a:path extrusionOk="0" h="19" w="11">
                  <a:moveTo>
                    <a:pt x="11"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75"/>
            <p:cNvSpPr/>
            <p:nvPr/>
          </p:nvSpPr>
          <p:spPr>
            <a:xfrm>
              <a:off x="3013201" y="1703272"/>
              <a:ext cx="299" cy="109"/>
            </a:xfrm>
            <a:custGeom>
              <a:rect b="b" l="l" r="r" t="t"/>
              <a:pathLst>
                <a:path extrusionOk="0" h="8" w="22">
                  <a:moveTo>
                    <a:pt x="22"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75"/>
            <p:cNvSpPr/>
            <p:nvPr/>
          </p:nvSpPr>
          <p:spPr>
            <a:xfrm>
              <a:off x="2963684" y="1726286"/>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75"/>
            <p:cNvSpPr/>
            <p:nvPr/>
          </p:nvSpPr>
          <p:spPr>
            <a:xfrm>
              <a:off x="2962204" y="1728662"/>
              <a:ext cx="109" cy="244"/>
            </a:xfrm>
            <a:custGeom>
              <a:rect b="b" l="l" r="r" t="t"/>
              <a:pathLst>
                <a:path extrusionOk="0" h="18" w="8">
                  <a:moveTo>
                    <a:pt x="8"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75"/>
            <p:cNvSpPr/>
            <p:nvPr/>
          </p:nvSpPr>
          <p:spPr>
            <a:xfrm>
              <a:off x="2962774" y="1727468"/>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75"/>
            <p:cNvSpPr/>
            <p:nvPr/>
          </p:nvSpPr>
          <p:spPr>
            <a:xfrm>
              <a:off x="3012536" y="1703177"/>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75"/>
            <p:cNvSpPr/>
            <p:nvPr/>
          </p:nvSpPr>
          <p:spPr>
            <a:xfrm>
              <a:off x="2963345" y="172661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75"/>
            <p:cNvSpPr/>
            <p:nvPr/>
          </p:nvSpPr>
          <p:spPr>
            <a:xfrm>
              <a:off x="2964010" y="172604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75"/>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75"/>
            <p:cNvSpPr/>
            <p:nvPr/>
          </p:nvSpPr>
          <p:spPr>
            <a:xfrm>
              <a:off x="3011966" y="17031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75"/>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75"/>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75"/>
            <p:cNvSpPr/>
            <p:nvPr/>
          </p:nvSpPr>
          <p:spPr>
            <a:xfrm>
              <a:off x="2650343" y="181141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75"/>
            <p:cNvSpPr/>
            <p:nvPr/>
          </p:nvSpPr>
          <p:spPr>
            <a:xfrm>
              <a:off x="2650723" y="1811322"/>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75"/>
            <p:cNvSpPr/>
            <p:nvPr/>
          </p:nvSpPr>
          <p:spPr>
            <a:xfrm>
              <a:off x="2698067" y="1830086"/>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75"/>
            <p:cNvSpPr/>
            <p:nvPr/>
          </p:nvSpPr>
          <p:spPr>
            <a:xfrm>
              <a:off x="2651008" y="1811227"/>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75"/>
            <p:cNvSpPr/>
            <p:nvPr/>
          </p:nvSpPr>
          <p:spPr>
            <a:xfrm>
              <a:off x="2651198" y="181113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75"/>
            <p:cNvSpPr/>
            <p:nvPr/>
          </p:nvSpPr>
          <p:spPr>
            <a:xfrm>
              <a:off x="2649012" y="18116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75"/>
            <p:cNvSpPr/>
            <p:nvPr/>
          </p:nvSpPr>
          <p:spPr>
            <a:xfrm>
              <a:off x="2649487" y="181155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75"/>
            <p:cNvSpPr/>
            <p:nvPr/>
          </p:nvSpPr>
          <p:spPr>
            <a:xfrm>
              <a:off x="2649962" y="181145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75"/>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75"/>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75"/>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75"/>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75"/>
            <p:cNvSpPr/>
            <p:nvPr/>
          </p:nvSpPr>
          <p:spPr>
            <a:xfrm>
              <a:off x="2786661" y="1879766"/>
              <a:ext cx="394" cy="149"/>
            </a:xfrm>
            <a:custGeom>
              <a:rect b="b" l="l" r="r" t="t"/>
              <a:pathLst>
                <a:path extrusionOk="0" h="11" w="29">
                  <a:moveTo>
                    <a:pt x="1" y="11"/>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75"/>
            <p:cNvSpPr/>
            <p:nvPr/>
          </p:nvSpPr>
          <p:spPr>
            <a:xfrm>
              <a:off x="2761230" y="182599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75"/>
            <p:cNvSpPr/>
            <p:nvPr/>
          </p:nvSpPr>
          <p:spPr>
            <a:xfrm>
              <a:off x="2761474" y="182586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75"/>
            <p:cNvSpPr/>
            <p:nvPr/>
          </p:nvSpPr>
          <p:spPr>
            <a:xfrm>
              <a:off x="2761705" y="182576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75"/>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75"/>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75"/>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75"/>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75"/>
            <p:cNvSpPr/>
            <p:nvPr/>
          </p:nvSpPr>
          <p:spPr>
            <a:xfrm>
              <a:off x="2724204" y="1829570"/>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75"/>
            <p:cNvSpPr/>
            <p:nvPr/>
          </p:nvSpPr>
          <p:spPr>
            <a:xfrm>
              <a:off x="2722208" y="182885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75"/>
            <p:cNvSpPr/>
            <p:nvPr/>
          </p:nvSpPr>
          <p:spPr>
            <a:xfrm>
              <a:off x="2724679" y="1829855"/>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75"/>
            <p:cNvSpPr/>
            <p:nvPr/>
          </p:nvSpPr>
          <p:spPr>
            <a:xfrm>
              <a:off x="2720593" y="1828905"/>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75"/>
            <p:cNvSpPr/>
            <p:nvPr/>
          </p:nvSpPr>
          <p:spPr>
            <a:xfrm>
              <a:off x="2720077" y="1828905"/>
              <a:ext cx="489" cy="54"/>
            </a:xfrm>
            <a:custGeom>
              <a:rect b="b" l="l" r="r" t="t"/>
              <a:pathLst>
                <a:path extrusionOk="0" h="4" w="36">
                  <a:moveTo>
                    <a:pt x="0" y="4"/>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75"/>
            <p:cNvSpPr/>
            <p:nvPr/>
          </p:nvSpPr>
          <p:spPr>
            <a:xfrm>
              <a:off x="2722588" y="182894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75"/>
            <p:cNvSpPr/>
            <p:nvPr/>
          </p:nvSpPr>
          <p:spPr>
            <a:xfrm>
              <a:off x="2723349" y="1829190"/>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75"/>
            <p:cNvSpPr/>
            <p:nvPr/>
          </p:nvSpPr>
          <p:spPr>
            <a:xfrm>
              <a:off x="2722969" y="182904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75"/>
            <p:cNvSpPr/>
            <p:nvPr/>
          </p:nvSpPr>
          <p:spPr>
            <a:xfrm>
              <a:off x="2723783" y="1829380"/>
              <a:ext cx="204" cy="109"/>
            </a:xfrm>
            <a:custGeom>
              <a:rect b="b" l="l" r="r" t="t"/>
              <a:pathLst>
                <a:path extrusionOk="0" h="8" w="15">
                  <a:moveTo>
                    <a:pt x="0" y="0"/>
                  </a:moveTo>
                  <a:lnTo>
                    <a:pt x="1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75"/>
            <p:cNvSpPr/>
            <p:nvPr/>
          </p:nvSpPr>
          <p:spPr>
            <a:xfrm>
              <a:off x="2720878" y="182885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75"/>
            <p:cNvSpPr/>
            <p:nvPr/>
          </p:nvSpPr>
          <p:spPr>
            <a:xfrm>
              <a:off x="2721217" y="182881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75"/>
            <p:cNvSpPr/>
            <p:nvPr/>
          </p:nvSpPr>
          <p:spPr>
            <a:xfrm>
              <a:off x="2721882" y="1828810"/>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75"/>
            <p:cNvSpPr/>
            <p:nvPr/>
          </p:nvSpPr>
          <p:spPr>
            <a:xfrm>
              <a:off x="2725155" y="1830181"/>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75"/>
            <p:cNvSpPr/>
            <p:nvPr/>
          </p:nvSpPr>
          <p:spPr>
            <a:xfrm>
              <a:off x="2721543" y="18288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75"/>
            <p:cNvSpPr/>
            <p:nvPr/>
          </p:nvSpPr>
          <p:spPr>
            <a:xfrm>
              <a:off x="2725630" y="183061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75"/>
            <p:cNvSpPr/>
            <p:nvPr/>
          </p:nvSpPr>
          <p:spPr>
            <a:xfrm>
              <a:off x="2704530" y="183388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75"/>
            <p:cNvSpPr/>
            <p:nvPr/>
          </p:nvSpPr>
          <p:spPr>
            <a:xfrm>
              <a:off x="2801976" y="187140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75"/>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75"/>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75"/>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75"/>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75"/>
            <p:cNvSpPr/>
            <p:nvPr/>
          </p:nvSpPr>
          <p:spPr>
            <a:xfrm>
              <a:off x="2822750" y="1866596"/>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75"/>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75"/>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75"/>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75"/>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75"/>
            <p:cNvSpPr/>
            <p:nvPr/>
          </p:nvSpPr>
          <p:spPr>
            <a:xfrm>
              <a:off x="2796178" y="187368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75"/>
            <p:cNvSpPr/>
            <p:nvPr/>
          </p:nvSpPr>
          <p:spPr>
            <a:xfrm>
              <a:off x="2795798" y="187377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75"/>
            <p:cNvSpPr/>
            <p:nvPr/>
          </p:nvSpPr>
          <p:spPr>
            <a:xfrm>
              <a:off x="2795459" y="18737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75"/>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75"/>
            <p:cNvSpPr/>
            <p:nvPr/>
          </p:nvSpPr>
          <p:spPr>
            <a:xfrm>
              <a:off x="2796559" y="1873399"/>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75"/>
            <p:cNvSpPr/>
            <p:nvPr/>
          </p:nvSpPr>
          <p:spPr>
            <a:xfrm>
              <a:off x="2794984" y="1873724"/>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75"/>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75"/>
            <p:cNvSpPr/>
            <p:nvPr/>
          </p:nvSpPr>
          <p:spPr>
            <a:xfrm>
              <a:off x="2796980" y="1873303"/>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75"/>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75"/>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75"/>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75"/>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75"/>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75"/>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75"/>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75"/>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75"/>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75"/>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75"/>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75"/>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75"/>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75"/>
            <p:cNvSpPr/>
            <p:nvPr/>
          </p:nvSpPr>
          <p:spPr>
            <a:xfrm>
              <a:off x="2364237" y="1918829"/>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75"/>
            <p:cNvSpPr/>
            <p:nvPr/>
          </p:nvSpPr>
          <p:spPr>
            <a:xfrm>
              <a:off x="2364713" y="19185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75"/>
            <p:cNvSpPr/>
            <p:nvPr/>
          </p:nvSpPr>
          <p:spPr>
            <a:xfrm>
              <a:off x="2364102" y="1918978"/>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75"/>
            <p:cNvSpPr/>
            <p:nvPr/>
          </p:nvSpPr>
          <p:spPr>
            <a:xfrm>
              <a:off x="2364672" y="1918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75"/>
            <p:cNvSpPr/>
            <p:nvPr/>
          </p:nvSpPr>
          <p:spPr>
            <a:xfrm>
              <a:off x="2364523" y="19186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75"/>
            <p:cNvSpPr/>
            <p:nvPr/>
          </p:nvSpPr>
          <p:spPr>
            <a:xfrm>
              <a:off x="2364387" y="1918734"/>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75"/>
            <p:cNvSpPr/>
            <p:nvPr/>
          </p:nvSpPr>
          <p:spPr>
            <a:xfrm>
              <a:off x="2363857" y="19190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75"/>
            <p:cNvSpPr/>
            <p:nvPr/>
          </p:nvSpPr>
          <p:spPr>
            <a:xfrm>
              <a:off x="2363341" y="1919358"/>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75"/>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75"/>
            <p:cNvSpPr/>
            <p:nvPr/>
          </p:nvSpPr>
          <p:spPr>
            <a:xfrm>
              <a:off x="2363626" y="1919209"/>
              <a:ext cx="149" cy="68"/>
            </a:xfrm>
            <a:custGeom>
              <a:rect b="b" l="l" r="r" t="t"/>
              <a:pathLst>
                <a:path extrusionOk="0" h="5" w="11">
                  <a:moveTo>
                    <a:pt x="0" y="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75"/>
            <p:cNvSpPr/>
            <p:nvPr/>
          </p:nvSpPr>
          <p:spPr>
            <a:xfrm>
              <a:off x="2361766" y="1920024"/>
              <a:ext cx="394" cy="204"/>
            </a:xfrm>
            <a:custGeom>
              <a:rect b="b" l="l" r="r" t="t"/>
              <a:pathLst>
                <a:path extrusionOk="0" h="15" w="29">
                  <a:moveTo>
                    <a:pt x="1" y="1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75"/>
            <p:cNvSpPr/>
            <p:nvPr/>
          </p:nvSpPr>
          <p:spPr>
            <a:xfrm>
              <a:off x="2423463" y="1902672"/>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75"/>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75"/>
            <p:cNvSpPr/>
            <p:nvPr/>
          </p:nvSpPr>
          <p:spPr>
            <a:xfrm>
              <a:off x="2364618" y="191859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75"/>
            <p:cNvSpPr/>
            <p:nvPr/>
          </p:nvSpPr>
          <p:spPr>
            <a:xfrm>
              <a:off x="2364767" y="19184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75"/>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75"/>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75"/>
            <p:cNvSpPr/>
            <p:nvPr/>
          </p:nvSpPr>
          <p:spPr>
            <a:xfrm>
              <a:off x="2437773" y="1917172"/>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75"/>
            <p:cNvSpPr/>
            <p:nvPr/>
          </p:nvSpPr>
          <p:spPr>
            <a:xfrm>
              <a:off x="2437203" y="1916032"/>
              <a:ext cx="448" cy="774"/>
            </a:xfrm>
            <a:custGeom>
              <a:rect b="b" l="l" r="r" t="t"/>
              <a:pathLst>
                <a:path extrusionOk="0" h="57" w="33">
                  <a:moveTo>
                    <a:pt x="1" y="0"/>
                  </a:moveTo>
                  <a:lnTo>
                    <a:pt x="32"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75"/>
            <p:cNvSpPr/>
            <p:nvPr/>
          </p:nvSpPr>
          <p:spPr>
            <a:xfrm>
              <a:off x="2436062" y="1913656"/>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75"/>
            <p:cNvSpPr/>
            <p:nvPr/>
          </p:nvSpPr>
          <p:spPr>
            <a:xfrm>
              <a:off x="2436687" y="1914932"/>
              <a:ext cx="394" cy="733"/>
            </a:xfrm>
            <a:custGeom>
              <a:rect b="b" l="l" r="r" t="t"/>
              <a:pathLst>
                <a:path extrusionOk="0" h="54" w="29">
                  <a:moveTo>
                    <a:pt x="0" y="1"/>
                  </a:moveTo>
                  <a:lnTo>
                    <a:pt x="28"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75"/>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75"/>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75"/>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75"/>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75"/>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75"/>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75"/>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75"/>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75"/>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75"/>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75"/>
            <p:cNvSpPr/>
            <p:nvPr/>
          </p:nvSpPr>
          <p:spPr>
            <a:xfrm>
              <a:off x="2461928" y="1715967"/>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75"/>
            <p:cNvSpPr/>
            <p:nvPr/>
          </p:nvSpPr>
          <p:spPr>
            <a:xfrm>
              <a:off x="2465159" y="1716823"/>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75"/>
            <p:cNvSpPr/>
            <p:nvPr/>
          </p:nvSpPr>
          <p:spPr>
            <a:xfrm>
              <a:off x="2462498" y="1716157"/>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75"/>
            <p:cNvSpPr/>
            <p:nvPr/>
          </p:nvSpPr>
          <p:spPr>
            <a:xfrm>
              <a:off x="2463733" y="171653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75"/>
            <p:cNvSpPr/>
            <p:nvPr/>
          </p:nvSpPr>
          <p:spPr>
            <a:xfrm>
              <a:off x="2463109" y="1716388"/>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75"/>
            <p:cNvSpPr/>
            <p:nvPr/>
          </p:nvSpPr>
          <p:spPr>
            <a:xfrm>
              <a:off x="2464399" y="1716728"/>
              <a:ext cx="299" cy="54"/>
            </a:xfrm>
            <a:custGeom>
              <a:rect b="b" l="l" r="r" t="t"/>
              <a:pathLst>
                <a:path extrusionOk="0" h="4" w="22">
                  <a:moveTo>
                    <a:pt x="2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75"/>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75"/>
            <p:cNvSpPr/>
            <p:nvPr/>
          </p:nvSpPr>
          <p:spPr>
            <a:xfrm>
              <a:off x="2465919" y="1716959"/>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75"/>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75"/>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75"/>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75"/>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75"/>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75"/>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75"/>
            <p:cNvSpPr/>
            <p:nvPr/>
          </p:nvSpPr>
          <p:spPr>
            <a:xfrm>
              <a:off x="2374135" y="174438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75"/>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75"/>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75"/>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75"/>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75"/>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75"/>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75"/>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75"/>
            <p:cNvSpPr/>
            <p:nvPr/>
          </p:nvSpPr>
          <p:spPr>
            <a:xfrm>
              <a:off x="2374135" y="17448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75"/>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75"/>
            <p:cNvSpPr/>
            <p:nvPr/>
          </p:nvSpPr>
          <p:spPr>
            <a:xfrm>
              <a:off x="2402458" y="1807181"/>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75"/>
            <p:cNvSpPr/>
            <p:nvPr/>
          </p:nvSpPr>
          <p:spPr>
            <a:xfrm>
              <a:off x="2403218" y="1808186"/>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75"/>
            <p:cNvSpPr/>
            <p:nvPr/>
          </p:nvSpPr>
          <p:spPr>
            <a:xfrm>
              <a:off x="2403504" y="180856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75"/>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75"/>
            <p:cNvSpPr/>
            <p:nvPr/>
          </p:nvSpPr>
          <p:spPr>
            <a:xfrm>
              <a:off x="2403789" y="180889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75"/>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75"/>
            <p:cNvSpPr/>
            <p:nvPr/>
          </p:nvSpPr>
          <p:spPr>
            <a:xfrm>
              <a:off x="2404508" y="180965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75"/>
            <p:cNvSpPr/>
            <p:nvPr/>
          </p:nvSpPr>
          <p:spPr>
            <a:xfrm>
              <a:off x="2402703" y="1807520"/>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75"/>
            <p:cNvSpPr/>
            <p:nvPr/>
          </p:nvSpPr>
          <p:spPr>
            <a:xfrm>
              <a:off x="2402933" y="1807901"/>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75"/>
            <p:cNvSpPr/>
            <p:nvPr/>
          </p:nvSpPr>
          <p:spPr>
            <a:xfrm>
              <a:off x="2404128" y="180927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75"/>
            <p:cNvSpPr/>
            <p:nvPr/>
          </p:nvSpPr>
          <p:spPr>
            <a:xfrm>
              <a:off x="2378697" y="1753468"/>
              <a:ext cx="204" cy="299"/>
            </a:xfrm>
            <a:custGeom>
              <a:rect b="b" l="l" r="r" t="t"/>
              <a:pathLst>
                <a:path extrusionOk="0" h="22" w="15">
                  <a:moveTo>
                    <a:pt x="14"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75"/>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75"/>
            <p:cNvSpPr/>
            <p:nvPr/>
          </p:nvSpPr>
          <p:spPr>
            <a:xfrm>
              <a:off x="2378032" y="17522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75"/>
            <p:cNvSpPr/>
            <p:nvPr/>
          </p:nvSpPr>
          <p:spPr>
            <a:xfrm>
              <a:off x="2402268" y="1806896"/>
              <a:ext cx="109" cy="204"/>
            </a:xfrm>
            <a:custGeom>
              <a:rect b="b" l="l" r="r" t="t"/>
              <a:pathLst>
                <a:path extrusionOk="0" h="15" w="8">
                  <a:moveTo>
                    <a:pt x="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75"/>
            <p:cNvSpPr/>
            <p:nvPr/>
          </p:nvSpPr>
          <p:spPr>
            <a:xfrm>
              <a:off x="2449043" y="1751187"/>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75"/>
            <p:cNvSpPr/>
            <p:nvPr/>
          </p:nvSpPr>
          <p:spPr>
            <a:xfrm>
              <a:off x="2452559" y="1750088"/>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75"/>
            <p:cNvSpPr/>
            <p:nvPr/>
          </p:nvSpPr>
          <p:spPr>
            <a:xfrm>
              <a:off x="2448418" y="175124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75"/>
            <p:cNvSpPr/>
            <p:nvPr/>
          </p:nvSpPr>
          <p:spPr>
            <a:xfrm>
              <a:off x="2451419" y="1750712"/>
              <a:ext cx="149" cy="54"/>
            </a:xfrm>
            <a:custGeom>
              <a:rect b="b" l="l" r="r" t="t"/>
              <a:pathLst>
                <a:path extrusionOk="0" h="4"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75"/>
            <p:cNvSpPr/>
            <p:nvPr/>
          </p:nvSpPr>
          <p:spPr>
            <a:xfrm>
              <a:off x="2451038" y="175080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75"/>
            <p:cNvSpPr/>
            <p:nvPr/>
          </p:nvSpPr>
          <p:spPr>
            <a:xfrm>
              <a:off x="2452179" y="1750332"/>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75"/>
            <p:cNvSpPr/>
            <p:nvPr/>
          </p:nvSpPr>
          <p:spPr>
            <a:xfrm>
              <a:off x="2447658" y="175128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75"/>
            <p:cNvSpPr/>
            <p:nvPr/>
          </p:nvSpPr>
          <p:spPr>
            <a:xfrm>
              <a:off x="2446857" y="175133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75"/>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75"/>
            <p:cNvSpPr/>
            <p:nvPr/>
          </p:nvSpPr>
          <p:spPr>
            <a:xfrm>
              <a:off x="2500610" y="1758886"/>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75"/>
            <p:cNvSpPr/>
            <p:nvPr/>
          </p:nvSpPr>
          <p:spPr>
            <a:xfrm>
              <a:off x="2450658" y="1750902"/>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75"/>
            <p:cNvSpPr/>
            <p:nvPr/>
          </p:nvSpPr>
          <p:spPr>
            <a:xfrm>
              <a:off x="2451989" y="1750481"/>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75"/>
            <p:cNvSpPr/>
            <p:nvPr/>
          </p:nvSpPr>
          <p:spPr>
            <a:xfrm>
              <a:off x="2449654" y="1751092"/>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75"/>
            <p:cNvSpPr/>
            <p:nvPr/>
          </p:nvSpPr>
          <p:spPr>
            <a:xfrm>
              <a:off x="2500664" y="175926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75"/>
            <p:cNvSpPr/>
            <p:nvPr/>
          </p:nvSpPr>
          <p:spPr>
            <a:xfrm>
              <a:off x="2500800" y="176078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75"/>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75"/>
            <p:cNvSpPr/>
            <p:nvPr/>
          </p:nvSpPr>
          <p:spPr>
            <a:xfrm>
              <a:off x="2500759" y="1760216"/>
              <a:ext cx="14" cy="353"/>
            </a:xfrm>
            <a:custGeom>
              <a:rect b="b" l="l" r="r" t="t"/>
              <a:pathLst>
                <a:path extrusionOk="0" h="26" w="1">
                  <a:moveTo>
                    <a:pt x="0"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75"/>
            <p:cNvSpPr/>
            <p:nvPr/>
          </p:nvSpPr>
          <p:spPr>
            <a:xfrm>
              <a:off x="2451704" y="1750576"/>
              <a:ext cx="149" cy="95"/>
            </a:xfrm>
            <a:custGeom>
              <a:rect b="b" l="l" r="r" t="t"/>
              <a:pathLst>
                <a:path extrusionOk="0" h="7"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75"/>
            <p:cNvSpPr/>
            <p:nvPr/>
          </p:nvSpPr>
          <p:spPr>
            <a:xfrm>
              <a:off x="2450183" y="175099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75"/>
            <p:cNvSpPr/>
            <p:nvPr/>
          </p:nvSpPr>
          <p:spPr>
            <a:xfrm>
              <a:off x="2452695" y="1749952"/>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75"/>
            <p:cNvSpPr/>
            <p:nvPr/>
          </p:nvSpPr>
          <p:spPr>
            <a:xfrm>
              <a:off x="2501044" y="1763312"/>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75"/>
            <p:cNvSpPr/>
            <p:nvPr/>
          </p:nvSpPr>
          <p:spPr>
            <a:xfrm>
              <a:off x="2501275" y="1764683"/>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75"/>
            <p:cNvSpPr/>
            <p:nvPr/>
          </p:nvSpPr>
          <p:spPr>
            <a:xfrm>
              <a:off x="2501180" y="176397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75"/>
            <p:cNvSpPr/>
            <p:nvPr/>
          </p:nvSpPr>
          <p:spPr>
            <a:xfrm>
              <a:off x="2452369" y="1750237"/>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75"/>
            <p:cNvSpPr/>
            <p:nvPr/>
          </p:nvSpPr>
          <p:spPr>
            <a:xfrm>
              <a:off x="2501425" y="1765403"/>
              <a:ext cx="54" cy="244"/>
            </a:xfrm>
            <a:custGeom>
              <a:rect b="b" l="l" r="r" t="t"/>
              <a:pathLst>
                <a:path extrusionOk="0" h="18" w="4">
                  <a:moveTo>
                    <a:pt x="4"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75"/>
            <p:cNvSpPr/>
            <p:nvPr/>
          </p:nvSpPr>
          <p:spPr>
            <a:xfrm>
              <a:off x="2500800" y="1761357"/>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75"/>
            <p:cNvSpPr/>
            <p:nvPr/>
          </p:nvSpPr>
          <p:spPr>
            <a:xfrm>
              <a:off x="2500895" y="1761982"/>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75"/>
            <p:cNvSpPr/>
            <p:nvPr/>
          </p:nvSpPr>
          <p:spPr>
            <a:xfrm>
              <a:off x="2500949" y="1762647"/>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75"/>
            <p:cNvSpPr/>
            <p:nvPr/>
          </p:nvSpPr>
          <p:spPr>
            <a:xfrm>
              <a:off x="2501615" y="1766258"/>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75"/>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75"/>
            <p:cNvSpPr/>
            <p:nvPr/>
          </p:nvSpPr>
          <p:spPr>
            <a:xfrm>
              <a:off x="2571159" y="1710115"/>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75"/>
            <p:cNvSpPr/>
            <p:nvPr/>
          </p:nvSpPr>
          <p:spPr>
            <a:xfrm>
              <a:off x="2571960" y="170883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75"/>
            <p:cNvSpPr/>
            <p:nvPr/>
          </p:nvSpPr>
          <p:spPr>
            <a:xfrm>
              <a:off x="2572340" y="170850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75"/>
            <p:cNvSpPr/>
            <p:nvPr/>
          </p:nvSpPr>
          <p:spPr>
            <a:xfrm>
              <a:off x="2572245" y="1708595"/>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75"/>
            <p:cNvSpPr/>
            <p:nvPr/>
          </p:nvSpPr>
          <p:spPr>
            <a:xfrm>
              <a:off x="2571539" y="1709505"/>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75"/>
            <p:cNvSpPr/>
            <p:nvPr/>
          </p:nvSpPr>
          <p:spPr>
            <a:xfrm>
              <a:off x="2571729" y="170921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75"/>
            <p:cNvSpPr/>
            <p:nvPr/>
          </p:nvSpPr>
          <p:spPr>
            <a:xfrm>
              <a:off x="2571349" y="170979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75"/>
            <p:cNvSpPr/>
            <p:nvPr/>
          </p:nvSpPr>
          <p:spPr>
            <a:xfrm>
              <a:off x="2572109" y="1708690"/>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75"/>
            <p:cNvSpPr/>
            <p:nvPr/>
          </p:nvSpPr>
          <p:spPr>
            <a:xfrm>
              <a:off x="2570968" y="171055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75"/>
            <p:cNvSpPr/>
            <p:nvPr/>
          </p:nvSpPr>
          <p:spPr>
            <a:xfrm>
              <a:off x="2641218" y="17061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75"/>
            <p:cNvSpPr/>
            <p:nvPr/>
          </p:nvSpPr>
          <p:spPr>
            <a:xfrm>
              <a:off x="2572584" y="17083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75"/>
            <p:cNvSpPr/>
            <p:nvPr/>
          </p:nvSpPr>
          <p:spPr>
            <a:xfrm>
              <a:off x="2641829" y="1706178"/>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75"/>
            <p:cNvSpPr/>
            <p:nvPr/>
          </p:nvSpPr>
          <p:spPr>
            <a:xfrm>
              <a:off x="2571824" y="170902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75"/>
            <p:cNvSpPr/>
            <p:nvPr/>
          </p:nvSpPr>
          <p:spPr>
            <a:xfrm>
              <a:off x="2642305" y="1706219"/>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75"/>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75"/>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75"/>
            <p:cNvSpPr/>
            <p:nvPr/>
          </p:nvSpPr>
          <p:spPr>
            <a:xfrm>
              <a:off x="2572489" y="1708459"/>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75"/>
            <p:cNvSpPr/>
            <p:nvPr/>
          </p:nvSpPr>
          <p:spPr>
            <a:xfrm>
              <a:off x="2506177" y="1694053"/>
              <a:ext cx="244" cy="299"/>
            </a:xfrm>
            <a:custGeom>
              <a:rect b="b" l="l" r="r" t="t"/>
              <a:pathLst>
                <a:path extrusionOk="0" h="22" w="18">
                  <a:moveTo>
                    <a:pt x="0"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75"/>
            <p:cNvSpPr/>
            <p:nvPr/>
          </p:nvSpPr>
          <p:spPr>
            <a:xfrm>
              <a:off x="2504602" y="1692152"/>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75"/>
            <p:cNvSpPr/>
            <p:nvPr/>
          </p:nvSpPr>
          <p:spPr>
            <a:xfrm>
              <a:off x="2505172" y="1692818"/>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75"/>
            <p:cNvSpPr/>
            <p:nvPr/>
          </p:nvSpPr>
          <p:spPr>
            <a:xfrm>
              <a:off x="2503325" y="1690768"/>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75"/>
            <p:cNvSpPr/>
            <p:nvPr/>
          </p:nvSpPr>
          <p:spPr>
            <a:xfrm>
              <a:off x="2568497" y="171216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75"/>
            <p:cNvSpPr/>
            <p:nvPr/>
          </p:nvSpPr>
          <p:spPr>
            <a:xfrm>
              <a:off x="2567778" y="1712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75"/>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75"/>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75"/>
            <p:cNvSpPr/>
            <p:nvPr/>
          </p:nvSpPr>
          <p:spPr>
            <a:xfrm>
              <a:off x="2515260" y="169452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75"/>
            <p:cNvSpPr/>
            <p:nvPr/>
          </p:nvSpPr>
          <p:spPr>
            <a:xfrm>
              <a:off x="2514690" y="169462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75"/>
            <p:cNvSpPr/>
            <p:nvPr/>
          </p:nvSpPr>
          <p:spPr>
            <a:xfrm>
              <a:off x="2514119" y="1694678"/>
              <a:ext cx="149" cy="0"/>
            </a:xfrm>
            <a:custGeom>
              <a:rect b="b" l="l" r="r" t="t"/>
              <a:pathLst>
                <a:path extrusionOk="0" h="0"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75"/>
            <p:cNvSpPr/>
            <p:nvPr/>
          </p:nvSpPr>
          <p:spPr>
            <a:xfrm>
              <a:off x="2499374" y="1686830"/>
              <a:ext cx="299" cy="299"/>
            </a:xfrm>
            <a:custGeom>
              <a:rect b="b" l="l" r="r" t="t"/>
              <a:pathLst>
                <a:path extrusionOk="0" h="22" w="22">
                  <a:moveTo>
                    <a:pt x="1" y="0"/>
                  </a:moveTo>
                  <a:lnTo>
                    <a:pt x="2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75"/>
            <p:cNvSpPr/>
            <p:nvPr/>
          </p:nvSpPr>
          <p:spPr>
            <a:xfrm>
              <a:off x="2505742" y="1693483"/>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75"/>
            <p:cNvSpPr/>
            <p:nvPr/>
          </p:nvSpPr>
          <p:spPr>
            <a:xfrm>
              <a:off x="2498804" y="1686301"/>
              <a:ext cx="258" cy="258"/>
            </a:xfrm>
            <a:custGeom>
              <a:rect b="b" l="l" r="r" t="t"/>
              <a:pathLst>
                <a:path extrusionOk="0" h="19" w="19">
                  <a:moveTo>
                    <a:pt x="1"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75"/>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75"/>
            <p:cNvSpPr/>
            <p:nvPr/>
          </p:nvSpPr>
          <p:spPr>
            <a:xfrm>
              <a:off x="2501329" y="1688677"/>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75"/>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75"/>
            <p:cNvSpPr/>
            <p:nvPr/>
          </p:nvSpPr>
          <p:spPr>
            <a:xfrm>
              <a:off x="2501995" y="1689342"/>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75"/>
            <p:cNvSpPr/>
            <p:nvPr/>
          </p:nvSpPr>
          <p:spPr>
            <a:xfrm>
              <a:off x="2500664" y="1688011"/>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75"/>
            <p:cNvSpPr/>
            <p:nvPr/>
          </p:nvSpPr>
          <p:spPr>
            <a:xfrm>
              <a:off x="2506937" y="169515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75"/>
            <p:cNvSpPr/>
            <p:nvPr/>
          </p:nvSpPr>
          <p:spPr>
            <a:xfrm>
              <a:off x="2503991" y="1691487"/>
              <a:ext cx="299" cy="339"/>
            </a:xfrm>
            <a:custGeom>
              <a:rect b="b" l="l" r="r" t="t"/>
              <a:pathLst>
                <a:path extrusionOk="0" h="25" w="22">
                  <a:moveTo>
                    <a:pt x="0" y="0"/>
                  </a:moveTo>
                  <a:lnTo>
                    <a:pt x="2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75"/>
            <p:cNvSpPr/>
            <p:nvPr/>
          </p:nvSpPr>
          <p:spPr>
            <a:xfrm>
              <a:off x="2506598" y="1694624"/>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75"/>
            <p:cNvSpPr/>
            <p:nvPr/>
          </p:nvSpPr>
          <p:spPr>
            <a:xfrm>
              <a:off x="2515640" y="1694529"/>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75"/>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75"/>
            <p:cNvSpPr/>
            <p:nvPr/>
          </p:nvSpPr>
          <p:spPr>
            <a:xfrm>
              <a:off x="2512640" y="1694909"/>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75"/>
            <p:cNvSpPr/>
            <p:nvPr/>
          </p:nvSpPr>
          <p:spPr>
            <a:xfrm>
              <a:off x="2499999" y="1687400"/>
              <a:ext cx="299" cy="299"/>
            </a:xfrm>
            <a:custGeom>
              <a:rect b="b" l="l" r="r" t="t"/>
              <a:pathLst>
                <a:path extrusionOk="0" h="22" w="22">
                  <a:moveTo>
                    <a:pt x="0" y="0"/>
                  </a:moveTo>
                  <a:lnTo>
                    <a:pt x="2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75"/>
            <p:cNvSpPr/>
            <p:nvPr/>
          </p:nvSpPr>
          <p:spPr>
            <a:xfrm>
              <a:off x="2513400" y="16947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75"/>
            <p:cNvSpPr/>
            <p:nvPr/>
          </p:nvSpPr>
          <p:spPr>
            <a:xfrm>
              <a:off x="2566963" y="1712546"/>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75"/>
            <p:cNvSpPr/>
            <p:nvPr/>
          </p:nvSpPr>
          <p:spPr>
            <a:xfrm>
              <a:off x="2502660" y="169006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75"/>
            <p:cNvSpPr/>
            <p:nvPr/>
          </p:nvSpPr>
          <p:spPr>
            <a:xfrm>
              <a:off x="2690844" y="1643097"/>
              <a:ext cx="339" cy="489"/>
            </a:xfrm>
            <a:custGeom>
              <a:rect b="b" l="l" r="r" t="t"/>
              <a:pathLst>
                <a:path extrusionOk="0" h="36" w="25">
                  <a:moveTo>
                    <a:pt x="25" y="1"/>
                  </a:moveTo>
                  <a:lnTo>
                    <a:pt x="0"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75"/>
            <p:cNvSpPr/>
            <p:nvPr/>
          </p:nvSpPr>
          <p:spPr>
            <a:xfrm>
              <a:off x="2691319" y="1642622"/>
              <a:ext cx="244" cy="353"/>
            </a:xfrm>
            <a:custGeom>
              <a:rect b="b" l="l" r="r" t="t"/>
              <a:pathLst>
                <a:path extrusionOk="0" h="26" w="18">
                  <a:moveTo>
                    <a:pt x="18"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75"/>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75"/>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75"/>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75"/>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75"/>
            <p:cNvSpPr/>
            <p:nvPr/>
          </p:nvSpPr>
          <p:spPr>
            <a:xfrm>
              <a:off x="2438968" y="170826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75"/>
            <p:cNvSpPr/>
            <p:nvPr/>
          </p:nvSpPr>
          <p:spPr>
            <a:xfrm>
              <a:off x="2438873" y="1708554"/>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75"/>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75"/>
            <p:cNvSpPr/>
            <p:nvPr/>
          </p:nvSpPr>
          <p:spPr>
            <a:xfrm>
              <a:off x="2438683" y="1709545"/>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75"/>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75"/>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75"/>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75"/>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75"/>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75"/>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75"/>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75"/>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75"/>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75"/>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75"/>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75"/>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75"/>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75"/>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75"/>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75"/>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75"/>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75"/>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75"/>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75"/>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75"/>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75"/>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75"/>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75"/>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75"/>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75"/>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75"/>
            <p:cNvSpPr/>
            <p:nvPr/>
          </p:nvSpPr>
          <p:spPr>
            <a:xfrm>
              <a:off x="2698353" y="164214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75"/>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75"/>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75"/>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75"/>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75"/>
            <p:cNvSpPr/>
            <p:nvPr/>
          </p:nvSpPr>
          <p:spPr>
            <a:xfrm>
              <a:off x="2901553" y="1635249"/>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75"/>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75"/>
            <p:cNvSpPr/>
            <p:nvPr/>
          </p:nvSpPr>
          <p:spPr>
            <a:xfrm>
              <a:off x="2902355" y="16351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75"/>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75"/>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75"/>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75"/>
            <p:cNvSpPr/>
            <p:nvPr/>
          </p:nvSpPr>
          <p:spPr>
            <a:xfrm>
              <a:off x="2699059" y="164144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75"/>
            <p:cNvSpPr/>
            <p:nvPr/>
          </p:nvSpPr>
          <p:spPr>
            <a:xfrm>
              <a:off x="2698869" y="1641576"/>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75"/>
            <p:cNvSpPr/>
            <p:nvPr/>
          </p:nvSpPr>
          <p:spPr>
            <a:xfrm>
              <a:off x="2698678" y="1641726"/>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75"/>
            <p:cNvSpPr/>
            <p:nvPr/>
          </p:nvSpPr>
          <p:spPr>
            <a:xfrm>
              <a:off x="2698543" y="1641916"/>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75"/>
            <p:cNvSpPr/>
            <p:nvPr/>
          </p:nvSpPr>
          <p:spPr>
            <a:xfrm>
              <a:off x="2700348" y="164087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75"/>
            <p:cNvSpPr/>
            <p:nvPr/>
          </p:nvSpPr>
          <p:spPr>
            <a:xfrm>
              <a:off x="2699629" y="164115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75"/>
            <p:cNvSpPr/>
            <p:nvPr/>
          </p:nvSpPr>
          <p:spPr>
            <a:xfrm>
              <a:off x="2698448" y="1642051"/>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75"/>
            <p:cNvSpPr/>
            <p:nvPr/>
          </p:nvSpPr>
          <p:spPr>
            <a:xfrm>
              <a:off x="2699968" y="164100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75"/>
            <p:cNvSpPr/>
            <p:nvPr/>
          </p:nvSpPr>
          <p:spPr>
            <a:xfrm>
              <a:off x="2699303" y="1641291"/>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75"/>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75"/>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75"/>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75"/>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75"/>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75"/>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75"/>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75"/>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75"/>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75"/>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75"/>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75"/>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75"/>
            <p:cNvSpPr/>
            <p:nvPr/>
          </p:nvSpPr>
          <p:spPr>
            <a:xfrm>
              <a:off x="2342147" y="1694393"/>
              <a:ext cx="190" cy="54"/>
            </a:xfrm>
            <a:custGeom>
              <a:rect b="b" l="l" r="r" t="t"/>
              <a:pathLst>
                <a:path extrusionOk="0" h="4" w="14">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75"/>
            <p:cNvSpPr/>
            <p:nvPr/>
          </p:nvSpPr>
          <p:spPr>
            <a:xfrm>
              <a:off x="2342527" y="1694243"/>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75"/>
            <p:cNvSpPr/>
            <p:nvPr/>
          </p:nvSpPr>
          <p:spPr>
            <a:xfrm>
              <a:off x="2342812" y="1694148"/>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75"/>
            <p:cNvSpPr/>
            <p:nvPr/>
          </p:nvSpPr>
          <p:spPr>
            <a:xfrm>
              <a:off x="2341767" y="1694529"/>
              <a:ext cx="190" cy="109"/>
            </a:xfrm>
            <a:custGeom>
              <a:rect b="b" l="l" r="r" t="t"/>
              <a:pathLst>
                <a:path extrusionOk="0" h="8" w="14">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75"/>
            <p:cNvSpPr/>
            <p:nvPr/>
          </p:nvSpPr>
          <p:spPr>
            <a:xfrm>
              <a:off x="2341278" y="1694773"/>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75"/>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75"/>
            <p:cNvSpPr/>
            <p:nvPr/>
          </p:nvSpPr>
          <p:spPr>
            <a:xfrm>
              <a:off x="2343043" y="169414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75"/>
            <p:cNvSpPr/>
            <p:nvPr/>
          </p:nvSpPr>
          <p:spPr>
            <a:xfrm>
              <a:off x="2385676" y="170722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75"/>
            <p:cNvSpPr/>
            <p:nvPr/>
          </p:nvSpPr>
          <p:spPr>
            <a:xfrm>
              <a:off x="2340708" y="1695058"/>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75"/>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75"/>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75"/>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75"/>
            <p:cNvSpPr/>
            <p:nvPr/>
          </p:nvSpPr>
          <p:spPr>
            <a:xfrm>
              <a:off x="2385771" y="170750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75"/>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75"/>
            <p:cNvSpPr/>
            <p:nvPr/>
          </p:nvSpPr>
          <p:spPr>
            <a:xfrm>
              <a:off x="2210472"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75"/>
            <p:cNvSpPr/>
            <p:nvPr/>
          </p:nvSpPr>
          <p:spPr>
            <a:xfrm>
              <a:off x="2211138"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75"/>
            <p:cNvSpPr/>
            <p:nvPr/>
          </p:nvSpPr>
          <p:spPr>
            <a:xfrm>
              <a:off x="2198728" y="1588678"/>
              <a:ext cx="353" cy="54"/>
            </a:xfrm>
            <a:custGeom>
              <a:rect b="b" l="l" r="r" t="t"/>
              <a:pathLst>
                <a:path extrusionOk="0" h="4" w="26">
                  <a:moveTo>
                    <a:pt x="2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75"/>
            <p:cNvSpPr/>
            <p:nvPr/>
          </p:nvSpPr>
          <p:spPr>
            <a:xfrm>
              <a:off x="2198253" y="1588678"/>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75"/>
            <p:cNvSpPr/>
            <p:nvPr/>
          </p:nvSpPr>
          <p:spPr>
            <a:xfrm>
              <a:off x="2194071" y="1587579"/>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75"/>
            <p:cNvSpPr/>
            <p:nvPr/>
          </p:nvSpPr>
          <p:spPr>
            <a:xfrm>
              <a:off x="2193650" y="1587443"/>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75"/>
            <p:cNvSpPr/>
            <p:nvPr/>
          </p:nvSpPr>
          <p:spPr>
            <a:xfrm>
              <a:off x="2197777" y="1588583"/>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75"/>
            <p:cNvSpPr/>
            <p:nvPr/>
          </p:nvSpPr>
          <p:spPr>
            <a:xfrm>
              <a:off x="2209807" y="1589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75"/>
            <p:cNvSpPr/>
            <p:nvPr/>
          </p:nvSpPr>
          <p:spPr>
            <a:xfrm>
              <a:off x="2199298" y="1588719"/>
              <a:ext cx="353" cy="68"/>
            </a:xfrm>
            <a:custGeom>
              <a:rect b="b" l="l" r="r" t="t"/>
              <a:pathLst>
                <a:path extrusionOk="0" h="5" w="26">
                  <a:moveTo>
                    <a:pt x="2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75"/>
            <p:cNvSpPr/>
            <p:nvPr/>
          </p:nvSpPr>
          <p:spPr>
            <a:xfrm>
              <a:off x="2208436" y="1589344"/>
              <a:ext cx="679" cy="14"/>
            </a:xfrm>
            <a:custGeom>
              <a:rect b="b" l="l" r="r" t="t"/>
              <a:pathLst>
                <a:path extrusionOk="0" h="1" w="50">
                  <a:moveTo>
                    <a:pt x="49"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75"/>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75"/>
            <p:cNvSpPr/>
            <p:nvPr/>
          </p:nvSpPr>
          <p:spPr>
            <a:xfrm>
              <a:off x="2213228" y="1589194"/>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75"/>
            <p:cNvSpPr/>
            <p:nvPr/>
          </p:nvSpPr>
          <p:spPr>
            <a:xfrm>
              <a:off x="2212047" y="1589289"/>
              <a:ext cx="339" cy="14"/>
            </a:xfrm>
            <a:custGeom>
              <a:rect b="b" l="l" r="r" t="t"/>
              <a:pathLst>
                <a:path extrusionOk="0" h="1" w="25">
                  <a:moveTo>
                    <a:pt x="25"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75"/>
            <p:cNvSpPr/>
            <p:nvPr/>
          </p:nvSpPr>
          <p:spPr>
            <a:xfrm>
              <a:off x="2211382" y="1589289"/>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75"/>
            <p:cNvSpPr/>
            <p:nvPr/>
          </p:nvSpPr>
          <p:spPr>
            <a:xfrm>
              <a:off x="2195876" y="1588244"/>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75"/>
            <p:cNvSpPr/>
            <p:nvPr/>
          </p:nvSpPr>
          <p:spPr>
            <a:xfrm>
              <a:off x="2195456" y="158810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75"/>
            <p:cNvSpPr/>
            <p:nvPr/>
          </p:nvSpPr>
          <p:spPr>
            <a:xfrm>
              <a:off x="2196067" y="1588339"/>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75"/>
            <p:cNvSpPr/>
            <p:nvPr/>
          </p:nvSpPr>
          <p:spPr>
            <a:xfrm>
              <a:off x="2212658" y="1589249"/>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75"/>
            <p:cNvSpPr/>
            <p:nvPr/>
          </p:nvSpPr>
          <p:spPr>
            <a:xfrm>
              <a:off x="2196352" y="158839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75"/>
            <p:cNvSpPr/>
            <p:nvPr/>
          </p:nvSpPr>
          <p:spPr>
            <a:xfrm>
              <a:off x="2194641" y="1587769"/>
              <a:ext cx="258" cy="109"/>
            </a:xfrm>
            <a:custGeom>
              <a:rect b="b" l="l" r="r" t="t"/>
              <a:pathLst>
                <a:path extrusionOk="0" h="8" w="19">
                  <a:moveTo>
                    <a:pt x="1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75"/>
            <p:cNvSpPr/>
            <p:nvPr/>
          </p:nvSpPr>
          <p:spPr>
            <a:xfrm>
              <a:off x="2196976" y="1588488"/>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75"/>
            <p:cNvSpPr/>
            <p:nvPr/>
          </p:nvSpPr>
          <p:spPr>
            <a:xfrm>
              <a:off x="2195075" y="158795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75"/>
            <p:cNvSpPr/>
            <p:nvPr/>
          </p:nvSpPr>
          <p:spPr>
            <a:xfrm>
              <a:off x="2197356" y="158852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75"/>
            <p:cNvSpPr/>
            <p:nvPr/>
          </p:nvSpPr>
          <p:spPr>
            <a:xfrm>
              <a:off x="2196637" y="1588434"/>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75"/>
            <p:cNvSpPr/>
            <p:nvPr/>
          </p:nvSpPr>
          <p:spPr>
            <a:xfrm>
              <a:off x="2201783" y="1588963"/>
              <a:ext cx="625" cy="54"/>
            </a:xfrm>
            <a:custGeom>
              <a:rect b="b" l="l" r="r" t="t"/>
              <a:pathLst>
                <a:path extrusionOk="0" h="4" w="46">
                  <a:moveTo>
                    <a:pt x="4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75"/>
            <p:cNvSpPr/>
            <p:nvPr/>
          </p:nvSpPr>
          <p:spPr>
            <a:xfrm>
              <a:off x="2201117" y="1588909"/>
              <a:ext cx="530" cy="68"/>
            </a:xfrm>
            <a:custGeom>
              <a:rect b="b" l="l" r="r" t="t"/>
              <a:pathLst>
                <a:path extrusionOk="0" h="5" w="39">
                  <a:moveTo>
                    <a:pt x="3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75"/>
            <p:cNvSpPr/>
            <p:nvPr/>
          </p:nvSpPr>
          <p:spPr>
            <a:xfrm>
              <a:off x="2199868" y="1588814"/>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75"/>
            <p:cNvSpPr/>
            <p:nvPr/>
          </p:nvSpPr>
          <p:spPr>
            <a:xfrm>
              <a:off x="2200493" y="1588868"/>
              <a:ext cx="489" cy="54"/>
            </a:xfrm>
            <a:custGeom>
              <a:rect b="b" l="l" r="r" t="t"/>
              <a:pathLst>
                <a:path extrusionOk="0" h="4" w="36">
                  <a:moveTo>
                    <a:pt x="3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75"/>
            <p:cNvSpPr/>
            <p:nvPr/>
          </p:nvSpPr>
          <p:spPr>
            <a:xfrm>
              <a:off x="2213799" y="1589154"/>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75"/>
            <p:cNvSpPr/>
            <p:nvPr/>
          </p:nvSpPr>
          <p:spPr>
            <a:xfrm>
              <a:off x="2328882" y="1660259"/>
              <a:ext cx="54" cy="149"/>
            </a:xfrm>
            <a:custGeom>
              <a:rect b="b" l="l" r="r" t="t"/>
              <a:pathLst>
                <a:path extrusionOk="0" h="11" w="4">
                  <a:moveTo>
                    <a:pt x="4"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75"/>
            <p:cNvSpPr/>
            <p:nvPr/>
          </p:nvSpPr>
          <p:spPr>
            <a:xfrm>
              <a:off x="2335860" y="1655032"/>
              <a:ext cx="1534" cy="204"/>
            </a:xfrm>
            <a:custGeom>
              <a:rect b="b" l="l" r="r" t="t"/>
              <a:pathLst>
                <a:path extrusionOk="0" h="15" w="113">
                  <a:moveTo>
                    <a:pt x="113"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75"/>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75"/>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75"/>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75"/>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75"/>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75"/>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75"/>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75"/>
            <p:cNvSpPr/>
            <p:nvPr/>
          </p:nvSpPr>
          <p:spPr>
            <a:xfrm>
              <a:off x="2341862" y="1642581"/>
              <a:ext cx="339" cy="339"/>
            </a:xfrm>
            <a:custGeom>
              <a:rect b="b" l="l" r="r" t="t"/>
              <a:pathLst>
                <a:path extrusionOk="0" h="25" w="25">
                  <a:moveTo>
                    <a:pt x="25"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75"/>
            <p:cNvSpPr/>
            <p:nvPr/>
          </p:nvSpPr>
          <p:spPr>
            <a:xfrm>
              <a:off x="2337476" y="16552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75"/>
            <p:cNvSpPr/>
            <p:nvPr/>
          </p:nvSpPr>
          <p:spPr>
            <a:xfrm>
              <a:off x="2328692" y="1659023"/>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75"/>
            <p:cNvSpPr/>
            <p:nvPr/>
          </p:nvSpPr>
          <p:spPr>
            <a:xfrm>
              <a:off x="2328787" y="1659594"/>
              <a:ext cx="14" cy="204"/>
            </a:xfrm>
            <a:custGeom>
              <a:rect b="b" l="l" r="r" t="t"/>
              <a:pathLst>
                <a:path extrusionOk="0" h="15" w="1">
                  <a:moveTo>
                    <a:pt x="0"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75"/>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75"/>
            <p:cNvSpPr/>
            <p:nvPr/>
          </p:nvSpPr>
          <p:spPr>
            <a:xfrm>
              <a:off x="2328827" y="1659919"/>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75"/>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75"/>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75"/>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75"/>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75"/>
            <p:cNvSpPr/>
            <p:nvPr/>
          </p:nvSpPr>
          <p:spPr>
            <a:xfrm>
              <a:off x="2283438" y="159432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75"/>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75"/>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75"/>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75"/>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75"/>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75"/>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75"/>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75"/>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75"/>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75"/>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75"/>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75"/>
            <p:cNvSpPr/>
            <p:nvPr/>
          </p:nvSpPr>
          <p:spPr>
            <a:xfrm>
              <a:off x="221166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75"/>
            <p:cNvSpPr/>
            <p:nvPr/>
          </p:nvSpPr>
          <p:spPr>
            <a:xfrm>
              <a:off x="2211898" y="1583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75"/>
            <p:cNvSpPr/>
            <p:nvPr/>
          </p:nvSpPr>
          <p:spPr>
            <a:xfrm>
              <a:off x="2211382" y="158330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75"/>
            <p:cNvSpPr/>
            <p:nvPr/>
          </p:nvSpPr>
          <p:spPr>
            <a:xfrm>
              <a:off x="221147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75"/>
            <p:cNvSpPr/>
            <p:nvPr/>
          </p:nvSpPr>
          <p:spPr>
            <a:xfrm>
              <a:off x="2212753" y="158373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75"/>
            <p:cNvSpPr/>
            <p:nvPr/>
          </p:nvSpPr>
          <p:spPr>
            <a:xfrm>
              <a:off x="2212427" y="1583546"/>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75"/>
            <p:cNvSpPr/>
            <p:nvPr/>
          </p:nvSpPr>
          <p:spPr>
            <a:xfrm>
              <a:off x="2212142" y="1583451"/>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75"/>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75"/>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75"/>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75"/>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75"/>
            <p:cNvSpPr/>
            <p:nvPr/>
          </p:nvSpPr>
          <p:spPr>
            <a:xfrm>
              <a:off x="2204824" y="158111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75"/>
            <p:cNvSpPr/>
            <p:nvPr/>
          </p:nvSpPr>
          <p:spPr>
            <a:xfrm>
              <a:off x="2205720" y="1581265"/>
              <a:ext cx="14" cy="0"/>
            </a:xfrm>
            <a:custGeom>
              <a:rect b="b" l="l" r="r" t="t"/>
              <a:pathLst>
                <a:path extrusionOk="0" h="0"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75"/>
            <p:cNvSpPr/>
            <p:nvPr/>
          </p:nvSpPr>
          <p:spPr>
            <a:xfrm>
              <a:off x="2205530" y="158121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75"/>
            <p:cNvSpPr/>
            <p:nvPr/>
          </p:nvSpPr>
          <p:spPr>
            <a:xfrm>
              <a:off x="2205055" y="1581156"/>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75"/>
            <p:cNvSpPr/>
            <p:nvPr/>
          </p:nvSpPr>
          <p:spPr>
            <a:xfrm>
              <a:off x="2205299" y="1581156"/>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75"/>
            <p:cNvSpPr/>
            <p:nvPr/>
          </p:nvSpPr>
          <p:spPr>
            <a:xfrm>
              <a:off x="2213894" y="158915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75"/>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75"/>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75"/>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75"/>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75"/>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75"/>
            <p:cNvSpPr/>
            <p:nvPr/>
          </p:nvSpPr>
          <p:spPr>
            <a:xfrm>
              <a:off x="2257002" y="1519610"/>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75"/>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75"/>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75"/>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75"/>
            <p:cNvSpPr/>
            <p:nvPr/>
          </p:nvSpPr>
          <p:spPr>
            <a:xfrm>
              <a:off x="2256581" y="1520126"/>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75"/>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75"/>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75"/>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75"/>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75"/>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75"/>
            <p:cNvSpPr/>
            <p:nvPr/>
          </p:nvSpPr>
          <p:spPr>
            <a:xfrm>
              <a:off x="2254681" y="1537002"/>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75"/>
            <p:cNvSpPr/>
            <p:nvPr/>
          </p:nvSpPr>
          <p:spPr>
            <a:xfrm>
              <a:off x="2253961" y="1538048"/>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75"/>
            <p:cNvSpPr/>
            <p:nvPr/>
          </p:nvSpPr>
          <p:spPr>
            <a:xfrm>
              <a:off x="2254110" y="153785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75"/>
            <p:cNvSpPr/>
            <p:nvPr/>
          </p:nvSpPr>
          <p:spPr>
            <a:xfrm>
              <a:off x="2253825" y="153823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75"/>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75"/>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75"/>
            <p:cNvSpPr/>
            <p:nvPr/>
          </p:nvSpPr>
          <p:spPr>
            <a:xfrm>
              <a:off x="2254300" y="153766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75"/>
            <p:cNvSpPr/>
            <p:nvPr/>
          </p:nvSpPr>
          <p:spPr>
            <a:xfrm>
              <a:off x="2252820" y="1539378"/>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75"/>
            <p:cNvSpPr/>
            <p:nvPr/>
          </p:nvSpPr>
          <p:spPr>
            <a:xfrm>
              <a:off x="2254531" y="1534721"/>
              <a:ext cx="68" cy="163"/>
            </a:xfrm>
            <a:custGeom>
              <a:rect b="b" l="l" r="r" t="t"/>
              <a:pathLst>
                <a:path extrusionOk="0" h="12"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75"/>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75"/>
            <p:cNvSpPr/>
            <p:nvPr/>
          </p:nvSpPr>
          <p:spPr>
            <a:xfrm>
              <a:off x="2254436" y="1537437"/>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75"/>
            <p:cNvSpPr/>
            <p:nvPr/>
          </p:nvSpPr>
          <p:spPr>
            <a:xfrm>
              <a:off x="2254871" y="1535767"/>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75"/>
            <p:cNvSpPr/>
            <p:nvPr/>
          </p:nvSpPr>
          <p:spPr>
            <a:xfrm>
              <a:off x="2254681" y="1535102"/>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75"/>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75"/>
            <p:cNvSpPr/>
            <p:nvPr/>
          </p:nvSpPr>
          <p:spPr>
            <a:xfrm>
              <a:off x="2254531" y="153719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75"/>
            <p:cNvSpPr/>
            <p:nvPr/>
          </p:nvSpPr>
          <p:spPr>
            <a:xfrm>
              <a:off x="2254776" y="153671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75"/>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75"/>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75"/>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75"/>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75"/>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75"/>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75"/>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75"/>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75"/>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75"/>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75"/>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75"/>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75"/>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75"/>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75"/>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75"/>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75"/>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75"/>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75"/>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75"/>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75"/>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75"/>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75"/>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75"/>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75"/>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75"/>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75"/>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75"/>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75"/>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75"/>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75"/>
            <p:cNvSpPr/>
            <p:nvPr/>
          </p:nvSpPr>
          <p:spPr>
            <a:xfrm>
              <a:off x="2961824" y="1601129"/>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75"/>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75"/>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75"/>
            <p:cNvSpPr/>
            <p:nvPr/>
          </p:nvSpPr>
          <p:spPr>
            <a:xfrm>
              <a:off x="2962829" y="1601509"/>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75"/>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75"/>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75"/>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75"/>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75"/>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75"/>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75"/>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75"/>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75"/>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75"/>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75"/>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75"/>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75"/>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75"/>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75"/>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75"/>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75"/>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75"/>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75"/>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75"/>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75"/>
            <p:cNvSpPr/>
            <p:nvPr/>
          </p:nvSpPr>
          <p:spPr>
            <a:xfrm>
              <a:off x="2593969" y="159470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75"/>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75"/>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75"/>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75"/>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75"/>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75"/>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75"/>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75"/>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75"/>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75"/>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75"/>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75"/>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75"/>
            <p:cNvSpPr/>
            <p:nvPr/>
          </p:nvSpPr>
          <p:spPr>
            <a:xfrm>
              <a:off x="2601667" y="1598318"/>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75"/>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75"/>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75"/>
            <p:cNvSpPr/>
            <p:nvPr/>
          </p:nvSpPr>
          <p:spPr>
            <a:xfrm>
              <a:off x="2501370" y="1605066"/>
              <a:ext cx="733" cy="109"/>
            </a:xfrm>
            <a:custGeom>
              <a:rect b="b" l="l" r="r" t="t"/>
              <a:pathLst>
                <a:path extrusionOk="0" h="8" w="54">
                  <a:moveTo>
                    <a:pt x="1" y="8"/>
                  </a:move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75"/>
            <p:cNvSpPr/>
            <p:nvPr/>
          </p:nvSpPr>
          <p:spPr>
            <a:xfrm>
              <a:off x="2590398" y="15932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75"/>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75"/>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75"/>
            <p:cNvSpPr/>
            <p:nvPr/>
          </p:nvSpPr>
          <p:spPr>
            <a:xfrm>
              <a:off x="2142218" y="2087909"/>
              <a:ext cx="584" cy="339"/>
            </a:xfrm>
            <a:custGeom>
              <a:rect b="b" l="l" r="r" t="t"/>
              <a:pathLst>
                <a:path extrusionOk="0" h="25" w="43">
                  <a:moveTo>
                    <a:pt x="42"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75"/>
            <p:cNvSpPr/>
            <p:nvPr/>
          </p:nvSpPr>
          <p:spPr>
            <a:xfrm>
              <a:off x="2143834" y="2087244"/>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75"/>
            <p:cNvSpPr/>
            <p:nvPr/>
          </p:nvSpPr>
          <p:spPr>
            <a:xfrm>
              <a:off x="2143399" y="2087380"/>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75"/>
            <p:cNvSpPr/>
            <p:nvPr/>
          </p:nvSpPr>
          <p:spPr>
            <a:xfrm>
              <a:off x="2141553" y="2088235"/>
              <a:ext cx="679" cy="448"/>
            </a:xfrm>
            <a:custGeom>
              <a:rect b="b" l="l" r="r" t="t"/>
              <a:pathLst>
                <a:path extrusionOk="0" h="33" w="50">
                  <a:moveTo>
                    <a:pt x="49" y="1"/>
                  </a:moveTo>
                  <a:lnTo>
                    <a:pt x="0" y="3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75"/>
            <p:cNvSpPr/>
            <p:nvPr/>
          </p:nvSpPr>
          <p:spPr>
            <a:xfrm>
              <a:off x="2142829" y="2087624"/>
              <a:ext cx="489" cy="244"/>
            </a:xfrm>
            <a:custGeom>
              <a:rect b="b" l="l" r="r" t="t"/>
              <a:pathLst>
                <a:path extrusionOk="0" h="18" w="36">
                  <a:moveTo>
                    <a:pt x="36"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75"/>
            <p:cNvSpPr/>
            <p:nvPr/>
          </p:nvSpPr>
          <p:spPr>
            <a:xfrm>
              <a:off x="2144214" y="2087095"/>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75"/>
            <p:cNvSpPr/>
            <p:nvPr/>
          </p:nvSpPr>
          <p:spPr>
            <a:xfrm>
              <a:off x="2144554" y="2087054"/>
              <a:ext cx="244" cy="54"/>
            </a:xfrm>
            <a:custGeom>
              <a:rect b="b" l="l" r="r" t="t"/>
              <a:pathLst>
                <a:path extrusionOk="0" h="4" w="18">
                  <a:moveTo>
                    <a:pt x="1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75"/>
            <p:cNvSpPr/>
            <p:nvPr/>
          </p:nvSpPr>
          <p:spPr>
            <a:xfrm>
              <a:off x="2144839" y="2087000"/>
              <a:ext cx="190" cy="68"/>
            </a:xfrm>
            <a:custGeom>
              <a:rect b="b" l="l" r="r" t="t"/>
              <a:pathLst>
                <a:path extrusionOk="0" h="5" w="14">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75"/>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75"/>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75"/>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75"/>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75"/>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75"/>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75"/>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75"/>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75"/>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75"/>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75"/>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75"/>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75"/>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75"/>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75"/>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75"/>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75"/>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75"/>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75"/>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75"/>
            <p:cNvSpPr/>
            <p:nvPr/>
          </p:nvSpPr>
          <p:spPr>
            <a:xfrm>
              <a:off x="2257057" y="2062194"/>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75"/>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75"/>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75"/>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75"/>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75"/>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75"/>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75"/>
            <p:cNvSpPr/>
            <p:nvPr/>
          </p:nvSpPr>
          <p:spPr>
            <a:xfrm>
              <a:off x="2183955" y="201865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75"/>
            <p:cNvSpPr/>
            <p:nvPr/>
          </p:nvSpPr>
          <p:spPr>
            <a:xfrm>
              <a:off x="2139218" y="20815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75"/>
            <p:cNvSpPr/>
            <p:nvPr/>
          </p:nvSpPr>
          <p:spPr>
            <a:xfrm>
              <a:off x="2144404" y="207850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75"/>
            <p:cNvSpPr/>
            <p:nvPr/>
          </p:nvSpPr>
          <p:spPr>
            <a:xfrm>
              <a:off x="2143644" y="2078785"/>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75"/>
            <p:cNvSpPr/>
            <p:nvPr/>
          </p:nvSpPr>
          <p:spPr>
            <a:xfrm>
              <a:off x="2182910" y="2023783"/>
              <a:ext cx="149" cy="299"/>
            </a:xfrm>
            <a:custGeom>
              <a:rect b="b" l="l" r="r" t="t"/>
              <a:pathLst>
                <a:path extrusionOk="0" h="22" w="11">
                  <a:moveTo>
                    <a:pt x="0" y="22"/>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75"/>
            <p:cNvSpPr/>
            <p:nvPr/>
          </p:nvSpPr>
          <p:spPr>
            <a:xfrm>
              <a:off x="2143929" y="2078690"/>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75"/>
            <p:cNvSpPr/>
            <p:nvPr/>
          </p:nvSpPr>
          <p:spPr>
            <a:xfrm>
              <a:off x="2182720" y="2024163"/>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75"/>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75"/>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75"/>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75"/>
            <p:cNvSpPr/>
            <p:nvPr/>
          </p:nvSpPr>
          <p:spPr>
            <a:xfrm>
              <a:off x="2143359" y="2078975"/>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75"/>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75"/>
            <p:cNvSpPr/>
            <p:nvPr/>
          </p:nvSpPr>
          <p:spPr>
            <a:xfrm>
              <a:off x="2142979" y="2079111"/>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75"/>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75"/>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75"/>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75"/>
            <p:cNvSpPr/>
            <p:nvPr/>
          </p:nvSpPr>
          <p:spPr>
            <a:xfrm>
              <a:off x="2139462" y="2081107"/>
              <a:ext cx="394" cy="299"/>
            </a:xfrm>
            <a:custGeom>
              <a:rect b="b" l="l" r="r" t="t"/>
              <a:pathLst>
                <a:path extrusionOk="0" h="22" w="29">
                  <a:moveTo>
                    <a:pt x="0" y="22"/>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75"/>
            <p:cNvSpPr/>
            <p:nvPr/>
          </p:nvSpPr>
          <p:spPr>
            <a:xfrm>
              <a:off x="2140127" y="2080727"/>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75"/>
            <p:cNvSpPr/>
            <p:nvPr/>
          </p:nvSpPr>
          <p:spPr>
            <a:xfrm>
              <a:off x="2140697" y="2080401"/>
              <a:ext cx="299" cy="204"/>
            </a:xfrm>
            <a:custGeom>
              <a:rect b="b" l="l" r="r" t="t"/>
              <a:pathLst>
                <a:path extrusionOk="0" h="15" w="22">
                  <a:moveTo>
                    <a:pt x="0" y="1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75"/>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75"/>
            <p:cNvSpPr/>
            <p:nvPr/>
          </p:nvSpPr>
          <p:spPr>
            <a:xfrm>
              <a:off x="2141213" y="2080062"/>
              <a:ext cx="299" cy="204"/>
            </a:xfrm>
            <a:custGeom>
              <a:rect b="b" l="l" r="r" t="t"/>
              <a:pathLst>
                <a:path extrusionOk="0" h="15" w="22">
                  <a:moveTo>
                    <a:pt x="1" y="15"/>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75"/>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75"/>
            <p:cNvSpPr/>
            <p:nvPr/>
          </p:nvSpPr>
          <p:spPr>
            <a:xfrm>
              <a:off x="2141743" y="2079777"/>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75"/>
            <p:cNvSpPr/>
            <p:nvPr/>
          </p:nvSpPr>
          <p:spPr>
            <a:xfrm>
              <a:off x="2144214" y="2078595"/>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75"/>
            <p:cNvSpPr/>
            <p:nvPr/>
          </p:nvSpPr>
          <p:spPr>
            <a:xfrm>
              <a:off x="2142164" y="2079546"/>
              <a:ext cx="258" cy="149"/>
            </a:xfrm>
            <a:custGeom>
              <a:rect b="b" l="l" r="r" t="t"/>
              <a:pathLst>
                <a:path extrusionOk="0" h="11" w="19">
                  <a:moveTo>
                    <a:pt x="1"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75"/>
            <p:cNvSpPr/>
            <p:nvPr/>
          </p:nvSpPr>
          <p:spPr>
            <a:xfrm>
              <a:off x="2142598" y="2079301"/>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75"/>
            <p:cNvSpPr/>
            <p:nvPr/>
          </p:nvSpPr>
          <p:spPr>
            <a:xfrm>
              <a:off x="2144594" y="2078500"/>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75"/>
            <p:cNvSpPr/>
            <p:nvPr/>
          </p:nvSpPr>
          <p:spPr>
            <a:xfrm>
              <a:off x="2144744" y="2078446"/>
              <a:ext cx="95" cy="14"/>
            </a:xfrm>
            <a:custGeom>
              <a:rect b="b" l="l" r="r" t="t"/>
              <a:pathLst>
                <a:path extrusionOk="0" h="1" w="7">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75"/>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75"/>
            <p:cNvSpPr/>
            <p:nvPr/>
          </p:nvSpPr>
          <p:spPr>
            <a:xfrm>
              <a:off x="2246887" y="2005399"/>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75"/>
            <p:cNvSpPr/>
            <p:nvPr/>
          </p:nvSpPr>
          <p:spPr>
            <a:xfrm>
              <a:off x="2263194" y="20098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75"/>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75"/>
            <p:cNvSpPr/>
            <p:nvPr/>
          </p:nvSpPr>
          <p:spPr>
            <a:xfrm>
              <a:off x="2266235" y="201209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75"/>
            <p:cNvSpPr/>
            <p:nvPr/>
          </p:nvSpPr>
          <p:spPr>
            <a:xfrm>
              <a:off x="2265665" y="2011617"/>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75"/>
            <p:cNvSpPr/>
            <p:nvPr/>
          </p:nvSpPr>
          <p:spPr>
            <a:xfrm>
              <a:off x="2265190" y="2011197"/>
              <a:ext cx="339" cy="339"/>
            </a:xfrm>
            <a:custGeom>
              <a:rect b="b" l="l" r="r" t="t"/>
              <a:pathLst>
                <a:path extrusionOk="0" h="25" w="25">
                  <a:moveTo>
                    <a:pt x="25"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75"/>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75"/>
            <p:cNvSpPr/>
            <p:nvPr/>
          </p:nvSpPr>
          <p:spPr>
            <a:xfrm>
              <a:off x="2263995" y="2010287"/>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75"/>
            <p:cNvSpPr/>
            <p:nvPr/>
          </p:nvSpPr>
          <p:spPr>
            <a:xfrm>
              <a:off x="2266805" y="2012527"/>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75"/>
            <p:cNvSpPr/>
            <p:nvPr/>
          </p:nvSpPr>
          <p:spPr>
            <a:xfrm>
              <a:off x="2263710" y="2010056"/>
              <a:ext cx="258" cy="149"/>
            </a:xfrm>
            <a:custGeom>
              <a:rect b="b" l="l" r="r" t="t"/>
              <a:pathLst>
                <a:path extrusionOk="0" h="11" w="19">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75"/>
            <p:cNvSpPr/>
            <p:nvPr/>
          </p:nvSpPr>
          <p:spPr>
            <a:xfrm>
              <a:off x="2261429" y="201034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75"/>
            <p:cNvSpPr/>
            <p:nvPr/>
          </p:nvSpPr>
          <p:spPr>
            <a:xfrm>
              <a:off x="2264334" y="2010531"/>
              <a:ext cx="299" cy="244"/>
            </a:xfrm>
            <a:custGeom>
              <a:rect b="b" l="l" r="r" t="t"/>
              <a:pathLst>
                <a:path extrusionOk="0" h="18" w="22">
                  <a:moveTo>
                    <a:pt x="21"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75"/>
            <p:cNvSpPr/>
            <p:nvPr/>
          </p:nvSpPr>
          <p:spPr>
            <a:xfrm>
              <a:off x="2264714" y="2010857"/>
              <a:ext cx="339" cy="258"/>
            </a:xfrm>
            <a:custGeom>
              <a:rect b="b" l="l" r="r" t="t"/>
              <a:pathLst>
                <a:path extrusionOk="0" h="19" w="25">
                  <a:moveTo>
                    <a:pt x="25"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75"/>
            <p:cNvSpPr/>
            <p:nvPr/>
          </p:nvSpPr>
          <p:spPr>
            <a:xfrm>
              <a:off x="2263479" y="2009907"/>
              <a:ext cx="204" cy="163"/>
            </a:xfrm>
            <a:custGeom>
              <a:rect b="b" l="l" r="r" t="t"/>
              <a:pathLst>
                <a:path extrusionOk="0" h="12" w="15">
                  <a:moveTo>
                    <a:pt x="1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75"/>
            <p:cNvSpPr/>
            <p:nvPr/>
          </p:nvSpPr>
          <p:spPr>
            <a:xfrm>
              <a:off x="2262528" y="2009866"/>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75"/>
            <p:cNvSpPr/>
            <p:nvPr/>
          </p:nvSpPr>
          <p:spPr>
            <a:xfrm>
              <a:off x="2262814" y="200981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75"/>
            <p:cNvSpPr/>
            <p:nvPr/>
          </p:nvSpPr>
          <p:spPr>
            <a:xfrm>
              <a:off x="2268706" y="2014143"/>
              <a:ext cx="394" cy="339"/>
            </a:xfrm>
            <a:custGeom>
              <a:rect b="b" l="l" r="r" t="t"/>
              <a:pathLst>
                <a:path extrusionOk="0" h="25" w="29">
                  <a:moveTo>
                    <a:pt x="28"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75"/>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75"/>
            <p:cNvSpPr/>
            <p:nvPr/>
          </p:nvSpPr>
          <p:spPr>
            <a:xfrm>
              <a:off x="2268041" y="201361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75"/>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75"/>
            <p:cNvSpPr/>
            <p:nvPr/>
          </p:nvSpPr>
          <p:spPr>
            <a:xfrm>
              <a:off x="2269371" y="2014754"/>
              <a:ext cx="339" cy="299"/>
            </a:xfrm>
            <a:custGeom>
              <a:rect b="b" l="l" r="r" t="t"/>
              <a:pathLst>
                <a:path extrusionOk="0" h="22" w="25">
                  <a:moveTo>
                    <a:pt x="25"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75"/>
            <p:cNvSpPr/>
            <p:nvPr/>
          </p:nvSpPr>
          <p:spPr>
            <a:xfrm>
              <a:off x="2270743" y="2015949"/>
              <a:ext cx="353" cy="299"/>
            </a:xfrm>
            <a:custGeom>
              <a:rect b="b" l="l" r="r" t="t"/>
              <a:pathLst>
                <a:path extrusionOk="0" h="22" w="26">
                  <a:moveTo>
                    <a:pt x="25"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75"/>
            <p:cNvSpPr/>
            <p:nvPr/>
          </p:nvSpPr>
          <p:spPr>
            <a:xfrm>
              <a:off x="2270037" y="2015324"/>
              <a:ext cx="339" cy="353"/>
            </a:xfrm>
            <a:custGeom>
              <a:rect b="b" l="l" r="r" t="t"/>
              <a:pathLst>
                <a:path extrusionOk="0" h="26" w="25">
                  <a:moveTo>
                    <a:pt x="25"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75"/>
            <p:cNvSpPr/>
            <p:nvPr/>
          </p:nvSpPr>
          <p:spPr>
            <a:xfrm>
              <a:off x="2247172" y="2005684"/>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75"/>
            <p:cNvSpPr/>
            <p:nvPr/>
          </p:nvSpPr>
          <p:spPr>
            <a:xfrm>
              <a:off x="2267416" y="2013043"/>
              <a:ext cx="394" cy="353"/>
            </a:xfrm>
            <a:custGeom>
              <a:rect b="b" l="l" r="r" t="t"/>
              <a:pathLst>
                <a:path extrusionOk="0" h="26" w="29">
                  <a:moveTo>
                    <a:pt x="2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75"/>
            <p:cNvSpPr/>
            <p:nvPr/>
          </p:nvSpPr>
          <p:spPr>
            <a:xfrm>
              <a:off x="2247362" y="2005915"/>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75"/>
            <p:cNvSpPr/>
            <p:nvPr/>
          </p:nvSpPr>
          <p:spPr>
            <a:xfrm>
              <a:off x="2271028" y="2020511"/>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75"/>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75"/>
            <p:cNvSpPr/>
            <p:nvPr/>
          </p:nvSpPr>
          <p:spPr>
            <a:xfrm>
              <a:off x="2270987" y="2020986"/>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75"/>
            <p:cNvSpPr/>
            <p:nvPr/>
          </p:nvSpPr>
          <p:spPr>
            <a:xfrm>
              <a:off x="2271082" y="201998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75"/>
            <p:cNvSpPr/>
            <p:nvPr/>
          </p:nvSpPr>
          <p:spPr>
            <a:xfrm>
              <a:off x="2271313" y="2017890"/>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75"/>
            <p:cNvSpPr/>
            <p:nvPr/>
          </p:nvSpPr>
          <p:spPr>
            <a:xfrm>
              <a:off x="2270933" y="202146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75"/>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75"/>
            <p:cNvSpPr/>
            <p:nvPr/>
          </p:nvSpPr>
          <p:spPr>
            <a:xfrm>
              <a:off x="2271272" y="2018325"/>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75"/>
            <p:cNvSpPr/>
            <p:nvPr/>
          </p:nvSpPr>
          <p:spPr>
            <a:xfrm>
              <a:off x="2271123" y="2019370"/>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75"/>
            <p:cNvSpPr/>
            <p:nvPr/>
          </p:nvSpPr>
          <p:spPr>
            <a:xfrm>
              <a:off x="2270892" y="2021936"/>
              <a:ext cx="14" cy="149"/>
            </a:xfrm>
            <a:custGeom>
              <a:rect b="b" l="l" r="r" t="t"/>
              <a:pathLst>
                <a:path extrusionOk="0" h="11" w="1">
                  <a:moveTo>
                    <a:pt x="0"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75"/>
            <p:cNvSpPr/>
            <p:nvPr/>
          </p:nvSpPr>
          <p:spPr>
            <a:xfrm>
              <a:off x="2271177" y="2018800"/>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75"/>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75"/>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75"/>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75"/>
            <p:cNvSpPr/>
            <p:nvPr/>
          </p:nvSpPr>
          <p:spPr>
            <a:xfrm>
              <a:off x="2263044" y="206462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75"/>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75"/>
            <p:cNvSpPr/>
            <p:nvPr/>
          </p:nvSpPr>
          <p:spPr>
            <a:xfrm>
              <a:off x="2261103" y="2064380"/>
              <a:ext cx="434" cy="109"/>
            </a:xfrm>
            <a:custGeom>
              <a:rect b="b" l="l" r="r" t="t"/>
              <a:pathLst>
                <a:path extrusionOk="0" h="8" w="32">
                  <a:moveTo>
                    <a:pt x="0" y="1"/>
                  </a:moveTo>
                  <a:lnTo>
                    <a:pt x="3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75"/>
            <p:cNvSpPr/>
            <p:nvPr/>
          </p:nvSpPr>
          <p:spPr>
            <a:xfrm>
              <a:off x="2264904" y="2064054"/>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75"/>
            <p:cNvSpPr/>
            <p:nvPr/>
          </p:nvSpPr>
          <p:spPr>
            <a:xfrm>
              <a:off x="2264375" y="2064339"/>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75"/>
            <p:cNvSpPr/>
            <p:nvPr/>
          </p:nvSpPr>
          <p:spPr>
            <a:xfrm>
              <a:off x="2262243" y="2064570"/>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75"/>
            <p:cNvSpPr/>
            <p:nvPr/>
          </p:nvSpPr>
          <p:spPr>
            <a:xfrm>
              <a:off x="2263615" y="2064570"/>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75"/>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75"/>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75"/>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75"/>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75"/>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75"/>
            <p:cNvSpPr/>
            <p:nvPr/>
          </p:nvSpPr>
          <p:spPr>
            <a:xfrm>
              <a:off x="2344428" y="2155362"/>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75"/>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75"/>
            <p:cNvSpPr/>
            <p:nvPr/>
          </p:nvSpPr>
          <p:spPr>
            <a:xfrm>
              <a:off x="2276119" y="2212116"/>
              <a:ext cx="1059" cy="964"/>
            </a:xfrm>
            <a:custGeom>
              <a:rect b="b" l="l" r="r" t="t"/>
              <a:pathLst>
                <a:path extrusionOk="0" h="71" w="78">
                  <a:moveTo>
                    <a:pt x="77" y="0"/>
                  </a:moveTo>
                  <a:lnTo>
                    <a:pt x="0" y="7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75"/>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75"/>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75"/>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75"/>
            <p:cNvSpPr/>
            <p:nvPr/>
          </p:nvSpPr>
          <p:spPr>
            <a:xfrm>
              <a:off x="2276215" y="2216393"/>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75"/>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75"/>
            <p:cNvSpPr/>
            <p:nvPr/>
          </p:nvSpPr>
          <p:spPr>
            <a:xfrm>
              <a:off x="2281917" y="22487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75"/>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75"/>
            <p:cNvSpPr/>
            <p:nvPr/>
          </p:nvSpPr>
          <p:spPr>
            <a:xfrm>
              <a:off x="2275875" y="2215158"/>
              <a:ext cx="68" cy="109"/>
            </a:xfrm>
            <a:custGeom>
              <a:rect b="b" l="l" r="r" t="t"/>
              <a:pathLst>
                <a:path extrusionOk="0" h="8" w="5">
                  <a:moveTo>
                    <a:pt x="1"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75"/>
            <p:cNvSpPr/>
            <p:nvPr/>
          </p:nvSpPr>
          <p:spPr>
            <a:xfrm>
              <a:off x="2275780" y="221468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75"/>
            <p:cNvSpPr/>
            <p:nvPr/>
          </p:nvSpPr>
          <p:spPr>
            <a:xfrm>
              <a:off x="2276024" y="2215728"/>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75"/>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75"/>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75"/>
            <p:cNvSpPr/>
            <p:nvPr/>
          </p:nvSpPr>
          <p:spPr>
            <a:xfrm>
              <a:off x="2269222" y="2162721"/>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75"/>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75"/>
            <p:cNvSpPr/>
            <p:nvPr/>
          </p:nvSpPr>
          <p:spPr>
            <a:xfrm>
              <a:off x="2267851" y="2156693"/>
              <a:ext cx="720" cy="244"/>
            </a:xfrm>
            <a:custGeom>
              <a:rect b="b" l="l" r="r" t="t"/>
              <a:pathLst>
                <a:path extrusionOk="0" h="18" w="53">
                  <a:moveTo>
                    <a:pt x="53"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75"/>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75"/>
            <p:cNvSpPr/>
            <p:nvPr/>
          </p:nvSpPr>
          <p:spPr>
            <a:xfrm>
              <a:off x="2274164" y="2107447"/>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75"/>
            <p:cNvSpPr/>
            <p:nvPr/>
          </p:nvSpPr>
          <p:spPr>
            <a:xfrm>
              <a:off x="2273173" y="2107203"/>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75"/>
            <p:cNvSpPr/>
            <p:nvPr/>
          </p:nvSpPr>
          <p:spPr>
            <a:xfrm>
              <a:off x="2275739" y="2108058"/>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75"/>
            <p:cNvSpPr/>
            <p:nvPr/>
          </p:nvSpPr>
          <p:spPr>
            <a:xfrm>
              <a:off x="2274694" y="2107583"/>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75"/>
            <p:cNvSpPr/>
            <p:nvPr/>
          </p:nvSpPr>
          <p:spPr>
            <a:xfrm>
              <a:off x="2275210" y="2107828"/>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75"/>
            <p:cNvSpPr/>
            <p:nvPr/>
          </p:nvSpPr>
          <p:spPr>
            <a:xfrm>
              <a:off x="2273648" y="2107298"/>
              <a:ext cx="244" cy="68"/>
            </a:xfrm>
            <a:custGeom>
              <a:rect b="b" l="l" r="r" t="t"/>
              <a:pathLst>
                <a:path extrusionOk="0" h="5" w="18">
                  <a:moveTo>
                    <a:pt x="0"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75"/>
            <p:cNvSpPr/>
            <p:nvPr/>
          </p:nvSpPr>
          <p:spPr>
            <a:xfrm>
              <a:off x="2276310" y="210834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75"/>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75"/>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75"/>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75"/>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75"/>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75"/>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75"/>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75"/>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75"/>
            <p:cNvSpPr/>
            <p:nvPr/>
          </p:nvSpPr>
          <p:spPr>
            <a:xfrm>
              <a:off x="2270227" y="2064285"/>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75"/>
            <p:cNvSpPr/>
            <p:nvPr/>
          </p:nvSpPr>
          <p:spPr>
            <a:xfrm>
              <a:off x="2270227" y="2063579"/>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75"/>
            <p:cNvSpPr/>
            <p:nvPr/>
          </p:nvSpPr>
          <p:spPr>
            <a:xfrm>
              <a:off x="2264375" y="2076314"/>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75"/>
            <p:cNvSpPr/>
            <p:nvPr/>
          </p:nvSpPr>
          <p:spPr>
            <a:xfrm>
              <a:off x="2270227" y="206390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75"/>
            <p:cNvSpPr/>
            <p:nvPr/>
          </p:nvSpPr>
          <p:spPr>
            <a:xfrm>
              <a:off x="2265380" y="2075839"/>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75"/>
            <p:cNvSpPr/>
            <p:nvPr/>
          </p:nvSpPr>
          <p:spPr>
            <a:xfrm>
              <a:off x="2265190" y="207588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75"/>
            <p:cNvSpPr/>
            <p:nvPr/>
          </p:nvSpPr>
          <p:spPr>
            <a:xfrm>
              <a:off x="2263900" y="207659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75"/>
            <p:cNvSpPr/>
            <p:nvPr/>
          </p:nvSpPr>
          <p:spPr>
            <a:xfrm>
              <a:off x="2265000" y="207597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75"/>
            <p:cNvSpPr/>
            <p:nvPr/>
          </p:nvSpPr>
          <p:spPr>
            <a:xfrm>
              <a:off x="2264714" y="2076124"/>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75"/>
            <p:cNvSpPr/>
            <p:nvPr/>
          </p:nvSpPr>
          <p:spPr>
            <a:xfrm>
              <a:off x="2262949" y="2077210"/>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75"/>
            <p:cNvSpPr/>
            <p:nvPr/>
          </p:nvSpPr>
          <p:spPr>
            <a:xfrm>
              <a:off x="2270077" y="2062058"/>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75"/>
            <p:cNvSpPr/>
            <p:nvPr/>
          </p:nvSpPr>
          <p:spPr>
            <a:xfrm>
              <a:off x="2270132" y="206257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75"/>
            <p:cNvSpPr/>
            <p:nvPr/>
          </p:nvSpPr>
          <p:spPr>
            <a:xfrm>
              <a:off x="2263289" y="2076830"/>
              <a:ext cx="394" cy="258"/>
            </a:xfrm>
            <a:custGeom>
              <a:rect b="b" l="l" r="r" t="t"/>
              <a:pathLst>
                <a:path extrusionOk="0" h="19" w="29">
                  <a:moveTo>
                    <a:pt x="28"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75"/>
            <p:cNvSpPr/>
            <p:nvPr/>
          </p:nvSpPr>
          <p:spPr>
            <a:xfrm>
              <a:off x="2270173" y="20631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75"/>
            <p:cNvSpPr/>
            <p:nvPr/>
          </p:nvSpPr>
          <p:spPr>
            <a:xfrm>
              <a:off x="2334109" y="212622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75"/>
            <p:cNvSpPr/>
            <p:nvPr/>
          </p:nvSpPr>
          <p:spPr>
            <a:xfrm>
              <a:off x="2334204" y="212607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75"/>
            <p:cNvSpPr/>
            <p:nvPr/>
          </p:nvSpPr>
          <p:spPr>
            <a:xfrm>
              <a:off x="2334150" y="21261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75"/>
            <p:cNvSpPr/>
            <p:nvPr/>
          </p:nvSpPr>
          <p:spPr>
            <a:xfrm>
              <a:off x="2334204" y="212603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75"/>
            <p:cNvSpPr/>
            <p:nvPr/>
          </p:nvSpPr>
          <p:spPr>
            <a:xfrm>
              <a:off x="2334055" y="212632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75"/>
            <p:cNvSpPr/>
            <p:nvPr/>
          </p:nvSpPr>
          <p:spPr>
            <a:xfrm>
              <a:off x="2334109" y="212626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75"/>
            <p:cNvSpPr/>
            <p:nvPr/>
          </p:nvSpPr>
          <p:spPr>
            <a:xfrm>
              <a:off x="2336580" y="2124365"/>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75"/>
            <p:cNvSpPr/>
            <p:nvPr/>
          </p:nvSpPr>
          <p:spPr>
            <a:xfrm>
              <a:off x="2304306" y="21297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75"/>
            <p:cNvSpPr/>
            <p:nvPr/>
          </p:nvSpPr>
          <p:spPr>
            <a:xfrm>
              <a:off x="2337245" y="212398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75"/>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75"/>
            <p:cNvSpPr/>
            <p:nvPr/>
          </p:nvSpPr>
          <p:spPr>
            <a:xfrm>
              <a:off x="2304687" y="2129782"/>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75"/>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75"/>
            <p:cNvSpPr/>
            <p:nvPr/>
          </p:nvSpPr>
          <p:spPr>
            <a:xfrm>
              <a:off x="2336241" y="2124555"/>
              <a:ext cx="258" cy="109"/>
            </a:xfrm>
            <a:custGeom>
              <a:rect b="b" l="l" r="r" t="t"/>
              <a:pathLst>
                <a:path extrusionOk="0" h="8" w="19">
                  <a:moveTo>
                    <a:pt x="1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75"/>
            <p:cNvSpPr/>
            <p:nvPr/>
          </p:nvSpPr>
          <p:spPr>
            <a:xfrm>
              <a:off x="2336010" y="2124704"/>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75"/>
            <p:cNvSpPr/>
            <p:nvPr/>
          </p:nvSpPr>
          <p:spPr>
            <a:xfrm>
              <a:off x="2335725" y="2124895"/>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75"/>
            <p:cNvSpPr/>
            <p:nvPr/>
          </p:nvSpPr>
          <p:spPr>
            <a:xfrm>
              <a:off x="2341237" y="2121989"/>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75"/>
            <p:cNvSpPr/>
            <p:nvPr/>
          </p:nvSpPr>
          <p:spPr>
            <a:xfrm>
              <a:off x="2336865" y="2124229"/>
              <a:ext cx="299" cy="109"/>
            </a:xfrm>
            <a:custGeom>
              <a:rect b="b" l="l" r="r" t="t"/>
              <a:pathLst>
                <a:path extrusionOk="0" h="8" w="22">
                  <a:moveTo>
                    <a:pt x="2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75"/>
            <p:cNvSpPr/>
            <p:nvPr/>
          </p:nvSpPr>
          <p:spPr>
            <a:xfrm>
              <a:off x="2339472" y="2122844"/>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75"/>
            <p:cNvSpPr/>
            <p:nvPr/>
          </p:nvSpPr>
          <p:spPr>
            <a:xfrm>
              <a:off x="2301876" y="2129457"/>
              <a:ext cx="679" cy="109"/>
            </a:xfrm>
            <a:custGeom>
              <a:rect b="b" l="l" r="r" t="t"/>
              <a:pathLst>
                <a:path extrusionOk="0" h="8" w="50">
                  <a:moveTo>
                    <a:pt x="1" y="0"/>
                  </a:moveTo>
                  <a:lnTo>
                    <a:pt x="5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75"/>
            <p:cNvSpPr/>
            <p:nvPr/>
          </p:nvSpPr>
          <p:spPr>
            <a:xfrm>
              <a:off x="2340572" y="2122274"/>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75"/>
            <p:cNvSpPr/>
            <p:nvPr/>
          </p:nvSpPr>
          <p:spPr>
            <a:xfrm>
              <a:off x="2334340" y="2125886"/>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75"/>
            <p:cNvSpPr/>
            <p:nvPr/>
          </p:nvSpPr>
          <p:spPr>
            <a:xfrm>
              <a:off x="2338956" y="2123129"/>
              <a:ext cx="394" cy="163"/>
            </a:xfrm>
            <a:custGeom>
              <a:rect b="b" l="l" r="r" t="t"/>
              <a:pathLst>
                <a:path extrusionOk="0" h="12" w="29">
                  <a:moveTo>
                    <a:pt x="28"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75"/>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75"/>
            <p:cNvSpPr/>
            <p:nvPr/>
          </p:nvSpPr>
          <p:spPr>
            <a:xfrm>
              <a:off x="2338481" y="2123374"/>
              <a:ext cx="339" cy="149"/>
            </a:xfrm>
            <a:custGeom>
              <a:rect b="b" l="l" r="r" t="t"/>
              <a:pathLst>
                <a:path extrusionOk="0" h="11" w="25">
                  <a:moveTo>
                    <a:pt x="25"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75"/>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75"/>
            <p:cNvSpPr/>
            <p:nvPr/>
          </p:nvSpPr>
          <p:spPr>
            <a:xfrm>
              <a:off x="2302691" y="2129592"/>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75"/>
            <p:cNvSpPr/>
            <p:nvPr/>
          </p:nvSpPr>
          <p:spPr>
            <a:xfrm>
              <a:off x="2334245" y="2125981"/>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75"/>
            <p:cNvSpPr/>
            <p:nvPr/>
          </p:nvSpPr>
          <p:spPr>
            <a:xfrm>
              <a:off x="2334489" y="212575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75"/>
            <p:cNvSpPr/>
            <p:nvPr/>
          </p:nvSpPr>
          <p:spPr>
            <a:xfrm>
              <a:off x="2303302" y="2129647"/>
              <a:ext cx="394" cy="54"/>
            </a:xfrm>
            <a:custGeom>
              <a:rect b="b" l="l" r="r" t="t"/>
              <a:pathLst>
                <a:path extrusionOk="0" h="4" w="29">
                  <a:moveTo>
                    <a:pt x="29"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75"/>
            <p:cNvSpPr/>
            <p:nvPr/>
          </p:nvSpPr>
          <p:spPr>
            <a:xfrm>
              <a:off x="2333294" y="212645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75"/>
            <p:cNvSpPr/>
            <p:nvPr/>
          </p:nvSpPr>
          <p:spPr>
            <a:xfrm>
              <a:off x="2334394" y="212584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75"/>
            <p:cNvSpPr/>
            <p:nvPr/>
          </p:nvSpPr>
          <p:spPr>
            <a:xfrm>
              <a:off x="2340002" y="2122559"/>
              <a:ext cx="489" cy="258"/>
            </a:xfrm>
            <a:custGeom>
              <a:rect b="b" l="l" r="r" t="t"/>
              <a:pathLst>
                <a:path extrusionOk="0" h="19" w="36">
                  <a:moveTo>
                    <a:pt x="35"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75"/>
            <p:cNvSpPr/>
            <p:nvPr/>
          </p:nvSpPr>
          <p:spPr>
            <a:xfrm>
              <a:off x="2334530" y="212565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75"/>
            <p:cNvSpPr/>
            <p:nvPr/>
          </p:nvSpPr>
          <p:spPr>
            <a:xfrm>
              <a:off x="2305202" y="2129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75"/>
            <p:cNvSpPr/>
            <p:nvPr/>
          </p:nvSpPr>
          <p:spPr>
            <a:xfrm>
              <a:off x="2335100" y="2125275"/>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75"/>
            <p:cNvSpPr/>
            <p:nvPr/>
          </p:nvSpPr>
          <p:spPr>
            <a:xfrm>
              <a:off x="2334964" y="212537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75"/>
            <p:cNvSpPr/>
            <p:nvPr/>
          </p:nvSpPr>
          <p:spPr>
            <a:xfrm>
              <a:off x="2335535" y="2124990"/>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75"/>
            <p:cNvSpPr/>
            <p:nvPr/>
          </p:nvSpPr>
          <p:spPr>
            <a:xfrm>
              <a:off x="2338046" y="2123605"/>
              <a:ext cx="299" cy="163"/>
            </a:xfrm>
            <a:custGeom>
              <a:rect b="b" l="l" r="r" t="t"/>
              <a:pathLst>
                <a:path extrusionOk="0" h="12" w="22">
                  <a:moveTo>
                    <a:pt x="2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75"/>
            <p:cNvSpPr/>
            <p:nvPr/>
          </p:nvSpPr>
          <p:spPr>
            <a:xfrm>
              <a:off x="2303831" y="2129742"/>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75"/>
            <p:cNvSpPr/>
            <p:nvPr/>
          </p:nvSpPr>
          <p:spPr>
            <a:xfrm>
              <a:off x="2335290" y="2125125"/>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75"/>
            <p:cNvSpPr/>
            <p:nvPr/>
          </p:nvSpPr>
          <p:spPr>
            <a:xfrm>
              <a:off x="2334679" y="212556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75"/>
            <p:cNvSpPr/>
            <p:nvPr/>
          </p:nvSpPr>
          <p:spPr>
            <a:xfrm>
              <a:off x="2337626" y="212379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75"/>
            <p:cNvSpPr/>
            <p:nvPr/>
          </p:nvSpPr>
          <p:spPr>
            <a:xfrm>
              <a:off x="2334815" y="212546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75"/>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75"/>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75"/>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75"/>
            <p:cNvSpPr/>
            <p:nvPr/>
          </p:nvSpPr>
          <p:spPr>
            <a:xfrm>
              <a:off x="2292942" y="2120903"/>
              <a:ext cx="68" cy="149"/>
            </a:xfrm>
            <a:custGeom>
              <a:rect b="b" l="l" r="r" t="t"/>
              <a:pathLst>
                <a:path extrusionOk="0" h="11" w="5">
                  <a:moveTo>
                    <a:pt x="4"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75"/>
            <p:cNvSpPr/>
            <p:nvPr/>
          </p:nvSpPr>
          <p:spPr>
            <a:xfrm>
              <a:off x="2292711" y="2120183"/>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75"/>
            <p:cNvSpPr/>
            <p:nvPr/>
          </p:nvSpPr>
          <p:spPr>
            <a:xfrm>
              <a:off x="2293376" y="21224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75"/>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75"/>
            <p:cNvSpPr/>
            <p:nvPr/>
          </p:nvSpPr>
          <p:spPr>
            <a:xfrm>
              <a:off x="2293281" y="212204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75"/>
            <p:cNvSpPr/>
            <p:nvPr/>
          </p:nvSpPr>
          <p:spPr>
            <a:xfrm>
              <a:off x="2287769" y="2147800"/>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75"/>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75"/>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75"/>
            <p:cNvSpPr/>
            <p:nvPr/>
          </p:nvSpPr>
          <p:spPr>
            <a:xfrm>
              <a:off x="2288760" y="2148709"/>
              <a:ext cx="299" cy="299"/>
            </a:xfrm>
            <a:custGeom>
              <a:rect b="b" l="l" r="r" t="t"/>
              <a:pathLst>
                <a:path extrusionOk="0" h="22" w="22">
                  <a:moveTo>
                    <a:pt x="22"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75"/>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75"/>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75"/>
            <p:cNvSpPr/>
            <p:nvPr/>
          </p:nvSpPr>
          <p:spPr>
            <a:xfrm>
              <a:off x="2293227" y="2151126"/>
              <a:ext cx="638" cy="204"/>
            </a:xfrm>
            <a:custGeom>
              <a:rect b="b" l="l" r="r" t="t"/>
              <a:pathLst>
                <a:path extrusionOk="0" h="15" w="47">
                  <a:moveTo>
                    <a:pt x="46"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75"/>
            <p:cNvSpPr/>
            <p:nvPr/>
          </p:nvSpPr>
          <p:spPr>
            <a:xfrm>
              <a:off x="2296703" y="215080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75"/>
            <p:cNvSpPr/>
            <p:nvPr/>
          </p:nvSpPr>
          <p:spPr>
            <a:xfrm>
              <a:off x="2289195" y="2149130"/>
              <a:ext cx="489" cy="394"/>
            </a:xfrm>
            <a:custGeom>
              <a:rect b="b" l="l" r="r" t="t"/>
              <a:pathLst>
                <a:path extrusionOk="0" h="29" w="36">
                  <a:moveTo>
                    <a:pt x="35"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75"/>
            <p:cNvSpPr/>
            <p:nvPr/>
          </p:nvSpPr>
          <p:spPr>
            <a:xfrm>
              <a:off x="2297273" y="215089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75"/>
            <p:cNvSpPr/>
            <p:nvPr/>
          </p:nvSpPr>
          <p:spPr>
            <a:xfrm>
              <a:off x="2293987" y="2150936"/>
              <a:ext cx="543" cy="163"/>
            </a:xfrm>
            <a:custGeom>
              <a:rect b="b" l="l" r="r" t="t"/>
              <a:pathLst>
                <a:path extrusionOk="0" h="12" w="40">
                  <a:moveTo>
                    <a:pt x="39"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75"/>
            <p:cNvSpPr/>
            <p:nvPr/>
          </p:nvSpPr>
          <p:spPr>
            <a:xfrm>
              <a:off x="2306913" y="2152701"/>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75"/>
            <p:cNvSpPr/>
            <p:nvPr/>
          </p:nvSpPr>
          <p:spPr>
            <a:xfrm>
              <a:off x="2307293" y="2153081"/>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75"/>
            <p:cNvSpPr/>
            <p:nvPr/>
          </p:nvSpPr>
          <p:spPr>
            <a:xfrm>
              <a:off x="2305352" y="2151126"/>
              <a:ext cx="530" cy="543"/>
            </a:xfrm>
            <a:custGeom>
              <a:rect b="b" l="l" r="r" t="t"/>
              <a:pathLst>
                <a:path extrusionOk="0" h="40" w="39">
                  <a:moveTo>
                    <a:pt x="0" y="1"/>
                  </a:moveTo>
                  <a:lnTo>
                    <a:pt x="39"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75"/>
            <p:cNvSpPr/>
            <p:nvPr/>
          </p:nvSpPr>
          <p:spPr>
            <a:xfrm>
              <a:off x="2305922" y="2151697"/>
              <a:ext cx="434" cy="448"/>
            </a:xfrm>
            <a:custGeom>
              <a:rect b="b" l="l" r="r" t="t"/>
              <a:pathLst>
                <a:path extrusionOk="0" h="33" w="32">
                  <a:moveTo>
                    <a:pt x="0" y="1"/>
                  </a:moveTo>
                  <a:lnTo>
                    <a:pt x="3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75"/>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75"/>
            <p:cNvSpPr/>
            <p:nvPr/>
          </p:nvSpPr>
          <p:spPr>
            <a:xfrm>
              <a:off x="2306492" y="2152267"/>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75"/>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75"/>
            <p:cNvSpPr/>
            <p:nvPr/>
          </p:nvSpPr>
          <p:spPr>
            <a:xfrm>
              <a:off x="2304727" y="2150610"/>
              <a:ext cx="489" cy="434"/>
            </a:xfrm>
            <a:custGeom>
              <a:rect b="b" l="l" r="r" t="t"/>
              <a:pathLst>
                <a:path extrusionOk="0" h="32" w="36">
                  <a:moveTo>
                    <a:pt x="1" y="0"/>
                  </a:moveTo>
                  <a:lnTo>
                    <a:pt x="36"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75"/>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75"/>
            <p:cNvSpPr/>
            <p:nvPr/>
          </p:nvSpPr>
          <p:spPr>
            <a:xfrm>
              <a:off x="2291951" y="2116436"/>
              <a:ext cx="14" cy="0"/>
            </a:xfrm>
            <a:custGeom>
              <a:rect b="b" l="l" r="r" t="t"/>
              <a:pathLst>
                <a:path extrusionOk="0" h="0"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75"/>
            <p:cNvSpPr/>
            <p:nvPr/>
          </p:nvSpPr>
          <p:spPr>
            <a:xfrm>
              <a:off x="229256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75"/>
            <p:cNvSpPr/>
            <p:nvPr/>
          </p:nvSpPr>
          <p:spPr>
            <a:xfrm>
              <a:off x="2291095" y="211647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75"/>
            <p:cNvSpPr/>
            <p:nvPr/>
          </p:nvSpPr>
          <p:spPr>
            <a:xfrm>
              <a:off x="229313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75"/>
            <p:cNvSpPr/>
            <p:nvPr/>
          </p:nvSpPr>
          <p:spPr>
            <a:xfrm>
              <a:off x="2291326" y="211647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75"/>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75"/>
            <p:cNvSpPr/>
            <p:nvPr/>
          </p:nvSpPr>
          <p:spPr>
            <a:xfrm>
              <a:off x="258574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75"/>
            <p:cNvSpPr/>
            <p:nvPr/>
          </p:nvSpPr>
          <p:spPr>
            <a:xfrm>
              <a:off x="2587696" y="173436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75"/>
            <p:cNvSpPr/>
            <p:nvPr/>
          </p:nvSpPr>
          <p:spPr>
            <a:xfrm>
              <a:off x="2588782" y="1734365"/>
              <a:ext cx="489" cy="14"/>
            </a:xfrm>
            <a:custGeom>
              <a:rect b="b" l="l" r="r" t="t"/>
              <a:pathLst>
                <a:path extrusionOk="0" h="1" w="36">
                  <a:moveTo>
                    <a:pt x="1" y="0"/>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75"/>
            <p:cNvSpPr/>
            <p:nvPr/>
          </p:nvSpPr>
          <p:spPr>
            <a:xfrm>
              <a:off x="2587221" y="1734365"/>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75"/>
            <p:cNvSpPr/>
            <p:nvPr/>
          </p:nvSpPr>
          <p:spPr>
            <a:xfrm>
              <a:off x="2586786" y="173427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75"/>
            <p:cNvSpPr/>
            <p:nvPr/>
          </p:nvSpPr>
          <p:spPr>
            <a:xfrm>
              <a:off x="2588646" y="173436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75"/>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75"/>
            <p:cNvSpPr/>
            <p:nvPr/>
          </p:nvSpPr>
          <p:spPr>
            <a:xfrm>
              <a:off x="258612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75"/>
            <p:cNvSpPr/>
            <p:nvPr/>
          </p:nvSpPr>
          <p:spPr>
            <a:xfrm>
              <a:off x="2585075" y="1734080"/>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75"/>
            <p:cNvSpPr/>
            <p:nvPr/>
          </p:nvSpPr>
          <p:spPr>
            <a:xfrm>
              <a:off x="2553752" y="174913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75"/>
            <p:cNvSpPr/>
            <p:nvPr/>
          </p:nvSpPr>
          <p:spPr>
            <a:xfrm>
              <a:off x="2553997" y="1748716"/>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75"/>
            <p:cNvSpPr/>
            <p:nvPr/>
          </p:nvSpPr>
          <p:spPr>
            <a:xfrm>
              <a:off x="2555612" y="1746720"/>
              <a:ext cx="244" cy="204"/>
            </a:xfrm>
            <a:custGeom>
              <a:rect b="b" l="l" r="r" t="t"/>
              <a:pathLst>
                <a:path extrusionOk="0" h="15" w="18">
                  <a:moveTo>
                    <a:pt x="18"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75"/>
            <p:cNvSpPr/>
            <p:nvPr/>
          </p:nvSpPr>
          <p:spPr>
            <a:xfrm>
              <a:off x="2554893" y="1747426"/>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75"/>
            <p:cNvSpPr/>
            <p:nvPr/>
          </p:nvSpPr>
          <p:spPr>
            <a:xfrm>
              <a:off x="2554187" y="1748377"/>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75"/>
            <p:cNvSpPr/>
            <p:nvPr/>
          </p:nvSpPr>
          <p:spPr>
            <a:xfrm>
              <a:off x="2555368" y="1746951"/>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75"/>
            <p:cNvSpPr/>
            <p:nvPr/>
          </p:nvSpPr>
          <p:spPr>
            <a:xfrm>
              <a:off x="2554417" y="17479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75"/>
            <p:cNvSpPr/>
            <p:nvPr/>
          </p:nvSpPr>
          <p:spPr>
            <a:xfrm>
              <a:off x="2553616" y="1749572"/>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75"/>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75"/>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75"/>
            <p:cNvSpPr/>
            <p:nvPr/>
          </p:nvSpPr>
          <p:spPr>
            <a:xfrm>
              <a:off x="2553087" y="1753143"/>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75"/>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75"/>
            <p:cNvSpPr/>
            <p:nvPr/>
          </p:nvSpPr>
          <p:spPr>
            <a:xfrm>
              <a:off x="2555137" y="1747196"/>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75"/>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75"/>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75"/>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75"/>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75"/>
            <p:cNvSpPr/>
            <p:nvPr/>
          </p:nvSpPr>
          <p:spPr>
            <a:xfrm>
              <a:off x="2554662" y="1747712"/>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75"/>
            <p:cNvSpPr/>
            <p:nvPr/>
          </p:nvSpPr>
          <p:spPr>
            <a:xfrm>
              <a:off x="2572014" y="1722675"/>
              <a:ext cx="109" cy="190"/>
            </a:xfrm>
            <a:custGeom>
              <a:rect b="b" l="l" r="r" t="t"/>
              <a:pathLst>
                <a:path extrusionOk="0" h="14"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75"/>
            <p:cNvSpPr/>
            <p:nvPr/>
          </p:nvSpPr>
          <p:spPr>
            <a:xfrm>
              <a:off x="2572489" y="172161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75"/>
            <p:cNvSpPr/>
            <p:nvPr/>
          </p:nvSpPr>
          <p:spPr>
            <a:xfrm>
              <a:off x="2572299" y="1722050"/>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75"/>
            <p:cNvSpPr/>
            <p:nvPr/>
          </p:nvSpPr>
          <p:spPr>
            <a:xfrm>
              <a:off x="2571824" y="1723001"/>
              <a:ext cx="109" cy="204"/>
            </a:xfrm>
            <a:custGeom>
              <a:rect b="b" l="l" r="r" t="t"/>
              <a:pathLst>
                <a:path extrusionOk="0" h="15" w="8">
                  <a:moveTo>
                    <a:pt x="0" y="15"/>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75"/>
            <p:cNvSpPr/>
            <p:nvPr/>
          </p:nvSpPr>
          <p:spPr>
            <a:xfrm>
              <a:off x="2572394" y="17218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75"/>
            <p:cNvSpPr/>
            <p:nvPr/>
          </p:nvSpPr>
          <p:spPr>
            <a:xfrm>
              <a:off x="2572150" y="1722335"/>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75"/>
            <p:cNvSpPr/>
            <p:nvPr/>
          </p:nvSpPr>
          <p:spPr>
            <a:xfrm>
              <a:off x="2570914" y="1724671"/>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75"/>
            <p:cNvSpPr/>
            <p:nvPr/>
          </p:nvSpPr>
          <p:spPr>
            <a:xfrm>
              <a:off x="2570588" y="1725187"/>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75"/>
            <p:cNvSpPr/>
            <p:nvPr/>
          </p:nvSpPr>
          <p:spPr>
            <a:xfrm>
              <a:off x="2571634" y="172338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75"/>
            <p:cNvSpPr/>
            <p:nvPr/>
          </p:nvSpPr>
          <p:spPr>
            <a:xfrm>
              <a:off x="2571159" y="1724195"/>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75"/>
            <p:cNvSpPr/>
            <p:nvPr/>
          </p:nvSpPr>
          <p:spPr>
            <a:xfrm>
              <a:off x="2571389" y="1723761"/>
              <a:ext cx="163" cy="258"/>
            </a:xfrm>
            <a:custGeom>
              <a:rect b="b" l="l" r="r" t="t"/>
              <a:pathLst>
                <a:path extrusionOk="0" h="19" w="12">
                  <a:moveTo>
                    <a:pt x="1"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75"/>
            <p:cNvSpPr/>
            <p:nvPr/>
          </p:nvSpPr>
          <p:spPr>
            <a:xfrm>
              <a:off x="2572679" y="172114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75"/>
            <p:cNvSpPr/>
            <p:nvPr/>
          </p:nvSpPr>
          <p:spPr>
            <a:xfrm>
              <a:off x="2572584" y="172142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75"/>
            <p:cNvSpPr/>
            <p:nvPr/>
          </p:nvSpPr>
          <p:spPr>
            <a:xfrm>
              <a:off x="2572625" y="1721235"/>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75"/>
            <p:cNvSpPr/>
            <p:nvPr/>
          </p:nvSpPr>
          <p:spPr>
            <a:xfrm>
              <a:off x="2604994" y="1750237"/>
              <a:ext cx="14" cy="149"/>
            </a:xfrm>
            <a:custGeom>
              <a:rect b="b" l="l" r="r" t="t"/>
              <a:pathLst>
                <a:path extrusionOk="0" h="11"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75"/>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75"/>
            <p:cNvSpPr/>
            <p:nvPr/>
          </p:nvSpPr>
          <p:spPr>
            <a:xfrm>
              <a:off x="2605048" y="1750807"/>
              <a:ext cx="54" cy="244"/>
            </a:xfrm>
            <a:custGeom>
              <a:rect b="b" l="l" r="r" t="t"/>
              <a:pathLst>
                <a:path extrusionOk="0" h="18" w="4">
                  <a:moveTo>
                    <a:pt x="0" y="1"/>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75"/>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75"/>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75"/>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75"/>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75"/>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75"/>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75"/>
            <p:cNvSpPr/>
            <p:nvPr/>
          </p:nvSpPr>
          <p:spPr>
            <a:xfrm>
              <a:off x="2376321" y="1716673"/>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75"/>
            <p:cNvSpPr/>
            <p:nvPr/>
          </p:nvSpPr>
          <p:spPr>
            <a:xfrm>
              <a:off x="2377122" y="1716728"/>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75"/>
            <p:cNvSpPr/>
            <p:nvPr/>
          </p:nvSpPr>
          <p:spPr>
            <a:xfrm>
              <a:off x="2378833" y="1717013"/>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75"/>
            <p:cNvSpPr/>
            <p:nvPr/>
          </p:nvSpPr>
          <p:spPr>
            <a:xfrm>
              <a:off x="2377937" y="1716864"/>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75"/>
            <p:cNvSpPr/>
            <p:nvPr/>
          </p:nvSpPr>
          <p:spPr>
            <a:xfrm>
              <a:off x="2375561" y="1716633"/>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75"/>
            <p:cNvSpPr/>
            <p:nvPr/>
          </p:nvSpPr>
          <p:spPr>
            <a:xfrm>
              <a:off x="2379784" y="1717203"/>
              <a:ext cx="299" cy="54"/>
            </a:xfrm>
            <a:custGeom>
              <a:rect b="b" l="l" r="r" t="t"/>
              <a:pathLst>
                <a:path extrusionOk="0" h="4" w="22">
                  <a:moveTo>
                    <a:pt x="22"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75"/>
            <p:cNvSpPr/>
            <p:nvPr/>
          </p:nvSpPr>
          <p:spPr>
            <a:xfrm>
              <a:off x="2368134" y="1717773"/>
              <a:ext cx="828" cy="149"/>
            </a:xfrm>
            <a:custGeom>
              <a:rect b="b" l="l" r="r" t="t"/>
              <a:pathLst>
                <a:path extrusionOk="0" h="11" w="61">
                  <a:moveTo>
                    <a:pt x="1" y="11"/>
                  </a:move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75"/>
            <p:cNvSpPr/>
            <p:nvPr/>
          </p:nvSpPr>
          <p:spPr>
            <a:xfrm>
              <a:off x="2374896" y="171663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75"/>
            <p:cNvSpPr/>
            <p:nvPr/>
          </p:nvSpPr>
          <p:spPr>
            <a:xfrm>
              <a:off x="2369234" y="1717488"/>
              <a:ext cx="964" cy="244"/>
            </a:xfrm>
            <a:custGeom>
              <a:rect b="b" l="l" r="r" t="t"/>
              <a:pathLst>
                <a:path extrusionOk="0" h="18" w="71">
                  <a:moveTo>
                    <a:pt x="0" y="18"/>
                  </a:moveTo>
                  <a:lnTo>
                    <a:pt x="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75"/>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75"/>
            <p:cNvSpPr/>
            <p:nvPr/>
          </p:nvSpPr>
          <p:spPr>
            <a:xfrm>
              <a:off x="2374611" y="1725051"/>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75"/>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75"/>
            <p:cNvSpPr/>
            <p:nvPr/>
          </p:nvSpPr>
          <p:spPr>
            <a:xfrm>
              <a:off x="2374461" y="1724901"/>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75"/>
            <p:cNvSpPr/>
            <p:nvPr/>
          </p:nvSpPr>
          <p:spPr>
            <a:xfrm>
              <a:off x="2374896" y="1725377"/>
              <a:ext cx="149" cy="258"/>
            </a:xfrm>
            <a:custGeom>
              <a:rect b="b" l="l" r="r" t="t"/>
              <a:pathLst>
                <a:path extrusionOk="0" h="19" w="11">
                  <a:moveTo>
                    <a:pt x="1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75"/>
            <p:cNvSpPr/>
            <p:nvPr/>
          </p:nvSpPr>
          <p:spPr>
            <a:xfrm>
              <a:off x="2374746" y="1725187"/>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75"/>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75"/>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75"/>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75"/>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75"/>
            <p:cNvSpPr/>
            <p:nvPr/>
          </p:nvSpPr>
          <p:spPr>
            <a:xfrm>
              <a:off x="2376702" y="1727617"/>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75"/>
            <p:cNvSpPr/>
            <p:nvPr/>
          </p:nvSpPr>
          <p:spPr>
            <a:xfrm>
              <a:off x="2377177" y="1727753"/>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75"/>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75"/>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75"/>
            <p:cNvSpPr/>
            <p:nvPr/>
          </p:nvSpPr>
          <p:spPr>
            <a:xfrm>
              <a:off x="2377937" y="172832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75"/>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75"/>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75"/>
            <p:cNvSpPr/>
            <p:nvPr/>
          </p:nvSpPr>
          <p:spPr>
            <a:xfrm>
              <a:off x="2389668" y="171268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75"/>
            <p:cNvSpPr/>
            <p:nvPr/>
          </p:nvSpPr>
          <p:spPr>
            <a:xfrm>
              <a:off x="2389953" y="1712111"/>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75"/>
            <p:cNvSpPr/>
            <p:nvPr/>
          </p:nvSpPr>
          <p:spPr>
            <a:xfrm>
              <a:off x="2389532" y="1713021"/>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75"/>
            <p:cNvSpPr/>
            <p:nvPr/>
          </p:nvSpPr>
          <p:spPr>
            <a:xfrm>
              <a:off x="2389573" y="1712872"/>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75"/>
            <p:cNvSpPr/>
            <p:nvPr/>
          </p:nvSpPr>
          <p:spPr>
            <a:xfrm>
              <a:off x="2389763" y="1712397"/>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75"/>
            <p:cNvSpPr/>
            <p:nvPr/>
          </p:nvSpPr>
          <p:spPr>
            <a:xfrm>
              <a:off x="2389478" y="1713116"/>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75"/>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75"/>
            <p:cNvSpPr/>
            <p:nvPr/>
          </p:nvSpPr>
          <p:spPr>
            <a:xfrm>
              <a:off x="2381114" y="1715248"/>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75"/>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75"/>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75"/>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75"/>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75"/>
            <p:cNvSpPr/>
            <p:nvPr/>
          </p:nvSpPr>
          <p:spPr>
            <a:xfrm>
              <a:off x="2403748" y="1738262"/>
              <a:ext cx="339" cy="244"/>
            </a:xfrm>
            <a:custGeom>
              <a:rect b="b" l="l" r="r" t="t"/>
              <a:pathLst>
                <a:path extrusionOk="0" h="18" w="25">
                  <a:moveTo>
                    <a:pt x="25"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75"/>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75"/>
            <p:cNvSpPr/>
            <p:nvPr/>
          </p:nvSpPr>
          <p:spPr>
            <a:xfrm>
              <a:off x="2403273" y="1737922"/>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75"/>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75"/>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75"/>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75"/>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75"/>
            <p:cNvSpPr/>
            <p:nvPr/>
          </p:nvSpPr>
          <p:spPr>
            <a:xfrm>
              <a:off x="2402933" y="1737596"/>
              <a:ext cx="258" cy="204"/>
            </a:xfrm>
            <a:custGeom>
              <a:rect b="b" l="l" r="r" t="t"/>
              <a:pathLst>
                <a:path extrusionOk="0" h="15" w="19">
                  <a:moveTo>
                    <a:pt x="18"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75"/>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75"/>
            <p:cNvSpPr/>
            <p:nvPr/>
          </p:nvSpPr>
          <p:spPr>
            <a:xfrm>
              <a:off x="2380069" y="1732695"/>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75"/>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75"/>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75"/>
            <p:cNvSpPr/>
            <p:nvPr/>
          </p:nvSpPr>
          <p:spPr>
            <a:xfrm>
              <a:off x="2404264" y="1738588"/>
              <a:ext cx="543" cy="353"/>
            </a:xfrm>
            <a:custGeom>
              <a:rect b="b" l="l" r="r" t="t"/>
              <a:pathLst>
                <a:path extrusionOk="0" h="26" w="40">
                  <a:moveTo>
                    <a:pt x="3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75"/>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75"/>
            <p:cNvSpPr/>
            <p:nvPr/>
          </p:nvSpPr>
          <p:spPr>
            <a:xfrm>
              <a:off x="2405364" y="1714447"/>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75"/>
            <p:cNvSpPr/>
            <p:nvPr/>
          </p:nvSpPr>
          <p:spPr>
            <a:xfrm>
              <a:off x="2400612" y="171729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75"/>
            <p:cNvSpPr/>
            <p:nvPr/>
          </p:nvSpPr>
          <p:spPr>
            <a:xfrm>
              <a:off x="2403884" y="1715153"/>
              <a:ext cx="299" cy="109"/>
            </a:xfrm>
            <a:custGeom>
              <a:rect b="b" l="l" r="r" t="t"/>
              <a:pathLst>
                <a:path extrusionOk="0" h="8" w="22">
                  <a:moveTo>
                    <a:pt x="1" y="8"/>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75"/>
            <p:cNvSpPr/>
            <p:nvPr/>
          </p:nvSpPr>
          <p:spPr>
            <a:xfrm>
              <a:off x="2404603" y="1714868"/>
              <a:ext cx="299" cy="109"/>
            </a:xfrm>
            <a:custGeom>
              <a:rect b="b" l="l" r="r" t="t"/>
              <a:pathLst>
                <a:path extrusionOk="0" h="8" w="22">
                  <a:moveTo>
                    <a:pt x="0" y="8"/>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75"/>
            <p:cNvSpPr/>
            <p:nvPr/>
          </p:nvSpPr>
          <p:spPr>
            <a:xfrm>
              <a:off x="2403504" y="1715302"/>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75"/>
            <p:cNvSpPr/>
            <p:nvPr/>
          </p:nvSpPr>
          <p:spPr>
            <a:xfrm>
              <a:off x="2404929" y="1714637"/>
              <a:ext cx="353" cy="204"/>
            </a:xfrm>
            <a:custGeom>
              <a:rect b="b" l="l" r="r" t="t"/>
              <a:pathLst>
                <a:path extrusionOk="0" h="15" w="26">
                  <a:moveTo>
                    <a:pt x="1" y="1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75"/>
            <p:cNvSpPr/>
            <p:nvPr/>
          </p:nvSpPr>
          <p:spPr>
            <a:xfrm>
              <a:off x="2404223" y="1715017"/>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75"/>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75"/>
            <p:cNvSpPr/>
            <p:nvPr/>
          </p:nvSpPr>
          <p:spPr>
            <a:xfrm>
              <a:off x="2390958" y="1712261"/>
              <a:ext cx="394" cy="149"/>
            </a:xfrm>
            <a:custGeom>
              <a:rect b="b" l="l" r="r" t="t"/>
              <a:pathLst>
                <a:path extrusionOk="0" h="11" w="29">
                  <a:moveTo>
                    <a:pt x="0" y="0"/>
                  </a:moveTo>
                  <a:lnTo>
                    <a:pt x="2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75"/>
            <p:cNvSpPr/>
            <p:nvPr/>
          </p:nvSpPr>
          <p:spPr>
            <a:xfrm>
              <a:off x="2391664" y="1712492"/>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75"/>
            <p:cNvSpPr/>
            <p:nvPr/>
          </p:nvSpPr>
          <p:spPr>
            <a:xfrm>
              <a:off x="2400136" y="1717244"/>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75"/>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75"/>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75"/>
            <p:cNvSpPr/>
            <p:nvPr/>
          </p:nvSpPr>
          <p:spPr>
            <a:xfrm>
              <a:off x="2399702" y="171710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75"/>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75"/>
            <p:cNvSpPr/>
            <p:nvPr/>
          </p:nvSpPr>
          <p:spPr>
            <a:xfrm>
              <a:off x="2400747" y="171724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75"/>
            <p:cNvSpPr/>
            <p:nvPr/>
          </p:nvSpPr>
          <p:spPr>
            <a:xfrm>
              <a:off x="2399322" y="1716959"/>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75"/>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75"/>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75"/>
            <p:cNvSpPr/>
            <p:nvPr/>
          </p:nvSpPr>
          <p:spPr>
            <a:xfrm>
              <a:off x="2390958" y="173279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75"/>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75"/>
            <p:cNvSpPr/>
            <p:nvPr/>
          </p:nvSpPr>
          <p:spPr>
            <a:xfrm>
              <a:off x="2391243" y="1733550"/>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75"/>
            <p:cNvSpPr/>
            <p:nvPr/>
          </p:nvSpPr>
          <p:spPr>
            <a:xfrm>
              <a:off x="2391813"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75"/>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75"/>
            <p:cNvSpPr/>
            <p:nvPr/>
          </p:nvSpPr>
          <p:spPr>
            <a:xfrm>
              <a:off x="2390904" y="1732559"/>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75"/>
            <p:cNvSpPr/>
            <p:nvPr/>
          </p:nvSpPr>
          <p:spPr>
            <a:xfrm>
              <a:off x="2391094" y="1733170"/>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75"/>
            <p:cNvSpPr/>
            <p:nvPr/>
          </p:nvSpPr>
          <p:spPr>
            <a:xfrm>
              <a:off x="2384726" y="1733930"/>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75"/>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75"/>
            <p:cNvSpPr/>
            <p:nvPr/>
          </p:nvSpPr>
          <p:spPr>
            <a:xfrm>
              <a:off x="2385350"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75"/>
            <p:cNvSpPr/>
            <p:nvPr/>
          </p:nvSpPr>
          <p:spPr>
            <a:xfrm>
              <a:off x="2379784" y="1731744"/>
              <a:ext cx="543" cy="299"/>
            </a:xfrm>
            <a:custGeom>
              <a:rect b="b" l="l" r="r" t="t"/>
              <a:pathLst>
                <a:path extrusionOk="0" h="22" w="40">
                  <a:moveTo>
                    <a:pt x="39"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75"/>
            <p:cNvSpPr/>
            <p:nvPr/>
          </p:nvSpPr>
          <p:spPr>
            <a:xfrm>
              <a:off x="2385826" y="173579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75"/>
            <p:cNvSpPr/>
            <p:nvPr/>
          </p:nvSpPr>
          <p:spPr>
            <a:xfrm>
              <a:off x="2385676" y="173522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75"/>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75"/>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75"/>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75"/>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75"/>
            <p:cNvSpPr/>
            <p:nvPr/>
          </p:nvSpPr>
          <p:spPr>
            <a:xfrm>
              <a:off x="2595449" y="1751378"/>
              <a:ext cx="0" cy="14"/>
            </a:xfrm>
            <a:custGeom>
              <a:rect b="b" l="l" r="r" t="t"/>
              <a:pathLst>
                <a:path extrusionOk="0" h="1" w="0">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75"/>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75"/>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75"/>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75"/>
            <p:cNvSpPr/>
            <p:nvPr/>
          </p:nvSpPr>
          <p:spPr>
            <a:xfrm>
              <a:off x="2549950" y="1753523"/>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75"/>
            <p:cNvSpPr/>
            <p:nvPr/>
          </p:nvSpPr>
          <p:spPr>
            <a:xfrm>
              <a:off x="2550236" y="175361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75"/>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75"/>
            <p:cNvSpPr/>
            <p:nvPr/>
          </p:nvSpPr>
          <p:spPr>
            <a:xfrm>
              <a:off x="2550480" y="1753754"/>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75"/>
            <p:cNvSpPr/>
            <p:nvPr/>
          </p:nvSpPr>
          <p:spPr>
            <a:xfrm>
              <a:off x="2550711" y="1753903"/>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75"/>
            <p:cNvSpPr/>
            <p:nvPr/>
          </p:nvSpPr>
          <p:spPr>
            <a:xfrm>
              <a:off x="2549625" y="1753373"/>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75"/>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75"/>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75"/>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75"/>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75"/>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75"/>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75"/>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75"/>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75"/>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75"/>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75"/>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75"/>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75"/>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75"/>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75"/>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75"/>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75"/>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75"/>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75"/>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75"/>
            <p:cNvSpPr/>
            <p:nvPr/>
          </p:nvSpPr>
          <p:spPr>
            <a:xfrm>
              <a:off x="2579848" y="175789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75"/>
            <p:cNvSpPr/>
            <p:nvPr/>
          </p:nvSpPr>
          <p:spPr>
            <a:xfrm>
              <a:off x="2583419" y="1758221"/>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75"/>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75"/>
            <p:cNvSpPr/>
            <p:nvPr/>
          </p:nvSpPr>
          <p:spPr>
            <a:xfrm>
              <a:off x="2582319" y="175846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75"/>
            <p:cNvSpPr/>
            <p:nvPr/>
          </p:nvSpPr>
          <p:spPr>
            <a:xfrm>
              <a:off x="2584030" y="175812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75"/>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75"/>
            <p:cNvSpPr/>
            <p:nvPr/>
          </p:nvSpPr>
          <p:spPr>
            <a:xfrm>
              <a:off x="2582890" y="1758370"/>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75"/>
            <p:cNvSpPr/>
            <p:nvPr/>
          </p:nvSpPr>
          <p:spPr>
            <a:xfrm>
              <a:off x="2581803" y="175850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75"/>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75"/>
            <p:cNvSpPr/>
            <p:nvPr/>
          </p:nvSpPr>
          <p:spPr>
            <a:xfrm>
              <a:off x="2600147" y="1753618"/>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75"/>
            <p:cNvSpPr/>
            <p:nvPr/>
          </p:nvSpPr>
          <p:spPr>
            <a:xfrm>
              <a:off x="2596250" y="1752097"/>
              <a:ext cx="54" cy="54"/>
            </a:xfrm>
            <a:custGeom>
              <a:rect b="b" l="l" r="r" t="t"/>
              <a:pathLst>
                <a:path extrusionOk="0" h="4" w="4">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75"/>
            <p:cNvSpPr/>
            <p:nvPr/>
          </p:nvSpPr>
          <p:spPr>
            <a:xfrm>
              <a:off x="2599536" y="1753563"/>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75"/>
            <p:cNvSpPr/>
            <p:nvPr/>
          </p:nvSpPr>
          <p:spPr>
            <a:xfrm>
              <a:off x="2595639" y="1751473"/>
              <a:ext cx="190" cy="163"/>
            </a:xfrm>
            <a:custGeom>
              <a:rect b="b" l="l" r="r" t="t"/>
              <a:pathLst>
                <a:path extrusionOk="0" h="12" w="14">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75"/>
            <p:cNvSpPr/>
            <p:nvPr/>
          </p:nvSpPr>
          <p:spPr>
            <a:xfrm>
              <a:off x="2595965" y="1751758"/>
              <a:ext cx="149" cy="109"/>
            </a:xfrm>
            <a:custGeom>
              <a:rect b="b" l="l" r="r" t="t"/>
              <a:pathLst>
                <a:path extrusionOk="0" h="8" w="11">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75"/>
            <p:cNvSpPr/>
            <p:nvPr/>
          </p:nvSpPr>
          <p:spPr>
            <a:xfrm>
              <a:off x="2600812" y="17537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75"/>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75"/>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75"/>
            <p:cNvSpPr/>
            <p:nvPr/>
          </p:nvSpPr>
          <p:spPr>
            <a:xfrm>
              <a:off x="2556033" y="1755138"/>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75"/>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75"/>
            <p:cNvSpPr/>
            <p:nvPr/>
          </p:nvSpPr>
          <p:spPr>
            <a:xfrm>
              <a:off x="2552951" y="175527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75"/>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75"/>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75"/>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75"/>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75"/>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75"/>
            <p:cNvSpPr/>
            <p:nvPr/>
          </p:nvSpPr>
          <p:spPr>
            <a:xfrm>
              <a:off x="2580663" y="1829951"/>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75"/>
            <p:cNvSpPr/>
            <p:nvPr/>
          </p:nvSpPr>
          <p:spPr>
            <a:xfrm>
              <a:off x="2555273" y="1862360"/>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75"/>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75"/>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75"/>
            <p:cNvSpPr/>
            <p:nvPr/>
          </p:nvSpPr>
          <p:spPr>
            <a:xfrm>
              <a:off x="2620255" y="1767725"/>
              <a:ext cx="530" cy="258"/>
            </a:xfrm>
            <a:custGeom>
              <a:rect b="b" l="l" r="r" t="t"/>
              <a:pathLst>
                <a:path extrusionOk="0" h="19" w="39">
                  <a:moveTo>
                    <a:pt x="0" y="1"/>
                  </a:moveTo>
                  <a:lnTo>
                    <a:pt x="3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75"/>
            <p:cNvSpPr/>
            <p:nvPr/>
          </p:nvSpPr>
          <p:spPr>
            <a:xfrm>
              <a:off x="2619589" y="1767345"/>
              <a:ext cx="434" cy="258"/>
            </a:xfrm>
            <a:custGeom>
              <a:rect b="b" l="l" r="r" t="t"/>
              <a:pathLst>
                <a:path extrusionOk="0" h="19" w="32">
                  <a:moveTo>
                    <a:pt x="0"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75"/>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75"/>
            <p:cNvSpPr/>
            <p:nvPr/>
          </p:nvSpPr>
          <p:spPr>
            <a:xfrm>
              <a:off x="2620920" y="1768064"/>
              <a:ext cx="530" cy="339"/>
            </a:xfrm>
            <a:custGeom>
              <a:rect b="b" l="l" r="r" t="t"/>
              <a:pathLst>
                <a:path extrusionOk="0" h="25" w="39">
                  <a:moveTo>
                    <a:pt x="39"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75"/>
            <p:cNvSpPr/>
            <p:nvPr/>
          </p:nvSpPr>
          <p:spPr>
            <a:xfrm>
              <a:off x="2618870" y="1766964"/>
              <a:ext cx="448" cy="258"/>
            </a:xfrm>
            <a:custGeom>
              <a:rect b="b" l="l" r="r" t="t"/>
              <a:pathLst>
                <a:path extrusionOk="0" h="19" w="33">
                  <a:moveTo>
                    <a:pt x="1"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75"/>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75"/>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75"/>
            <p:cNvSpPr/>
            <p:nvPr/>
          </p:nvSpPr>
          <p:spPr>
            <a:xfrm>
              <a:off x="2616358" y="1765783"/>
              <a:ext cx="720" cy="339"/>
            </a:xfrm>
            <a:custGeom>
              <a:rect b="b" l="l" r="r" t="t"/>
              <a:pathLst>
                <a:path extrusionOk="0" h="25" w="53">
                  <a:moveTo>
                    <a:pt x="0" y="0"/>
                  </a:moveTo>
                  <a:lnTo>
                    <a:pt x="53"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75"/>
            <p:cNvSpPr/>
            <p:nvPr/>
          </p:nvSpPr>
          <p:spPr>
            <a:xfrm>
              <a:off x="2618164" y="1766639"/>
              <a:ext cx="394" cy="204"/>
            </a:xfrm>
            <a:custGeom>
              <a:rect b="b" l="l" r="r" t="t"/>
              <a:pathLst>
                <a:path extrusionOk="0" h="15" w="29">
                  <a:moveTo>
                    <a:pt x="0" y="0"/>
                  </a:moveTo>
                  <a:lnTo>
                    <a:pt x="2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75"/>
            <p:cNvSpPr/>
            <p:nvPr/>
          </p:nvSpPr>
          <p:spPr>
            <a:xfrm>
              <a:off x="2607465" y="1755940"/>
              <a:ext cx="1208" cy="828"/>
            </a:xfrm>
            <a:custGeom>
              <a:rect b="b" l="l" r="r" t="t"/>
              <a:pathLst>
                <a:path extrusionOk="0" h="61" w="89">
                  <a:moveTo>
                    <a:pt x="1" y="1"/>
                  </a:moveTo>
                  <a:lnTo>
                    <a:pt x="88"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75"/>
            <p:cNvSpPr/>
            <p:nvPr/>
          </p:nvSpPr>
          <p:spPr>
            <a:xfrm>
              <a:off x="2617349" y="1766258"/>
              <a:ext cx="489" cy="204"/>
            </a:xfrm>
            <a:custGeom>
              <a:rect b="b" l="l" r="r" t="t"/>
              <a:pathLst>
                <a:path extrusionOk="0" h="15" w="36">
                  <a:moveTo>
                    <a:pt x="1" y="0"/>
                  </a:moveTo>
                  <a:lnTo>
                    <a:pt x="36"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75"/>
            <p:cNvSpPr/>
            <p:nvPr/>
          </p:nvSpPr>
          <p:spPr>
            <a:xfrm>
              <a:off x="2514350" y="18328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75"/>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75"/>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75"/>
            <p:cNvSpPr/>
            <p:nvPr/>
          </p:nvSpPr>
          <p:spPr>
            <a:xfrm>
              <a:off x="2517772" y="18378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75"/>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75"/>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75"/>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75"/>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75"/>
            <p:cNvSpPr/>
            <p:nvPr/>
          </p:nvSpPr>
          <p:spPr>
            <a:xfrm>
              <a:off x="2514500" y="183337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75"/>
            <p:cNvSpPr/>
            <p:nvPr/>
          </p:nvSpPr>
          <p:spPr>
            <a:xfrm>
              <a:off x="2503556" y="181883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75"/>
            <p:cNvSpPr/>
            <p:nvPr/>
          </p:nvSpPr>
          <p:spPr>
            <a:xfrm>
              <a:off x="2514310" y="18324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75"/>
            <p:cNvSpPr/>
            <p:nvPr/>
          </p:nvSpPr>
          <p:spPr>
            <a:xfrm>
              <a:off x="2505606" y="18504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75"/>
            <p:cNvSpPr/>
            <p:nvPr/>
          </p:nvSpPr>
          <p:spPr>
            <a:xfrm>
              <a:off x="2503801" y="1819251"/>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75"/>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75"/>
            <p:cNvSpPr/>
            <p:nvPr/>
          </p:nvSpPr>
          <p:spPr>
            <a:xfrm>
              <a:off x="2514405" y="1833087"/>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75"/>
            <p:cNvSpPr/>
            <p:nvPr/>
          </p:nvSpPr>
          <p:spPr>
            <a:xfrm>
              <a:off x="2514255" y="18321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75"/>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75"/>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75"/>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75"/>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75"/>
            <p:cNvSpPr/>
            <p:nvPr/>
          </p:nvSpPr>
          <p:spPr>
            <a:xfrm>
              <a:off x="2599196" y="175637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75"/>
            <p:cNvSpPr/>
            <p:nvPr/>
          </p:nvSpPr>
          <p:spPr>
            <a:xfrm>
              <a:off x="2502796" y="1817215"/>
              <a:ext cx="964" cy="109"/>
            </a:xfrm>
            <a:custGeom>
              <a:rect b="b" l="l" r="r" t="t"/>
              <a:pathLst>
                <a:path extrusionOk="0" h="8" w="71">
                  <a:moveTo>
                    <a:pt x="7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75"/>
            <p:cNvSpPr/>
            <p:nvPr/>
          </p:nvSpPr>
          <p:spPr>
            <a:xfrm>
              <a:off x="2513264"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75"/>
            <p:cNvSpPr/>
            <p:nvPr/>
          </p:nvSpPr>
          <p:spPr>
            <a:xfrm>
              <a:off x="2516020" y="181830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75"/>
            <p:cNvSpPr/>
            <p:nvPr/>
          </p:nvSpPr>
          <p:spPr>
            <a:xfrm>
              <a:off x="2514119"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75"/>
            <p:cNvSpPr/>
            <p:nvPr/>
          </p:nvSpPr>
          <p:spPr>
            <a:xfrm>
              <a:off x="2596725" y="17568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75"/>
            <p:cNvSpPr/>
            <p:nvPr/>
          </p:nvSpPr>
          <p:spPr>
            <a:xfrm>
              <a:off x="2599766" y="175618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75"/>
            <p:cNvSpPr/>
            <p:nvPr/>
          </p:nvSpPr>
          <p:spPr>
            <a:xfrm>
              <a:off x="2502131" y="1817161"/>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75"/>
            <p:cNvSpPr/>
            <p:nvPr/>
          </p:nvSpPr>
          <p:spPr>
            <a:xfrm>
              <a:off x="2595109" y="1756659"/>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75"/>
            <p:cNvSpPr/>
            <p:nvPr/>
          </p:nvSpPr>
          <p:spPr>
            <a:xfrm>
              <a:off x="2602672" y="1754568"/>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75"/>
            <p:cNvSpPr/>
            <p:nvPr/>
          </p:nvSpPr>
          <p:spPr>
            <a:xfrm>
              <a:off x="2595544" y="1756795"/>
              <a:ext cx="190" cy="14"/>
            </a:xfrm>
            <a:custGeom>
              <a:rect b="b" l="l" r="r" t="t"/>
              <a:pathLst>
                <a:path extrusionOk="0" h="1" w="14">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75"/>
            <p:cNvSpPr/>
            <p:nvPr/>
          </p:nvSpPr>
          <p:spPr>
            <a:xfrm>
              <a:off x="2595965" y="1756849"/>
              <a:ext cx="244" cy="14"/>
            </a:xfrm>
            <a:custGeom>
              <a:rect b="b" l="l" r="r" t="t"/>
              <a:pathLst>
                <a:path extrusionOk="0" h="1" w="18">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75"/>
            <p:cNvSpPr/>
            <p:nvPr/>
          </p:nvSpPr>
          <p:spPr>
            <a:xfrm>
              <a:off x="2602047" y="1754948"/>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75"/>
            <p:cNvSpPr/>
            <p:nvPr/>
          </p:nvSpPr>
          <p:spPr>
            <a:xfrm>
              <a:off x="2507127" y="1817690"/>
              <a:ext cx="1005" cy="109"/>
            </a:xfrm>
            <a:custGeom>
              <a:rect b="b" l="l" r="r" t="t"/>
              <a:pathLst>
                <a:path extrusionOk="0" h="8" w="74">
                  <a:moveTo>
                    <a:pt x="7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75"/>
            <p:cNvSpPr/>
            <p:nvPr/>
          </p:nvSpPr>
          <p:spPr>
            <a:xfrm>
              <a:off x="2526665" y="18172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75"/>
            <p:cNvSpPr/>
            <p:nvPr/>
          </p:nvSpPr>
          <p:spPr>
            <a:xfrm>
              <a:off x="2597010" y="1756795"/>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75"/>
            <p:cNvSpPr/>
            <p:nvPr/>
          </p:nvSpPr>
          <p:spPr>
            <a:xfrm>
              <a:off x="2527330" y="18171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75"/>
            <p:cNvSpPr/>
            <p:nvPr/>
          </p:nvSpPr>
          <p:spPr>
            <a:xfrm>
              <a:off x="2598626" y="175656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75"/>
            <p:cNvSpPr/>
            <p:nvPr/>
          </p:nvSpPr>
          <p:spPr>
            <a:xfrm>
              <a:off x="2600337" y="1755940"/>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75"/>
            <p:cNvSpPr/>
            <p:nvPr/>
          </p:nvSpPr>
          <p:spPr>
            <a:xfrm>
              <a:off x="2598056" y="1756659"/>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75"/>
            <p:cNvSpPr/>
            <p:nvPr/>
          </p:nvSpPr>
          <p:spPr>
            <a:xfrm>
              <a:off x="2597485" y="175675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75"/>
            <p:cNvSpPr/>
            <p:nvPr/>
          </p:nvSpPr>
          <p:spPr>
            <a:xfrm>
              <a:off x="2601477" y="1755329"/>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75"/>
            <p:cNvSpPr/>
            <p:nvPr/>
          </p:nvSpPr>
          <p:spPr>
            <a:xfrm>
              <a:off x="2508498" y="1817880"/>
              <a:ext cx="923" cy="109"/>
            </a:xfrm>
            <a:custGeom>
              <a:rect b="b" l="l" r="r" t="t"/>
              <a:pathLst>
                <a:path extrusionOk="0" h="8" w="68">
                  <a:moveTo>
                    <a:pt x="67"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75"/>
            <p:cNvSpPr/>
            <p:nvPr/>
          </p:nvSpPr>
          <p:spPr>
            <a:xfrm>
              <a:off x="2600907" y="1755654"/>
              <a:ext cx="258" cy="163"/>
            </a:xfrm>
            <a:custGeom>
              <a:rect b="b" l="l" r="r" t="t"/>
              <a:pathLst>
                <a:path extrusionOk="0" h="12" w="19">
                  <a:moveTo>
                    <a:pt x="1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75"/>
            <p:cNvSpPr/>
            <p:nvPr/>
          </p:nvSpPr>
          <p:spPr>
            <a:xfrm>
              <a:off x="2504181" y="1817310"/>
              <a:ext cx="1195" cy="149"/>
            </a:xfrm>
            <a:custGeom>
              <a:rect b="b" l="l" r="r" t="t"/>
              <a:pathLst>
                <a:path extrusionOk="0" h="11" w="88">
                  <a:moveTo>
                    <a:pt x="88"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75"/>
            <p:cNvSpPr/>
            <p:nvPr/>
          </p:nvSpPr>
          <p:spPr>
            <a:xfrm>
              <a:off x="2512640" y="181839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75"/>
            <p:cNvSpPr/>
            <p:nvPr/>
          </p:nvSpPr>
          <p:spPr>
            <a:xfrm>
              <a:off x="2505457" y="1817446"/>
              <a:ext cx="1344" cy="204"/>
            </a:xfrm>
            <a:custGeom>
              <a:rect b="b" l="l" r="r" t="t"/>
              <a:pathLst>
                <a:path extrusionOk="0" h="15" w="99">
                  <a:moveTo>
                    <a:pt x="99"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75"/>
            <p:cNvSpPr/>
            <p:nvPr/>
          </p:nvSpPr>
          <p:spPr>
            <a:xfrm>
              <a:off x="2509788" y="1818070"/>
              <a:ext cx="1195" cy="204"/>
            </a:xfrm>
            <a:custGeom>
              <a:rect b="b" l="l" r="r" t="t"/>
              <a:pathLst>
                <a:path extrusionOk="0" h="15" w="88">
                  <a:moveTo>
                    <a:pt x="88"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75"/>
            <p:cNvSpPr/>
            <p:nvPr/>
          </p:nvSpPr>
          <p:spPr>
            <a:xfrm>
              <a:off x="2511404" y="1818355"/>
              <a:ext cx="149" cy="14"/>
            </a:xfrm>
            <a:custGeom>
              <a:rect b="b" l="l" r="r" t="t"/>
              <a:pathLst>
                <a:path extrusionOk="0" h="1" w="11">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75"/>
            <p:cNvSpPr/>
            <p:nvPr/>
          </p:nvSpPr>
          <p:spPr>
            <a:xfrm>
              <a:off x="251202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75"/>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75"/>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75"/>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75"/>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75"/>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75"/>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75"/>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75"/>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75"/>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75"/>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75"/>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75"/>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75"/>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75"/>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75"/>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75"/>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75"/>
            <p:cNvSpPr/>
            <p:nvPr/>
          </p:nvSpPr>
          <p:spPr>
            <a:xfrm>
              <a:off x="2859015" y="203900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75"/>
            <p:cNvSpPr/>
            <p:nvPr/>
          </p:nvSpPr>
          <p:spPr>
            <a:xfrm>
              <a:off x="2860481" y="203909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75"/>
            <p:cNvSpPr/>
            <p:nvPr/>
          </p:nvSpPr>
          <p:spPr>
            <a:xfrm>
              <a:off x="2860156" y="203919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75"/>
            <p:cNvSpPr/>
            <p:nvPr/>
          </p:nvSpPr>
          <p:spPr>
            <a:xfrm>
              <a:off x="2858160" y="20385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75"/>
            <p:cNvSpPr/>
            <p:nvPr/>
          </p:nvSpPr>
          <p:spPr>
            <a:xfrm>
              <a:off x="2858581" y="203875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75"/>
            <p:cNvSpPr/>
            <p:nvPr/>
          </p:nvSpPr>
          <p:spPr>
            <a:xfrm>
              <a:off x="2860821" y="203894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75"/>
            <p:cNvSpPr/>
            <p:nvPr/>
          </p:nvSpPr>
          <p:spPr>
            <a:xfrm>
              <a:off x="2852457" y="203377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75"/>
            <p:cNvSpPr/>
            <p:nvPr/>
          </p:nvSpPr>
          <p:spPr>
            <a:xfrm>
              <a:off x="2852267" y="2033301"/>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75"/>
            <p:cNvSpPr/>
            <p:nvPr/>
          </p:nvSpPr>
          <p:spPr>
            <a:xfrm>
              <a:off x="2852647" y="203415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75"/>
            <p:cNvSpPr/>
            <p:nvPr/>
          </p:nvSpPr>
          <p:spPr>
            <a:xfrm>
              <a:off x="2852118" y="2032826"/>
              <a:ext cx="109" cy="244"/>
            </a:xfrm>
            <a:custGeom>
              <a:rect b="b" l="l" r="r" t="t"/>
              <a:pathLst>
                <a:path extrusionOk="0" h="18" w="8">
                  <a:moveTo>
                    <a:pt x="1" y="0"/>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75"/>
            <p:cNvSpPr/>
            <p:nvPr/>
          </p:nvSpPr>
          <p:spPr>
            <a:xfrm>
              <a:off x="2851602" y="2031060"/>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75"/>
            <p:cNvSpPr/>
            <p:nvPr/>
          </p:nvSpPr>
          <p:spPr>
            <a:xfrm>
              <a:off x="2851928" y="2032296"/>
              <a:ext cx="109" cy="244"/>
            </a:xfrm>
            <a:custGeom>
              <a:rect b="b" l="l" r="r" t="t"/>
              <a:pathLst>
                <a:path extrusionOk="0" h="18"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75"/>
            <p:cNvSpPr/>
            <p:nvPr/>
          </p:nvSpPr>
          <p:spPr>
            <a:xfrm>
              <a:off x="2857725" y="203818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75"/>
            <p:cNvSpPr/>
            <p:nvPr/>
          </p:nvSpPr>
          <p:spPr>
            <a:xfrm>
              <a:off x="2851792" y="2031671"/>
              <a:ext cx="109" cy="299"/>
            </a:xfrm>
            <a:custGeom>
              <a:rect b="b" l="l" r="r" t="t"/>
              <a:pathLst>
                <a:path extrusionOk="0" h="22" w="8">
                  <a:moveTo>
                    <a:pt x="0" y="1"/>
                  </a:moveTo>
                  <a:lnTo>
                    <a:pt x="7"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75"/>
            <p:cNvSpPr/>
            <p:nvPr/>
          </p:nvSpPr>
          <p:spPr>
            <a:xfrm>
              <a:off x="2852837" y="2034482"/>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75"/>
            <p:cNvSpPr/>
            <p:nvPr/>
          </p:nvSpPr>
          <p:spPr>
            <a:xfrm>
              <a:off x="2856870" y="2037523"/>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75"/>
            <p:cNvSpPr/>
            <p:nvPr/>
          </p:nvSpPr>
          <p:spPr>
            <a:xfrm>
              <a:off x="2852973" y="2034821"/>
              <a:ext cx="109" cy="149"/>
            </a:xfrm>
            <a:custGeom>
              <a:rect b="b" l="l" r="r" t="t"/>
              <a:pathLst>
                <a:path extrusionOk="0" h="11" w="8">
                  <a:moveTo>
                    <a:pt x="1" y="0"/>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75"/>
            <p:cNvSpPr/>
            <p:nvPr/>
          </p:nvSpPr>
          <p:spPr>
            <a:xfrm>
              <a:off x="2854019" y="2035772"/>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75"/>
            <p:cNvSpPr/>
            <p:nvPr/>
          </p:nvSpPr>
          <p:spPr>
            <a:xfrm>
              <a:off x="2857304" y="203790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75"/>
            <p:cNvSpPr/>
            <p:nvPr/>
          </p:nvSpPr>
          <p:spPr>
            <a:xfrm>
              <a:off x="2854263" y="2035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75"/>
            <p:cNvSpPr/>
            <p:nvPr/>
          </p:nvSpPr>
          <p:spPr>
            <a:xfrm>
              <a:off x="2853163" y="2035107"/>
              <a:ext cx="109" cy="109"/>
            </a:xfrm>
            <a:custGeom>
              <a:rect b="b" l="l" r="r" t="t"/>
              <a:pathLst>
                <a:path extrusionOk="0" h="8" w="8">
                  <a:moveTo>
                    <a:pt x="1" y="0"/>
                  </a:move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75"/>
            <p:cNvSpPr/>
            <p:nvPr/>
          </p:nvSpPr>
          <p:spPr>
            <a:xfrm>
              <a:off x="2853598" y="2035487"/>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75"/>
            <p:cNvSpPr/>
            <p:nvPr/>
          </p:nvSpPr>
          <p:spPr>
            <a:xfrm>
              <a:off x="2853788" y="2035622"/>
              <a:ext cx="109" cy="109"/>
            </a:xfrm>
            <a:custGeom>
              <a:rect b="b" l="l" r="r" t="t"/>
              <a:pathLst>
                <a:path extrusionOk="0" h="8" w="8">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75"/>
            <p:cNvSpPr/>
            <p:nvPr/>
          </p:nvSpPr>
          <p:spPr>
            <a:xfrm>
              <a:off x="2859490" y="2039139"/>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75"/>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75"/>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75"/>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75"/>
            <p:cNvSpPr/>
            <p:nvPr/>
          </p:nvSpPr>
          <p:spPr>
            <a:xfrm>
              <a:off x="2853353" y="2035297"/>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75"/>
            <p:cNvSpPr/>
            <p:nvPr/>
          </p:nvSpPr>
          <p:spPr>
            <a:xfrm>
              <a:off x="2860006" y="203919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75"/>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75"/>
            <p:cNvSpPr/>
            <p:nvPr/>
          </p:nvSpPr>
          <p:spPr>
            <a:xfrm>
              <a:off x="2909971" y="2013518"/>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75"/>
            <p:cNvSpPr/>
            <p:nvPr/>
          </p:nvSpPr>
          <p:spPr>
            <a:xfrm>
              <a:off x="2909632" y="201347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75"/>
            <p:cNvSpPr/>
            <p:nvPr/>
          </p:nvSpPr>
          <p:spPr>
            <a:xfrm>
              <a:off x="2910392" y="2013668"/>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75"/>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75"/>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75"/>
            <p:cNvSpPr/>
            <p:nvPr/>
          </p:nvSpPr>
          <p:spPr>
            <a:xfrm>
              <a:off x="2962679" y="211486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75"/>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75"/>
            <p:cNvSpPr/>
            <p:nvPr/>
          </p:nvSpPr>
          <p:spPr>
            <a:xfrm>
              <a:off x="2962544" y="2114806"/>
              <a:ext cx="0" cy="14"/>
            </a:xfrm>
            <a:custGeom>
              <a:rect b="b" l="l" r="r" t="t"/>
              <a:pathLst>
                <a:path extrusionOk="0" h="1" w="0">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75"/>
            <p:cNvSpPr/>
            <p:nvPr/>
          </p:nvSpPr>
          <p:spPr>
            <a:xfrm>
              <a:off x="2962924" y="211471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75"/>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75"/>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75"/>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75"/>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75"/>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75"/>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75"/>
            <p:cNvSpPr/>
            <p:nvPr/>
          </p:nvSpPr>
          <p:spPr>
            <a:xfrm>
              <a:off x="2142734" y="1667061"/>
              <a:ext cx="923" cy="149"/>
            </a:xfrm>
            <a:custGeom>
              <a:rect b="b" l="l" r="r" t="t"/>
              <a:pathLst>
                <a:path extrusionOk="0" h="11" w="68">
                  <a:moveTo>
                    <a:pt x="67"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75"/>
            <p:cNvSpPr/>
            <p:nvPr/>
          </p:nvSpPr>
          <p:spPr>
            <a:xfrm>
              <a:off x="2105477" y="1674515"/>
              <a:ext cx="299" cy="14"/>
            </a:xfrm>
            <a:custGeom>
              <a:rect b="b" l="l" r="r" t="t"/>
              <a:pathLst>
                <a:path extrusionOk="0" h="1" w="22">
                  <a:moveTo>
                    <a:pt x="2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75"/>
            <p:cNvSpPr/>
            <p:nvPr/>
          </p:nvSpPr>
          <p:spPr>
            <a:xfrm>
              <a:off x="2105097" y="1674570"/>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75"/>
            <p:cNvSpPr/>
            <p:nvPr/>
          </p:nvSpPr>
          <p:spPr>
            <a:xfrm>
              <a:off x="2101866" y="1674610"/>
              <a:ext cx="2770" cy="204"/>
            </a:xfrm>
            <a:custGeom>
              <a:rect b="b" l="l" r="r" t="t"/>
              <a:pathLst>
                <a:path extrusionOk="0" h="15" w="204">
                  <a:moveTo>
                    <a:pt x="203"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75"/>
            <p:cNvSpPr/>
            <p:nvPr/>
          </p:nvSpPr>
          <p:spPr>
            <a:xfrm>
              <a:off x="2104622" y="1674570"/>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75"/>
            <p:cNvSpPr/>
            <p:nvPr/>
          </p:nvSpPr>
          <p:spPr>
            <a:xfrm>
              <a:off x="2101526" y="16748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75"/>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75"/>
            <p:cNvSpPr/>
            <p:nvPr/>
          </p:nvSpPr>
          <p:spPr>
            <a:xfrm>
              <a:off x="2106903" y="16744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75"/>
            <p:cNvSpPr/>
            <p:nvPr/>
          </p:nvSpPr>
          <p:spPr>
            <a:xfrm>
              <a:off x="2106659"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75"/>
            <p:cNvSpPr/>
            <p:nvPr/>
          </p:nvSpPr>
          <p:spPr>
            <a:xfrm>
              <a:off x="2105858" y="1674515"/>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75"/>
            <p:cNvSpPr/>
            <p:nvPr/>
          </p:nvSpPr>
          <p:spPr>
            <a:xfrm>
              <a:off x="2107134"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75"/>
            <p:cNvSpPr/>
            <p:nvPr/>
          </p:nvSpPr>
          <p:spPr>
            <a:xfrm>
              <a:off x="2106183" y="1674475"/>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75"/>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75"/>
            <p:cNvSpPr/>
            <p:nvPr/>
          </p:nvSpPr>
          <p:spPr>
            <a:xfrm>
              <a:off x="2101771" y="1676416"/>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75"/>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75"/>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75"/>
            <p:cNvSpPr/>
            <p:nvPr/>
          </p:nvSpPr>
          <p:spPr>
            <a:xfrm>
              <a:off x="2101676" y="167628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75"/>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75"/>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75"/>
            <p:cNvSpPr/>
            <p:nvPr/>
          </p:nvSpPr>
          <p:spPr>
            <a:xfrm>
              <a:off x="2143304" y="1674760"/>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75"/>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75"/>
            <p:cNvSpPr/>
            <p:nvPr/>
          </p:nvSpPr>
          <p:spPr>
            <a:xfrm>
              <a:off x="2143304" y="1672044"/>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75"/>
            <p:cNvSpPr/>
            <p:nvPr/>
          </p:nvSpPr>
          <p:spPr>
            <a:xfrm>
              <a:off x="2143304" y="1673524"/>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75"/>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75"/>
            <p:cNvSpPr/>
            <p:nvPr/>
          </p:nvSpPr>
          <p:spPr>
            <a:xfrm>
              <a:off x="2143589" y="1667251"/>
              <a:ext cx="68" cy="394"/>
            </a:xfrm>
            <a:custGeom>
              <a:rect b="b" l="l" r="r" t="t"/>
              <a:pathLst>
                <a:path extrusionOk="0" h="29" w="5">
                  <a:moveTo>
                    <a:pt x="4"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75"/>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75"/>
            <p:cNvSpPr/>
            <p:nvPr/>
          </p:nvSpPr>
          <p:spPr>
            <a:xfrm>
              <a:off x="2184336" y="17022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75"/>
            <p:cNvSpPr/>
            <p:nvPr/>
          </p:nvSpPr>
          <p:spPr>
            <a:xfrm>
              <a:off x="2184376" y="170266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75"/>
            <p:cNvSpPr/>
            <p:nvPr/>
          </p:nvSpPr>
          <p:spPr>
            <a:xfrm>
              <a:off x="2184376" y="17024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75"/>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75"/>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75"/>
            <p:cNvSpPr/>
            <p:nvPr/>
          </p:nvSpPr>
          <p:spPr>
            <a:xfrm>
              <a:off x="2184241" y="1703558"/>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75"/>
            <p:cNvSpPr/>
            <p:nvPr/>
          </p:nvSpPr>
          <p:spPr>
            <a:xfrm>
              <a:off x="2184145" y="170403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75"/>
            <p:cNvSpPr/>
            <p:nvPr/>
          </p:nvSpPr>
          <p:spPr>
            <a:xfrm>
              <a:off x="2185422" y="169952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75"/>
            <p:cNvSpPr/>
            <p:nvPr/>
          </p:nvSpPr>
          <p:spPr>
            <a:xfrm>
              <a:off x="2184336" y="17029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75"/>
            <p:cNvSpPr/>
            <p:nvPr/>
          </p:nvSpPr>
          <p:spPr>
            <a:xfrm>
              <a:off x="2184336" y="170323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75"/>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75"/>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75"/>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75"/>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75"/>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75"/>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75"/>
            <p:cNvSpPr/>
            <p:nvPr/>
          </p:nvSpPr>
          <p:spPr>
            <a:xfrm>
              <a:off x="2190649" y="16926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75"/>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75"/>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75"/>
            <p:cNvSpPr/>
            <p:nvPr/>
          </p:nvSpPr>
          <p:spPr>
            <a:xfrm>
              <a:off x="2186331" y="1673334"/>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75"/>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75"/>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75"/>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75"/>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75"/>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75"/>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75"/>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75"/>
            <p:cNvSpPr/>
            <p:nvPr/>
          </p:nvSpPr>
          <p:spPr>
            <a:xfrm>
              <a:off x="2190989" y="168511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75"/>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75"/>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75"/>
            <p:cNvSpPr/>
            <p:nvPr/>
          </p:nvSpPr>
          <p:spPr>
            <a:xfrm>
              <a:off x="2192740" y="1702512"/>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75"/>
            <p:cNvSpPr/>
            <p:nvPr/>
          </p:nvSpPr>
          <p:spPr>
            <a:xfrm>
              <a:off x="2194546" y="1703272"/>
              <a:ext cx="679" cy="353"/>
            </a:xfrm>
            <a:custGeom>
              <a:rect b="b" l="l" r="r" t="t"/>
              <a:pathLst>
                <a:path extrusionOk="0" h="26" w="50">
                  <a:moveTo>
                    <a:pt x="50"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75"/>
            <p:cNvSpPr/>
            <p:nvPr/>
          </p:nvSpPr>
          <p:spPr>
            <a:xfrm>
              <a:off x="2193270" y="1702661"/>
              <a:ext cx="299" cy="149"/>
            </a:xfrm>
            <a:custGeom>
              <a:rect b="b" l="l" r="r" t="t"/>
              <a:pathLst>
                <a:path extrusionOk="0" h="11" w="22">
                  <a:moveTo>
                    <a:pt x="2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75"/>
            <p:cNvSpPr/>
            <p:nvPr/>
          </p:nvSpPr>
          <p:spPr>
            <a:xfrm>
              <a:off x="2195646" y="1703843"/>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75"/>
            <p:cNvSpPr/>
            <p:nvPr/>
          </p:nvSpPr>
          <p:spPr>
            <a:xfrm>
              <a:off x="2196067" y="1672098"/>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75"/>
            <p:cNvSpPr/>
            <p:nvPr/>
          </p:nvSpPr>
          <p:spPr>
            <a:xfrm>
              <a:off x="2197017" y="1672289"/>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75"/>
            <p:cNvSpPr/>
            <p:nvPr/>
          </p:nvSpPr>
          <p:spPr>
            <a:xfrm>
              <a:off x="2196596" y="167219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75"/>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75"/>
            <p:cNvSpPr/>
            <p:nvPr/>
          </p:nvSpPr>
          <p:spPr>
            <a:xfrm>
              <a:off x="2196311" y="167213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75"/>
            <p:cNvSpPr/>
            <p:nvPr/>
          </p:nvSpPr>
          <p:spPr>
            <a:xfrm>
              <a:off x="2197397" y="1672614"/>
              <a:ext cx="68" cy="109"/>
            </a:xfrm>
            <a:custGeom>
              <a:rect b="b" l="l" r="r" t="t"/>
              <a:pathLst>
                <a:path extrusionOk="0" h="8" w="5">
                  <a:moveTo>
                    <a:pt x="4"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75"/>
            <p:cNvSpPr/>
            <p:nvPr/>
          </p:nvSpPr>
          <p:spPr>
            <a:xfrm>
              <a:off x="2197546" y="1672900"/>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75"/>
            <p:cNvSpPr/>
            <p:nvPr/>
          </p:nvSpPr>
          <p:spPr>
            <a:xfrm>
              <a:off x="2197302" y="167232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75"/>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75"/>
            <p:cNvSpPr/>
            <p:nvPr/>
          </p:nvSpPr>
          <p:spPr>
            <a:xfrm>
              <a:off x="2198253" y="1673904"/>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75"/>
            <p:cNvSpPr/>
            <p:nvPr/>
          </p:nvSpPr>
          <p:spPr>
            <a:xfrm>
              <a:off x="2198022" y="1673565"/>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75"/>
            <p:cNvSpPr/>
            <p:nvPr/>
          </p:nvSpPr>
          <p:spPr>
            <a:xfrm>
              <a:off x="2197777" y="1673280"/>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75"/>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75"/>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75"/>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75"/>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75"/>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75"/>
            <p:cNvSpPr/>
            <p:nvPr/>
          </p:nvSpPr>
          <p:spPr>
            <a:xfrm>
              <a:off x="2200208" y="1705703"/>
              <a:ext cx="2444" cy="489"/>
            </a:xfrm>
            <a:custGeom>
              <a:rect b="b" l="l" r="r" t="t"/>
              <a:pathLst>
                <a:path extrusionOk="0" h="36" w="180">
                  <a:moveTo>
                    <a:pt x="179" y="0"/>
                  </a:moveTo>
                  <a:lnTo>
                    <a:pt x="0"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75"/>
            <p:cNvSpPr/>
            <p:nvPr/>
          </p:nvSpPr>
          <p:spPr>
            <a:xfrm>
              <a:off x="2207906" y="1704657"/>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75"/>
            <p:cNvSpPr/>
            <p:nvPr/>
          </p:nvSpPr>
          <p:spPr>
            <a:xfrm>
              <a:off x="2208857" y="1704467"/>
              <a:ext cx="543" cy="109"/>
            </a:xfrm>
            <a:custGeom>
              <a:rect b="b" l="l" r="r" t="t"/>
              <a:pathLst>
                <a:path extrusionOk="0" h="8" w="40">
                  <a:moveTo>
                    <a:pt x="39"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75"/>
            <p:cNvSpPr/>
            <p:nvPr/>
          </p:nvSpPr>
          <p:spPr>
            <a:xfrm>
              <a:off x="2206100" y="1704942"/>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75"/>
            <p:cNvSpPr/>
            <p:nvPr/>
          </p:nvSpPr>
          <p:spPr>
            <a:xfrm>
              <a:off x="2209766" y="1704318"/>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75"/>
            <p:cNvSpPr/>
            <p:nvPr/>
          </p:nvSpPr>
          <p:spPr>
            <a:xfrm>
              <a:off x="2203493" y="1705418"/>
              <a:ext cx="625" cy="149"/>
            </a:xfrm>
            <a:custGeom>
              <a:rect b="b" l="l" r="r" t="t"/>
              <a:pathLst>
                <a:path extrusionOk="0" h="11" w="46">
                  <a:moveTo>
                    <a:pt x="46"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75"/>
            <p:cNvSpPr/>
            <p:nvPr/>
          </p:nvSpPr>
          <p:spPr>
            <a:xfrm>
              <a:off x="2210662" y="1704182"/>
              <a:ext cx="489" cy="109"/>
            </a:xfrm>
            <a:custGeom>
              <a:rect b="b" l="l" r="r" t="t"/>
              <a:pathLst>
                <a:path extrusionOk="0" h="8" w="36">
                  <a:moveTo>
                    <a:pt x="36"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75"/>
            <p:cNvSpPr/>
            <p:nvPr/>
          </p:nvSpPr>
          <p:spPr>
            <a:xfrm>
              <a:off x="2205150" y="1705078"/>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75"/>
            <p:cNvSpPr/>
            <p:nvPr/>
          </p:nvSpPr>
          <p:spPr>
            <a:xfrm>
              <a:off x="2202679" y="1705553"/>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75"/>
            <p:cNvSpPr/>
            <p:nvPr/>
          </p:nvSpPr>
          <p:spPr>
            <a:xfrm>
              <a:off x="2204295" y="1705268"/>
              <a:ext cx="679" cy="109"/>
            </a:xfrm>
            <a:custGeom>
              <a:rect b="b" l="l" r="r" t="t"/>
              <a:pathLst>
                <a:path extrusionOk="0" h="8" w="50">
                  <a:moveTo>
                    <a:pt x="50"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75"/>
            <p:cNvSpPr/>
            <p:nvPr/>
          </p:nvSpPr>
          <p:spPr>
            <a:xfrm>
              <a:off x="2207010" y="1704793"/>
              <a:ext cx="584" cy="109"/>
            </a:xfrm>
            <a:custGeom>
              <a:rect b="b" l="l" r="r" t="t"/>
              <a:pathLst>
                <a:path extrusionOk="0" h="8" w="43">
                  <a:moveTo>
                    <a:pt x="4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75"/>
            <p:cNvSpPr/>
            <p:nvPr/>
          </p:nvSpPr>
          <p:spPr>
            <a:xfrm>
              <a:off x="2189604" y="1699050"/>
              <a:ext cx="299" cy="339"/>
            </a:xfrm>
            <a:custGeom>
              <a:rect b="b" l="l" r="r" t="t"/>
              <a:pathLst>
                <a:path extrusionOk="0" h="25" w="22">
                  <a:moveTo>
                    <a:pt x="2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75"/>
            <p:cNvSpPr/>
            <p:nvPr/>
          </p:nvSpPr>
          <p:spPr>
            <a:xfrm>
              <a:off x="2190364" y="1699946"/>
              <a:ext cx="353" cy="394"/>
            </a:xfrm>
            <a:custGeom>
              <a:rect b="b" l="l" r="r" t="t"/>
              <a:pathLst>
                <a:path extrusionOk="0" h="29" w="26">
                  <a:moveTo>
                    <a:pt x="25"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75"/>
            <p:cNvSpPr/>
            <p:nvPr/>
          </p:nvSpPr>
          <p:spPr>
            <a:xfrm>
              <a:off x="2191314" y="1701046"/>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75"/>
            <p:cNvSpPr/>
            <p:nvPr/>
          </p:nvSpPr>
          <p:spPr>
            <a:xfrm>
              <a:off x="2188178" y="1697475"/>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75"/>
            <p:cNvSpPr/>
            <p:nvPr/>
          </p:nvSpPr>
          <p:spPr>
            <a:xfrm>
              <a:off x="2188843" y="1698235"/>
              <a:ext cx="299" cy="353"/>
            </a:xfrm>
            <a:custGeom>
              <a:rect b="b" l="l" r="r" t="t"/>
              <a:pathLst>
                <a:path extrusionOk="0" h="26" w="22">
                  <a:moveTo>
                    <a:pt x="22"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75"/>
            <p:cNvSpPr/>
            <p:nvPr/>
          </p:nvSpPr>
          <p:spPr>
            <a:xfrm>
              <a:off x="2191980" y="1701901"/>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75"/>
            <p:cNvSpPr/>
            <p:nvPr/>
          </p:nvSpPr>
          <p:spPr>
            <a:xfrm>
              <a:off x="2187513" y="1696769"/>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63" name="Shape 8463"/>
        <p:cNvGrpSpPr/>
        <p:nvPr/>
      </p:nvGrpSpPr>
      <p:grpSpPr>
        <a:xfrm>
          <a:off x="0" y="0"/>
          <a:ext cx="0" cy="0"/>
          <a:chOff x="0" y="0"/>
          <a:chExt cx="0" cy="0"/>
        </a:xfrm>
      </p:grpSpPr>
      <p:grpSp>
        <p:nvGrpSpPr>
          <p:cNvPr id="8464" name="Google Shape;8464;p76"/>
          <p:cNvGrpSpPr/>
          <p:nvPr/>
        </p:nvGrpSpPr>
        <p:grpSpPr>
          <a:xfrm>
            <a:off x="2126623" y="3607908"/>
            <a:ext cx="1102891" cy="760337"/>
            <a:chOff x="4967783" y="2151471"/>
            <a:chExt cx="3920692" cy="2702940"/>
          </a:xfrm>
        </p:grpSpPr>
        <p:grpSp>
          <p:nvGrpSpPr>
            <p:cNvPr id="8465" name="Google Shape;8465;p76"/>
            <p:cNvGrpSpPr/>
            <p:nvPr/>
          </p:nvGrpSpPr>
          <p:grpSpPr>
            <a:xfrm>
              <a:off x="5045709" y="2252109"/>
              <a:ext cx="3761071" cy="2501708"/>
              <a:chOff x="2691784" y="1805334"/>
              <a:chExt cx="3761071" cy="2501708"/>
            </a:xfrm>
          </p:grpSpPr>
          <p:sp>
            <p:nvSpPr>
              <p:cNvPr id="8466" name="Google Shape;8466;p76"/>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76"/>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76"/>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76"/>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76"/>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76"/>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76"/>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3" name="Google Shape;8473;p76"/>
            <p:cNvGrpSpPr/>
            <p:nvPr/>
          </p:nvGrpSpPr>
          <p:grpSpPr>
            <a:xfrm>
              <a:off x="4967783" y="2151471"/>
              <a:ext cx="3920692" cy="2702940"/>
              <a:chOff x="2613858" y="1704696"/>
              <a:chExt cx="3920692" cy="2702940"/>
            </a:xfrm>
          </p:grpSpPr>
          <p:sp>
            <p:nvSpPr>
              <p:cNvPr id="8474" name="Google Shape;8474;p76"/>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76"/>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76"/>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76"/>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76"/>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79" name="Google Shape;8479;p76"/>
          <p:cNvGrpSpPr/>
          <p:nvPr/>
        </p:nvGrpSpPr>
        <p:grpSpPr>
          <a:xfrm>
            <a:off x="3530532" y="1496185"/>
            <a:ext cx="1561911" cy="708580"/>
            <a:chOff x="3530532" y="1496185"/>
            <a:chExt cx="1561911" cy="708580"/>
          </a:xfrm>
        </p:grpSpPr>
        <p:grpSp>
          <p:nvGrpSpPr>
            <p:cNvPr id="8480" name="Google Shape;8480;p76"/>
            <p:cNvGrpSpPr/>
            <p:nvPr/>
          </p:nvGrpSpPr>
          <p:grpSpPr>
            <a:xfrm>
              <a:off x="3720318" y="1857562"/>
              <a:ext cx="1372125" cy="54"/>
              <a:chOff x="3720318" y="1857562"/>
              <a:chExt cx="1372125" cy="54"/>
            </a:xfrm>
          </p:grpSpPr>
          <p:cxnSp>
            <p:nvCxnSpPr>
              <p:cNvPr id="8481" name="Google Shape;8481;p76"/>
              <p:cNvCxnSpPr>
                <a:endCxn id="8482" idx="2"/>
              </p:cNvCxnSpPr>
              <p:nvPr/>
            </p:nvCxnSpPr>
            <p:spPr>
              <a:xfrm>
                <a:off x="4440243" y="1857616"/>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8483" name="Google Shape;8483;p76"/>
              <p:cNvCxnSpPr/>
              <p:nvPr/>
            </p:nvCxnSpPr>
            <p:spPr>
              <a:xfrm>
                <a:off x="4074943"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8484" name="Google Shape;8484;p76"/>
              <p:cNvCxnSpPr/>
              <p:nvPr/>
            </p:nvCxnSpPr>
            <p:spPr>
              <a:xfrm>
                <a:off x="3720318"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8485" name="Google Shape;8485;p76"/>
              <p:cNvCxnSpPr>
                <a:stCxn id="8482" idx="6"/>
              </p:cNvCxnSpPr>
              <p:nvPr/>
            </p:nvCxnSpPr>
            <p:spPr>
              <a:xfrm>
                <a:off x="4801443" y="1857616"/>
                <a:ext cx="291000" cy="0"/>
              </a:xfrm>
              <a:prstGeom prst="straightConnector1">
                <a:avLst/>
              </a:prstGeom>
              <a:noFill/>
              <a:ln cap="flat" cmpd="sng" w="9525">
                <a:solidFill>
                  <a:srgbClr val="A5B7C6"/>
                </a:solidFill>
                <a:prstDash val="solid"/>
                <a:round/>
                <a:headEnd len="med" w="med" type="none"/>
                <a:tailEnd len="med" w="med" type="triangle"/>
              </a:ln>
            </p:spPr>
          </p:cxnSp>
        </p:grpSp>
        <p:grpSp>
          <p:nvGrpSpPr>
            <p:cNvPr id="8486" name="Google Shape;8486;p76"/>
            <p:cNvGrpSpPr/>
            <p:nvPr/>
          </p:nvGrpSpPr>
          <p:grpSpPr>
            <a:xfrm>
              <a:off x="3567462" y="1496185"/>
              <a:ext cx="286500" cy="272914"/>
              <a:chOff x="3567462" y="1496185"/>
              <a:chExt cx="286500" cy="272914"/>
            </a:xfrm>
          </p:grpSpPr>
          <p:cxnSp>
            <p:nvCxnSpPr>
              <p:cNvPr id="8487" name="Google Shape;8487;p76"/>
              <p:cNvCxnSpPr/>
              <p:nvPr/>
            </p:nvCxnSpPr>
            <p:spPr>
              <a:xfrm rot="10800000">
                <a:off x="3626625"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8488" name="Google Shape;8488;p76"/>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89" name="Google Shape;8489;p76"/>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76"/>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91" name="Google Shape;8491;p76"/>
            <p:cNvGrpSpPr/>
            <p:nvPr/>
          </p:nvGrpSpPr>
          <p:grpSpPr>
            <a:xfrm>
              <a:off x="3929014" y="1960574"/>
              <a:ext cx="286500" cy="242342"/>
              <a:chOff x="3929014" y="1960574"/>
              <a:chExt cx="286500" cy="242342"/>
            </a:xfrm>
          </p:grpSpPr>
          <p:cxnSp>
            <p:nvCxnSpPr>
              <p:cNvPr id="8492" name="Google Shape;8492;p76"/>
              <p:cNvCxnSpPr/>
              <p:nvPr/>
            </p:nvCxnSpPr>
            <p:spPr>
              <a:xfrm rot="10800000">
                <a:off x="3988400" y="1960574"/>
                <a:ext cx="0" cy="144300"/>
              </a:xfrm>
              <a:prstGeom prst="straightConnector1">
                <a:avLst/>
              </a:prstGeom>
              <a:noFill/>
              <a:ln cap="flat" cmpd="sng" w="9525">
                <a:solidFill>
                  <a:srgbClr val="A5B7C6"/>
                </a:solidFill>
                <a:prstDash val="solid"/>
                <a:round/>
                <a:headEnd len="med" w="med" type="none"/>
                <a:tailEnd len="med" w="med" type="none"/>
              </a:ln>
            </p:spPr>
          </p:cxnSp>
          <p:sp>
            <p:nvSpPr>
              <p:cNvPr id="8493" name="Google Shape;8493;p76"/>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4" name="Google Shape;8494;p76"/>
            <p:cNvGrpSpPr/>
            <p:nvPr/>
          </p:nvGrpSpPr>
          <p:grpSpPr>
            <a:xfrm>
              <a:off x="4290828" y="1496185"/>
              <a:ext cx="286500" cy="272914"/>
              <a:chOff x="4290828" y="1496185"/>
              <a:chExt cx="286500" cy="272914"/>
            </a:xfrm>
          </p:grpSpPr>
          <p:cxnSp>
            <p:nvCxnSpPr>
              <p:cNvPr id="8495" name="Google Shape;8495;p76"/>
              <p:cNvCxnSpPr/>
              <p:nvPr/>
            </p:nvCxnSpPr>
            <p:spPr>
              <a:xfrm rot="10800000">
                <a:off x="4350000"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8496" name="Google Shape;8496;p76"/>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97" name="Google Shape;8497;p76"/>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76"/>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98" name="Google Shape;8498;p76"/>
            <p:cNvGrpSpPr/>
            <p:nvPr/>
          </p:nvGrpSpPr>
          <p:grpSpPr>
            <a:xfrm>
              <a:off x="4657726" y="1959674"/>
              <a:ext cx="286500" cy="245092"/>
              <a:chOff x="4657726" y="1959674"/>
              <a:chExt cx="286500" cy="245092"/>
            </a:xfrm>
          </p:grpSpPr>
          <p:cxnSp>
            <p:nvCxnSpPr>
              <p:cNvPr id="8499" name="Google Shape;8499;p76"/>
              <p:cNvCxnSpPr/>
              <p:nvPr/>
            </p:nvCxnSpPr>
            <p:spPr>
              <a:xfrm rot="10800000">
                <a:off x="4707475" y="1959674"/>
                <a:ext cx="0" cy="145200"/>
              </a:xfrm>
              <a:prstGeom prst="straightConnector1">
                <a:avLst/>
              </a:prstGeom>
              <a:noFill/>
              <a:ln cap="flat" cmpd="sng" w="9525">
                <a:solidFill>
                  <a:srgbClr val="A5B7C6"/>
                </a:solidFill>
                <a:prstDash val="solid"/>
                <a:round/>
                <a:headEnd len="med" w="med" type="none"/>
                <a:tailEnd len="med" w="med" type="none"/>
              </a:ln>
            </p:spPr>
          </p:cxnSp>
          <p:sp>
            <p:nvSpPr>
              <p:cNvPr id="8500" name="Google Shape;8500;p76"/>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01" name="Google Shape;8501;p76"/>
          <p:cNvGrpSpPr/>
          <p:nvPr/>
        </p:nvGrpSpPr>
        <p:grpSpPr>
          <a:xfrm>
            <a:off x="3512551" y="2358282"/>
            <a:ext cx="1597032" cy="378649"/>
            <a:chOff x="3512551" y="2358282"/>
            <a:chExt cx="1597032" cy="378649"/>
          </a:xfrm>
        </p:grpSpPr>
        <p:grpSp>
          <p:nvGrpSpPr>
            <p:cNvPr id="8502" name="Google Shape;8502;p76"/>
            <p:cNvGrpSpPr/>
            <p:nvPr/>
          </p:nvGrpSpPr>
          <p:grpSpPr>
            <a:xfrm>
              <a:off x="3738198" y="2553002"/>
              <a:ext cx="1145834" cy="117"/>
              <a:chOff x="3738198" y="2553002"/>
              <a:chExt cx="1145834" cy="117"/>
            </a:xfrm>
          </p:grpSpPr>
          <p:cxnSp>
            <p:nvCxnSpPr>
              <p:cNvPr id="8503" name="Google Shape;8503;p76"/>
              <p:cNvCxnSpPr/>
              <p:nvPr/>
            </p:nvCxnSpPr>
            <p:spPr>
              <a:xfrm>
                <a:off x="4195395"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8504" name="Google Shape;8504;p76"/>
              <p:cNvCxnSpPr/>
              <p:nvPr/>
            </p:nvCxnSpPr>
            <p:spPr>
              <a:xfrm>
                <a:off x="4652432"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8505" name="Google Shape;8505;p76"/>
              <p:cNvCxnSpPr>
                <a:stCxn id="8506" idx="6"/>
                <a:endCxn id="8507" idx="2"/>
              </p:cNvCxnSpPr>
              <p:nvPr/>
            </p:nvCxnSpPr>
            <p:spPr>
              <a:xfrm>
                <a:off x="3738198" y="2553118"/>
                <a:ext cx="231300" cy="0"/>
              </a:xfrm>
              <a:prstGeom prst="straightConnector1">
                <a:avLst/>
              </a:prstGeom>
              <a:noFill/>
              <a:ln cap="flat" cmpd="sng" w="9525">
                <a:solidFill>
                  <a:srgbClr val="435D74"/>
                </a:solidFill>
                <a:prstDash val="solid"/>
                <a:round/>
                <a:headEnd len="med" w="med" type="none"/>
                <a:tailEnd len="med" w="med" type="none"/>
              </a:ln>
            </p:spPr>
          </p:cxnSp>
        </p:grpSp>
        <p:grpSp>
          <p:nvGrpSpPr>
            <p:cNvPr id="8508" name="Google Shape;8508;p76"/>
            <p:cNvGrpSpPr/>
            <p:nvPr/>
          </p:nvGrpSpPr>
          <p:grpSpPr>
            <a:xfrm>
              <a:off x="3969644" y="2440153"/>
              <a:ext cx="225900" cy="296779"/>
              <a:chOff x="3969644" y="2440153"/>
              <a:chExt cx="225900" cy="296779"/>
            </a:xfrm>
          </p:grpSpPr>
          <p:cxnSp>
            <p:nvCxnSpPr>
              <p:cNvPr id="8509" name="Google Shape;8509;p76"/>
              <p:cNvCxnSpPr/>
              <p:nvPr/>
            </p:nvCxnSpPr>
            <p:spPr>
              <a:xfrm>
                <a:off x="4082390" y="2637031"/>
                <a:ext cx="0" cy="99900"/>
              </a:xfrm>
              <a:prstGeom prst="straightConnector1">
                <a:avLst/>
              </a:prstGeom>
              <a:noFill/>
              <a:ln cap="flat" cmpd="sng" w="9525">
                <a:solidFill>
                  <a:srgbClr val="435D74"/>
                </a:solidFill>
                <a:prstDash val="solid"/>
                <a:round/>
                <a:headEnd len="med" w="med" type="none"/>
                <a:tailEnd len="med" w="med" type="none"/>
              </a:ln>
            </p:spPr>
          </p:cxnSp>
          <p:sp>
            <p:nvSpPr>
              <p:cNvPr id="8507" name="Google Shape;8507;p76"/>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76"/>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1" name="Google Shape;8511;p76"/>
            <p:cNvGrpSpPr/>
            <p:nvPr/>
          </p:nvGrpSpPr>
          <p:grpSpPr>
            <a:xfrm>
              <a:off x="4426818" y="2358282"/>
              <a:ext cx="225600" cy="307471"/>
              <a:chOff x="4426818" y="2358282"/>
              <a:chExt cx="225600" cy="307471"/>
            </a:xfrm>
          </p:grpSpPr>
          <p:cxnSp>
            <p:nvCxnSpPr>
              <p:cNvPr id="8512" name="Google Shape;8512;p76"/>
              <p:cNvCxnSpPr>
                <a:stCxn id="8513" idx="0"/>
              </p:cNvCxnSpPr>
              <p:nvPr/>
            </p:nvCxnSpPr>
            <p:spPr>
              <a:xfrm rot="10800000">
                <a:off x="4539644" y="2358282"/>
                <a:ext cx="0" cy="110700"/>
              </a:xfrm>
              <a:prstGeom prst="straightConnector1">
                <a:avLst/>
              </a:prstGeom>
              <a:noFill/>
              <a:ln cap="flat" cmpd="sng" w="9525">
                <a:solidFill>
                  <a:srgbClr val="435D74"/>
                </a:solidFill>
                <a:prstDash val="solid"/>
                <a:round/>
                <a:headEnd len="med" w="med" type="none"/>
                <a:tailEnd len="med" w="med" type="none"/>
              </a:ln>
            </p:spPr>
          </p:cxnSp>
          <p:sp>
            <p:nvSpPr>
              <p:cNvPr id="8514" name="Google Shape;8514;p76"/>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76"/>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5" name="Google Shape;8515;p76"/>
            <p:cNvGrpSpPr/>
            <p:nvPr/>
          </p:nvGrpSpPr>
          <p:grpSpPr>
            <a:xfrm>
              <a:off x="4883984" y="2440153"/>
              <a:ext cx="225600" cy="296479"/>
              <a:chOff x="4883984" y="2440153"/>
              <a:chExt cx="225600" cy="296479"/>
            </a:xfrm>
          </p:grpSpPr>
          <p:cxnSp>
            <p:nvCxnSpPr>
              <p:cNvPr id="8516" name="Google Shape;8516;p76"/>
              <p:cNvCxnSpPr/>
              <p:nvPr/>
            </p:nvCxnSpPr>
            <p:spPr>
              <a:xfrm>
                <a:off x="4996858" y="2637031"/>
                <a:ext cx="0" cy="99600"/>
              </a:xfrm>
              <a:prstGeom prst="straightConnector1">
                <a:avLst/>
              </a:prstGeom>
              <a:noFill/>
              <a:ln cap="flat" cmpd="sng" w="9525">
                <a:solidFill>
                  <a:srgbClr val="435D74"/>
                </a:solidFill>
                <a:prstDash val="solid"/>
                <a:round/>
                <a:headEnd len="med" w="med" type="none"/>
                <a:tailEnd len="med" w="med" type="none"/>
              </a:ln>
            </p:spPr>
          </p:cxnSp>
          <p:sp>
            <p:nvSpPr>
              <p:cNvPr id="8517" name="Google Shape;8517;p76"/>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76"/>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9" name="Google Shape;8519;p76"/>
            <p:cNvGrpSpPr/>
            <p:nvPr/>
          </p:nvGrpSpPr>
          <p:grpSpPr>
            <a:xfrm>
              <a:off x="3512551" y="2358356"/>
              <a:ext cx="225647" cy="307629"/>
              <a:chOff x="2182679" y="2005014"/>
              <a:chExt cx="792300" cy="1080158"/>
            </a:xfrm>
          </p:grpSpPr>
          <p:cxnSp>
            <p:nvCxnSpPr>
              <p:cNvPr id="8520" name="Google Shape;8520;p76"/>
              <p:cNvCxnSpPr>
                <a:stCxn id="8521" idx="0"/>
              </p:cNvCxnSpPr>
              <p:nvPr/>
            </p:nvCxnSpPr>
            <p:spPr>
              <a:xfrm rot="10800000">
                <a:off x="2578961" y="2005014"/>
                <a:ext cx="0" cy="388800"/>
              </a:xfrm>
              <a:prstGeom prst="straightConnector1">
                <a:avLst/>
              </a:prstGeom>
              <a:noFill/>
              <a:ln cap="flat" cmpd="sng" w="9525">
                <a:solidFill>
                  <a:srgbClr val="435D74"/>
                </a:solidFill>
                <a:prstDash val="solid"/>
                <a:round/>
                <a:headEnd len="med" w="med" type="none"/>
                <a:tailEnd len="med" w="med" type="none"/>
              </a:ln>
            </p:spPr>
          </p:cxnSp>
          <p:sp>
            <p:nvSpPr>
              <p:cNvPr id="8506" name="Google Shape;8506;p76"/>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76"/>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22" name="Google Shape;8522;p76"/>
          <p:cNvGrpSpPr/>
          <p:nvPr/>
        </p:nvGrpSpPr>
        <p:grpSpPr>
          <a:xfrm>
            <a:off x="6872633" y="1182079"/>
            <a:ext cx="1559809" cy="722610"/>
            <a:chOff x="634175" y="2986275"/>
            <a:chExt cx="3147949" cy="1458344"/>
          </a:xfrm>
        </p:grpSpPr>
        <p:cxnSp>
          <p:nvCxnSpPr>
            <p:cNvPr id="8523" name="Google Shape;8523;p76"/>
            <p:cNvCxnSpPr>
              <a:stCxn id="8524" idx="4"/>
              <a:endCxn id="8525" idx="0"/>
            </p:cNvCxnSpPr>
            <p:nvPr/>
          </p:nvCxnSpPr>
          <p:spPr>
            <a:xfrm>
              <a:off x="929975" y="3577875"/>
              <a:ext cx="591600" cy="274800"/>
            </a:xfrm>
            <a:prstGeom prst="straightConnector1">
              <a:avLst/>
            </a:prstGeom>
            <a:noFill/>
            <a:ln cap="flat" cmpd="sng" w="9525">
              <a:solidFill>
                <a:srgbClr val="435D74"/>
              </a:solidFill>
              <a:prstDash val="solid"/>
              <a:round/>
              <a:headEnd len="med" w="med" type="none"/>
              <a:tailEnd len="med" w="med" type="none"/>
            </a:ln>
          </p:spPr>
        </p:cxnSp>
        <p:cxnSp>
          <p:nvCxnSpPr>
            <p:cNvPr id="8526" name="Google Shape;8526;p76"/>
            <p:cNvCxnSpPr>
              <a:stCxn id="8525" idx="0"/>
              <a:endCxn id="8527" idx="4"/>
            </p:cNvCxnSpPr>
            <p:nvPr/>
          </p:nvCxnSpPr>
          <p:spPr>
            <a:xfrm flipH="1" rot="10800000">
              <a:off x="1521366" y="3578219"/>
              <a:ext cx="686700" cy="274800"/>
            </a:xfrm>
            <a:prstGeom prst="straightConnector1">
              <a:avLst/>
            </a:prstGeom>
            <a:noFill/>
            <a:ln cap="flat" cmpd="sng" w="9525">
              <a:solidFill>
                <a:srgbClr val="435D74"/>
              </a:solidFill>
              <a:prstDash val="solid"/>
              <a:round/>
              <a:headEnd len="med" w="med" type="none"/>
              <a:tailEnd len="med" w="med" type="none"/>
            </a:ln>
          </p:spPr>
        </p:cxnSp>
        <p:cxnSp>
          <p:nvCxnSpPr>
            <p:cNvPr id="8528" name="Google Shape;8528;p76"/>
            <p:cNvCxnSpPr>
              <a:stCxn id="8527" idx="4"/>
              <a:endCxn id="8529" idx="0"/>
            </p:cNvCxnSpPr>
            <p:nvPr/>
          </p:nvCxnSpPr>
          <p:spPr>
            <a:xfrm>
              <a:off x="2208152" y="3577875"/>
              <a:ext cx="686700" cy="274800"/>
            </a:xfrm>
            <a:prstGeom prst="straightConnector1">
              <a:avLst/>
            </a:prstGeom>
            <a:noFill/>
            <a:ln cap="flat" cmpd="sng" w="9525">
              <a:solidFill>
                <a:srgbClr val="435D74"/>
              </a:solidFill>
              <a:prstDash val="solid"/>
              <a:round/>
              <a:headEnd len="med" w="med" type="none"/>
              <a:tailEnd len="med" w="med" type="none"/>
            </a:ln>
          </p:spPr>
        </p:cxnSp>
        <p:cxnSp>
          <p:nvCxnSpPr>
            <p:cNvPr id="8530" name="Google Shape;8530;p76"/>
            <p:cNvCxnSpPr>
              <a:stCxn id="8529" idx="0"/>
              <a:endCxn id="8531" idx="4"/>
            </p:cNvCxnSpPr>
            <p:nvPr/>
          </p:nvCxnSpPr>
          <p:spPr>
            <a:xfrm flipH="1" rot="10800000">
              <a:off x="2894933" y="3578218"/>
              <a:ext cx="591600" cy="274800"/>
            </a:xfrm>
            <a:prstGeom prst="straightConnector1">
              <a:avLst/>
            </a:prstGeom>
            <a:noFill/>
            <a:ln cap="flat" cmpd="sng" w="9525">
              <a:solidFill>
                <a:srgbClr val="435D74"/>
              </a:solidFill>
              <a:prstDash val="solid"/>
              <a:round/>
              <a:headEnd len="med" w="med" type="none"/>
              <a:tailEnd len="med" w="med" type="none"/>
            </a:ln>
          </p:spPr>
        </p:cxnSp>
        <p:sp>
          <p:nvSpPr>
            <p:cNvPr id="8531" name="Google Shape;8531;p76"/>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527" name="Google Shape;8527;p76"/>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524" name="Google Shape;8524;p76"/>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529" name="Google Shape;8529;p76"/>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525" name="Google Shape;8525;p76"/>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8532" name="Google Shape;8532;p76"/>
          <p:cNvGrpSpPr/>
          <p:nvPr/>
        </p:nvGrpSpPr>
        <p:grpSpPr>
          <a:xfrm>
            <a:off x="3526424" y="2891987"/>
            <a:ext cx="1570719" cy="294123"/>
            <a:chOff x="998425" y="1182125"/>
            <a:chExt cx="1065400" cy="199500"/>
          </a:xfrm>
        </p:grpSpPr>
        <p:sp>
          <p:nvSpPr>
            <p:cNvPr id="8533" name="Google Shape;8533;p76"/>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76"/>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76"/>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76"/>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76"/>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8" name="Google Shape;8538;p76"/>
          <p:cNvGrpSpPr/>
          <p:nvPr/>
        </p:nvGrpSpPr>
        <p:grpSpPr>
          <a:xfrm>
            <a:off x="6869680" y="2009474"/>
            <a:ext cx="1565716" cy="366729"/>
            <a:chOff x="1247650" y="2075423"/>
            <a:chExt cx="6648477" cy="1557238"/>
          </a:xfrm>
        </p:grpSpPr>
        <p:sp>
          <p:nvSpPr>
            <p:cNvPr id="8539" name="Google Shape;8539;p76"/>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76"/>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76"/>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76"/>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76"/>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76"/>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5" name="Google Shape;8545;p76"/>
          <p:cNvGrpSpPr/>
          <p:nvPr/>
        </p:nvGrpSpPr>
        <p:grpSpPr>
          <a:xfrm>
            <a:off x="6853992" y="3158289"/>
            <a:ext cx="1597061" cy="663440"/>
            <a:chOff x="6796238" y="3158297"/>
            <a:chExt cx="1630319" cy="677257"/>
          </a:xfrm>
        </p:grpSpPr>
        <p:cxnSp>
          <p:nvCxnSpPr>
            <p:cNvPr id="8546" name="Google Shape;8546;p76"/>
            <p:cNvCxnSpPr/>
            <p:nvPr/>
          </p:nvCxnSpPr>
          <p:spPr>
            <a:xfrm>
              <a:off x="7012244"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8547" name="Google Shape;8547;p76"/>
            <p:cNvCxnSpPr/>
            <p:nvPr/>
          </p:nvCxnSpPr>
          <p:spPr>
            <a:xfrm>
              <a:off x="7810957"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8548" name="Google Shape;8548;p76"/>
            <p:cNvCxnSpPr/>
            <p:nvPr/>
          </p:nvCxnSpPr>
          <p:spPr>
            <a:xfrm rot="10800000">
              <a:off x="8196652" y="3170826"/>
              <a:ext cx="0" cy="169800"/>
            </a:xfrm>
            <a:prstGeom prst="straightConnector1">
              <a:avLst/>
            </a:prstGeom>
            <a:noFill/>
            <a:ln cap="flat" cmpd="sng" w="9525">
              <a:solidFill>
                <a:srgbClr val="A5B7C6"/>
              </a:solidFill>
              <a:prstDash val="solid"/>
              <a:round/>
              <a:headEnd len="med" w="med" type="none"/>
              <a:tailEnd len="med" w="med" type="diamond"/>
            </a:ln>
          </p:spPr>
        </p:cxnSp>
        <p:cxnSp>
          <p:nvCxnSpPr>
            <p:cNvPr id="8549" name="Google Shape;8549;p76"/>
            <p:cNvCxnSpPr/>
            <p:nvPr/>
          </p:nvCxnSpPr>
          <p:spPr>
            <a:xfrm rot="10800000">
              <a:off x="7411601" y="3158297"/>
              <a:ext cx="0" cy="170700"/>
            </a:xfrm>
            <a:prstGeom prst="straightConnector1">
              <a:avLst/>
            </a:prstGeom>
            <a:noFill/>
            <a:ln cap="flat" cmpd="sng" w="9525">
              <a:solidFill>
                <a:srgbClr val="A5B7C6"/>
              </a:solidFill>
              <a:prstDash val="solid"/>
              <a:round/>
              <a:headEnd len="med" w="med" type="none"/>
              <a:tailEnd len="med" w="med" type="diamond"/>
            </a:ln>
          </p:spPr>
        </p:cxnSp>
        <p:grpSp>
          <p:nvGrpSpPr>
            <p:cNvPr id="8550" name="Google Shape;8550;p76"/>
            <p:cNvGrpSpPr/>
            <p:nvPr/>
          </p:nvGrpSpPr>
          <p:grpSpPr>
            <a:xfrm>
              <a:off x="6796238" y="3311904"/>
              <a:ext cx="1630319" cy="377697"/>
              <a:chOff x="6796238" y="3311904"/>
              <a:chExt cx="1630319" cy="377697"/>
            </a:xfrm>
          </p:grpSpPr>
          <p:sp>
            <p:nvSpPr>
              <p:cNvPr id="8551" name="Google Shape;8551;p76"/>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76"/>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76"/>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54" name="Google Shape;8554;p76"/>
          <p:cNvGrpSpPr/>
          <p:nvPr/>
        </p:nvGrpSpPr>
        <p:grpSpPr>
          <a:xfrm>
            <a:off x="5375130" y="1179681"/>
            <a:ext cx="1368606" cy="1593805"/>
            <a:chOff x="1839112" y="2209163"/>
            <a:chExt cx="1918159" cy="2233784"/>
          </a:xfrm>
        </p:grpSpPr>
        <p:sp>
          <p:nvSpPr>
            <p:cNvPr id="8555" name="Google Shape;8555;p76"/>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76"/>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76"/>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558" name="Google Shape;8558;p76"/>
            <p:cNvCxnSpPr>
              <a:stCxn id="8555" idx="6"/>
              <a:endCxn id="8556" idx="2"/>
            </p:cNvCxnSpPr>
            <p:nvPr/>
          </p:nvCxnSpPr>
          <p:spPr>
            <a:xfrm>
              <a:off x="2414212" y="2496713"/>
              <a:ext cx="767700" cy="9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8559" name="Google Shape;8559;p76"/>
            <p:cNvCxnSpPr>
              <a:stCxn id="8556" idx="4"/>
              <a:endCxn id="8560" idx="0"/>
            </p:cNvCxnSpPr>
            <p:nvPr/>
          </p:nvCxnSpPr>
          <p:spPr>
            <a:xfrm rot="5400000">
              <a:off x="2669921" y="2240963"/>
              <a:ext cx="256500" cy="1343100"/>
            </a:xfrm>
            <a:prstGeom prst="bentConnector3">
              <a:avLst>
                <a:gd fmla="val 50000" name="adj1"/>
              </a:avLst>
            </a:prstGeom>
            <a:noFill/>
            <a:ln cap="flat" cmpd="sng" w="9525">
              <a:solidFill>
                <a:srgbClr val="325D79"/>
              </a:solidFill>
              <a:prstDash val="solid"/>
              <a:round/>
              <a:headEnd len="med" w="med" type="none"/>
              <a:tailEnd len="med" w="med" type="none"/>
            </a:ln>
          </p:spPr>
        </p:cxnSp>
        <p:cxnSp>
          <p:nvCxnSpPr>
            <p:cNvPr id="8561" name="Google Shape;8561;p76"/>
            <p:cNvCxnSpPr>
              <a:stCxn id="8560" idx="6"/>
              <a:endCxn id="8557" idx="2"/>
            </p:cNvCxnSpPr>
            <p:nvPr/>
          </p:nvCxnSpPr>
          <p:spPr>
            <a:xfrm>
              <a:off x="2414212" y="3328316"/>
              <a:ext cx="767700" cy="9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8562" name="Google Shape;8562;p76"/>
            <p:cNvCxnSpPr>
              <a:stCxn id="8557" idx="4"/>
              <a:endCxn id="8563" idx="0"/>
            </p:cNvCxnSpPr>
            <p:nvPr/>
          </p:nvCxnSpPr>
          <p:spPr>
            <a:xfrm rot="5400000">
              <a:off x="2672171" y="3070316"/>
              <a:ext cx="252000" cy="1343100"/>
            </a:xfrm>
            <a:prstGeom prst="bentConnector3">
              <a:avLst>
                <a:gd fmla="val 49996" name="adj1"/>
              </a:avLst>
            </a:prstGeom>
            <a:noFill/>
            <a:ln cap="flat" cmpd="sng" w="9525">
              <a:solidFill>
                <a:srgbClr val="325D79"/>
              </a:solidFill>
              <a:prstDash val="solid"/>
              <a:round/>
              <a:headEnd len="med" w="med" type="none"/>
              <a:tailEnd len="med" w="med" type="none"/>
            </a:ln>
          </p:spPr>
        </p:cxnSp>
        <p:sp>
          <p:nvSpPr>
            <p:cNvPr id="8560" name="Google Shape;8560;p76"/>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76"/>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76"/>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565" name="Google Shape;8565;p76"/>
            <p:cNvCxnSpPr>
              <a:endCxn id="8564" idx="2"/>
            </p:cNvCxnSpPr>
            <p:nvPr/>
          </p:nvCxnSpPr>
          <p:spPr>
            <a:xfrm>
              <a:off x="2413871" y="4154498"/>
              <a:ext cx="768300" cy="900"/>
            </a:xfrm>
            <a:prstGeom prst="bentConnector3">
              <a:avLst>
                <a:gd fmla="val 50000" name="adj1"/>
              </a:avLst>
            </a:prstGeom>
            <a:noFill/>
            <a:ln cap="flat" cmpd="sng" w="9525">
              <a:solidFill>
                <a:srgbClr val="325D79"/>
              </a:solidFill>
              <a:prstDash val="solid"/>
              <a:round/>
              <a:headEnd len="med" w="med" type="none"/>
              <a:tailEnd len="med" w="med" type="none"/>
            </a:ln>
          </p:spPr>
        </p:cxnSp>
      </p:grpSp>
      <p:grpSp>
        <p:nvGrpSpPr>
          <p:cNvPr id="8566" name="Google Shape;8566;p76"/>
          <p:cNvGrpSpPr/>
          <p:nvPr/>
        </p:nvGrpSpPr>
        <p:grpSpPr>
          <a:xfrm>
            <a:off x="3507503" y="1185917"/>
            <a:ext cx="1637968" cy="154942"/>
            <a:chOff x="238125" y="2506075"/>
            <a:chExt cx="7115411" cy="673075"/>
          </a:xfrm>
        </p:grpSpPr>
        <p:sp>
          <p:nvSpPr>
            <p:cNvPr id="8567" name="Google Shape;8567;p76"/>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76"/>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76"/>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76"/>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76"/>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2" name="Google Shape;8572;p76"/>
          <p:cNvGrpSpPr/>
          <p:nvPr/>
        </p:nvGrpSpPr>
        <p:grpSpPr>
          <a:xfrm>
            <a:off x="746187" y="1507514"/>
            <a:ext cx="2476762" cy="91743"/>
            <a:chOff x="1464850" y="436376"/>
            <a:chExt cx="6001362" cy="222300"/>
          </a:xfrm>
        </p:grpSpPr>
        <p:sp>
          <p:nvSpPr>
            <p:cNvPr id="8573" name="Google Shape;8573;p76"/>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76"/>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76"/>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76"/>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76"/>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578" name="Google Shape;8578;p76"/>
            <p:cNvCxnSpPr/>
            <p:nvPr/>
          </p:nvCxnSpPr>
          <p:spPr>
            <a:xfrm>
              <a:off x="1798637"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8579" name="Google Shape;8579;p76"/>
            <p:cNvCxnSpPr/>
            <p:nvPr/>
          </p:nvCxnSpPr>
          <p:spPr>
            <a:xfrm>
              <a:off x="327624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8580" name="Google Shape;8580;p76"/>
            <p:cNvCxnSpPr/>
            <p:nvPr/>
          </p:nvCxnSpPr>
          <p:spPr>
            <a:xfrm>
              <a:off x="475389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8581" name="Google Shape;8581;p76"/>
            <p:cNvCxnSpPr/>
            <p:nvPr/>
          </p:nvCxnSpPr>
          <p:spPr>
            <a:xfrm>
              <a:off x="6143961" y="547513"/>
              <a:ext cx="988200" cy="0"/>
            </a:xfrm>
            <a:prstGeom prst="straightConnector1">
              <a:avLst/>
            </a:prstGeom>
            <a:noFill/>
            <a:ln cap="flat" cmpd="sng" w="9525">
              <a:solidFill>
                <a:srgbClr val="5F7D95"/>
              </a:solidFill>
              <a:prstDash val="solid"/>
              <a:round/>
              <a:headEnd len="med" w="med" type="none"/>
              <a:tailEnd len="med" w="med" type="none"/>
            </a:ln>
          </p:spPr>
        </p:cxnSp>
      </p:grpSp>
      <p:grpSp>
        <p:nvGrpSpPr>
          <p:cNvPr id="8582" name="Google Shape;8582;p76"/>
          <p:cNvGrpSpPr/>
          <p:nvPr/>
        </p:nvGrpSpPr>
        <p:grpSpPr>
          <a:xfrm>
            <a:off x="732455" y="2742980"/>
            <a:ext cx="1452710" cy="651923"/>
            <a:chOff x="803162" y="2667727"/>
            <a:chExt cx="1411906" cy="633611"/>
          </a:xfrm>
        </p:grpSpPr>
        <p:cxnSp>
          <p:nvCxnSpPr>
            <p:cNvPr id="8583" name="Google Shape;8583;p76"/>
            <p:cNvCxnSpPr>
              <a:stCxn id="8584" idx="2"/>
              <a:endCxn id="8585" idx="0"/>
            </p:cNvCxnSpPr>
            <p:nvPr/>
          </p:nvCxnSpPr>
          <p:spPr>
            <a:xfrm flipH="1" rot="-5400000">
              <a:off x="1629114" y="2672827"/>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8586" name="Google Shape;8586;p76"/>
            <p:cNvCxnSpPr>
              <a:stCxn id="8587" idx="0"/>
              <a:endCxn id="8584" idx="2"/>
            </p:cNvCxnSpPr>
            <p:nvPr/>
          </p:nvCxnSpPr>
          <p:spPr>
            <a:xfrm rot="-5400000">
              <a:off x="1259830" y="2672682"/>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8588" name="Google Shape;8588;p76"/>
            <p:cNvCxnSpPr>
              <a:stCxn id="8587" idx="2"/>
              <a:endCxn id="8589" idx="0"/>
            </p:cNvCxnSpPr>
            <p:nvPr/>
          </p:nvCxnSpPr>
          <p:spPr>
            <a:xfrm flipH="1" rot="-5400000">
              <a:off x="1163380"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8590" name="Google Shape;8590;p76"/>
            <p:cNvCxnSpPr>
              <a:stCxn id="8591" idx="0"/>
              <a:endCxn id="8587" idx="2"/>
            </p:cNvCxnSpPr>
            <p:nvPr/>
          </p:nvCxnSpPr>
          <p:spPr>
            <a:xfrm rot="-5400000">
              <a:off x="987062"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8592" name="Google Shape;8592;p76"/>
            <p:cNvCxnSpPr>
              <a:stCxn id="8585" idx="2"/>
              <a:endCxn id="8593" idx="0"/>
            </p:cNvCxnSpPr>
            <p:nvPr/>
          </p:nvCxnSpPr>
          <p:spPr>
            <a:xfrm flipH="1" rot="-5400000">
              <a:off x="1901948"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8594" name="Google Shape;8594;p76"/>
            <p:cNvCxnSpPr>
              <a:stCxn id="8595" idx="0"/>
              <a:endCxn id="8585" idx="2"/>
            </p:cNvCxnSpPr>
            <p:nvPr/>
          </p:nvCxnSpPr>
          <p:spPr>
            <a:xfrm rot="-5400000">
              <a:off x="1725631"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sp>
          <p:nvSpPr>
            <p:cNvPr id="8591" name="Google Shape;8591;p76"/>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589" name="Google Shape;8589;p76"/>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595" name="Google Shape;8595;p76"/>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593" name="Google Shape;8593;p76"/>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585" name="Google Shape;8585;p76"/>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587" name="Google Shape;8587;p76"/>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584" name="Google Shape;8584;p76"/>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8596" name="Google Shape;8596;p76"/>
          <p:cNvGrpSpPr/>
          <p:nvPr/>
        </p:nvGrpSpPr>
        <p:grpSpPr>
          <a:xfrm>
            <a:off x="732456" y="1178518"/>
            <a:ext cx="2518541" cy="209309"/>
            <a:chOff x="803163" y="1111966"/>
            <a:chExt cx="2447800" cy="203430"/>
          </a:xfrm>
        </p:grpSpPr>
        <p:grpSp>
          <p:nvGrpSpPr>
            <p:cNvPr id="8597" name="Google Shape;8597;p76"/>
            <p:cNvGrpSpPr/>
            <p:nvPr/>
          </p:nvGrpSpPr>
          <p:grpSpPr>
            <a:xfrm>
              <a:off x="1958180" y="1111966"/>
              <a:ext cx="588019" cy="121396"/>
              <a:chOff x="4808316" y="2800065"/>
              <a:chExt cx="1999386" cy="412910"/>
            </a:xfrm>
          </p:grpSpPr>
          <p:sp>
            <p:nvSpPr>
              <p:cNvPr id="8598" name="Google Shape;8598;p76"/>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99" name="Google Shape;8599;p76"/>
              <p:cNvGrpSpPr/>
              <p:nvPr/>
            </p:nvGrpSpPr>
            <p:grpSpPr>
              <a:xfrm>
                <a:off x="4808316" y="2800065"/>
                <a:ext cx="92400" cy="411825"/>
                <a:chOff x="845575" y="2563700"/>
                <a:chExt cx="92400" cy="411825"/>
              </a:xfrm>
            </p:grpSpPr>
            <p:cxnSp>
              <p:nvCxnSpPr>
                <p:cNvPr id="8600" name="Google Shape;8600;p76"/>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601" name="Google Shape;8601;p76"/>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8602" name="Google Shape;8602;p76"/>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8603" name="Google Shape;8603;p76"/>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04" name="Google Shape;8604;p76"/>
            <p:cNvGrpSpPr/>
            <p:nvPr/>
          </p:nvGrpSpPr>
          <p:grpSpPr>
            <a:xfrm>
              <a:off x="803163" y="1111974"/>
              <a:ext cx="591158" cy="121545"/>
              <a:chOff x="803163" y="1111974"/>
              <a:chExt cx="591158" cy="121545"/>
            </a:xfrm>
          </p:grpSpPr>
          <p:grpSp>
            <p:nvGrpSpPr>
              <p:cNvPr id="8605" name="Google Shape;8605;p76"/>
              <p:cNvGrpSpPr/>
              <p:nvPr/>
            </p:nvGrpSpPr>
            <p:grpSpPr>
              <a:xfrm>
                <a:off x="803163" y="1111974"/>
                <a:ext cx="27175" cy="121077"/>
                <a:chOff x="845575" y="2563700"/>
                <a:chExt cx="92400" cy="411825"/>
              </a:xfrm>
            </p:grpSpPr>
            <p:cxnSp>
              <p:nvCxnSpPr>
                <p:cNvPr id="8606" name="Google Shape;8606;p76"/>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607" name="Google Shape;8607;p76"/>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08" name="Google Shape;8608;p76"/>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9" name="Google Shape;8609;p76"/>
            <p:cNvGrpSpPr/>
            <p:nvPr/>
          </p:nvGrpSpPr>
          <p:grpSpPr>
            <a:xfrm>
              <a:off x="1381910" y="1194219"/>
              <a:ext cx="588341" cy="121177"/>
              <a:chOff x="1381910" y="1194219"/>
              <a:chExt cx="588341" cy="121177"/>
            </a:xfrm>
          </p:grpSpPr>
          <p:grpSp>
            <p:nvGrpSpPr>
              <p:cNvPr id="8610" name="Google Shape;8610;p76"/>
              <p:cNvGrpSpPr/>
              <p:nvPr/>
            </p:nvGrpSpPr>
            <p:grpSpPr>
              <a:xfrm rot="10800000">
                <a:off x="1381910" y="1194319"/>
                <a:ext cx="27175" cy="121077"/>
                <a:chOff x="2070100" y="2563700"/>
                <a:chExt cx="92400" cy="411825"/>
              </a:xfrm>
            </p:grpSpPr>
            <p:cxnSp>
              <p:nvCxnSpPr>
                <p:cNvPr id="8611" name="Google Shape;8611;p76"/>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612" name="Google Shape;8612;p76"/>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13" name="Google Shape;8613;p76"/>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4" name="Google Shape;8614;p76"/>
            <p:cNvGrpSpPr/>
            <p:nvPr/>
          </p:nvGrpSpPr>
          <p:grpSpPr>
            <a:xfrm>
              <a:off x="2532079" y="1194219"/>
              <a:ext cx="704927" cy="121177"/>
              <a:chOff x="2532079" y="1194219"/>
              <a:chExt cx="704927" cy="121177"/>
            </a:xfrm>
          </p:grpSpPr>
          <p:grpSp>
            <p:nvGrpSpPr>
              <p:cNvPr id="8615" name="Google Shape;8615;p76"/>
              <p:cNvGrpSpPr/>
              <p:nvPr/>
            </p:nvGrpSpPr>
            <p:grpSpPr>
              <a:xfrm rot="10800000">
                <a:off x="2532079" y="1194319"/>
                <a:ext cx="27175" cy="121077"/>
                <a:chOff x="2070100" y="2563700"/>
                <a:chExt cx="92400" cy="411825"/>
              </a:xfrm>
            </p:grpSpPr>
            <p:cxnSp>
              <p:nvCxnSpPr>
                <p:cNvPr id="8616" name="Google Shape;8616;p76"/>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617" name="Google Shape;8617;p76"/>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18" name="Google Shape;8618;p76"/>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19" name="Google Shape;8619;p76"/>
          <p:cNvGrpSpPr/>
          <p:nvPr/>
        </p:nvGrpSpPr>
        <p:grpSpPr>
          <a:xfrm>
            <a:off x="3525467" y="3875150"/>
            <a:ext cx="1567778" cy="491677"/>
            <a:chOff x="5194708" y="3484366"/>
            <a:chExt cx="3148148" cy="987304"/>
          </a:xfrm>
        </p:grpSpPr>
        <p:grpSp>
          <p:nvGrpSpPr>
            <p:cNvPr id="8620" name="Google Shape;8620;p76"/>
            <p:cNvGrpSpPr/>
            <p:nvPr/>
          </p:nvGrpSpPr>
          <p:grpSpPr>
            <a:xfrm>
              <a:off x="7531521" y="3484366"/>
              <a:ext cx="811335" cy="987304"/>
              <a:chOff x="3379425" y="1617275"/>
              <a:chExt cx="1090650" cy="1327200"/>
            </a:xfrm>
          </p:grpSpPr>
          <p:sp>
            <p:nvSpPr>
              <p:cNvPr id="8621" name="Google Shape;8621;p76"/>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76"/>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76"/>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4" name="Google Shape;8624;p76"/>
            <p:cNvGrpSpPr/>
            <p:nvPr/>
          </p:nvGrpSpPr>
          <p:grpSpPr>
            <a:xfrm>
              <a:off x="6752546" y="3484366"/>
              <a:ext cx="811428" cy="987304"/>
              <a:chOff x="2332275" y="1617275"/>
              <a:chExt cx="1090775" cy="1327200"/>
            </a:xfrm>
          </p:grpSpPr>
          <p:sp>
            <p:nvSpPr>
              <p:cNvPr id="8625" name="Google Shape;8625;p76"/>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76"/>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76"/>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8" name="Google Shape;8628;p76"/>
            <p:cNvGrpSpPr/>
            <p:nvPr/>
          </p:nvGrpSpPr>
          <p:grpSpPr>
            <a:xfrm>
              <a:off x="5973664" y="3484366"/>
              <a:ext cx="811335" cy="987304"/>
              <a:chOff x="1285250" y="1617275"/>
              <a:chExt cx="1090650" cy="1327200"/>
            </a:xfrm>
          </p:grpSpPr>
          <p:sp>
            <p:nvSpPr>
              <p:cNvPr id="8629" name="Google Shape;8629;p76"/>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76"/>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76"/>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2" name="Google Shape;8632;p76"/>
            <p:cNvGrpSpPr/>
            <p:nvPr/>
          </p:nvGrpSpPr>
          <p:grpSpPr>
            <a:xfrm>
              <a:off x="5194708" y="3484366"/>
              <a:ext cx="811409" cy="987304"/>
              <a:chOff x="238125" y="1617275"/>
              <a:chExt cx="1090750" cy="1327200"/>
            </a:xfrm>
          </p:grpSpPr>
          <p:sp>
            <p:nvSpPr>
              <p:cNvPr id="8633" name="Google Shape;8633;p76"/>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76"/>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76"/>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36" name="Google Shape;8636;p76"/>
          <p:cNvGrpSpPr/>
          <p:nvPr/>
        </p:nvGrpSpPr>
        <p:grpSpPr>
          <a:xfrm>
            <a:off x="3486076" y="3355561"/>
            <a:ext cx="1616964" cy="346256"/>
            <a:chOff x="1808063" y="4294338"/>
            <a:chExt cx="3370782" cy="721817"/>
          </a:xfrm>
        </p:grpSpPr>
        <p:sp>
          <p:nvSpPr>
            <p:cNvPr id="8637" name="Google Shape;8637;p76"/>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76"/>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76"/>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76"/>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76"/>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76"/>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76"/>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76"/>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76"/>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76"/>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7" name="Google Shape;8647;p76"/>
          <p:cNvGrpSpPr/>
          <p:nvPr/>
        </p:nvGrpSpPr>
        <p:grpSpPr>
          <a:xfrm>
            <a:off x="764288" y="3641590"/>
            <a:ext cx="1295882" cy="646587"/>
            <a:chOff x="834100" y="3642869"/>
            <a:chExt cx="1259483" cy="628426"/>
          </a:xfrm>
        </p:grpSpPr>
        <p:sp>
          <p:nvSpPr>
            <p:cNvPr id="8648" name="Google Shape;8648;p76"/>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76"/>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76"/>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76"/>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76"/>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76"/>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76"/>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76"/>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76"/>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76"/>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76"/>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76"/>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76"/>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76"/>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76"/>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76"/>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76"/>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76"/>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76"/>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76"/>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76"/>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76"/>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76"/>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76"/>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76"/>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73" name="Google Shape;8673;p76"/>
            <p:cNvGrpSpPr/>
            <p:nvPr/>
          </p:nvGrpSpPr>
          <p:grpSpPr>
            <a:xfrm>
              <a:off x="1360364" y="3847835"/>
              <a:ext cx="208119" cy="224359"/>
              <a:chOff x="1360769" y="3847100"/>
              <a:chExt cx="208119" cy="224359"/>
            </a:xfrm>
          </p:grpSpPr>
          <p:sp>
            <p:nvSpPr>
              <p:cNvPr id="8674" name="Google Shape;8674;p76"/>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76"/>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76"/>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76"/>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76"/>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76"/>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76"/>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76"/>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76"/>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76"/>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76"/>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76"/>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76"/>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76"/>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76"/>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76"/>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76"/>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76"/>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76"/>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76"/>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94" name="Google Shape;8694;p76"/>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76"/>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76"/>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76"/>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76"/>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76"/>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76"/>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76"/>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76"/>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76"/>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76"/>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76"/>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76"/>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76"/>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8" name="Google Shape;8708;p76"/>
          <p:cNvGrpSpPr/>
          <p:nvPr/>
        </p:nvGrpSpPr>
        <p:grpSpPr>
          <a:xfrm rot="5400000">
            <a:off x="5977401" y="3438087"/>
            <a:ext cx="164064" cy="1414916"/>
            <a:chOff x="4428249" y="1369375"/>
            <a:chExt cx="36905" cy="429569"/>
          </a:xfrm>
        </p:grpSpPr>
        <p:sp>
          <p:nvSpPr>
            <p:cNvPr id="8709" name="Google Shape;8709;p76"/>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76"/>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76"/>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76"/>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76"/>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76"/>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76"/>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76"/>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76"/>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76"/>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76"/>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76"/>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76"/>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76"/>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76"/>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76"/>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76"/>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76"/>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76"/>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76"/>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76"/>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76"/>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76"/>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76"/>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76"/>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76"/>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76"/>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76"/>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76"/>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76"/>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76"/>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76"/>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1" name="Google Shape;8741;p76"/>
          <p:cNvGrpSpPr/>
          <p:nvPr/>
        </p:nvGrpSpPr>
        <p:grpSpPr>
          <a:xfrm flipH="1" rot="10800000">
            <a:off x="5349830" y="3026630"/>
            <a:ext cx="1419207" cy="24808"/>
            <a:chOff x="219558" y="4738465"/>
            <a:chExt cx="5852400" cy="102300"/>
          </a:xfrm>
        </p:grpSpPr>
        <p:cxnSp>
          <p:nvCxnSpPr>
            <p:cNvPr id="8742" name="Google Shape;8742;p76"/>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8743" name="Google Shape;8743;p76"/>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76"/>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76"/>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76"/>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76"/>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8" name="Google Shape;8748;p76"/>
          <p:cNvGrpSpPr/>
          <p:nvPr/>
        </p:nvGrpSpPr>
        <p:grpSpPr>
          <a:xfrm>
            <a:off x="5361148" y="3399694"/>
            <a:ext cx="1396570" cy="385016"/>
            <a:chOff x="5286284" y="2966544"/>
            <a:chExt cx="1396570" cy="385016"/>
          </a:xfrm>
        </p:grpSpPr>
        <p:cxnSp>
          <p:nvCxnSpPr>
            <p:cNvPr id="8749" name="Google Shape;8749;p76"/>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8750" name="Google Shape;8750;p76"/>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8751" name="Google Shape;8751;p76"/>
            <p:cNvGrpSpPr/>
            <p:nvPr/>
          </p:nvGrpSpPr>
          <p:grpSpPr>
            <a:xfrm>
              <a:off x="5287688" y="3173364"/>
              <a:ext cx="1395166" cy="74100"/>
              <a:chOff x="5287688" y="3173364"/>
              <a:chExt cx="1395166" cy="74100"/>
            </a:xfrm>
          </p:grpSpPr>
          <p:cxnSp>
            <p:nvCxnSpPr>
              <p:cNvPr id="8752" name="Google Shape;8752;p76"/>
              <p:cNvCxnSpPr/>
              <p:nvPr/>
            </p:nvCxnSpPr>
            <p:spPr>
              <a:xfrm>
                <a:off x="6682853" y="3173540"/>
                <a:ext cx="0" cy="73800"/>
              </a:xfrm>
              <a:prstGeom prst="straightConnector1">
                <a:avLst/>
              </a:prstGeom>
              <a:noFill/>
              <a:ln cap="flat" cmpd="sng" w="9525">
                <a:solidFill>
                  <a:srgbClr val="5F7D95"/>
                </a:solidFill>
                <a:prstDash val="solid"/>
                <a:round/>
                <a:headEnd len="med" w="med" type="none"/>
                <a:tailEnd len="med" w="med" type="none"/>
              </a:ln>
            </p:spPr>
          </p:cxnSp>
          <p:cxnSp>
            <p:nvCxnSpPr>
              <p:cNvPr id="8753" name="Google Shape;8753;p76"/>
              <p:cNvCxnSpPr/>
              <p:nvPr/>
            </p:nvCxnSpPr>
            <p:spPr>
              <a:xfrm>
                <a:off x="5287688" y="3210371"/>
                <a:ext cx="1394700" cy="0"/>
              </a:xfrm>
              <a:prstGeom prst="straightConnector1">
                <a:avLst/>
              </a:prstGeom>
              <a:noFill/>
              <a:ln cap="flat" cmpd="sng" w="9525">
                <a:solidFill>
                  <a:srgbClr val="5F7D95"/>
                </a:solidFill>
                <a:prstDash val="solid"/>
                <a:round/>
                <a:headEnd len="med" w="med" type="none"/>
                <a:tailEnd len="med" w="med" type="none"/>
              </a:ln>
            </p:spPr>
          </p:cxnSp>
          <p:cxnSp>
            <p:nvCxnSpPr>
              <p:cNvPr id="8754" name="Google Shape;8754;p76"/>
              <p:cNvCxnSpPr/>
              <p:nvPr/>
            </p:nvCxnSpPr>
            <p:spPr>
              <a:xfrm>
                <a:off x="5518476"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8755" name="Google Shape;8755;p76"/>
              <p:cNvCxnSpPr/>
              <p:nvPr/>
            </p:nvCxnSpPr>
            <p:spPr>
              <a:xfrm>
                <a:off x="5287935"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8756" name="Google Shape;8756;p76"/>
              <p:cNvCxnSpPr/>
              <p:nvPr/>
            </p:nvCxnSpPr>
            <p:spPr>
              <a:xfrm>
                <a:off x="5751239"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8757" name="Google Shape;8757;p76"/>
              <p:cNvCxnSpPr/>
              <p:nvPr/>
            </p:nvCxnSpPr>
            <p:spPr>
              <a:xfrm>
                <a:off x="5982252"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8758" name="Google Shape;8758;p76"/>
              <p:cNvCxnSpPr/>
              <p:nvPr/>
            </p:nvCxnSpPr>
            <p:spPr>
              <a:xfrm>
                <a:off x="6216184"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8759" name="Google Shape;8759;p76"/>
              <p:cNvCxnSpPr/>
              <p:nvPr/>
            </p:nvCxnSpPr>
            <p:spPr>
              <a:xfrm>
                <a:off x="6449534" y="3173364"/>
                <a:ext cx="0" cy="74100"/>
              </a:xfrm>
              <a:prstGeom prst="straightConnector1">
                <a:avLst/>
              </a:prstGeom>
              <a:noFill/>
              <a:ln cap="flat" cmpd="sng" w="9525">
                <a:solidFill>
                  <a:srgbClr val="5F7D95"/>
                </a:solidFill>
                <a:prstDash val="solid"/>
                <a:round/>
                <a:headEnd len="med" w="med" type="none"/>
                <a:tailEnd len="med" w="med" type="none"/>
              </a:ln>
            </p:spPr>
          </p:cxnSp>
        </p:grpSp>
        <p:cxnSp>
          <p:nvCxnSpPr>
            <p:cNvPr id="8760" name="Google Shape;8760;p76"/>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8761" name="Google Shape;8761;p76"/>
          <p:cNvGrpSpPr/>
          <p:nvPr/>
        </p:nvGrpSpPr>
        <p:grpSpPr>
          <a:xfrm>
            <a:off x="2047214" y="1818470"/>
            <a:ext cx="1182276" cy="662027"/>
            <a:chOff x="2029517" y="1732295"/>
            <a:chExt cx="1149068" cy="643432"/>
          </a:xfrm>
        </p:grpSpPr>
        <p:grpSp>
          <p:nvGrpSpPr>
            <p:cNvPr id="8762" name="Google Shape;8762;p76"/>
            <p:cNvGrpSpPr/>
            <p:nvPr/>
          </p:nvGrpSpPr>
          <p:grpSpPr>
            <a:xfrm>
              <a:off x="2708660" y="1746937"/>
              <a:ext cx="455427" cy="244429"/>
              <a:chOff x="2700693" y="1746937"/>
              <a:chExt cx="455427" cy="244429"/>
            </a:xfrm>
          </p:grpSpPr>
          <p:grpSp>
            <p:nvGrpSpPr>
              <p:cNvPr id="8763" name="Google Shape;8763;p76"/>
              <p:cNvGrpSpPr/>
              <p:nvPr/>
            </p:nvGrpSpPr>
            <p:grpSpPr>
              <a:xfrm>
                <a:off x="2905682" y="1782817"/>
                <a:ext cx="250438" cy="208549"/>
                <a:chOff x="2905682" y="1782817"/>
                <a:chExt cx="250438" cy="208549"/>
              </a:xfrm>
            </p:grpSpPr>
            <p:cxnSp>
              <p:nvCxnSpPr>
                <p:cNvPr id="8764" name="Google Shape;8764;p76"/>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8765" name="Google Shape;8765;p76"/>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6" name="Google Shape;8766;p76"/>
              <p:cNvGrpSpPr/>
              <p:nvPr/>
            </p:nvGrpSpPr>
            <p:grpSpPr>
              <a:xfrm>
                <a:off x="2700693" y="1746937"/>
                <a:ext cx="449967" cy="72374"/>
                <a:chOff x="2700693" y="1746937"/>
                <a:chExt cx="449967" cy="72374"/>
              </a:xfrm>
            </p:grpSpPr>
            <p:cxnSp>
              <p:nvCxnSpPr>
                <p:cNvPr id="8767" name="Google Shape;8767;p76"/>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8768" name="Google Shape;8768;p76"/>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69" name="Google Shape;8769;p76"/>
            <p:cNvGrpSpPr/>
            <p:nvPr/>
          </p:nvGrpSpPr>
          <p:grpSpPr>
            <a:xfrm>
              <a:off x="2029517" y="1732295"/>
              <a:ext cx="1149068" cy="643432"/>
              <a:chOff x="2029517" y="1732295"/>
              <a:chExt cx="1149068" cy="643432"/>
            </a:xfrm>
          </p:grpSpPr>
          <p:grpSp>
            <p:nvGrpSpPr>
              <p:cNvPr id="8770" name="Google Shape;8770;p76"/>
              <p:cNvGrpSpPr/>
              <p:nvPr/>
            </p:nvGrpSpPr>
            <p:grpSpPr>
              <a:xfrm>
                <a:off x="2703618" y="2103152"/>
                <a:ext cx="474966" cy="260017"/>
                <a:chOff x="2703618" y="2103152"/>
                <a:chExt cx="474966" cy="260017"/>
              </a:xfrm>
            </p:grpSpPr>
            <p:grpSp>
              <p:nvGrpSpPr>
                <p:cNvPr id="8771" name="Google Shape;8771;p76"/>
                <p:cNvGrpSpPr/>
                <p:nvPr/>
              </p:nvGrpSpPr>
              <p:grpSpPr>
                <a:xfrm>
                  <a:off x="2703618" y="2290640"/>
                  <a:ext cx="450291" cy="72529"/>
                  <a:chOff x="2703618" y="2290640"/>
                  <a:chExt cx="450291" cy="72529"/>
                </a:xfrm>
              </p:grpSpPr>
              <p:cxnSp>
                <p:nvCxnSpPr>
                  <p:cNvPr id="8772" name="Google Shape;8772;p76"/>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8773" name="Google Shape;8773;p76"/>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4" name="Google Shape;8774;p76"/>
                <p:cNvGrpSpPr/>
                <p:nvPr/>
              </p:nvGrpSpPr>
              <p:grpSpPr>
                <a:xfrm>
                  <a:off x="2908607" y="2103152"/>
                  <a:ext cx="269977" cy="223538"/>
                  <a:chOff x="2908607" y="2103152"/>
                  <a:chExt cx="269977" cy="223538"/>
                </a:xfrm>
              </p:grpSpPr>
              <p:cxnSp>
                <p:nvCxnSpPr>
                  <p:cNvPr id="8775" name="Google Shape;8775;p76"/>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8776" name="Google Shape;8776;p76"/>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77" name="Google Shape;8777;p76"/>
              <p:cNvGrpSpPr/>
              <p:nvPr/>
            </p:nvGrpSpPr>
            <p:grpSpPr>
              <a:xfrm>
                <a:off x="2029517" y="1732295"/>
                <a:ext cx="685827" cy="643432"/>
                <a:chOff x="2029517" y="1732295"/>
                <a:chExt cx="685827" cy="643432"/>
              </a:xfrm>
            </p:grpSpPr>
            <p:sp>
              <p:nvSpPr>
                <p:cNvPr id="8778" name="Google Shape;8778;p76"/>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79" name="Google Shape;8779;p76"/>
                <p:cNvGrpSpPr/>
                <p:nvPr/>
              </p:nvGrpSpPr>
              <p:grpSpPr>
                <a:xfrm>
                  <a:off x="2158948" y="1732295"/>
                  <a:ext cx="556396" cy="333108"/>
                  <a:chOff x="2158948" y="1732295"/>
                  <a:chExt cx="556396" cy="333108"/>
                </a:xfrm>
              </p:grpSpPr>
              <p:cxnSp>
                <p:nvCxnSpPr>
                  <p:cNvPr id="8780" name="Google Shape;8780;p76"/>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8781" name="Google Shape;8781;p76"/>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2" name="Google Shape;8782;p76"/>
                <p:cNvGrpSpPr/>
                <p:nvPr/>
              </p:nvGrpSpPr>
              <p:grpSpPr>
                <a:xfrm>
                  <a:off x="2159908" y="2065057"/>
                  <a:ext cx="550884" cy="310670"/>
                  <a:chOff x="2159908" y="2065057"/>
                  <a:chExt cx="550884" cy="310670"/>
                </a:xfrm>
              </p:grpSpPr>
              <p:cxnSp>
                <p:nvCxnSpPr>
                  <p:cNvPr id="8783" name="Google Shape;8783;p76"/>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8784" name="Google Shape;8784;p76"/>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8785" name="Google Shape;8785;p76"/>
          <p:cNvGrpSpPr/>
          <p:nvPr/>
        </p:nvGrpSpPr>
        <p:grpSpPr>
          <a:xfrm>
            <a:off x="732462" y="1766083"/>
            <a:ext cx="962651" cy="810058"/>
            <a:chOff x="844912" y="1681380"/>
            <a:chExt cx="935611" cy="787305"/>
          </a:xfrm>
        </p:grpSpPr>
        <p:grpSp>
          <p:nvGrpSpPr>
            <p:cNvPr id="8786" name="Google Shape;8786;p76"/>
            <p:cNvGrpSpPr/>
            <p:nvPr/>
          </p:nvGrpSpPr>
          <p:grpSpPr>
            <a:xfrm>
              <a:off x="844912" y="1819635"/>
              <a:ext cx="329836" cy="510016"/>
              <a:chOff x="844912" y="1819635"/>
              <a:chExt cx="329836" cy="510016"/>
            </a:xfrm>
          </p:grpSpPr>
          <p:sp>
            <p:nvSpPr>
              <p:cNvPr id="8787" name="Google Shape;8787;p76"/>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76"/>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76"/>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76"/>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76"/>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76"/>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3" name="Google Shape;8793;p76"/>
            <p:cNvGrpSpPr/>
            <p:nvPr/>
          </p:nvGrpSpPr>
          <p:grpSpPr>
            <a:xfrm>
              <a:off x="1284601" y="2158168"/>
              <a:ext cx="495923" cy="310517"/>
              <a:chOff x="1284601" y="2158168"/>
              <a:chExt cx="495923" cy="310517"/>
            </a:xfrm>
          </p:grpSpPr>
          <p:sp>
            <p:nvSpPr>
              <p:cNvPr id="8794" name="Google Shape;8794;p76"/>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95" name="Google Shape;8795;p76"/>
              <p:cNvGrpSpPr/>
              <p:nvPr/>
            </p:nvGrpSpPr>
            <p:grpSpPr>
              <a:xfrm>
                <a:off x="1507666" y="2158168"/>
                <a:ext cx="272858" cy="310517"/>
                <a:chOff x="1507666" y="2158168"/>
                <a:chExt cx="272858" cy="310517"/>
              </a:xfrm>
            </p:grpSpPr>
            <p:grpSp>
              <p:nvGrpSpPr>
                <p:cNvPr id="8796" name="Google Shape;8796;p76"/>
                <p:cNvGrpSpPr/>
                <p:nvPr/>
              </p:nvGrpSpPr>
              <p:grpSpPr>
                <a:xfrm>
                  <a:off x="1507666" y="2176104"/>
                  <a:ext cx="166395" cy="273149"/>
                  <a:chOff x="1507666" y="2176104"/>
                  <a:chExt cx="166395" cy="273149"/>
                </a:xfrm>
              </p:grpSpPr>
              <p:sp>
                <p:nvSpPr>
                  <p:cNvPr id="8797" name="Google Shape;8797;p76"/>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76"/>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76"/>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76"/>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76"/>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76"/>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76"/>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04" name="Google Shape;8804;p76"/>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76"/>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06" name="Google Shape;8806;p76"/>
            <p:cNvGrpSpPr/>
            <p:nvPr/>
          </p:nvGrpSpPr>
          <p:grpSpPr>
            <a:xfrm>
              <a:off x="1284601" y="1681380"/>
              <a:ext cx="495923" cy="310517"/>
              <a:chOff x="1284601" y="1681380"/>
              <a:chExt cx="495923" cy="310517"/>
            </a:xfrm>
          </p:grpSpPr>
          <p:sp>
            <p:nvSpPr>
              <p:cNvPr id="8807" name="Google Shape;8807;p76"/>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08" name="Google Shape;8808;p76"/>
              <p:cNvGrpSpPr/>
              <p:nvPr/>
            </p:nvGrpSpPr>
            <p:grpSpPr>
              <a:xfrm>
                <a:off x="1507666" y="1681380"/>
                <a:ext cx="272858" cy="310517"/>
                <a:chOff x="1507666" y="1681380"/>
                <a:chExt cx="272858" cy="310517"/>
              </a:xfrm>
            </p:grpSpPr>
            <p:grpSp>
              <p:nvGrpSpPr>
                <p:cNvPr id="8809" name="Google Shape;8809;p76"/>
                <p:cNvGrpSpPr/>
                <p:nvPr/>
              </p:nvGrpSpPr>
              <p:grpSpPr>
                <a:xfrm>
                  <a:off x="1507666" y="1700120"/>
                  <a:ext cx="166395" cy="272984"/>
                  <a:chOff x="1507666" y="1700120"/>
                  <a:chExt cx="166395" cy="272984"/>
                </a:xfrm>
              </p:grpSpPr>
              <p:sp>
                <p:nvSpPr>
                  <p:cNvPr id="8810" name="Google Shape;8810;p76"/>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76"/>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76"/>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76"/>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76"/>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76"/>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76"/>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17" name="Google Shape;8817;p76"/>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76"/>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819" name="Google Shape;8819;p76"/>
          <p:cNvGrpSpPr/>
          <p:nvPr/>
        </p:nvGrpSpPr>
        <p:grpSpPr>
          <a:xfrm>
            <a:off x="6841403" y="2533512"/>
            <a:ext cx="1622269" cy="552443"/>
            <a:chOff x="6894650" y="2574740"/>
            <a:chExt cx="1445100" cy="492111"/>
          </a:xfrm>
        </p:grpSpPr>
        <p:sp>
          <p:nvSpPr>
            <p:cNvPr id="8820" name="Google Shape;8820;p76"/>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76"/>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76"/>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76"/>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76"/>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25" name="Google Shape;8825;p76"/>
            <p:cNvCxnSpPr/>
            <p:nvPr/>
          </p:nvCxnSpPr>
          <p:spPr>
            <a:xfrm>
              <a:off x="6894650" y="2821921"/>
              <a:ext cx="1445100" cy="0"/>
            </a:xfrm>
            <a:prstGeom prst="straightConnector1">
              <a:avLst/>
            </a:prstGeom>
            <a:noFill/>
            <a:ln cap="flat" cmpd="sng" w="9525">
              <a:solidFill>
                <a:srgbClr val="869FB2"/>
              </a:solidFill>
              <a:prstDash val="solid"/>
              <a:round/>
              <a:headEnd len="med" w="med" type="none"/>
              <a:tailEnd len="med" w="med" type="none"/>
            </a:ln>
          </p:spPr>
        </p:cxnSp>
      </p:grpSp>
      <p:grpSp>
        <p:nvGrpSpPr>
          <p:cNvPr id="8826" name="Google Shape;8826;p76"/>
          <p:cNvGrpSpPr/>
          <p:nvPr/>
        </p:nvGrpSpPr>
        <p:grpSpPr>
          <a:xfrm>
            <a:off x="6860946" y="3907768"/>
            <a:ext cx="1583206" cy="475705"/>
            <a:chOff x="6953919" y="3907920"/>
            <a:chExt cx="1377300" cy="475705"/>
          </a:xfrm>
        </p:grpSpPr>
        <p:cxnSp>
          <p:nvCxnSpPr>
            <p:cNvPr id="8827" name="Google Shape;8827;p76"/>
            <p:cNvCxnSpPr/>
            <p:nvPr/>
          </p:nvCxnSpPr>
          <p:spPr>
            <a:xfrm rot="10800000">
              <a:off x="7118546" y="4100689"/>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8828" name="Google Shape;8828;p76"/>
            <p:cNvCxnSpPr/>
            <p:nvPr/>
          </p:nvCxnSpPr>
          <p:spPr>
            <a:xfrm>
              <a:off x="7480500" y="4197025"/>
              <a:ext cx="0" cy="186600"/>
            </a:xfrm>
            <a:prstGeom prst="straightConnector1">
              <a:avLst/>
            </a:prstGeom>
            <a:noFill/>
            <a:ln cap="flat" cmpd="sng" w="19050">
              <a:solidFill>
                <a:srgbClr val="5F7D95"/>
              </a:solidFill>
              <a:prstDash val="solid"/>
              <a:round/>
              <a:headEnd len="med" w="med" type="none"/>
              <a:tailEnd len="med" w="med" type="none"/>
            </a:ln>
          </p:spPr>
        </p:cxnSp>
        <p:cxnSp>
          <p:nvCxnSpPr>
            <p:cNvPr id="8829" name="Google Shape;8829;p76"/>
            <p:cNvCxnSpPr/>
            <p:nvPr/>
          </p:nvCxnSpPr>
          <p:spPr>
            <a:xfrm rot="10800000">
              <a:off x="7848574" y="3907920"/>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8830" name="Google Shape;8830;p76"/>
            <p:cNvCxnSpPr/>
            <p:nvPr/>
          </p:nvCxnSpPr>
          <p:spPr>
            <a:xfrm>
              <a:off x="8218032" y="3997243"/>
              <a:ext cx="0" cy="197100"/>
            </a:xfrm>
            <a:prstGeom prst="straightConnector1">
              <a:avLst/>
            </a:prstGeom>
            <a:noFill/>
            <a:ln cap="flat" cmpd="sng" w="19050">
              <a:solidFill>
                <a:srgbClr val="5F7D95"/>
              </a:solidFill>
              <a:prstDash val="solid"/>
              <a:round/>
              <a:headEnd len="med" w="med" type="none"/>
              <a:tailEnd len="med" w="med" type="none"/>
            </a:ln>
          </p:spPr>
        </p:cxnSp>
        <p:cxnSp>
          <p:nvCxnSpPr>
            <p:cNvPr id="8831" name="Google Shape;8831;p76"/>
            <p:cNvCxnSpPr/>
            <p:nvPr/>
          </p:nvCxnSpPr>
          <p:spPr>
            <a:xfrm flipH="1">
              <a:off x="6953919" y="3961822"/>
              <a:ext cx="1377300" cy="376800"/>
            </a:xfrm>
            <a:prstGeom prst="straightConnector1">
              <a:avLst/>
            </a:prstGeom>
            <a:noFill/>
            <a:ln cap="flat" cmpd="sng" w="19050">
              <a:solidFill>
                <a:srgbClr val="435D74"/>
              </a:solidFill>
              <a:prstDash val="solid"/>
              <a:round/>
              <a:headEnd len="med" w="med" type="none"/>
              <a:tailEnd len="med" w="med" type="none"/>
            </a:ln>
          </p:spPr>
        </p:cxnSp>
      </p:grpSp>
      <p:grpSp>
        <p:nvGrpSpPr>
          <p:cNvPr id="8832" name="Google Shape;8832;p76"/>
          <p:cNvGrpSpPr/>
          <p:nvPr/>
        </p:nvGrpSpPr>
        <p:grpSpPr>
          <a:xfrm>
            <a:off x="2364534" y="2668913"/>
            <a:ext cx="836286" cy="824529"/>
            <a:chOff x="2389399" y="2595741"/>
            <a:chExt cx="812796" cy="801369"/>
          </a:xfrm>
        </p:grpSpPr>
        <p:grpSp>
          <p:nvGrpSpPr>
            <p:cNvPr id="8833" name="Google Shape;8833;p76"/>
            <p:cNvGrpSpPr/>
            <p:nvPr/>
          </p:nvGrpSpPr>
          <p:grpSpPr>
            <a:xfrm>
              <a:off x="2492145" y="2881565"/>
              <a:ext cx="607300" cy="229751"/>
              <a:chOff x="2492145" y="2881565"/>
              <a:chExt cx="607300" cy="229751"/>
            </a:xfrm>
          </p:grpSpPr>
          <p:sp>
            <p:nvSpPr>
              <p:cNvPr id="8834" name="Google Shape;8834;p76"/>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76"/>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76"/>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7" name="Google Shape;8837;p76"/>
            <p:cNvGrpSpPr/>
            <p:nvPr/>
          </p:nvGrpSpPr>
          <p:grpSpPr>
            <a:xfrm>
              <a:off x="2389399" y="2595741"/>
              <a:ext cx="812796" cy="296825"/>
              <a:chOff x="2389399" y="2595741"/>
              <a:chExt cx="812796" cy="296825"/>
            </a:xfrm>
          </p:grpSpPr>
          <p:grpSp>
            <p:nvGrpSpPr>
              <p:cNvPr id="8838" name="Google Shape;8838;p76"/>
              <p:cNvGrpSpPr/>
              <p:nvPr/>
            </p:nvGrpSpPr>
            <p:grpSpPr>
              <a:xfrm>
                <a:off x="2389399" y="2595741"/>
                <a:ext cx="363638" cy="296825"/>
                <a:chOff x="2389399" y="2595741"/>
                <a:chExt cx="363638" cy="296825"/>
              </a:xfrm>
            </p:grpSpPr>
            <p:grpSp>
              <p:nvGrpSpPr>
                <p:cNvPr id="8839" name="Google Shape;8839;p76"/>
                <p:cNvGrpSpPr/>
                <p:nvPr/>
              </p:nvGrpSpPr>
              <p:grpSpPr>
                <a:xfrm>
                  <a:off x="2493852" y="2794333"/>
                  <a:ext cx="259185" cy="98232"/>
                  <a:chOff x="2493852" y="2794333"/>
                  <a:chExt cx="259185" cy="98232"/>
                </a:xfrm>
              </p:grpSpPr>
              <p:sp>
                <p:nvSpPr>
                  <p:cNvPr id="8840" name="Google Shape;8840;p76"/>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76"/>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76"/>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3" name="Google Shape;8843;p76"/>
                <p:cNvGrpSpPr/>
                <p:nvPr/>
              </p:nvGrpSpPr>
              <p:grpSpPr>
                <a:xfrm>
                  <a:off x="2389399" y="2595741"/>
                  <a:ext cx="224343" cy="182054"/>
                  <a:chOff x="2389399" y="2595741"/>
                  <a:chExt cx="224343" cy="182054"/>
                </a:xfrm>
              </p:grpSpPr>
              <p:sp>
                <p:nvSpPr>
                  <p:cNvPr id="8844" name="Google Shape;8844;p76"/>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76"/>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46" name="Google Shape;8846;p76"/>
              <p:cNvGrpSpPr/>
              <p:nvPr/>
            </p:nvGrpSpPr>
            <p:grpSpPr>
              <a:xfrm>
                <a:off x="2683630" y="2595741"/>
                <a:ext cx="224334" cy="296825"/>
                <a:chOff x="2683630" y="2595741"/>
                <a:chExt cx="224334" cy="296825"/>
              </a:xfrm>
            </p:grpSpPr>
            <p:grpSp>
              <p:nvGrpSpPr>
                <p:cNvPr id="8847" name="Google Shape;8847;p76"/>
                <p:cNvGrpSpPr/>
                <p:nvPr/>
              </p:nvGrpSpPr>
              <p:grpSpPr>
                <a:xfrm>
                  <a:off x="2788083" y="2794333"/>
                  <a:ext cx="15356" cy="98232"/>
                  <a:chOff x="2788083" y="2794333"/>
                  <a:chExt cx="15356" cy="98232"/>
                </a:xfrm>
              </p:grpSpPr>
              <p:sp>
                <p:nvSpPr>
                  <p:cNvPr id="8848" name="Google Shape;8848;p76"/>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76"/>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76"/>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1" name="Google Shape;8851;p76"/>
                <p:cNvGrpSpPr/>
                <p:nvPr/>
              </p:nvGrpSpPr>
              <p:grpSpPr>
                <a:xfrm>
                  <a:off x="2683630" y="2595741"/>
                  <a:ext cx="224334" cy="182054"/>
                  <a:chOff x="2683630" y="2595741"/>
                  <a:chExt cx="224334" cy="182054"/>
                </a:xfrm>
              </p:grpSpPr>
              <p:sp>
                <p:nvSpPr>
                  <p:cNvPr id="8852" name="Google Shape;8852;p76"/>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76"/>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54" name="Google Shape;8854;p76"/>
              <p:cNvGrpSpPr/>
              <p:nvPr/>
            </p:nvGrpSpPr>
            <p:grpSpPr>
              <a:xfrm>
                <a:off x="2838475" y="2595741"/>
                <a:ext cx="363719" cy="296825"/>
                <a:chOff x="2838475" y="2595741"/>
                <a:chExt cx="363719" cy="296825"/>
              </a:xfrm>
            </p:grpSpPr>
            <p:grpSp>
              <p:nvGrpSpPr>
                <p:cNvPr id="8855" name="Google Shape;8855;p76"/>
                <p:cNvGrpSpPr/>
                <p:nvPr/>
              </p:nvGrpSpPr>
              <p:grpSpPr>
                <a:xfrm>
                  <a:off x="2838475" y="2794333"/>
                  <a:ext cx="259185" cy="98232"/>
                  <a:chOff x="2838475" y="2794333"/>
                  <a:chExt cx="259185" cy="98232"/>
                </a:xfrm>
              </p:grpSpPr>
              <p:sp>
                <p:nvSpPr>
                  <p:cNvPr id="8856" name="Google Shape;8856;p76"/>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76"/>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76"/>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9" name="Google Shape;8859;p76"/>
                <p:cNvGrpSpPr/>
                <p:nvPr/>
              </p:nvGrpSpPr>
              <p:grpSpPr>
                <a:xfrm>
                  <a:off x="2977852" y="2595741"/>
                  <a:ext cx="224343" cy="182054"/>
                  <a:chOff x="2977852" y="2595741"/>
                  <a:chExt cx="224343" cy="182054"/>
                </a:xfrm>
              </p:grpSpPr>
              <p:sp>
                <p:nvSpPr>
                  <p:cNvPr id="8860" name="Google Shape;8860;p76"/>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76"/>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862" name="Google Shape;8862;p76"/>
            <p:cNvGrpSpPr/>
            <p:nvPr/>
          </p:nvGrpSpPr>
          <p:grpSpPr>
            <a:xfrm>
              <a:off x="2389399" y="3100241"/>
              <a:ext cx="812796" cy="296869"/>
              <a:chOff x="2389399" y="3100241"/>
              <a:chExt cx="812796" cy="296869"/>
            </a:xfrm>
          </p:grpSpPr>
          <p:grpSp>
            <p:nvGrpSpPr>
              <p:cNvPr id="8863" name="Google Shape;8863;p76"/>
              <p:cNvGrpSpPr/>
              <p:nvPr/>
            </p:nvGrpSpPr>
            <p:grpSpPr>
              <a:xfrm>
                <a:off x="2683630" y="3100241"/>
                <a:ext cx="224334" cy="296869"/>
                <a:chOff x="2683630" y="3100241"/>
                <a:chExt cx="224334" cy="296869"/>
              </a:xfrm>
            </p:grpSpPr>
            <p:grpSp>
              <p:nvGrpSpPr>
                <p:cNvPr id="8864" name="Google Shape;8864;p76"/>
                <p:cNvGrpSpPr/>
                <p:nvPr/>
              </p:nvGrpSpPr>
              <p:grpSpPr>
                <a:xfrm>
                  <a:off x="2788083" y="3100241"/>
                  <a:ext cx="15356" cy="98237"/>
                  <a:chOff x="2788083" y="3100241"/>
                  <a:chExt cx="15356" cy="98237"/>
                </a:xfrm>
              </p:grpSpPr>
              <p:sp>
                <p:nvSpPr>
                  <p:cNvPr id="8865" name="Google Shape;8865;p76"/>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76"/>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76"/>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8" name="Google Shape;8868;p76"/>
                <p:cNvGrpSpPr/>
                <p:nvPr/>
              </p:nvGrpSpPr>
              <p:grpSpPr>
                <a:xfrm>
                  <a:off x="2683630" y="3215065"/>
                  <a:ext cx="224334" cy="182045"/>
                  <a:chOff x="2683630" y="3215065"/>
                  <a:chExt cx="224334" cy="182045"/>
                </a:xfrm>
              </p:grpSpPr>
              <p:sp>
                <p:nvSpPr>
                  <p:cNvPr id="8869" name="Google Shape;8869;p76"/>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76"/>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71" name="Google Shape;8871;p76"/>
              <p:cNvGrpSpPr/>
              <p:nvPr/>
            </p:nvGrpSpPr>
            <p:grpSpPr>
              <a:xfrm>
                <a:off x="2389399" y="3100241"/>
                <a:ext cx="363638" cy="296869"/>
                <a:chOff x="2389399" y="3100241"/>
                <a:chExt cx="363638" cy="296869"/>
              </a:xfrm>
            </p:grpSpPr>
            <p:grpSp>
              <p:nvGrpSpPr>
                <p:cNvPr id="8872" name="Google Shape;8872;p76"/>
                <p:cNvGrpSpPr/>
                <p:nvPr/>
              </p:nvGrpSpPr>
              <p:grpSpPr>
                <a:xfrm>
                  <a:off x="2493852" y="3100241"/>
                  <a:ext cx="259185" cy="98237"/>
                  <a:chOff x="2493852" y="3100241"/>
                  <a:chExt cx="259185" cy="98237"/>
                </a:xfrm>
              </p:grpSpPr>
              <p:sp>
                <p:nvSpPr>
                  <p:cNvPr id="8873" name="Google Shape;8873;p76"/>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76"/>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76"/>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6" name="Google Shape;8876;p76"/>
                <p:cNvGrpSpPr/>
                <p:nvPr/>
              </p:nvGrpSpPr>
              <p:grpSpPr>
                <a:xfrm>
                  <a:off x="2389399" y="3215065"/>
                  <a:ext cx="224343" cy="182045"/>
                  <a:chOff x="2389399" y="3215065"/>
                  <a:chExt cx="224343" cy="182045"/>
                </a:xfrm>
              </p:grpSpPr>
              <p:sp>
                <p:nvSpPr>
                  <p:cNvPr id="8877" name="Google Shape;8877;p76"/>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76"/>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79" name="Google Shape;8879;p76"/>
              <p:cNvGrpSpPr/>
              <p:nvPr/>
            </p:nvGrpSpPr>
            <p:grpSpPr>
              <a:xfrm>
                <a:off x="2838475" y="3100241"/>
                <a:ext cx="363719" cy="296869"/>
                <a:chOff x="2838475" y="3100241"/>
                <a:chExt cx="363719" cy="296869"/>
              </a:xfrm>
            </p:grpSpPr>
            <p:grpSp>
              <p:nvGrpSpPr>
                <p:cNvPr id="8880" name="Google Shape;8880;p76"/>
                <p:cNvGrpSpPr/>
                <p:nvPr/>
              </p:nvGrpSpPr>
              <p:grpSpPr>
                <a:xfrm>
                  <a:off x="2838475" y="3100241"/>
                  <a:ext cx="259185" cy="98237"/>
                  <a:chOff x="2838475" y="3100241"/>
                  <a:chExt cx="259185" cy="98237"/>
                </a:xfrm>
              </p:grpSpPr>
              <p:sp>
                <p:nvSpPr>
                  <p:cNvPr id="8881" name="Google Shape;8881;p76"/>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76"/>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76"/>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4" name="Google Shape;8884;p76"/>
                <p:cNvGrpSpPr/>
                <p:nvPr/>
              </p:nvGrpSpPr>
              <p:grpSpPr>
                <a:xfrm>
                  <a:off x="2977852" y="3215065"/>
                  <a:ext cx="224343" cy="182045"/>
                  <a:chOff x="2977852" y="3215065"/>
                  <a:chExt cx="224343" cy="182045"/>
                </a:xfrm>
              </p:grpSpPr>
              <p:sp>
                <p:nvSpPr>
                  <p:cNvPr id="8885" name="Google Shape;8885;p76"/>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76"/>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890" name="Shape 8890"/>
        <p:cNvGrpSpPr/>
        <p:nvPr/>
      </p:nvGrpSpPr>
      <p:grpSpPr>
        <a:xfrm>
          <a:off x="0" y="0"/>
          <a:ext cx="0" cy="0"/>
          <a:chOff x="0" y="0"/>
          <a:chExt cx="0" cy="0"/>
        </a:xfrm>
      </p:grpSpPr>
      <p:grpSp>
        <p:nvGrpSpPr>
          <p:cNvPr id="8891" name="Google Shape;8891;p77"/>
          <p:cNvGrpSpPr/>
          <p:nvPr/>
        </p:nvGrpSpPr>
        <p:grpSpPr>
          <a:xfrm>
            <a:off x="718875" y="3363288"/>
            <a:ext cx="2390414" cy="1024800"/>
            <a:chOff x="728925" y="3296613"/>
            <a:chExt cx="2390414" cy="1024800"/>
          </a:xfrm>
        </p:grpSpPr>
        <p:grpSp>
          <p:nvGrpSpPr>
            <p:cNvPr id="8892" name="Google Shape;8892;p77"/>
            <p:cNvGrpSpPr/>
            <p:nvPr/>
          </p:nvGrpSpPr>
          <p:grpSpPr>
            <a:xfrm>
              <a:off x="728925" y="3619800"/>
              <a:ext cx="2390414" cy="500893"/>
              <a:chOff x="728925" y="3619800"/>
              <a:chExt cx="2390414" cy="500893"/>
            </a:xfrm>
          </p:grpSpPr>
          <p:sp>
            <p:nvSpPr>
              <p:cNvPr id="8893" name="Google Shape;8893;p77"/>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894" name="Google Shape;8894;p77"/>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8895" name="Google Shape;8895;p77"/>
            <p:cNvGrpSpPr/>
            <p:nvPr/>
          </p:nvGrpSpPr>
          <p:grpSpPr>
            <a:xfrm>
              <a:off x="1348050" y="3296613"/>
              <a:ext cx="1706152" cy="1024800"/>
              <a:chOff x="1348050" y="3296613"/>
              <a:chExt cx="1706152" cy="1024800"/>
            </a:xfrm>
          </p:grpSpPr>
          <p:sp>
            <p:nvSpPr>
              <p:cNvPr id="8896" name="Google Shape;8896;p77"/>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897" name="Google Shape;8897;p77"/>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898" name="Google Shape;8898;p77"/>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899" name="Google Shape;8899;p77"/>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900" name="Google Shape;8900;p77"/>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8901" name="Google Shape;8901;p77"/>
            <p:cNvGrpSpPr/>
            <p:nvPr/>
          </p:nvGrpSpPr>
          <p:grpSpPr>
            <a:xfrm>
              <a:off x="1455707" y="3654858"/>
              <a:ext cx="1491150" cy="417657"/>
              <a:chOff x="1455707" y="3654858"/>
              <a:chExt cx="1491150" cy="417657"/>
            </a:xfrm>
          </p:grpSpPr>
          <p:sp>
            <p:nvSpPr>
              <p:cNvPr id="8902" name="Google Shape;8902;p77"/>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77"/>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77"/>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77"/>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77"/>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77"/>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77"/>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77"/>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77"/>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77"/>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77"/>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77"/>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77"/>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77"/>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77"/>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77"/>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77"/>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77"/>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77"/>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77"/>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8922" name="Google Shape;8922;p77"/>
          <p:cNvGraphicFramePr/>
          <p:nvPr/>
        </p:nvGraphicFramePr>
        <p:xfrm>
          <a:off x="5954575" y="2361200"/>
          <a:ext cx="3000000" cy="3000000"/>
        </p:xfrm>
        <a:graphic>
          <a:graphicData uri="http://schemas.openxmlformats.org/drawingml/2006/table">
            <a:tbl>
              <a:tblPr>
                <a:noFill/>
                <a:tableStyleId>{6AE48336-68CC-4AA6-9181-74FC886D6F24}</a:tableStyleId>
              </a:tblPr>
              <a:tblGrid>
                <a:gridCol w="626025"/>
                <a:gridCol w="626025"/>
                <a:gridCol w="626025"/>
                <a:gridCol w="6260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9"/>
                      </a:srgbClr>
                    </a:solidFill>
                  </a:tcPr>
                </a:tc>
              </a:tr>
            </a:tbl>
          </a:graphicData>
        </a:graphic>
      </p:graphicFrame>
      <p:grpSp>
        <p:nvGrpSpPr>
          <p:cNvPr id="8923" name="Google Shape;8923;p77"/>
          <p:cNvGrpSpPr/>
          <p:nvPr/>
        </p:nvGrpSpPr>
        <p:grpSpPr>
          <a:xfrm>
            <a:off x="727251" y="1188964"/>
            <a:ext cx="2396505" cy="976502"/>
            <a:chOff x="749309" y="1112739"/>
            <a:chExt cx="2371603" cy="976502"/>
          </a:xfrm>
        </p:grpSpPr>
        <p:grpSp>
          <p:nvGrpSpPr>
            <p:cNvPr id="8924" name="Google Shape;8924;p77"/>
            <p:cNvGrpSpPr/>
            <p:nvPr/>
          </p:nvGrpSpPr>
          <p:grpSpPr>
            <a:xfrm>
              <a:off x="1092126" y="1112739"/>
              <a:ext cx="2028786" cy="975464"/>
              <a:chOff x="1092126" y="1112739"/>
              <a:chExt cx="2028786" cy="975464"/>
            </a:xfrm>
          </p:grpSpPr>
          <p:sp>
            <p:nvSpPr>
              <p:cNvPr id="8925" name="Google Shape;8925;p77"/>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77"/>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77"/>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77"/>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77"/>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77"/>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77"/>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77"/>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77"/>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77"/>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77"/>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77"/>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77"/>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77"/>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77"/>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77"/>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77"/>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77"/>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77"/>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77"/>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77"/>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77"/>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77"/>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77"/>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9" name="Google Shape;8949;p77"/>
            <p:cNvGrpSpPr/>
            <p:nvPr/>
          </p:nvGrpSpPr>
          <p:grpSpPr>
            <a:xfrm>
              <a:off x="749309" y="1112739"/>
              <a:ext cx="314700" cy="975464"/>
              <a:chOff x="749309" y="1112739"/>
              <a:chExt cx="314700" cy="975464"/>
            </a:xfrm>
          </p:grpSpPr>
          <p:sp>
            <p:nvSpPr>
              <p:cNvPr id="8950" name="Google Shape;8950;p77"/>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77"/>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77"/>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77"/>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54" name="Google Shape;8954;p77"/>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77"/>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77"/>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77"/>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8958" name="Google Shape;8958;p77"/>
          <p:cNvGraphicFramePr/>
          <p:nvPr/>
        </p:nvGraphicFramePr>
        <p:xfrm>
          <a:off x="5954600" y="1188950"/>
          <a:ext cx="3000000" cy="3000000"/>
        </p:xfrm>
        <a:graphic>
          <a:graphicData uri="http://schemas.openxmlformats.org/drawingml/2006/table">
            <a:tbl>
              <a:tblPr>
                <a:noFill/>
                <a:tableStyleId>{6AE48336-68CC-4AA6-9181-74FC886D6F24}</a:tableStyleId>
              </a:tblPr>
              <a:tblGrid>
                <a:gridCol w="626025"/>
                <a:gridCol w="626025"/>
                <a:gridCol w="626025"/>
                <a:gridCol w="626025"/>
              </a:tblGrid>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8959" name="Google Shape;8959;p77"/>
          <p:cNvGraphicFramePr/>
          <p:nvPr/>
        </p:nvGraphicFramePr>
        <p:xfrm>
          <a:off x="3375463" y="2361200"/>
          <a:ext cx="3000000" cy="3000000"/>
        </p:xfrm>
        <a:graphic>
          <a:graphicData uri="http://schemas.openxmlformats.org/drawingml/2006/table">
            <a:tbl>
              <a:tblPr>
                <a:noFill/>
                <a:tableStyleId>{6AE48336-68CC-4AA6-9181-74FC886D6F24}</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8960" name="Google Shape;8960;p77"/>
          <p:cNvGrpSpPr/>
          <p:nvPr/>
        </p:nvGrpSpPr>
        <p:grpSpPr>
          <a:xfrm>
            <a:off x="3377449" y="3352160"/>
            <a:ext cx="2363377" cy="1047062"/>
            <a:chOff x="3358399" y="3285485"/>
            <a:chExt cx="2363377" cy="1047062"/>
          </a:xfrm>
        </p:grpSpPr>
        <p:grpSp>
          <p:nvGrpSpPr>
            <p:cNvPr id="8961" name="Google Shape;8961;p77"/>
            <p:cNvGrpSpPr/>
            <p:nvPr/>
          </p:nvGrpSpPr>
          <p:grpSpPr>
            <a:xfrm>
              <a:off x="3358412" y="3285485"/>
              <a:ext cx="2363244" cy="139500"/>
              <a:chOff x="3358412" y="3285485"/>
              <a:chExt cx="2363244" cy="139500"/>
            </a:xfrm>
          </p:grpSpPr>
          <p:sp>
            <p:nvSpPr>
              <p:cNvPr id="8962" name="Google Shape;8962;p77"/>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77"/>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77"/>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77"/>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77"/>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7" name="Google Shape;8967;p77"/>
            <p:cNvGrpSpPr/>
            <p:nvPr/>
          </p:nvGrpSpPr>
          <p:grpSpPr>
            <a:xfrm>
              <a:off x="3358412" y="3466996"/>
              <a:ext cx="2363244" cy="139500"/>
              <a:chOff x="3358412" y="3466996"/>
              <a:chExt cx="2363244" cy="139500"/>
            </a:xfrm>
          </p:grpSpPr>
          <p:sp>
            <p:nvSpPr>
              <p:cNvPr id="8968" name="Google Shape;8968;p77"/>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77"/>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77"/>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77"/>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77"/>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3" name="Google Shape;8973;p77"/>
            <p:cNvGrpSpPr/>
            <p:nvPr/>
          </p:nvGrpSpPr>
          <p:grpSpPr>
            <a:xfrm>
              <a:off x="3358412" y="3648507"/>
              <a:ext cx="2363244" cy="139500"/>
              <a:chOff x="3358412" y="3648507"/>
              <a:chExt cx="2363244" cy="139500"/>
            </a:xfrm>
          </p:grpSpPr>
          <p:sp>
            <p:nvSpPr>
              <p:cNvPr id="8974" name="Google Shape;8974;p77"/>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77"/>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77"/>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77"/>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77"/>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9" name="Google Shape;8979;p77"/>
            <p:cNvGrpSpPr/>
            <p:nvPr/>
          </p:nvGrpSpPr>
          <p:grpSpPr>
            <a:xfrm>
              <a:off x="3358412" y="3830018"/>
              <a:ext cx="2363244" cy="139500"/>
              <a:chOff x="3358412" y="3830018"/>
              <a:chExt cx="2363244" cy="139500"/>
            </a:xfrm>
          </p:grpSpPr>
          <p:sp>
            <p:nvSpPr>
              <p:cNvPr id="8980" name="Google Shape;8980;p77"/>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77"/>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77"/>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77"/>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77"/>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5" name="Google Shape;8985;p77"/>
            <p:cNvGrpSpPr/>
            <p:nvPr/>
          </p:nvGrpSpPr>
          <p:grpSpPr>
            <a:xfrm>
              <a:off x="3358399" y="4011514"/>
              <a:ext cx="2363377" cy="139537"/>
              <a:chOff x="3294800" y="4134603"/>
              <a:chExt cx="2638876" cy="152400"/>
            </a:xfrm>
          </p:grpSpPr>
          <p:sp>
            <p:nvSpPr>
              <p:cNvPr id="8986" name="Google Shape;8986;p77"/>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77"/>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77"/>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77"/>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77"/>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1" name="Google Shape;8991;p77"/>
            <p:cNvGrpSpPr/>
            <p:nvPr/>
          </p:nvGrpSpPr>
          <p:grpSpPr>
            <a:xfrm>
              <a:off x="3358399" y="4193010"/>
              <a:ext cx="2363377" cy="139537"/>
              <a:chOff x="3294800" y="4134603"/>
              <a:chExt cx="2638876" cy="152400"/>
            </a:xfrm>
          </p:grpSpPr>
          <p:sp>
            <p:nvSpPr>
              <p:cNvPr id="8992" name="Google Shape;8992;p77"/>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77"/>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77"/>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77"/>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77"/>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8997" name="Google Shape;8997;p77"/>
          <p:cNvGraphicFramePr/>
          <p:nvPr/>
        </p:nvGraphicFramePr>
        <p:xfrm>
          <a:off x="728250" y="2361200"/>
          <a:ext cx="3000000" cy="3000000"/>
        </p:xfrm>
        <a:graphic>
          <a:graphicData uri="http://schemas.openxmlformats.org/drawingml/2006/table">
            <a:tbl>
              <a:tblPr>
                <a:noFill/>
                <a:tableStyleId>{6AE48336-68CC-4AA6-9181-74FC886D6F24}</a:tableStyleId>
              </a:tblPr>
              <a:tblGrid>
                <a:gridCol w="592450"/>
                <a:gridCol w="592450"/>
                <a:gridCol w="592450"/>
                <a:gridCol w="592450"/>
              </a:tblGrid>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8998" name="Google Shape;8998;p77"/>
          <p:cNvGrpSpPr/>
          <p:nvPr/>
        </p:nvGrpSpPr>
        <p:grpSpPr>
          <a:xfrm>
            <a:off x="4177919" y="2765014"/>
            <a:ext cx="1302095" cy="60959"/>
            <a:chOff x="3558802" y="4011427"/>
            <a:chExt cx="1866000" cy="111300"/>
          </a:xfrm>
        </p:grpSpPr>
        <p:sp>
          <p:nvSpPr>
            <p:cNvPr id="8999" name="Google Shape;8999;p77"/>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77"/>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1" name="Google Shape;9001;p77"/>
          <p:cNvGrpSpPr/>
          <p:nvPr/>
        </p:nvGrpSpPr>
        <p:grpSpPr>
          <a:xfrm>
            <a:off x="4723407" y="3047174"/>
            <a:ext cx="914340" cy="60959"/>
            <a:chOff x="3558802" y="4011427"/>
            <a:chExt cx="1866000" cy="111300"/>
          </a:xfrm>
        </p:grpSpPr>
        <p:sp>
          <p:nvSpPr>
            <p:cNvPr id="9002" name="Google Shape;9002;p77"/>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77"/>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4" name="Google Shape;9004;p77"/>
          <p:cNvGrpSpPr/>
          <p:nvPr/>
        </p:nvGrpSpPr>
        <p:grpSpPr>
          <a:xfrm>
            <a:off x="5926924" y="3381697"/>
            <a:ext cx="2519825" cy="1001454"/>
            <a:chOff x="1906114" y="789980"/>
            <a:chExt cx="1487676" cy="606868"/>
          </a:xfrm>
        </p:grpSpPr>
        <p:cxnSp>
          <p:nvCxnSpPr>
            <p:cNvPr id="9005" name="Google Shape;9005;p77"/>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9006" name="Google Shape;9006;p77"/>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9007" name="Google Shape;9007;p77"/>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9008" name="Google Shape;9008;p77"/>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9009" name="Google Shape;9009;p77"/>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9010" name="Google Shape;9010;p77"/>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9011" name="Google Shape;9011;p77"/>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9012" name="Google Shape;9012;p77"/>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77"/>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77"/>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77"/>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77"/>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77"/>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77"/>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9019" name="Google Shape;9019;p77"/>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9020" name="Google Shape;9020;p77"/>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9021" name="Google Shape;9021;p77"/>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2" name="Google Shape;9022;p77"/>
          <p:cNvGrpSpPr/>
          <p:nvPr/>
        </p:nvGrpSpPr>
        <p:grpSpPr>
          <a:xfrm>
            <a:off x="3372612" y="1159008"/>
            <a:ext cx="2363393" cy="1005865"/>
            <a:chOff x="3292400" y="1193188"/>
            <a:chExt cx="2615240" cy="1131075"/>
          </a:xfrm>
        </p:grpSpPr>
        <p:sp>
          <p:nvSpPr>
            <p:cNvPr id="9023" name="Google Shape;9023;p77"/>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024" name="Google Shape;9024;p77"/>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025" name="Google Shape;9025;p77"/>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9026" name="Google Shape;9026;p77"/>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9027" name="Google Shape;9027;p77"/>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9028" name="Google Shape;9028;p77"/>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9029" name="Google Shape;9029;p77"/>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9030" name="Google Shape;9030;p77"/>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9031" name="Google Shape;9031;p77"/>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9032" name="Google Shape;9032;p77"/>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9033" name="Google Shape;9033;p77"/>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9034" name="Google Shape;9034;p77"/>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9035" name="Google Shape;9035;p77"/>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9036" name="Google Shape;9036;p77"/>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9037" name="Google Shape;9037;p77"/>
            <p:cNvGrpSpPr/>
            <p:nvPr/>
          </p:nvGrpSpPr>
          <p:grpSpPr>
            <a:xfrm>
              <a:off x="3748438" y="1378608"/>
              <a:ext cx="2159202" cy="903971"/>
              <a:chOff x="1683525" y="2179850"/>
              <a:chExt cx="4519050" cy="2134525"/>
            </a:xfrm>
          </p:grpSpPr>
          <p:sp>
            <p:nvSpPr>
              <p:cNvPr id="9038" name="Google Shape;9038;p77"/>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039" name="Google Shape;9039;p77"/>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040" name="Google Shape;9040;p77"/>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041" name="Google Shape;9041;p77"/>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042" name="Google Shape;9042;p77"/>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043" name="Google Shape;9043;p77"/>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044" name="Google Shape;9044;p77"/>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045" name="Google Shape;9045;p77"/>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046" name="Google Shape;9046;p77"/>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047" name="Google Shape;9047;p77"/>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048" name="Google Shape;9048;p77"/>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049" name="Google Shape;9049;p77"/>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053" name="Shape 9053"/>
        <p:cNvGrpSpPr/>
        <p:nvPr/>
      </p:nvGrpSpPr>
      <p:grpSpPr>
        <a:xfrm>
          <a:off x="0" y="0"/>
          <a:ext cx="0" cy="0"/>
          <a:chOff x="0" y="0"/>
          <a:chExt cx="0" cy="0"/>
        </a:xfrm>
      </p:grpSpPr>
      <p:grpSp>
        <p:nvGrpSpPr>
          <p:cNvPr id="9054" name="Google Shape;9054;p78"/>
          <p:cNvGrpSpPr/>
          <p:nvPr/>
        </p:nvGrpSpPr>
        <p:grpSpPr>
          <a:xfrm>
            <a:off x="4814684" y="1191441"/>
            <a:ext cx="745431" cy="718863"/>
            <a:chOff x="4249973" y="1201875"/>
            <a:chExt cx="1958568" cy="1888762"/>
          </a:xfrm>
        </p:grpSpPr>
        <p:sp>
          <p:nvSpPr>
            <p:cNvPr id="9055" name="Google Shape;9055;p78"/>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56" name="Google Shape;9056;p78"/>
            <p:cNvGrpSpPr/>
            <p:nvPr/>
          </p:nvGrpSpPr>
          <p:grpSpPr>
            <a:xfrm>
              <a:off x="5853086" y="1789142"/>
              <a:ext cx="355454" cy="1048099"/>
              <a:chOff x="5576108" y="2016725"/>
              <a:chExt cx="565200" cy="1666560"/>
            </a:xfrm>
          </p:grpSpPr>
          <p:sp>
            <p:nvSpPr>
              <p:cNvPr id="9057" name="Google Shape;9057;p78"/>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058" name="Google Shape;9058;p78"/>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9" name="Google Shape;9059;p78"/>
            <p:cNvGrpSpPr/>
            <p:nvPr/>
          </p:nvGrpSpPr>
          <p:grpSpPr>
            <a:xfrm>
              <a:off x="4869455" y="2691676"/>
              <a:ext cx="1013897" cy="398961"/>
              <a:chOff x="4012057" y="3451825"/>
              <a:chExt cx="1612175" cy="634379"/>
            </a:xfrm>
          </p:grpSpPr>
          <p:sp>
            <p:nvSpPr>
              <p:cNvPr id="9060" name="Google Shape;9060;p78"/>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061" name="Google Shape;9061;p78"/>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2" name="Google Shape;9062;p78"/>
            <p:cNvGrpSpPr/>
            <p:nvPr/>
          </p:nvGrpSpPr>
          <p:grpSpPr>
            <a:xfrm>
              <a:off x="4276937" y="2155961"/>
              <a:ext cx="651965" cy="891358"/>
              <a:chOff x="3069908" y="2599997"/>
              <a:chExt cx="1036675" cy="1417328"/>
            </a:xfrm>
          </p:grpSpPr>
          <p:sp>
            <p:nvSpPr>
              <p:cNvPr id="9063" name="Google Shape;9063;p78"/>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064" name="Google Shape;9064;p78"/>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5" name="Google Shape;9065;p78"/>
            <p:cNvGrpSpPr/>
            <p:nvPr/>
          </p:nvGrpSpPr>
          <p:grpSpPr>
            <a:xfrm>
              <a:off x="5054918" y="1201875"/>
              <a:ext cx="999548" cy="602711"/>
              <a:chOff x="4306958" y="1082925"/>
              <a:chExt cx="1589359" cy="958358"/>
            </a:xfrm>
          </p:grpSpPr>
          <p:sp>
            <p:nvSpPr>
              <p:cNvPr id="9066" name="Google Shape;9066;p78"/>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067" name="Google Shape;9067;p78"/>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8" name="Google Shape;9068;p78"/>
            <p:cNvGrpSpPr/>
            <p:nvPr/>
          </p:nvGrpSpPr>
          <p:grpSpPr>
            <a:xfrm>
              <a:off x="4249973" y="1303451"/>
              <a:ext cx="799317" cy="841334"/>
              <a:chOff x="3027033" y="1244439"/>
              <a:chExt cx="1270977" cy="1337786"/>
            </a:xfrm>
          </p:grpSpPr>
          <p:sp>
            <p:nvSpPr>
              <p:cNvPr id="9069" name="Google Shape;9069;p78"/>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070" name="Google Shape;9070;p78"/>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071" name="Google Shape;9071;p78"/>
          <p:cNvGrpSpPr/>
          <p:nvPr/>
        </p:nvGrpSpPr>
        <p:grpSpPr>
          <a:xfrm>
            <a:off x="731057" y="2069890"/>
            <a:ext cx="761767" cy="729896"/>
            <a:chOff x="2657744" y="2337745"/>
            <a:chExt cx="832987" cy="798137"/>
          </a:xfrm>
        </p:grpSpPr>
        <p:sp>
          <p:nvSpPr>
            <p:cNvPr id="9072" name="Google Shape;9072;p78"/>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78"/>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78"/>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78"/>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78"/>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78"/>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8" name="Google Shape;9078;p78"/>
          <p:cNvGrpSpPr/>
          <p:nvPr/>
        </p:nvGrpSpPr>
        <p:grpSpPr>
          <a:xfrm>
            <a:off x="3242022" y="2073097"/>
            <a:ext cx="685569" cy="723586"/>
            <a:chOff x="3398134" y="2057755"/>
            <a:chExt cx="704087" cy="743130"/>
          </a:xfrm>
        </p:grpSpPr>
        <p:grpSp>
          <p:nvGrpSpPr>
            <p:cNvPr id="9079" name="Google Shape;9079;p78"/>
            <p:cNvGrpSpPr/>
            <p:nvPr/>
          </p:nvGrpSpPr>
          <p:grpSpPr>
            <a:xfrm>
              <a:off x="3398134" y="2290183"/>
              <a:ext cx="315300" cy="219900"/>
              <a:chOff x="3398134" y="2290183"/>
              <a:chExt cx="315300" cy="219900"/>
            </a:xfrm>
          </p:grpSpPr>
          <p:sp>
            <p:nvSpPr>
              <p:cNvPr id="9080" name="Google Shape;9080;p78"/>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9081" name="Google Shape;9081;p78"/>
              <p:cNvCxnSpPr>
                <a:stCxn id="9080" idx="2"/>
              </p:cNvCxnSpPr>
              <p:nvPr/>
            </p:nvCxnSpPr>
            <p:spPr>
              <a:xfrm rot="10800000">
                <a:off x="3398134" y="2400133"/>
                <a:ext cx="95400" cy="0"/>
              </a:xfrm>
              <a:prstGeom prst="straightConnector1">
                <a:avLst/>
              </a:prstGeom>
              <a:noFill/>
              <a:ln cap="flat" cmpd="sng" w="9525">
                <a:solidFill>
                  <a:srgbClr val="435D74"/>
                </a:solidFill>
                <a:prstDash val="solid"/>
                <a:round/>
                <a:headEnd len="med" w="med" type="none"/>
                <a:tailEnd len="med" w="med" type="none"/>
              </a:ln>
            </p:spPr>
          </p:cxnSp>
        </p:grpSp>
        <p:grpSp>
          <p:nvGrpSpPr>
            <p:cNvPr id="9082" name="Google Shape;9082;p78"/>
            <p:cNvGrpSpPr/>
            <p:nvPr/>
          </p:nvGrpSpPr>
          <p:grpSpPr>
            <a:xfrm>
              <a:off x="3547823" y="2467358"/>
              <a:ext cx="219900" cy="333527"/>
              <a:chOff x="3547823" y="2467358"/>
              <a:chExt cx="219900" cy="333527"/>
            </a:xfrm>
          </p:grpSpPr>
          <p:sp>
            <p:nvSpPr>
              <p:cNvPr id="9083" name="Google Shape;9083;p78"/>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9084" name="Google Shape;9084;p78"/>
              <p:cNvCxnSpPr/>
              <p:nvPr/>
            </p:nvCxnSpPr>
            <p:spPr>
              <a:xfrm rot="10800000">
                <a:off x="3657701" y="2687185"/>
                <a:ext cx="0" cy="113700"/>
              </a:xfrm>
              <a:prstGeom prst="straightConnector1">
                <a:avLst/>
              </a:prstGeom>
              <a:noFill/>
              <a:ln cap="flat" cmpd="sng" w="9525">
                <a:solidFill>
                  <a:srgbClr val="5F7D95"/>
                </a:solidFill>
                <a:prstDash val="solid"/>
                <a:round/>
                <a:headEnd len="med" w="med" type="none"/>
                <a:tailEnd len="med" w="med" type="none"/>
              </a:ln>
            </p:spPr>
          </p:cxnSp>
        </p:grpSp>
        <p:grpSp>
          <p:nvGrpSpPr>
            <p:cNvPr id="9085" name="Google Shape;9085;p78"/>
            <p:cNvGrpSpPr/>
            <p:nvPr/>
          </p:nvGrpSpPr>
          <p:grpSpPr>
            <a:xfrm>
              <a:off x="3734138" y="2467358"/>
              <a:ext cx="219900" cy="333527"/>
              <a:chOff x="3734138" y="2467358"/>
              <a:chExt cx="219900" cy="333527"/>
            </a:xfrm>
          </p:grpSpPr>
          <p:sp>
            <p:nvSpPr>
              <p:cNvPr id="9086" name="Google Shape;9086;p78"/>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9087" name="Google Shape;9087;p78"/>
              <p:cNvCxnSpPr/>
              <p:nvPr/>
            </p:nvCxnSpPr>
            <p:spPr>
              <a:xfrm rot="10800000">
                <a:off x="3844020" y="2687185"/>
                <a:ext cx="0" cy="113700"/>
              </a:xfrm>
              <a:prstGeom prst="straightConnector1">
                <a:avLst/>
              </a:prstGeom>
              <a:noFill/>
              <a:ln cap="flat" cmpd="sng" w="9525">
                <a:solidFill>
                  <a:srgbClr val="869FB2"/>
                </a:solidFill>
                <a:prstDash val="solid"/>
                <a:round/>
                <a:headEnd len="med" w="med" type="none"/>
                <a:tailEnd len="med" w="med" type="none"/>
              </a:ln>
            </p:spPr>
          </p:cxnSp>
        </p:grpSp>
        <p:grpSp>
          <p:nvGrpSpPr>
            <p:cNvPr id="9088" name="Google Shape;9088;p78"/>
            <p:cNvGrpSpPr/>
            <p:nvPr/>
          </p:nvGrpSpPr>
          <p:grpSpPr>
            <a:xfrm>
              <a:off x="3787560" y="2288011"/>
              <a:ext cx="314661" cy="219900"/>
              <a:chOff x="3787560" y="2288011"/>
              <a:chExt cx="314661" cy="219900"/>
            </a:xfrm>
          </p:grpSpPr>
          <p:sp>
            <p:nvSpPr>
              <p:cNvPr id="9089" name="Google Shape;9089;p78"/>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9090" name="Google Shape;9090;p78"/>
              <p:cNvCxnSpPr/>
              <p:nvPr/>
            </p:nvCxnSpPr>
            <p:spPr>
              <a:xfrm rot="10800000">
                <a:off x="4007421" y="2400064"/>
                <a:ext cx="94800" cy="0"/>
              </a:xfrm>
              <a:prstGeom prst="straightConnector1">
                <a:avLst/>
              </a:prstGeom>
              <a:noFill/>
              <a:ln cap="flat" cmpd="sng" w="9525">
                <a:solidFill>
                  <a:srgbClr val="A5B7C6"/>
                </a:solidFill>
                <a:prstDash val="solid"/>
                <a:round/>
                <a:headEnd len="med" w="med" type="none"/>
                <a:tailEnd len="med" w="med" type="none"/>
              </a:ln>
            </p:spPr>
          </p:cxnSp>
        </p:grpSp>
        <p:grpSp>
          <p:nvGrpSpPr>
            <p:cNvPr id="9091" name="Google Shape;9091;p78"/>
            <p:cNvGrpSpPr/>
            <p:nvPr/>
          </p:nvGrpSpPr>
          <p:grpSpPr>
            <a:xfrm>
              <a:off x="3637290" y="2057755"/>
              <a:ext cx="219900" cy="335499"/>
              <a:chOff x="3637290" y="2057755"/>
              <a:chExt cx="219900" cy="335499"/>
            </a:xfrm>
          </p:grpSpPr>
          <p:sp>
            <p:nvSpPr>
              <p:cNvPr id="9092" name="Google Shape;9092;p78"/>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9093" name="Google Shape;9093;p78"/>
              <p:cNvCxnSpPr/>
              <p:nvPr/>
            </p:nvCxnSpPr>
            <p:spPr>
              <a:xfrm rot="10800000">
                <a:off x="3747169" y="2057755"/>
                <a:ext cx="0" cy="113700"/>
              </a:xfrm>
              <a:prstGeom prst="straightConnector1">
                <a:avLst/>
              </a:prstGeom>
              <a:noFill/>
              <a:ln cap="flat" cmpd="sng" w="9525">
                <a:solidFill>
                  <a:srgbClr val="BAC8D3"/>
                </a:solidFill>
                <a:prstDash val="solid"/>
                <a:round/>
                <a:headEnd len="med" w="med" type="none"/>
                <a:tailEnd len="med" w="med" type="none"/>
              </a:ln>
            </p:spPr>
          </p:cxnSp>
        </p:grpSp>
      </p:grpSp>
      <p:grpSp>
        <p:nvGrpSpPr>
          <p:cNvPr id="9094" name="Google Shape;9094;p78"/>
          <p:cNvGrpSpPr/>
          <p:nvPr/>
        </p:nvGrpSpPr>
        <p:grpSpPr>
          <a:xfrm>
            <a:off x="4917244" y="2079792"/>
            <a:ext cx="710153" cy="710153"/>
            <a:chOff x="5007123" y="2079403"/>
            <a:chExt cx="687600" cy="687600"/>
          </a:xfrm>
        </p:grpSpPr>
        <p:sp>
          <p:nvSpPr>
            <p:cNvPr id="9095" name="Google Shape;9095;p78"/>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78"/>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78"/>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78"/>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9" name="Google Shape;9099;p78"/>
          <p:cNvGrpSpPr/>
          <p:nvPr/>
        </p:nvGrpSpPr>
        <p:grpSpPr>
          <a:xfrm>
            <a:off x="5726681" y="2074299"/>
            <a:ext cx="720998" cy="721183"/>
            <a:chOff x="5797446" y="2063053"/>
            <a:chExt cx="698100" cy="698280"/>
          </a:xfrm>
        </p:grpSpPr>
        <p:sp>
          <p:nvSpPr>
            <p:cNvPr id="9100" name="Google Shape;9100;p78"/>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78"/>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78"/>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78"/>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4" name="Google Shape;9104;p78"/>
          <p:cNvGrpSpPr/>
          <p:nvPr/>
        </p:nvGrpSpPr>
        <p:grpSpPr>
          <a:xfrm>
            <a:off x="8171828" y="3719904"/>
            <a:ext cx="280585" cy="673164"/>
            <a:chOff x="8075075" y="3754290"/>
            <a:chExt cx="255612" cy="613194"/>
          </a:xfrm>
        </p:grpSpPr>
        <p:grpSp>
          <p:nvGrpSpPr>
            <p:cNvPr id="9105" name="Google Shape;9105;p78"/>
            <p:cNvGrpSpPr/>
            <p:nvPr/>
          </p:nvGrpSpPr>
          <p:grpSpPr>
            <a:xfrm>
              <a:off x="8075075" y="3754290"/>
              <a:ext cx="255612" cy="613194"/>
              <a:chOff x="8075075" y="3754290"/>
              <a:chExt cx="255612" cy="613194"/>
            </a:xfrm>
          </p:grpSpPr>
          <p:sp>
            <p:nvSpPr>
              <p:cNvPr id="9106" name="Google Shape;9106;p78"/>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78"/>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08" name="Google Shape;9108;p78"/>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9" name="Google Shape;9109;p78"/>
          <p:cNvGrpSpPr/>
          <p:nvPr/>
        </p:nvGrpSpPr>
        <p:grpSpPr>
          <a:xfrm>
            <a:off x="5288887" y="3708700"/>
            <a:ext cx="470352" cy="683745"/>
            <a:chOff x="1697726" y="3244179"/>
            <a:chExt cx="788124" cy="1146069"/>
          </a:xfrm>
        </p:grpSpPr>
        <p:sp>
          <p:nvSpPr>
            <p:cNvPr id="9110" name="Google Shape;9110;p78"/>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78"/>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12" name="Google Shape;9112;p78"/>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13" name="Google Shape;9113;p78"/>
          <p:cNvGrpSpPr/>
          <p:nvPr/>
        </p:nvGrpSpPr>
        <p:grpSpPr>
          <a:xfrm>
            <a:off x="5910037" y="3719902"/>
            <a:ext cx="293891" cy="293845"/>
            <a:chOff x="6134814" y="3754290"/>
            <a:chExt cx="293891" cy="293845"/>
          </a:xfrm>
        </p:grpSpPr>
        <p:sp>
          <p:nvSpPr>
            <p:cNvPr id="9114" name="Google Shape;9114;p78"/>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78"/>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6" name="Google Shape;9116;p78"/>
          <p:cNvGrpSpPr/>
          <p:nvPr/>
        </p:nvGrpSpPr>
        <p:grpSpPr>
          <a:xfrm>
            <a:off x="5910037" y="4098574"/>
            <a:ext cx="293891" cy="293891"/>
            <a:chOff x="6134814" y="4086186"/>
            <a:chExt cx="293891" cy="293891"/>
          </a:xfrm>
        </p:grpSpPr>
        <p:sp>
          <p:nvSpPr>
            <p:cNvPr id="9117" name="Google Shape;9117;p78"/>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78"/>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19" name="Google Shape;9119;p78"/>
          <p:cNvSpPr/>
          <p:nvPr/>
        </p:nvSpPr>
        <p:spPr>
          <a:xfrm>
            <a:off x="6948464" y="3719100"/>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78"/>
          <p:cNvSpPr/>
          <p:nvPr/>
        </p:nvSpPr>
        <p:spPr>
          <a:xfrm rot="10800000">
            <a:off x="6354727" y="3716837"/>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21" name="Google Shape;9121;p78"/>
          <p:cNvGrpSpPr/>
          <p:nvPr/>
        </p:nvGrpSpPr>
        <p:grpSpPr>
          <a:xfrm>
            <a:off x="7835013" y="2927266"/>
            <a:ext cx="622883" cy="621944"/>
            <a:chOff x="1187048" y="238125"/>
            <a:chExt cx="5256397" cy="5248476"/>
          </a:xfrm>
        </p:grpSpPr>
        <p:sp>
          <p:nvSpPr>
            <p:cNvPr id="9122" name="Google Shape;9122;p78"/>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78"/>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78"/>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78"/>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6" name="Google Shape;9126;p78"/>
          <p:cNvGrpSpPr/>
          <p:nvPr/>
        </p:nvGrpSpPr>
        <p:grpSpPr>
          <a:xfrm>
            <a:off x="2292118" y="2936875"/>
            <a:ext cx="1310987" cy="612407"/>
            <a:chOff x="238125" y="1188750"/>
            <a:chExt cx="7140450" cy="3335550"/>
          </a:xfrm>
        </p:grpSpPr>
        <p:sp>
          <p:nvSpPr>
            <p:cNvPr id="9127" name="Google Shape;9127;p78"/>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78"/>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78"/>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78"/>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78"/>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2" name="Google Shape;9132;p78"/>
          <p:cNvGrpSpPr/>
          <p:nvPr/>
        </p:nvGrpSpPr>
        <p:grpSpPr>
          <a:xfrm>
            <a:off x="6617990" y="2927430"/>
            <a:ext cx="1110299" cy="621702"/>
            <a:chOff x="238125" y="1335475"/>
            <a:chExt cx="5418735" cy="3034175"/>
          </a:xfrm>
        </p:grpSpPr>
        <p:sp>
          <p:nvSpPr>
            <p:cNvPr id="9133" name="Google Shape;9133;p78"/>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78"/>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78"/>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6" name="Google Shape;9136;p78"/>
          <p:cNvGrpSpPr/>
          <p:nvPr/>
        </p:nvGrpSpPr>
        <p:grpSpPr>
          <a:xfrm>
            <a:off x="5435649" y="2924327"/>
            <a:ext cx="1074451" cy="627181"/>
            <a:chOff x="5359127" y="2910889"/>
            <a:chExt cx="1097723" cy="640831"/>
          </a:xfrm>
        </p:grpSpPr>
        <p:grpSp>
          <p:nvGrpSpPr>
            <p:cNvPr id="9137" name="Google Shape;9137;p78"/>
            <p:cNvGrpSpPr/>
            <p:nvPr/>
          </p:nvGrpSpPr>
          <p:grpSpPr>
            <a:xfrm>
              <a:off x="5929791" y="3263088"/>
              <a:ext cx="527060" cy="287097"/>
              <a:chOff x="5929791" y="3263088"/>
              <a:chExt cx="527060" cy="287097"/>
            </a:xfrm>
          </p:grpSpPr>
          <p:sp>
            <p:nvSpPr>
              <p:cNvPr id="9138" name="Google Shape;9138;p78"/>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9139" name="Google Shape;9139;p78"/>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9140" name="Google Shape;9140;p78"/>
            <p:cNvGrpSpPr/>
            <p:nvPr/>
          </p:nvGrpSpPr>
          <p:grpSpPr>
            <a:xfrm>
              <a:off x="5359127" y="3263089"/>
              <a:ext cx="526428" cy="288631"/>
              <a:chOff x="5359127" y="3263089"/>
              <a:chExt cx="526428" cy="288631"/>
            </a:xfrm>
          </p:grpSpPr>
          <p:sp>
            <p:nvSpPr>
              <p:cNvPr id="9141" name="Google Shape;9141;p78"/>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9142" name="Google Shape;9142;p78"/>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9143" name="Google Shape;9143;p78"/>
            <p:cNvGrpSpPr/>
            <p:nvPr/>
          </p:nvGrpSpPr>
          <p:grpSpPr>
            <a:xfrm>
              <a:off x="5551525" y="2910889"/>
              <a:ext cx="520901" cy="610283"/>
              <a:chOff x="5551525" y="2910889"/>
              <a:chExt cx="520901" cy="610283"/>
            </a:xfrm>
          </p:grpSpPr>
          <p:sp>
            <p:nvSpPr>
              <p:cNvPr id="9144" name="Google Shape;9144;p78"/>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9145" name="Google Shape;9145;p78"/>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9146" name="Google Shape;9146;p78"/>
            <p:cNvGrpSpPr/>
            <p:nvPr/>
          </p:nvGrpSpPr>
          <p:grpSpPr>
            <a:xfrm>
              <a:off x="5743962" y="2919100"/>
              <a:ext cx="623674" cy="284502"/>
              <a:chOff x="5743962" y="2919100"/>
              <a:chExt cx="623674" cy="284502"/>
            </a:xfrm>
          </p:grpSpPr>
          <p:sp>
            <p:nvSpPr>
              <p:cNvPr id="9147" name="Google Shape;9147;p78"/>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9148" name="Google Shape;9148;p78"/>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9149" name="Google Shape;9149;p78"/>
          <p:cNvGrpSpPr/>
          <p:nvPr/>
        </p:nvGrpSpPr>
        <p:grpSpPr>
          <a:xfrm>
            <a:off x="7586863" y="2075038"/>
            <a:ext cx="874976" cy="719600"/>
            <a:chOff x="7608988" y="2093194"/>
            <a:chExt cx="817276" cy="672147"/>
          </a:xfrm>
        </p:grpSpPr>
        <p:cxnSp>
          <p:nvCxnSpPr>
            <p:cNvPr id="9150" name="Google Shape;9150;p78"/>
            <p:cNvCxnSpPr/>
            <p:nvPr/>
          </p:nvCxnSpPr>
          <p:spPr>
            <a:xfrm flipH="1" rot="5400000">
              <a:off x="7620257"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9151" name="Google Shape;9151;p78"/>
            <p:cNvCxnSpPr/>
            <p:nvPr/>
          </p:nvCxnSpPr>
          <p:spPr>
            <a:xfrm rot="-5400000">
              <a:off x="8285120"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9152" name="Google Shape;9152;p78"/>
            <p:cNvCxnSpPr/>
            <p:nvPr/>
          </p:nvCxnSpPr>
          <p:spPr>
            <a:xfrm rot="5400000">
              <a:off x="7620257"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9153" name="Google Shape;9153;p78"/>
            <p:cNvCxnSpPr/>
            <p:nvPr/>
          </p:nvCxnSpPr>
          <p:spPr>
            <a:xfrm flipH="1" rot="-5400000">
              <a:off x="8285120"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9154" name="Google Shape;9154;p78"/>
            <p:cNvCxnSpPr/>
            <p:nvPr/>
          </p:nvCxnSpPr>
          <p:spPr>
            <a:xfrm rot="10800000">
              <a:off x="7608988" y="2425132"/>
              <a:ext cx="83400" cy="0"/>
            </a:xfrm>
            <a:prstGeom prst="straightConnector1">
              <a:avLst/>
            </a:prstGeom>
            <a:noFill/>
            <a:ln cap="flat" cmpd="sng" w="9525">
              <a:solidFill>
                <a:srgbClr val="667E92"/>
              </a:solidFill>
              <a:prstDash val="solid"/>
              <a:round/>
              <a:headEnd len="med" w="med" type="none"/>
              <a:tailEnd len="med" w="med" type="none"/>
            </a:ln>
          </p:spPr>
        </p:cxnSp>
        <p:cxnSp>
          <p:nvCxnSpPr>
            <p:cNvPr id="9155" name="Google Shape;9155;p78"/>
            <p:cNvCxnSpPr/>
            <p:nvPr/>
          </p:nvCxnSpPr>
          <p:spPr>
            <a:xfrm rot="10800000">
              <a:off x="8342865" y="2425132"/>
              <a:ext cx="83400" cy="0"/>
            </a:xfrm>
            <a:prstGeom prst="straightConnector1">
              <a:avLst/>
            </a:prstGeom>
            <a:noFill/>
            <a:ln cap="flat" cmpd="sng" w="9525">
              <a:solidFill>
                <a:srgbClr val="667E92"/>
              </a:solidFill>
              <a:prstDash val="solid"/>
              <a:round/>
              <a:headEnd len="med" w="med" type="none"/>
              <a:tailEnd len="med" w="med" type="none"/>
            </a:ln>
          </p:spPr>
        </p:cxnSp>
        <p:grpSp>
          <p:nvGrpSpPr>
            <p:cNvPr id="9156" name="Google Shape;9156;p78"/>
            <p:cNvGrpSpPr/>
            <p:nvPr/>
          </p:nvGrpSpPr>
          <p:grpSpPr>
            <a:xfrm>
              <a:off x="7721175" y="2093194"/>
              <a:ext cx="599587" cy="623846"/>
              <a:chOff x="7721175" y="2093194"/>
              <a:chExt cx="599587" cy="623846"/>
            </a:xfrm>
          </p:grpSpPr>
          <p:grpSp>
            <p:nvGrpSpPr>
              <p:cNvPr id="9157" name="Google Shape;9157;p78"/>
              <p:cNvGrpSpPr/>
              <p:nvPr/>
            </p:nvGrpSpPr>
            <p:grpSpPr>
              <a:xfrm>
                <a:off x="7721175" y="2093194"/>
                <a:ext cx="291605" cy="623846"/>
                <a:chOff x="9405575" y="2061418"/>
                <a:chExt cx="291605" cy="623846"/>
              </a:xfrm>
            </p:grpSpPr>
            <p:sp>
              <p:nvSpPr>
                <p:cNvPr id="9158" name="Google Shape;9158;p78"/>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78"/>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78"/>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78"/>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78"/>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78"/>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78"/>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5" name="Google Shape;9165;p78"/>
              <p:cNvGrpSpPr/>
              <p:nvPr/>
            </p:nvGrpSpPr>
            <p:grpSpPr>
              <a:xfrm flipH="1">
                <a:off x="8029157" y="2093194"/>
                <a:ext cx="291605" cy="623846"/>
                <a:chOff x="9405575" y="2061418"/>
                <a:chExt cx="291605" cy="623846"/>
              </a:xfrm>
            </p:grpSpPr>
            <p:sp>
              <p:nvSpPr>
                <p:cNvPr id="9166" name="Google Shape;9166;p78"/>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78"/>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78"/>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78"/>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78"/>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78"/>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78"/>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173" name="Google Shape;9173;p78"/>
          <p:cNvGrpSpPr/>
          <p:nvPr/>
        </p:nvGrpSpPr>
        <p:grpSpPr>
          <a:xfrm>
            <a:off x="4031299" y="1191441"/>
            <a:ext cx="712557" cy="785901"/>
            <a:chOff x="4206459" y="1191441"/>
            <a:chExt cx="712557" cy="785901"/>
          </a:xfrm>
        </p:grpSpPr>
        <p:sp>
          <p:nvSpPr>
            <p:cNvPr id="9174" name="Google Shape;9174;p78"/>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78"/>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78"/>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78"/>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78" name="Google Shape;9178;p78"/>
            <p:cNvGrpSpPr/>
            <p:nvPr/>
          </p:nvGrpSpPr>
          <p:grpSpPr>
            <a:xfrm>
              <a:off x="4644280" y="1290523"/>
              <a:ext cx="143716" cy="29463"/>
              <a:chOff x="4644280" y="1290523"/>
              <a:chExt cx="143716" cy="29463"/>
            </a:xfrm>
          </p:grpSpPr>
          <p:sp>
            <p:nvSpPr>
              <p:cNvPr id="9179" name="Google Shape;9179;p78"/>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78"/>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78"/>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78"/>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3" name="Google Shape;9183;p78"/>
            <p:cNvGrpSpPr/>
            <p:nvPr/>
          </p:nvGrpSpPr>
          <p:grpSpPr>
            <a:xfrm>
              <a:off x="4356567" y="1191441"/>
              <a:ext cx="143690" cy="29488"/>
              <a:chOff x="4356567" y="1191441"/>
              <a:chExt cx="143690" cy="29488"/>
            </a:xfrm>
          </p:grpSpPr>
          <p:sp>
            <p:nvSpPr>
              <p:cNvPr id="9184" name="Google Shape;9184;p78"/>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78"/>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78"/>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78"/>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8" name="Google Shape;9188;p78"/>
            <p:cNvGrpSpPr/>
            <p:nvPr/>
          </p:nvGrpSpPr>
          <p:grpSpPr>
            <a:xfrm>
              <a:off x="4339009" y="1863727"/>
              <a:ext cx="143703" cy="29476"/>
              <a:chOff x="4339009" y="1863727"/>
              <a:chExt cx="143703" cy="29476"/>
            </a:xfrm>
          </p:grpSpPr>
          <p:sp>
            <p:nvSpPr>
              <p:cNvPr id="9189" name="Google Shape;9189;p78"/>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78"/>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78"/>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78"/>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3" name="Google Shape;9193;p78"/>
            <p:cNvGrpSpPr/>
            <p:nvPr/>
          </p:nvGrpSpPr>
          <p:grpSpPr>
            <a:xfrm>
              <a:off x="4206459" y="1607315"/>
              <a:ext cx="29539" cy="142899"/>
              <a:chOff x="4206459" y="1607315"/>
              <a:chExt cx="29539" cy="142899"/>
            </a:xfrm>
          </p:grpSpPr>
          <p:sp>
            <p:nvSpPr>
              <p:cNvPr id="9194" name="Google Shape;9194;p78"/>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78"/>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78"/>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78"/>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98" name="Google Shape;9198;p78"/>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78"/>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78"/>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78"/>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02" name="Google Shape;9202;p78"/>
            <p:cNvGrpSpPr/>
            <p:nvPr/>
          </p:nvGrpSpPr>
          <p:grpSpPr>
            <a:xfrm>
              <a:off x="4889463" y="1423737"/>
              <a:ext cx="29552" cy="142899"/>
              <a:chOff x="4889463" y="1423737"/>
              <a:chExt cx="29552" cy="142899"/>
            </a:xfrm>
          </p:grpSpPr>
          <p:sp>
            <p:nvSpPr>
              <p:cNvPr id="9203" name="Google Shape;9203;p78"/>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78"/>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78"/>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78"/>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7" name="Google Shape;9207;p78"/>
            <p:cNvGrpSpPr/>
            <p:nvPr/>
          </p:nvGrpSpPr>
          <p:grpSpPr>
            <a:xfrm>
              <a:off x="4771663" y="1876896"/>
              <a:ext cx="108651" cy="100447"/>
              <a:chOff x="4771663" y="1876896"/>
              <a:chExt cx="108651" cy="100447"/>
            </a:xfrm>
          </p:grpSpPr>
          <p:sp>
            <p:nvSpPr>
              <p:cNvPr id="9208" name="Google Shape;9208;p78"/>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78"/>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78"/>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78"/>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12" name="Google Shape;9212;p78"/>
          <p:cNvGrpSpPr/>
          <p:nvPr/>
        </p:nvGrpSpPr>
        <p:grpSpPr>
          <a:xfrm>
            <a:off x="4026774" y="2074664"/>
            <a:ext cx="791287" cy="720350"/>
            <a:chOff x="267375" y="1071875"/>
            <a:chExt cx="470500" cy="428550"/>
          </a:xfrm>
        </p:grpSpPr>
        <p:sp>
          <p:nvSpPr>
            <p:cNvPr id="9213" name="Google Shape;9213;p78"/>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78"/>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78"/>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78"/>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78"/>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78"/>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78"/>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78"/>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1" name="Google Shape;9221;p78"/>
          <p:cNvGrpSpPr/>
          <p:nvPr/>
        </p:nvGrpSpPr>
        <p:grpSpPr>
          <a:xfrm>
            <a:off x="727269" y="3719294"/>
            <a:ext cx="1408444" cy="673166"/>
            <a:chOff x="712664" y="3693287"/>
            <a:chExt cx="1460738" cy="698160"/>
          </a:xfrm>
        </p:grpSpPr>
        <p:grpSp>
          <p:nvGrpSpPr>
            <p:cNvPr id="9222" name="Google Shape;9222;p78"/>
            <p:cNvGrpSpPr/>
            <p:nvPr/>
          </p:nvGrpSpPr>
          <p:grpSpPr>
            <a:xfrm>
              <a:off x="1380079" y="4133090"/>
              <a:ext cx="234048" cy="258099"/>
              <a:chOff x="1380079" y="4133090"/>
              <a:chExt cx="234048" cy="258099"/>
            </a:xfrm>
          </p:grpSpPr>
          <p:sp>
            <p:nvSpPr>
              <p:cNvPr id="9223" name="Google Shape;9223;p78"/>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78"/>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78"/>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6" name="Google Shape;9226;p78"/>
            <p:cNvGrpSpPr/>
            <p:nvPr/>
          </p:nvGrpSpPr>
          <p:grpSpPr>
            <a:xfrm>
              <a:off x="884610" y="3864082"/>
              <a:ext cx="1118566" cy="527275"/>
              <a:chOff x="890961" y="3865463"/>
              <a:chExt cx="1115221" cy="525698"/>
            </a:xfrm>
          </p:grpSpPr>
          <p:sp>
            <p:nvSpPr>
              <p:cNvPr id="9227" name="Google Shape;9227;p78"/>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78"/>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78"/>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0" name="Google Shape;9230;p78"/>
            <p:cNvGrpSpPr/>
            <p:nvPr/>
          </p:nvGrpSpPr>
          <p:grpSpPr>
            <a:xfrm>
              <a:off x="712664" y="3693287"/>
              <a:ext cx="1460738" cy="698160"/>
              <a:chOff x="712664" y="3693025"/>
              <a:chExt cx="1460738" cy="698160"/>
            </a:xfrm>
          </p:grpSpPr>
          <p:sp>
            <p:nvSpPr>
              <p:cNvPr id="9231" name="Google Shape;9231;p78"/>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78"/>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78"/>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78"/>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78"/>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78"/>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37" name="Google Shape;9237;p78"/>
          <p:cNvGrpSpPr/>
          <p:nvPr/>
        </p:nvGrpSpPr>
        <p:grpSpPr>
          <a:xfrm>
            <a:off x="3164985" y="1191441"/>
            <a:ext cx="795485" cy="738831"/>
            <a:chOff x="3348603" y="1236445"/>
            <a:chExt cx="749256" cy="695894"/>
          </a:xfrm>
        </p:grpSpPr>
        <p:grpSp>
          <p:nvGrpSpPr>
            <p:cNvPr id="9238" name="Google Shape;9238;p78"/>
            <p:cNvGrpSpPr/>
            <p:nvPr/>
          </p:nvGrpSpPr>
          <p:grpSpPr>
            <a:xfrm>
              <a:off x="3583779" y="1236445"/>
              <a:ext cx="293795" cy="285811"/>
              <a:chOff x="3750225" y="1774000"/>
              <a:chExt cx="149575" cy="145525"/>
            </a:xfrm>
          </p:grpSpPr>
          <p:sp>
            <p:nvSpPr>
              <p:cNvPr id="9239" name="Google Shape;9239;p78"/>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78"/>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1" name="Google Shape;9241;p78"/>
            <p:cNvGrpSpPr/>
            <p:nvPr/>
          </p:nvGrpSpPr>
          <p:grpSpPr>
            <a:xfrm>
              <a:off x="3775534" y="1462599"/>
              <a:ext cx="322325" cy="285958"/>
              <a:chOff x="3847850" y="1889150"/>
              <a:chExt cx="164100" cy="145600"/>
            </a:xfrm>
          </p:grpSpPr>
          <p:sp>
            <p:nvSpPr>
              <p:cNvPr id="9242" name="Google Shape;9242;p78"/>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78"/>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4" name="Google Shape;9244;p78"/>
            <p:cNvGrpSpPr/>
            <p:nvPr/>
          </p:nvGrpSpPr>
          <p:grpSpPr>
            <a:xfrm>
              <a:off x="3545329" y="1646528"/>
              <a:ext cx="293746" cy="285811"/>
              <a:chOff x="3730650" y="1982800"/>
              <a:chExt cx="149550" cy="145525"/>
            </a:xfrm>
          </p:grpSpPr>
          <p:sp>
            <p:nvSpPr>
              <p:cNvPr id="9245" name="Google Shape;9245;p78"/>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78"/>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7" name="Google Shape;9247;p78"/>
            <p:cNvGrpSpPr/>
            <p:nvPr/>
          </p:nvGrpSpPr>
          <p:grpSpPr>
            <a:xfrm>
              <a:off x="3348603" y="1415046"/>
              <a:ext cx="294384" cy="284387"/>
              <a:chOff x="3630494" y="1864938"/>
              <a:chExt cx="149875" cy="144800"/>
            </a:xfrm>
          </p:grpSpPr>
          <p:sp>
            <p:nvSpPr>
              <p:cNvPr id="9248" name="Google Shape;9248;p78"/>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78"/>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50" name="Google Shape;9250;p78"/>
          <p:cNvGrpSpPr/>
          <p:nvPr/>
        </p:nvGrpSpPr>
        <p:grpSpPr>
          <a:xfrm>
            <a:off x="2286512" y="3714337"/>
            <a:ext cx="1324924" cy="678083"/>
            <a:chOff x="2413923" y="3711366"/>
            <a:chExt cx="1374117" cy="703260"/>
          </a:xfrm>
        </p:grpSpPr>
        <p:grpSp>
          <p:nvGrpSpPr>
            <p:cNvPr id="9251" name="Google Shape;9251;p78"/>
            <p:cNvGrpSpPr/>
            <p:nvPr/>
          </p:nvGrpSpPr>
          <p:grpSpPr>
            <a:xfrm>
              <a:off x="2413923" y="3711366"/>
              <a:ext cx="1374117" cy="703260"/>
              <a:chOff x="2413923" y="3711366"/>
              <a:chExt cx="1374117" cy="703260"/>
            </a:xfrm>
          </p:grpSpPr>
          <p:sp>
            <p:nvSpPr>
              <p:cNvPr id="9252" name="Google Shape;9252;p78"/>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53" name="Google Shape;9253;p78"/>
              <p:cNvGrpSpPr/>
              <p:nvPr/>
            </p:nvGrpSpPr>
            <p:grpSpPr>
              <a:xfrm>
                <a:off x="2600284" y="3808654"/>
                <a:ext cx="234506" cy="138009"/>
                <a:chOff x="2600284" y="3808654"/>
                <a:chExt cx="234506" cy="138009"/>
              </a:xfrm>
            </p:grpSpPr>
            <p:sp>
              <p:nvSpPr>
                <p:cNvPr id="9254" name="Google Shape;9254;p78"/>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255" name="Google Shape;9255;p78"/>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9256" name="Google Shape;9256;p78"/>
              <p:cNvGrpSpPr/>
              <p:nvPr/>
            </p:nvGrpSpPr>
            <p:grpSpPr>
              <a:xfrm>
                <a:off x="3359659" y="3805664"/>
                <a:ext cx="232294" cy="141000"/>
                <a:chOff x="3359659" y="3805664"/>
                <a:chExt cx="232294" cy="141000"/>
              </a:xfrm>
            </p:grpSpPr>
            <p:sp>
              <p:nvSpPr>
                <p:cNvPr id="9257" name="Google Shape;9257;p78"/>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258" name="Google Shape;9258;p78"/>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9259" name="Google Shape;9259;p78"/>
              <p:cNvGrpSpPr/>
              <p:nvPr/>
            </p:nvGrpSpPr>
            <p:grpSpPr>
              <a:xfrm>
                <a:off x="3067316" y="3711366"/>
                <a:ext cx="66900" cy="166809"/>
                <a:chOff x="3067316" y="3711366"/>
                <a:chExt cx="66900" cy="166809"/>
              </a:xfrm>
            </p:grpSpPr>
            <p:sp>
              <p:nvSpPr>
                <p:cNvPr id="9260" name="Google Shape;9260;p78"/>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261" name="Google Shape;9261;p78"/>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9262" name="Google Shape;9262;p78"/>
              <p:cNvGrpSpPr/>
              <p:nvPr/>
            </p:nvGrpSpPr>
            <p:grpSpPr>
              <a:xfrm>
                <a:off x="2413923" y="4058666"/>
                <a:ext cx="224119" cy="66900"/>
                <a:chOff x="2413923" y="4058666"/>
                <a:chExt cx="224119" cy="66900"/>
              </a:xfrm>
            </p:grpSpPr>
            <p:sp>
              <p:nvSpPr>
                <p:cNvPr id="9263" name="Google Shape;9263;p78"/>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264" name="Google Shape;9264;p78"/>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9265" name="Google Shape;9265;p78"/>
              <p:cNvGrpSpPr/>
              <p:nvPr/>
            </p:nvGrpSpPr>
            <p:grpSpPr>
              <a:xfrm>
                <a:off x="3564643" y="4058666"/>
                <a:ext cx="223397" cy="66900"/>
                <a:chOff x="3564643" y="4058666"/>
                <a:chExt cx="223397" cy="66900"/>
              </a:xfrm>
            </p:grpSpPr>
            <p:sp>
              <p:nvSpPr>
                <p:cNvPr id="9266" name="Google Shape;9266;p78"/>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267" name="Google Shape;9267;p78"/>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grpSp>
          <p:nvGrpSpPr>
            <p:cNvPr id="9268" name="Google Shape;9268;p78"/>
            <p:cNvGrpSpPr/>
            <p:nvPr/>
          </p:nvGrpSpPr>
          <p:grpSpPr>
            <a:xfrm>
              <a:off x="2633353" y="3965763"/>
              <a:ext cx="933975" cy="445687"/>
              <a:chOff x="2633353" y="3965763"/>
              <a:chExt cx="933975" cy="445687"/>
            </a:xfrm>
          </p:grpSpPr>
          <p:sp>
            <p:nvSpPr>
              <p:cNvPr id="9269" name="Google Shape;9269;p78"/>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78"/>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71" name="Google Shape;9271;p78"/>
          <p:cNvGrpSpPr/>
          <p:nvPr/>
        </p:nvGrpSpPr>
        <p:grpSpPr>
          <a:xfrm>
            <a:off x="6410784" y="1264884"/>
            <a:ext cx="1131087" cy="587383"/>
            <a:chOff x="238125" y="999450"/>
            <a:chExt cx="7140700" cy="3708225"/>
          </a:xfrm>
        </p:grpSpPr>
        <p:sp>
          <p:nvSpPr>
            <p:cNvPr id="9272" name="Google Shape;9272;p78"/>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78"/>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78"/>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78"/>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78"/>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78"/>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78"/>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78"/>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78"/>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1" name="Google Shape;9281;p78"/>
          <p:cNvGrpSpPr/>
          <p:nvPr/>
        </p:nvGrpSpPr>
        <p:grpSpPr>
          <a:xfrm>
            <a:off x="3762234" y="3714379"/>
            <a:ext cx="1375854" cy="678131"/>
            <a:chOff x="3913765" y="3641905"/>
            <a:chExt cx="1522805" cy="750560"/>
          </a:xfrm>
        </p:grpSpPr>
        <p:grpSp>
          <p:nvGrpSpPr>
            <p:cNvPr id="9282" name="Google Shape;9282;p78"/>
            <p:cNvGrpSpPr/>
            <p:nvPr/>
          </p:nvGrpSpPr>
          <p:grpSpPr>
            <a:xfrm>
              <a:off x="3913765" y="3997002"/>
              <a:ext cx="1522805" cy="395463"/>
              <a:chOff x="3913765" y="3997002"/>
              <a:chExt cx="1522805" cy="395463"/>
            </a:xfrm>
          </p:grpSpPr>
          <p:grpSp>
            <p:nvGrpSpPr>
              <p:cNvPr id="9283" name="Google Shape;9283;p78"/>
              <p:cNvGrpSpPr/>
              <p:nvPr/>
            </p:nvGrpSpPr>
            <p:grpSpPr>
              <a:xfrm>
                <a:off x="3913765" y="4138659"/>
                <a:ext cx="507602" cy="253806"/>
                <a:chOff x="3913765" y="4138659"/>
                <a:chExt cx="507602" cy="253806"/>
              </a:xfrm>
            </p:grpSpPr>
            <p:sp>
              <p:nvSpPr>
                <p:cNvPr id="9284" name="Google Shape;9284;p78"/>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78"/>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9286" name="Google Shape;9286;p78"/>
              <p:cNvGrpSpPr/>
              <p:nvPr/>
            </p:nvGrpSpPr>
            <p:grpSpPr>
              <a:xfrm>
                <a:off x="4421361" y="3997002"/>
                <a:ext cx="507618" cy="395463"/>
                <a:chOff x="4421361" y="3997002"/>
                <a:chExt cx="507618" cy="395463"/>
              </a:xfrm>
            </p:grpSpPr>
            <p:sp>
              <p:nvSpPr>
                <p:cNvPr id="9287" name="Google Shape;9287;p78"/>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78"/>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9" name="Google Shape;9289;p78"/>
              <p:cNvGrpSpPr/>
              <p:nvPr/>
            </p:nvGrpSpPr>
            <p:grpSpPr>
              <a:xfrm>
                <a:off x="4928973" y="4189418"/>
                <a:ext cx="507596" cy="203047"/>
                <a:chOff x="4928973" y="4189418"/>
                <a:chExt cx="507596" cy="203047"/>
              </a:xfrm>
            </p:grpSpPr>
            <p:sp>
              <p:nvSpPr>
                <p:cNvPr id="9290" name="Google Shape;9290;p78"/>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78"/>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92" name="Google Shape;9292;p78"/>
            <p:cNvGrpSpPr/>
            <p:nvPr/>
          </p:nvGrpSpPr>
          <p:grpSpPr>
            <a:xfrm>
              <a:off x="4482186" y="3641905"/>
              <a:ext cx="397605" cy="349784"/>
              <a:chOff x="2906375" y="1159725"/>
              <a:chExt cx="1860575" cy="1636800"/>
            </a:xfrm>
          </p:grpSpPr>
          <p:sp>
            <p:nvSpPr>
              <p:cNvPr id="9293" name="Google Shape;9293;p78"/>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78"/>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78"/>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78"/>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97" name="Google Shape;9297;p78"/>
          <p:cNvGrpSpPr/>
          <p:nvPr/>
        </p:nvGrpSpPr>
        <p:grpSpPr>
          <a:xfrm>
            <a:off x="6546943" y="2074305"/>
            <a:ext cx="940737" cy="721067"/>
            <a:chOff x="6599718" y="2068734"/>
            <a:chExt cx="940737" cy="721067"/>
          </a:xfrm>
        </p:grpSpPr>
        <p:sp>
          <p:nvSpPr>
            <p:cNvPr id="9298" name="Google Shape;9298;p78"/>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78"/>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78"/>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78"/>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78"/>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78"/>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04" name="Google Shape;9304;p78"/>
            <p:cNvGrpSpPr/>
            <p:nvPr/>
          </p:nvGrpSpPr>
          <p:grpSpPr>
            <a:xfrm>
              <a:off x="6836957" y="2068734"/>
              <a:ext cx="461892" cy="721067"/>
              <a:chOff x="6836957" y="2068734"/>
              <a:chExt cx="461892" cy="721067"/>
            </a:xfrm>
          </p:grpSpPr>
          <p:sp>
            <p:nvSpPr>
              <p:cNvPr id="9305" name="Google Shape;9305;p78"/>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78"/>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78"/>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78"/>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78"/>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78"/>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11" name="Google Shape;9311;p78"/>
              <p:cNvGrpSpPr/>
              <p:nvPr/>
            </p:nvGrpSpPr>
            <p:grpSpPr>
              <a:xfrm>
                <a:off x="6836957" y="2068734"/>
                <a:ext cx="461892" cy="721067"/>
                <a:chOff x="6836957" y="2068734"/>
                <a:chExt cx="461892" cy="721067"/>
              </a:xfrm>
            </p:grpSpPr>
            <p:sp>
              <p:nvSpPr>
                <p:cNvPr id="9312" name="Google Shape;9312;p78"/>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78"/>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78"/>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78"/>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78"/>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78"/>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78"/>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319" name="Google Shape;9319;p78"/>
          <p:cNvGrpSpPr/>
          <p:nvPr/>
        </p:nvGrpSpPr>
        <p:grpSpPr>
          <a:xfrm>
            <a:off x="2430262" y="2078652"/>
            <a:ext cx="712577" cy="712374"/>
            <a:chOff x="2559249" y="2069323"/>
            <a:chExt cx="685566" cy="685634"/>
          </a:xfrm>
        </p:grpSpPr>
        <p:sp>
          <p:nvSpPr>
            <p:cNvPr id="9320" name="Google Shape;9320;p78"/>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78"/>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78"/>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78"/>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78"/>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78"/>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78"/>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78"/>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78"/>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78"/>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78"/>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78"/>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78"/>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3" name="Google Shape;9333;p78"/>
          <p:cNvGrpSpPr/>
          <p:nvPr/>
        </p:nvGrpSpPr>
        <p:grpSpPr>
          <a:xfrm>
            <a:off x="7612699" y="1191441"/>
            <a:ext cx="845645" cy="711911"/>
            <a:chOff x="951975" y="315800"/>
            <a:chExt cx="5860325" cy="4933550"/>
          </a:xfrm>
        </p:grpSpPr>
        <p:sp>
          <p:nvSpPr>
            <p:cNvPr id="9334" name="Google Shape;9334;p78"/>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78"/>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78"/>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78"/>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78"/>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78"/>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78"/>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78"/>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2" name="Google Shape;9342;p78"/>
          <p:cNvGrpSpPr/>
          <p:nvPr/>
        </p:nvGrpSpPr>
        <p:grpSpPr>
          <a:xfrm>
            <a:off x="3709828" y="2927550"/>
            <a:ext cx="1617932" cy="621724"/>
            <a:chOff x="3862800" y="3038525"/>
            <a:chExt cx="1329006" cy="510698"/>
          </a:xfrm>
        </p:grpSpPr>
        <p:sp>
          <p:nvSpPr>
            <p:cNvPr id="9343" name="Google Shape;9343;p78"/>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78"/>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45" name="Google Shape;9345;p78"/>
            <p:cNvGrpSpPr/>
            <p:nvPr/>
          </p:nvGrpSpPr>
          <p:grpSpPr>
            <a:xfrm>
              <a:off x="3967075" y="3040337"/>
              <a:ext cx="1019927" cy="402126"/>
              <a:chOff x="3967075" y="3040337"/>
              <a:chExt cx="1019927" cy="402126"/>
            </a:xfrm>
          </p:grpSpPr>
          <p:sp>
            <p:nvSpPr>
              <p:cNvPr id="9346" name="Google Shape;9346;p78"/>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78"/>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8" name="Google Shape;9348;p78"/>
            <p:cNvGrpSpPr/>
            <p:nvPr/>
          </p:nvGrpSpPr>
          <p:grpSpPr>
            <a:xfrm>
              <a:off x="4186700" y="3040337"/>
              <a:ext cx="390475" cy="183289"/>
              <a:chOff x="4186700" y="3040337"/>
              <a:chExt cx="390475" cy="183289"/>
            </a:xfrm>
          </p:grpSpPr>
          <p:sp>
            <p:nvSpPr>
              <p:cNvPr id="9349" name="Google Shape;9349;p78"/>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78"/>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1" name="Google Shape;9351;p78"/>
            <p:cNvGrpSpPr/>
            <p:nvPr/>
          </p:nvGrpSpPr>
          <p:grpSpPr>
            <a:xfrm>
              <a:off x="4073727" y="3040337"/>
              <a:ext cx="697794" cy="296263"/>
              <a:chOff x="4073727" y="3040337"/>
              <a:chExt cx="697794" cy="296263"/>
            </a:xfrm>
          </p:grpSpPr>
          <p:sp>
            <p:nvSpPr>
              <p:cNvPr id="9352" name="Google Shape;9352;p78"/>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78"/>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4" name="Google Shape;9354;p78"/>
            <p:cNvGrpSpPr/>
            <p:nvPr/>
          </p:nvGrpSpPr>
          <p:grpSpPr>
            <a:xfrm>
              <a:off x="3862800" y="3038525"/>
              <a:ext cx="1329006" cy="510698"/>
              <a:chOff x="3862800" y="3038525"/>
              <a:chExt cx="1329006" cy="510698"/>
            </a:xfrm>
          </p:grpSpPr>
          <p:sp>
            <p:nvSpPr>
              <p:cNvPr id="9355" name="Google Shape;9355;p78"/>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78"/>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57" name="Google Shape;9357;p78"/>
          <p:cNvGrpSpPr/>
          <p:nvPr/>
        </p:nvGrpSpPr>
        <p:grpSpPr>
          <a:xfrm>
            <a:off x="718150" y="1191441"/>
            <a:ext cx="883205" cy="775176"/>
            <a:chOff x="649648" y="271400"/>
            <a:chExt cx="6215377" cy="5455143"/>
          </a:xfrm>
        </p:grpSpPr>
        <p:sp>
          <p:nvSpPr>
            <p:cNvPr id="9358" name="Google Shape;9358;p78"/>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78"/>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78"/>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78"/>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78"/>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78"/>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78"/>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78"/>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78"/>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78"/>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78"/>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78"/>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0" name="Google Shape;9370;p78"/>
          <p:cNvGrpSpPr/>
          <p:nvPr/>
        </p:nvGrpSpPr>
        <p:grpSpPr>
          <a:xfrm>
            <a:off x="2326452" y="1191441"/>
            <a:ext cx="767704" cy="815489"/>
            <a:chOff x="2499700" y="1135950"/>
            <a:chExt cx="732402" cy="777990"/>
          </a:xfrm>
        </p:grpSpPr>
        <p:grpSp>
          <p:nvGrpSpPr>
            <p:cNvPr id="9371" name="Google Shape;9371;p78"/>
            <p:cNvGrpSpPr/>
            <p:nvPr/>
          </p:nvGrpSpPr>
          <p:grpSpPr>
            <a:xfrm>
              <a:off x="2499700" y="1135950"/>
              <a:ext cx="732402" cy="694705"/>
              <a:chOff x="2499700" y="1135950"/>
              <a:chExt cx="732402" cy="694705"/>
            </a:xfrm>
          </p:grpSpPr>
          <p:sp>
            <p:nvSpPr>
              <p:cNvPr id="9372" name="Google Shape;9372;p78"/>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78"/>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78"/>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78"/>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78"/>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78"/>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78"/>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78"/>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78"/>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78"/>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78"/>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78"/>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78"/>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78"/>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78"/>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78"/>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78"/>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78"/>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78"/>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78"/>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78"/>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78"/>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78"/>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78"/>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78"/>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78"/>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78"/>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9" name="Google Shape;9399;p78"/>
            <p:cNvGrpSpPr/>
            <p:nvPr/>
          </p:nvGrpSpPr>
          <p:grpSpPr>
            <a:xfrm>
              <a:off x="2517909" y="1188726"/>
              <a:ext cx="702702" cy="725214"/>
              <a:chOff x="2517909" y="1188726"/>
              <a:chExt cx="702702" cy="725214"/>
            </a:xfrm>
          </p:grpSpPr>
          <p:sp>
            <p:nvSpPr>
              <p:cNvPr id="9400" name="Google Shape;9400;p78"/>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78"/>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78"/>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78"/>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78"/>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05" name="Google Shape;9405;p78"/>
          <p:cNvGrpSpPr/>
          <p:nvPr/>
        </p:nvGrpSpPr>
        <p:grpSpPr>
          <a:xfrm>
            <a:off x="1672184" y="1191441"/>
            <a:ext cx="583439" cy="870229"/>
            <a:chOff x="1716825" y="1121550"/>
            <a:chExt cx="622800" cy="928938"/>
          </a:xfrm>
        </p:grpSpPr>
        <p:grpSp>
          <p:nvGrpSpPr>
            <p:cNvPr id="9406" name="Google Shape;9406;p78"/>
            <p:cNvGrpSpPr/>
            <p:nvPr/>
          </p:nvGrpSpPr>
          <p:grpSpPr>
            <a:xfrm>
              <a:off x="1716825" y="1121550"/>
              <a:ext cx="622800" cy="928938"/>
              <a:chOff x="1716825" y="1121550"/>
              <a:chExt cx="622800" cy="928938"/>
            </a:xfrm>
          </p:grpSpPr>
          <p:cxnSp>
            <p:nvCxnSpPr>
              <p:cNvPr id="9407" name="Google Shape;9407;p78"/>
              <p:cNvCxnSpPr/>
              <p:nvPr/>
            </p:nvCxnSpPr>
            <p:spPr>
              <a:xfrm>
                <a:off x="1954750" y="1738188"/>
                <a:ext cx="0" cy="312300"/>
              </a:xfrm>
              <a:prstGeom prst="straightConnector1">
                <a:avLst/>
              </a:prstGeom>
              <a:noFill/>
              <a:ln cap="flat" cmpd="sng" w="9525">
                <a:solidFill>
                  <a:srgbClr val="213B55"/>
                </a:solidFill>
                <a:prstDash val="solid"/>
                <a:round/>
                <a:headEnd len="med" w="med" type="none"/>
                <a:tailEnd len="med" w="med" type="none"/>
              </a:ln>
            </p:spPr>
          </p:cxnSp>
          <p:sp>
            <p:nvSpPr>
              <p:cNvPr id="9408" name="Google Shape;9408;p78"/>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9" name="Google Shape;9409;p78"/>
            <p:cNvGrpSpPr/>
            <p:nvPr/>
          </p:nvGrpSpPr>
          <p:grpSpPr>
            <a:xfrm>
              <a:off x="1768050" y="1172775"/>
              <a:ext cx="520200" cy="832000"/>
              <a:chOff x="1768050" y="1172775"/>
              <a:chExt cx="520200" cy="832000"/>
            </a:xfrm>
          </p:grpSpPr>
          <p:cxnSp>
            <p:nvCxnSpPr>
              <p:cNvPr id="9410" name="Google Shape;9410;p78"/>
              <p:cNvCxnSpPr/>
              <p:nvPr/>
            </p:nvCxnSpPr>
            <p:spPr>
              <a:xfrm>
                <a:off x="2003025" y="1692475"/>
                <a:ext cx="0" cy="312300"/>
              </a:xfrm>
              <a:prstGeom prst="straightConnector1">
                <a:avLst/>
              </a:prstGeom>
              <a:noFill/>
              <a:ln cap="flat" cmpd="sng" w="9525">
                <a:solidFill>
                  <a:srgbClr val="667E92"/>
                </a:solidFill>
                <a:prstDash val="solid"/>
                <a:round/>
                <a:headEnd len="med" w="med" type="none"/>
                <a:tailEnd len="med" w="med" type="none"/>
              </a:ln>
            </p:spPr>
          </p:cxnSp>
          <p:sp>
            <p:nvSpPr>
              <p:cNvPr id="9411" name="Google Shape;9411;p78"/>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2" name="Google Shape;9412;p78"/>
            <p:cNvGrpSpPr/>
            <p:nvPr/>
          </p:nvGrpSpPr>
          <p:grpSpPr>
            <a:xfrm>
              <a:off x="1820100" y="1225475"/>
              <a:ext cx="416400" cy="729575"/>
              <a:chOff x="1820100" y="1225475"/>
              <a:chExt cx="416400" cy="729575"/>
            </a:xfrm>
          </p:grpSpPr>
          <p:cxnSp>
            <p:nvCxnSpPr>
              <p:cNvPr id="9413" name="Google Shape;9413;p78"/>
              <p:cNvCxnSpPr/>
              <p:nvPr/>
            </p:nvCxnSpPr>
            <p:spPr>
              <a:xfrm>
                <a:off x="2051300" y="1642750"/>
                <a:ext cx="0" cy="312300"/>
              </a:xfrm>
              <a:prstGeom prst="straightConnector1">
                <a:avLst/>
              </a:prstGeom>
              <a:noFill/>
              <a:ln cap="flat" cmpd="sng" w="9525">
                <a:solidFill>
                  <a:srgbClr val="445D73"/>
                </a:solidFill>
                <a:prstDash val="solid"/>
                <a:round/>
                <a:headEnd len="med" w="med" type="none"/>
                <a:tailEnd len="med" w="med" type="none"/>
              </a:ln>
            </p:spPr>
          </p:cxnSp>
          <p:sp>
            <p:nvSpPr>
              <p:cNvPr id="9414" name="Google Shape;9414;p78"/>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5" name="Google Shape;9415;p78"/>
            <p:cNvGrpSpPr/>
            <p:nvPr/>
          </p:nvGrpSpPr>
          <p:grpSpPr>
            <a:xfrm>
              <a:off x="1874250" y="1278825"/>
              <a:ext cx="308100" cy="605275"/>
              <a:chOff x="1874250" y="1278825"/>
              <a:chExt cx="308100" cy="605275"/>
            </a:xfrm>
          </p:grpSpPr>
          <p:cxnSp>
            <p:nvCxnSpPr>
              <p:cNvPr id="9416" name="Google Shape;9416;p78"/>
              <p:cNvCxnSpPr/>
              <p:nvPr/>
            </p:nvCxnSpPr>
            <p:spPr>
              <a:xfrm>
                <a:off x="2099575" y="1571800"/>
                <a:ext cx="0" cy="312300"/>
              </a:xfrm>
              <a:prstGeom prst="straightConnector1">
                <a:avLst/>
              </a:prstGeom>
              <a:noFill/>
              <a:ln cap="flat" cmpd="sng" w="9525">
                <a:solidFill>
                  <a:srgbClr val="E3E9ED"/>
                </a:solidFill>
                <a:prstDash val="solid"/>
                <a:round/>
                <a:headEnd len="med" w="med" type="none"/>
                <a:tailEnd len="med" w="med" type="none"/>
              </a:ln>
            </p:spPr>
          </p:cxnSp>
          <p:sp>
            <p:nvSpPr>
              <p:cNvPr id="9417" name="Google Shape;9417;p78"/>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18" name="Google Shape;9418;p78"/>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9" name="Google Shape;9419;p78"/>
          <p:cNvGrpSpPr/>
          <p:nvPr/>
        </p:nvGrpSpPr>
        <p:grpSpPr>
          <a:xfrm>
            <a:off x="1592007" y="2077763"/>
            <a:ext cx="739072" cy="714152"/>
            <a:chOff x="4334725" y="1355875"/>
            <a:chExt cx="3106650" cy="3001900"/>
          </a:xfrm>
        </p:grpSpPr>
        <p:grpSp>
          <p:nvGrpSpPr>
            <p:cNvPr id="9420" name="Google Shape;9420;p78"/>
            <p:cNvGrpSpPr/>
            <p:nvPr/>
          </p:nvGrpSpPr>
          <p:grpSpPr>
            <a:xfrm>
              <a:off x="4516050" y="1724875"/>
              <a:ext cx="2693725" cy="2632900"/>
              <a:chOff x="4516050" y="1724875"/>
              <a:chExt cx="2693725" cy="2632900"/>
            </a:xfrm>
          </p:grpSpPr>
          <p:sp>
            <p:nvSpPr>
              <p:cNvPr id="9421" name="Google Shape;9421;p78"/>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78"/>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78"/>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4" name="Google Shape;9424;p78"/>
            <p:cNvGrpSpPr/>
            <p:nvPr/>
          </p:nvGrpSpPr>
          <p:grpSpPr>
            <a:xfrm>
              <a:off x="4334725" y="1355875"/>
              <a:ext cx="3106650" cy="2709650"/>
              <a:chOff x="4334725" y="1355875"/>
              <a:chExt cx="3106650" cy="2709650"/>
            </a:xfrm>
          </p:grpSpPr>
          <p:sp>
            <p:nvSpPr>
              <p:cNvPr id="9425" name="Google Shape;9425;p78"/>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78"/>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78"/>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28" name="Google Shape;9428;p78"/>
          <p:cNvGrpSpPr/>
          <p:nvPr/>
        </p:nvGrpSpPr>
        <p:grpSpPr>
          <a:xfrm>
            <a:off x="7708956" y="3708534"/>
            <a:ext cx="312074" cy="684173"/>
            <a:chOff x="7645573" y="3754300"/>
            <a:chExt cx="293855" cy="644170"/>
          </a:xfrm>
        </p:grpSpPr>
        <p:sp>
          <p:nvSpPr>
            <p:cNvPr id="9429" name="Google Shape;9429;p78"/>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78"/>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1" name="Google Shape;9431;p78"/>
          <p:cNvGrpSpPr/>
          <p:nvPr/>
        </p:nvGrpSpPr>
        <p:grpSpPr>
          <a:xfrm>
            <a:off x="5630944" y="1191441"/>
            <a:ext cx="709011" cy="739359"/>
            <a:chOff x="5830645" y="1256617"/>
            <a:chExt cx="530340" cy="553040"/>
          </a:xfrm>
        </p:grpSpPr>
        <p:grpSp>
          <p:nvGrpSpPr>
            <p:cNvPr id="9432" name="Google Shape;9432;p78"/>
            <p:cNvGrpSpPr/>
            <p:nvPr/>
          </p:nvGrpSpPr>
          <p:grpSpPr>
            <a:xfrm>
              <a:off x="5830645" y="1256617"/>
              <a:ext cx="259743" cy="269909"/>
              <a:chOff x="5830645" y="1256617"/>
              <a:chExt cx="259743" cy="269909"/>
            </a:xfrm>
          </p:grpSpPr>
          <p:sp>
            <p:nvSpPr>
              <p:cNvPr id="9433" name="Google Shape;9433;p78"/>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78"/>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5" name="Google Shape;9435;p78"/>
            <p:cNvGrpSpPr/>
            <p:nvPr/>
          </p:nvGrpSpPr>
          <p:grpSpPr>
            <a:xfrm>
              <a:off x="6101293" y="1256617"/>
              <a:ext cx="259692" cy="269909"/>
              <a:chOff x="6101293" y="1256617"/>
              <a:chExt cx="259692" cy="269909"/>
            </a:xfrm>
          </p:grpSpPr>
          <p:sp>
            <p:nvSpPr>
              <p:cNvPr id="9436" name="Google Shape;9436;p78"/>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78"/>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8" name="Google Shape;9438;p78"/>
            <p:cNvGrpSpPr/>
            <p:nvPr/>
          </p:nvGrpSpPr>
          <p:grpSpPr>
            <a:xfrm>
              <a:off x="5830645" y="1539749"/>
              <a:ext cx="259692" cy="269909"/>
              <a:chOff x="5830645" y="1539749"/>
              <a:chExt cx="259692" cy="269909"/>
            </a:xfrm>
          </p:grpSpPr>
          <p:sp>
            <p:nvSpPr>
              <p:cNvPr id="9439" name="Google Shape;9439;p78"/>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78"/>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1" name="Google Shape;9441;p78"/>
            <p:cNvGrpSpPr/>
            <p:nvPr/>
          </p:nvGrpSpPr>
          <p:grpSpPr>
            <a:xfrm>
              <a:off x="6101293" y="1539749"/>
              <a:ext cx="259692" cy="269909"/>
              <a:chOff x="6101293" y="1539749"/>
              <a:chExt cx="259692" cy="269909"/>
            </a:xfrm>
          </p:grpSpPr>
          <p:sp>
            <p:nvSpPr>
              <p:cNvPr id="9442" name="Google Shape;9442;p78"/>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78"/>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44" name="Google Shape;9444;p78"/>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5" name="Google Shape;9445;p78"/>
          <p:cNvGrpSpPr/>
          <p:nvPr/>
        </p:nvGrpSpPr>
        <p:grpSpPr>
          <a:xfrm>
            <a:off x="732438" y="2927557"/>
            <a:ext cx="1452955" cy="621360"/>
            <a:chOff x="732422" y="2990152"/>
            <a:chExt cx="1337773" cy="572102"/>
          </a:xfrm>
        </p:grpSpPr>
        <p:sp>
          <p:nvSpPr>
            <p:cNvPr id="9446" name="Google Shape;9446;p78"/>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78"/>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78"/>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78"/>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78"/>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78"/>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55" name="Shape 9455"/>
        <p:cNvGrpSpPr/>
        <p:nvPr/>
      </p:nvGrpSpPr>
      <p:grpSpPr>
        <a:xfrm>
          <a:off x="0" y="0"/>
          <a:ext cx="0" cy="0"/>
          <a:chOff x="0" y="0"/>
          <a:chExt cx="0" cy="0"/>
        </a:xfrm>
      </p:grpSpPr>
      <p:grpSp>
        <p:nvGrpSpPr>
          <p:cNvPr id="9456" name="Google Shape;9456;p79"/>
          <p:cNvGrpSpPr/>
          <p:nvPr/>
        </p:nvGrpSpPr>
        <p:grpSpPr>
          <a:xfrm>
            <a:off x="729238" y="1179665"/>
            <a:ext cx="1636117" cy="1526144"/>
            <a:chOff x="729238" y="1179665"/>
            <a:chExt cx="1636117" cy="1526144"/>
          </a:xfrm>
        </p:grpSpPr>
        <p:grpSp>
          <p:nvGrpSpPr>
            <p:cNvPr id="9457" name="Google Shape;9457;p79"/>
            <p:cNvGrpSpPr/>
            <p:nvPr/>
          </p:nvGrpSpPr>
          <p:grpSpPr>
            <a:xfrm>
              <a:off x="729238" y="1179665"/>
              <a:ext cx="80700" cy="1526144"/>
              <a:chOff x="729238" y="1179665"/>
              <a:chExt cx="80700" cy="1526144"/>
            </a:xfrm>
          </p:grpSpPr>
          <p:sp>
            <p:nvSpPr>
              <p:cNvPr id="9458" name="Google Shape;9458;p79"/>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79"/>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79"/>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79"/>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79"/>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79"/>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79"/>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79"/>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79"/>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79"/>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8" name="Google Shape;9468;p79"/>
            <p:cNvGrpSpPr/>
            <p:nvPr/>
          </p:nvGrpSpPr>
          <p:grpSpPr>
            <a:xfrm>
              <a:off x="903098" y="1179665"/>
              <a:ext cx="80700" cy="1526144"/>
              <a:chOff x="903098" y="1179665"/>
              <a:chExt cx="80700" cy="1526144"/>
            </a:xfrm>
          </p:grpSpPr>
          <p:sp>
            <p:nvSpPr>
              <p:cNvPr id="9469" name="Google Shape;9469;p79"/>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79"/>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79"/>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79"/>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79"/>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79"/>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79"/>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79"/>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79"/>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79"/>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9" name="Google Shape;9479;p79"/>
            <p:cNvGrpSpPr/>
            <p:nvPr/>
          </p:nvGrpSpPr>
          <p:grpSpPr>
            <a:xfrm>
              <a:off x="1076958" y="1179665"/>
              <a:ext cx="80700" cy="1526144"/>
              <a:chOff x="1076958" y="1179665"/>
              <a:chExt cx="80700" cy="1526144"/>
            </a:xfrm>
          </p:grpSpPr>
          <p:sp>
            <p:nvSpPr>
              <p:cNvPr id="9480" name="Google Shape;9480;p79"/>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79"/>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79"/>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79"/>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79"/>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79"/>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79"/>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79"/>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79"/>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79"/>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0" name="Google Shape;9490;p79"/>
            <p:cNvGrpSpPr/>
            <p:nvPr/>
          </p:nvGrpSpPr>
          <p:grpSpPr>
            <a:xfrm>
              <a:off x="1247707" y="1179665"/>
              <a:ext cx="80700" cy="1526144"/>
              <a:chOff x="1247707" y="1179665"/>
              <a:chExt cx="80700" cy="1526144"/>
            </a:xfrm>
          </p:grpSpPr>
          <p:sp>
            <p:nvSpPr>
              <p:cNvPr id="9491" name="Google Shape;9491;p79"/>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79"/>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79"/>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79"/>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79"/>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79"/>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79"/>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79"/>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79"/>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79"/>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1" name="Google Shape;9501;p79"/>
            <p:cNvGrpSpPr/>
            <p:nvPr/>
          </p:nvGrpSpPr>
          <p:grpSpPr>
            <a:xfrm>
              <a:off x="1421567" y="1179665"/>
              <a:ext cx="80700" cy="1526144"/>
              <a:chOff x="1421567" y="1179665"/>
              <a:chExt cx="80700" cy="1526144"/>
            </a:xfrm>
          </p:grpSpPr>
          <p:sp>
            <p:nvSpPr>
              <p:cNvPr id="9502" name="Google Shape;9502;p79"/>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79"/>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79"/>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79"/>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79"/>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79"/>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79"/>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79"/>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79"/>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79"/>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2" name="Google Shape;9512;p79"/>
            <p:cNvGrpSpPr/>
            <p:nvPr/>
          </p:nvGrpSpPr>
          <p:grpSpPr>
            <a:xfrm>
              <a:off x="1592327" y="1179665"/>
              <a:ext cx="80700" cy="1526144"/>
              <a:chOff x="1592327" y="1179665"/>
              <a:chExt cx="80700" cy="1526144"/>
            </a:xfrm>
          </p:grpSpPr>
          <p:sp>
            <p:nvSpPr>
              <p:cNvPr id="9513" name="Google Shape;9513;p79"/>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79"/>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79"/>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79"/>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79"/>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79"/>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79"/>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79"/>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79"/>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79"/>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3" name="Google Shape;9523;p79"/>
            <p:cNvGrpSpPr/>
            <p:nvPr/>
          </p:nvGrpSpPr>
          <p:grpSpPr>
            <a:xfrm>
              <a:off x="1766187" y="1179665"/>
              <a:ext cx="80700" cy="1526144"/>
              <a:chOff x="1766187" y="1179665"/>
              <a:chExt cx="80700" cy="1526144"/>
            </a:xfrm>
          </p:grpSpPr>
          <p:sp>
            <p:nvSpPr>
              <p:cNvPr id="9524" name="Google Shape;9524;p79"/>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79"/>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79"/>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79"/>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79"/>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79"/>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79"/>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79"/>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79"/>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79"/>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4" name="Google Shape;9534;p79"/>
            <p:cNvGrpSpPr/>
            <p:nvPr/>
          </p:nvGrpSpPr>
          <p:grpSpPr>
            <a:xfrm>
              <a:off x="1936935" y="1179665"/>
              <a:ext cx="80700" cy="1526144"/>
              <a:chOff x="1936935" y="1179665"/>
              <a:chExt cx="80700" cy="1526144"/>
            </a:xfrm>
          </p:grpSpPr>
          <p:sp>
            <p:nvSpPr>
              <p:cNvPr id="9535" name="Google Shape;9535;p79"/>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79"/>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79"/>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79"/>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79"/>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79"/>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79"/>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79"/>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79"/>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79"/>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5" name="Google Shape;9545;p79"/>
            <p:cNvGrpSpPr/>
            <p:nvPr/>
          </p:nvGrpSpPr>
          <p:grpSpPr>
            <a:xfrm>
              <a:off x="2110795" y="1179665"/>
              <a:ext cx="80700" cy="1526144"/>
              <a:chOff x="2110795" y="1179665"/>
              <a:chExt cx="80700" cy="1526144"/>
            </a:xfrm>
          </p:grpSpPr>
          <p:sp>
            <p:nvSpPr>
              <p:cNvPr id="9546" name="Google Shape;9546;p79"/>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79"/>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79"/>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79"/>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79"/>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79"/>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79"/>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79"/>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79"/>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79"/>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6" name="Google Shape;9556;p79"/>
            <p:cNvGrpSpPr/>
            <p:nvPr/>
          </p:nvGrpSpPr>
          <p:grpSpPr>
            <a:xfrm>
              <a:off x="2284655" y="1179665"/>
              <a:ext cx="80700" cy="1526144"/>
              <a:chOff x="2284655" y="1179665"/>
              <a:chExt cx="80700" cy="1526144"/>
            </a:xfrm>
          </p:grpSpPr>
          <p:sp>
            <p:nvSpPr>
              <p:cNvPr id="9557" name="Google Shape;9557;p79"/>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79"/>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79"/>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79"/>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79"/>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79"/>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79"/>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79"/>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79"/>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79"/>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567" name="Google Shape;9567;p79"/>
          <p:cNvGrpSpPr/>
          <p:nvPr/>
        </p:nvGrpSpPr>
        <p:grpSpPr>
          <a:xfrm>
            <a:off x="2623904" y="1198803"/>
            <a:ext cx="1364248" cy="1102133"/>
            <a:chOff x="2623904" y="1198803"/>
            <a:chExt cx="1364248" cy="1102133"/>
          </a:xfrm>
        </p:grpSpPr>
        <p:grpSp>
          <p:nvGrpSpPr>
            <p:cNvPr id="9568" name="Google Shape;9568;p79"/>
            <p:cNvGrpSpPr/>
            <p:nvPr/>
          </p:nvGrpSpPr>
          <p:grpSpPr>
            <a:xfrm>
              <a:off x="2623907" y="1198803"/>
              <a:ext cx="1364245" cy="273000"/>
              <a:chOff x="2623907" y="1198803"/>
              <a:chExt cx="1364245" cy="273000"/>
            </a:xfrm>
          </p:grpSpPr>
          <p:sp>
            <p:nvSpPr>
              <p:cNvPr id="9569" name="Google Shape;9569;p79"/>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79"/>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79"/>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79"/>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79"/>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4" name="Google Shape;9574;p79"/>
            <p:cNvGrpSpPr/>
            <p:nvPr/>
          </p:nvGrpSpPr>
          <p:grpSpPr>
            <a:xfrm>
              <a:off x="2623904" y="1476964"/>
              <a:ext cx="1364245" cy="273000"/>
              <a:chOff x="2623904" y="1476964"/>
              <a:chExt cx="1364245" cy="273000"/>
            </a:xfrm>
          </p:grpSpPr>
          <p:sp>
            <p:nvSpPr>
              <p:cNvPr id="9575" name="Google Shape;9575;p79"/>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79"/>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79"/>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79"/>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79"/>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0" name="Google Shape;9580;p79"/>
            <p:cNvGrpSpPr/>
            <p:nvPr/>
          </p:nvGrpSpPr>
          <p:grpSpPr>
            <a:xfrm>
              <a:off x="2623907" y="1749775"/>
              <a:ext cx="1364245" cy="273000"/>
              <a:chOff x="2623907" y="1749775"/>
              <a:chExt cx="1364245" cy="273000"/>
            </a:xfrm>
          </p:grpSpPr>
          <p:sp>
            <p:nvSpPr>
              <p:cNvPr id="9581" name="Google Shape;9581;p79"/>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79"/>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79"/>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79"/>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79"/>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6" name="Google Shape;9586;p79"/>
            <p:cNvGrpSpPr/>
            <p:nvPr/>
          </p:nvGrpSpPr>
          <p:grpSpPr>
            <a:xfrm>
              <a:off x="2623904" y="2027936"/>
              <a:ext cx="1364245" cy="273000"/>
              <a:chOff x="2623904" y="2027936"/>
              <a:chExt cx="1364245" cy="273000"/>
            </a:xfrm>
          </p:grpSpPr>
          <p:sp>
            <p:nvSpPr>
              <p:cNvPr id="9587" name="Google Shape;9587;p79"/>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79"/>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79"/>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79"/>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79"/>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592" name="Google Shape;9592;p79"/>
          <p:cNvGrpSpPr/>
          <p:nvPr/>
        </p:nvGrpSpPr>
        <p:grpSpPr>
          <a:xfrm>
            <a:off x="2613365" y="2657986"/>
            <a:ext cx="1387541" cy="159124"/>
            <a:chOff x="3200660" y="2180272"/>
            <a:chExt cx="2563824" cy="378237"/>
          </a:xfrm>
        </p:grpSpPr>
        <p:sp>
          <p:nvSpPr>
            <p:cNvPr id="9593" name="Google Shape;9593;p79"/>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79"/>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79"/>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79"/>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79"/>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79"/>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79"/>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79"/>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79"/>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79"/>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79"/>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79"/>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79"/>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79"/>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79"/>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79"/>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79"/>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79"/>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1" name="Google Shape;9611;p79"/>
          <p:cNvGrpSpPr/>
          <p:nvPr/>
        </p:nvGrpSpPr>
        <p:grpSpPr>
          <a:xfrm>
            <a:off x="2609890" y="2935811"/>
            <a:ext cx="1390502" cy="159625"/>
            <a:chOff x="3530150" y="2790075"/>
            <a:chExt cx="1962600" cy="225300"/>
          </a:xfrm>
        </p:grpSpPr>
        <p:sp>
          <p:nvSpPr>
            <p:cNvPr id="9612" name="Google Shape;9612;p79"/>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79"/>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4" name="Google Shape;9614;p79"/>
          <p:cNvGrpSpPr/>
          <p:nvPr/>
        </p:nvGrpSpPr>
        <p:grpSpPr>
          <a:xfrm>
            <a:off x="2610543" y="3214137"/>
            <a:ext cx="1411629" cy="153761"/>
            <a:chOff x="3558802" y="4011427"/>
            <a:chExt cx="1866000" cy="111300"/>
          </a:xfrm>
        </p:grpSpPr>
        <p:sp>
          <p:nvSpPr>
            <p:cNvPr id="9615" name="Google Shape;9615;p79"/>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79"/>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7" name="Google Shape;9617;p79"/>
          <p:cNvGrpSpPr/>
          <p:nvPr/>
        </p:nvGrpSpPr>
        <p:grpSpPr>
          <a:xfrm>
            <a:off x="2610235" y="2419536"/>
            <a:ext cx="1383503" cy="119749"/>
            <a:chOff x="3465975" y="2270276"/>
            <a:chExt cx="1986364" cy="171929"/>
          </a:xfrm>
        </p:grpSpPr>
        <p:sp>
          <p:nvSpPr>
            <p:cNvPr id="9618" name="Google Shape;9618;p79"/>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79"/>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79"/>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79"/>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79"/>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79"/>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79"/>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79"/>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6" name="Google Shape;9626;p79"/>
          <p:cNvGrpSpPr/>
          <p:nvPr/>
        </p:nvGrpSpPr>
        <p:grpSpPr>
          <a:xfrm>
            <a:off x="2621243" y="3783187"/>
            <a:ext cx="1369531" cy="195460"/>
            <a:chOff x="723300" y="4253549"/>
            <a:chExt cx="2276482" cy="324900"/>
          </a:xfrm>
        </p:grpSpPr>
        <p:sp>
          <p:nvSpPr>
            <p:cNvPr id="9627" name="Google Shape;9627;p79"/>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79"/>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79"/>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79"/>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79"/>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2" name="Google Shape;9632;p79"/>
          <p:cNvGrpSpPr/>
          <p:nvPr/>
        </p:nvGrpSpPr>
        <p:grpSpPr>
          <a:xfrm>
            <a:off x="2610803" y="3484367"/>
            <a:ext cx="1389066" cy="180119"/>
            <a:chOff x="705948" y="3788465"/>
            <a:chExt cx="2308953" cy="299400"/>
          </a:xfrm>
        </p:grpSpPr>
        <p:sp>
          <p:nvSpPr>
            <p:cNvPr id="9633" name="Google Shape;9633;p79"/>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79"/>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79"/>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79"/>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79"/>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8" name="Google Shape;9638;p79"/>
          <p:cNvGrpSpPr/>
          <p:nvPr/>
        </p:nvGrpSpPr>
        <p:grpSpPr>
          <a:xfrm>
            <a:off x="2658741" y="4097347"/>
            <a:ext cx="1304609" cy="294074"/>
            <a:chOff x="2658741" y="4097347"/>
            <a:chExt cx="1304609" cy="294074"/>
          </a:xfrm>
        </p:grpSpPr>
        <p:grpSp>
          <p:nvGrpSpPr>
            <p:cNvPr id="9639" name="Google Shape;9639;p79"/>
            <p:cNvGrpSpPr/>
            <p:nvPr/>
          </p:nvGrpSpPr>
          <p:grpSpPr>
            <a:xfrm>
              <a:off x="2658741" y="4097347"/>
              <a:ext cx="118572" cy="294074"/>
              <a:chOff x="3343310" y="4475555"/>
              <a:chExt cx="127717" cy="316753"/>
            </a:xfrm>
          </p:grpSpPr>
          <p:sp>
            <p:nvSpPr>
              <p:cNvPr id="9640" name="Google Shape;9640;p79"/>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79"/>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2" name="Google Shape;9642;p79"/>
            <p:cNvGrpSpPr/>
            <p:nvPr/>
          </p:nvGrpSpPr>
          <p:grpSpPr>
            <a:xfrm>
              <a:off x="3815519" y="4098388"/>
              <a:ext cx="147831" cy="291991"/>
              <a:chOff x="3527539" y="4476677"/>
              <a:chExt cx="159232" cy="314510"/>
            </a:xfrm>
          </p:grpSpPr>
          <p:sp>
            <p:nvSpPr>
              <p:cNvPr id="9643" name="Google Shape;9643;p7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7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5" name="Google Shape;9645;p79"/>
            <p:cNvGrpSpPr/>
            <p:nvPr/>
          </p:nvGrpSpPr>
          <p:grpSpPr>
            <a:xfrm>
              <a:off x="3511696" y="4098388"/>
              <a:ext cx="147831" cy="291991"/>
              <a:chOff x="3527539" y="4476677"/>
              <a:chExt cx="159232" cy="314510"/>
            </a:xfrm>
          </p:grpSpPr>
          <p:sp>
            <p:nvSpPr>
              <p:cNvPr id="9646" name="Google Shape;9646;p7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7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8" name="Google Shape;9648;p79"/>
            <p:cNvGrpSpPr/>
            <p:nvPr/>
          </p:nvGrpSpPr>
          <p:grpSpPr>
            <a:xfrm>
              <a:off x="3207874" y="4098388"/>
              <a:ext cx="147831" cy="291991"/>
              <a:chOff x="3527539" y="4476677"/>
              <a:chExt cx="159232" cy="314510"/>
            </a:xfrm>
          </p:grpSpPr>
          <p:sp>
            <p:nvSpPr>
              <p:cNvPr id="9649" name="Google Shape;9649;p7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7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1" name="Google Shape;9651;p79"/>
            <p:cNvGrpSpPr/>
            <p:nvPr/>
          </p:nvGrpSpPr>
          <p:grpSpPr>
            <a:xfrm>
              <a:off x="2933305" y="4097347"/>
              <a:ext cx="118572" cy="294074"/>
              <a:chOff x="3343310" y="4475555"/>
              <a:chExt cx="127717" cy="316753"/>
            </a:xfrm>
          </p:grpSpPr>
          <p:sp>
            <p:nvSpPr>
              <p:cNvPr id="9652" name="Google Shape;9652;p79"/>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79"/>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654" name="Google Shape;9654;p79"/>
          <p:cNvGrpSpPr/>
          <p:nvPr/>
        </p:nvGrpSpPr>
        <p:grpSpPr>
          <a:xfrm>
            <a:off x="4277571" y="2080469"/>
            <a:ext cx="1433821" cy="191501"/>
            <a:chOff x="4273350" y="2080469"/>
            <a:chExt cx="1433821" cy="191501"/>
          </a:xfrm>
        </p:grpSpPr>
        <p:grpSp>
          <p:nvGrpSpPr>
            <p:cNvPr id="9655" name="Google Shape;9655;p79"/>
            <p:cNvGrpSpPr/>
            <p:nvPr/>
          </p:nvGrpSpPr>
          <p:grpSpPr>
            <a:xfrm>
              <a:off x="4273350" y="2080469"/>
              <a:ext cx="1433821" cy="0"/>
              <a:chOff x="5224975" y="2962250"/>
              <a:chExt cx="1544400" cy="0"/>
            </a:xfrm>
          </p:grpSpPr>
          <p:cxnSp>
            <p:nvCxnSpPr>
              <p:cNvPr id="9656" name="Google Shape;9656;p79"/>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9657" name="Google Shape;9657;p79"/>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9658" name="Google Shape;9658;p79"/>
            <p:cNvGrpSpPr/>
            <p:nvPr/>
          </p:nvGrpSpPr>
          <p:grpSpPr>
            <a:xfrm>
              <a:off x="4273350" y="2271969"/>
              <a:ext cx="1433821" cy="0"/>
              <a:chOff x="5224975" y="2962250"/>
              <a:chExt cx="1544400" cy="0"/>
            </a:xfrm>
          </p:grpSpPr>
          <p:cxnSp>
            <p:nvCxnSpPr>
              <p:cNvPr id="9659" name="Google Shape;9659;p79"/>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9660" name="Google Shape;9660;p79"/>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9661" name="Google Shape;9661;p79"/>
          <p:cNvGrpSpPr/>
          <p:nvPr/>
        </p:nvGrpSpPr>
        <p:grpSpPr>
          <a:xfrm>
            <a:off x="4279126" y="1183036"/>
            <a:ext cx="1430711" cy="743389"/>
            <a:chOff x="5159450" y="1919950"/>
            <a:chExt cx="1541050" cy="862500"/>
          </a:xfrm>
        </p:grpSpPr>
        <p:sp>
          <p:nvSpPr>
            <p:cNvPr id="9662" name="Google Shape;9662;p79"/>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9663" name="Google Shape;9663;p79"/>
            <p:cNvGrpSpPr/>
            <p:nvPr/>
          </p:nvGrpSpPr>
          <p:grpSpPr>
            <a:xfrm>
              <a:off x="5159450" y="1919950"/>
              <a:ext cx="1541050" cy="862500"/>
              <a:chOff x="5159450" y="1919950"/>
              <a:chExt cx="1541050" cy="862500"/>
            </a:xfrm>
          </p:grpSpPr>
          <p:cxnSp>
            <p:nvCxnSpPr>
              <p:cNvPr id="9664" name="Google Shape;9664;p79"/>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9665" name="Google Shape;9665;p79"/>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9666" name="Google Shape;9666;p79"/>
          <p:cNvGrpSpPr/>
          <p:nvPr/>
        </p:nvGrpSpPr>
        <p:grpSpPr>
          <a:xfrm>
            <a:off x="4269239" y="2406364"/>
            <a:ext cx="1450484" cy="1052087"/>
            <a:chOff x="5230575" y="1554475"/>
            <a:chExt cx="2137150" cy="1550150"/>
          </a:xfrm>
        </p:grpSpPr>
        <p:sp>
          <p:nvSpPr>
            <p:cNvPr id="9667" name="Google Shape;9667;p79"/>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79"/>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79"/>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79"/>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79"/>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79"/>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79"/>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79"/>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79"/>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79"/>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79"/>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79"/>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79"/>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0" name="Google Shape;9680;p79"/>
          <p:cNvGrpSpPr/>
          <p:nvPr/>
        </p:nvGrpSpPr>
        <p:grpSpPr>
          <a:xfrm rot="10800000">
            <a:off x="4285790" y="3498553"/>
            <a:ext cx="1417383" cy="887946"/>
            <a:chOff x="5645403" y="2920021"/>
            <a:chExt cx="2650800" cy="2180614"/>
          </a:xfrm>
        </p:grpSpPr>
        <p:sp>
          <p:nvSpPr>
            <p:cNvPr id="9681" name="Google Shape;9681;p79"/>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682" name="Google Shape;9682;p79"/>
            <p:cNvCxnSpPr>
              <a:stCxn id="9681" idx="1"/>
            </p:cNvCxnSpPr>
            <p:nvPr/>
          </p:nvCxnSpPr>
          <p:spPr>
            <a:xfrm rot="10800000">
              <a:off x="5645403" y="3154021"/>
              <a:ext cx="127500" cy="600"/>
            </a:xfrm>
            <a:prstGeom prst="straightConnector1">
              <a:avLst/>
            </a:prstGeom>
            <a:noFill/>
            <a:ln cap="flat" cmpd="sng" w="9525">
              <a:solidFill>
                <a:srgbClr val="435D74"/>
              </a:solidFill>
              <a:prstDash val="solid"/>
              <a:round/>
              <a:headEnd len="med" w="med" type="none"/>
              <a:tailEnd len="med" w="med" type="none"/>
            </a:ln>
          </p:spPr>
        </p:cxnSp>
        <p:sp>
          <p:nvSpPr>
            <p:cNvPr id="9683" name="Google Shape;9683;p79"/>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684" name="Google Shape;9684;p79"/>
            <p:cNvCxnSpPr>
              <a:endCxn id="9683" idx="3"/>
            </p:cNvCxnSpPr>
            <p:nvPr/>
          </p:nvCxnSpPr>
          <p:spPr>
            <a:xfrm rot="10800000">
              <a:off x="8059040" y="3735533"/>
              <a:ext cx="135300" cy="0"/>
            </a:xfrm>
            <a:prstGeom prst="straightConnector1">
              <a:avLst/>
            </a:prstGeom>
            <a:noFill/>
            <a:ln cap="flat" cmpd="sng" w="9525">
              <a:solidFill>
                <a:srgbClr val="5F7D95"/>
              </a:solidFill>
              <a:prstDash val="solid"/>
              <a:round/>
              <a:headEnd len="med" w="med" type="none"/>
              <a:tailEnd len="med" w="med" type="none"/>
            </a:ln>
          </p:spPr>
        </p:cxnSp>
        <p:sp>
          <p:nvSpPr>
            <p:cNvPr id="9685" name="Google Shape;9685;p79"/>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686" name="Google Shape;9686;p79"/>
            <p:cNvCxnSpPr>
              <a:stCxn id="9685" idx="1"/>
            </p:cNvCxnSpPr>
            <p:nvPr/>
          </p:nvCxnSpPr>
          <p:spPr>
            <a:xfrm rot="10800000">
              <a:off x="6175222" y="4300183"/>
              <a:ext cx="123900" cy="600"/>
            </a:xfrm>
            <a:prstGeom prst="straightConnector1">
              <a:avLst/>
            </a:prstGeom>
            <a:noFill/>
            <a:ln cap="flat" cmpd="sng" w="9525">
              <a:solidFill>
                <a:srgbClr val="869FB2"/>
              </a:solidFill>
              <a:prstDash val="solid"/>
              <a:round/>
              <a:headEnd len="med" w="med" type="none"/>
              <a:tailEnd len="med" w="med" type="none"/>
            </a:ln>
          </p:spPr>
        </p:cxnSp>
        <p:sp>
          <p:nvSpPr>
            <p:cNvPr id="9687" name="Google Shape;9687;p79"/>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688" name="Google Shape;9688;p79"/>
            <p:cNvCxnSpPr>
              <a:endCxn id="9687" idx="3"/>
            </p:cNvCxnSpPr>
            <p:nvPr/>
          </p:nvCxnSpPr>
          <p:spPr>
            <a:xfrm flipH="1">
              <a:off x="7439761" y="4864535"/>
              <a:ext cx="104400" cy="1500"/>
            </a:xfrm>
            <a:prstGeom prst="straightConnector1">
              <a:avLst/>
            </a:prstGeom>
            <a:noFill/>
            <a:ln cap="flat" cmpd="sng" w="9525">
              <a:solidFill>
                <a:srgbClr val="BAC8D3"/>
              </a:solidFill>
              <a:prstDash val="solid"/>
              <a:round/>
              <a:headEnd len="med" w="med" type="none"/>
              <a:tailEnd len="med" w="med" type="none"/>
            </a:ln>
          </p:spPr>
        </p:cxnSp>
      </p:grpSp>
      <p:grpSp>
        <p:nvGrpSpPr>
          <p:cNvPr id="9689" name="Google Shape;9689;p79"/>
          <p:cNvGrpSpPr/>
          <p:nvPr/>
        </p:nvGrpSpPr>
        <p:grpSpPr>
          <a:xfrm>
            <a:off x="7386150" y="2401908"/>
            <a:ext cx="1071743" cy="1021579"/>
            <a:chOff x="7189833" y="2022667"/>
            <a:chExt cx="1251159" cy="1192597"/>
          </a:xfrm>
        </p:grpSpPr>
        <p:sp>
          <p:nvSpPr>
            <p:cNvPr id="9690" name="Google Shape;9690;p79"/>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79"/>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79"/>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79"/>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4" name="Google Shape;9694;p79"/>
          <p:cNvGrpSpPr/>
          <p:nvPr/>
        </p:nvGrpSpPr>
        <p:grpSpPr>
          <a:xfrm>
            <a:off x="727421" y="2828315"/>
            <a:ext cx="1695374" cy="1560837"/>
            <a:chOff x="727421" y="2828315"/>
            <a:chExt cx="1695374" cy="1560837"/>
          </a:xfrm>
        </p:grpSpPr>
        <p:grpSp>
          <p:nvGrpSpPr>
            <p:cNvPr id="9695" name="Google Shape;9695;p79"/>
            <p:cNvGrpSpPr/>
            <p:nvPr/>
          </p:nvGrpSpPr>
          <p:grpSpPr>
            <a:xfrm>
              <a:off x="819108" y="2882501"/>
              <a:ext cx="103104" cy="1426186"/>
              <a:chOff x="4674013" y="3100904"/>
              <a:chExt cx="122758" cy="1698043"/>
            </a:xfrm>
          </p:grpSpPr>
          <p:sp>
            <p:nvSpPr>
              <p:cNvPr id="9696" name="Google Shape;9696;p79"/>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79"/>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79"/>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79"/>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79"/>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79"/>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79"/>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3" name="Google Shape;9703;p79"/>
            <p:cNvGrpSpPr/>
            <p:nvPr/>
          </p:nvGrpSpPr>
          <p:grpSpPr>
            <a:xfrm>
              <a:off x="1062475" y="2882501"/>
              <a:ext cx="103104" cy="1426186"/>
              <a:chOff x="4940438" y="3100904"/>
              <a:chExt cx="122758" cy="1698043"/>
            </a:xfrm>
          </p:grpSpPr>
          <p:sp>
            <p:nvSpPr>
              <p:cNvPr id="9704" name="Google Shape;9704;p79"/>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79"/>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79"/>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79"/>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79"/>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79"/>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79"/>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1" name="Google Shape;9711;p79"/>
            <p:cNvGrpSpPr/>
            <p:nvPr/>
          </p:nvGrpSpPr>
          <p:grpSpPr>
            <a:xfrm>
              <a:off x="1299324" y="2882501"/>
              <a:ext cx="103104" cy="1426186"/>
              <a:chOff x="5206863" y="3100904"/>
              <a:chExt cx="122758" cy="1698043"/>
            </a:xfrm>
          </p:grpSpPr>
          <p:sp>
            <p:nvSpPr>
              <p:cNvPr id="9712" name="Google Shape;9712;p79"/>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79"/>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79"/>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79"/>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79"/>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79"/>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79"/>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9" name="Google Shape;9719;p79"/>
            <p:cNvGrpSpPr/>
            <p:nvPr/>
          </p:nvGrpSpPr>
          <p:grpSpPr>
            <a:xfrm>
              <a:off x="1786057" y="2882501"/>
              <a:ext cx="103104" cy="1426186"/>
              <a:chOff x="6006138" y="3143629"/>
              <a:chExt cx="122758" cy="1698043"/>
            </a:xfrm>
          </p:grpSpPr>
          <p:sp>
            <p:nvSpPr>
              <p:cNvPr id="9720" name="Google Shape;9720;p79"/>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79"/>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79"/>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79"/>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79"/>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79"/>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79"/>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7" name="Google Shape;9727;p79"/>
            <p:cNvGrpSpPr/>
            <p:nvPr/>
          </p:nvGrpSpPr>
          <p:grpSpPr>
            <a:xfrm>
              <a:off x="2029422" y="2882501"/>
              <a:ext cx="103104" cy="1426186"/>
              <a:chOff x="6805413" y="3100904"/>
              <a:chExt cx="122758" cy="1698043"/>
            </a:xfrm>
          </p:grpSpPr>
          <p:sp>
            <p:nvSpPr>
              <p:cNvPr id="9728" name="Google Shape;9728;p79"/>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79"/>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79"/>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79"/>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79"/>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79"/>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79"/>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5" name="Google Shape;9735;p79"/>
            <p:cNvGrpSpPr/>
            <p:nvPr/>
          </p:nvGrpSpPr>
          <p:grpSpPr>
            <a:xfrm>
              <a:off x="727421" y="2828315"/>
              <a:ext cx="1695374" cy="1560837"/>
              <a:chOff x="734799" y="2782450"/>
              <a:chExt cx="1571100" cy="1577400"/>
            </a:xfrm>
          </p:grpSpPr>
          <p:cxnSp>
            <p:nvCxnSpPr>
              <p:cNvPr id="9736" name="Google Shape;9736;p79"/>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9737" name="Google Shape;9737;p79"/>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9738" name="Google Shape;9738;p79"/>
            <p:cNvGrpSpPr/>
            <p:nvPr/>
          </p:nvGrpSpPr>
          <p:grpSpPr>
            <a:xfrm>
              <a:off x="2272795" y="2882501"/>
              <a:ext cx="103104" cy="1426186"/>
              <a:chOff x="5206863" y="3100904"/>
              <a:chExt cx="122758" cy="1698043"/>
            </a:xfrm>
          </p:grpSpPr>
          <p:sp>
            <p:nvSpPr>
              <p:cNvPr id="9739" name="Google Shape;9739;p79"/>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79"/>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79"/>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79"/>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79"/>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79"/>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79"/>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6" name="Google Shape;9746;p79"/>
            <p:cNvGrpSpPr/>
            <p:nvPr/>
          </p:nvGrpSpPr>
          <p:grpSpPr>
            <a:xfrm>
              <a:off x="1542694" y="2882501"/>
              <a:ext cx="103104" cy="1426186"/>
              <a:chOff x="6006138" y="3143629"/>
              <a:chExt cx="122758" cy="1698043"/>
            </a:xfrm>
          </p:grpSpPr>
          <p:sp>
            <p:nvSpPr>
              <p:cNvPr id="9747" name="Google Shape;9747;p79"/>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79"/>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79"/>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79"/>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79"/>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79"/>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79"/>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54" name="Google Shape;9754;p79"/>
          <p:cNvGrpSpPr/>
          <p:nvPr/>
        </p:nvGrpSpPr>
        <p:grpSpPr>
          <a:xfrm>
            <a:off x="5936000" y="2405887"/>
            <a:ext cx="1248543" cy="1025319"/>
            <a:chOff x="5183758" y="1210600"/>
            <a:chExt cx="3605380" cy="2960783"/>
          </a:xfrm>
        </p:grpSpPr>
        <p:sp>
          <p:nvSpPr>
            <p:cNvPr id="9755" name="Google Shape;9755;p79"/>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79"/>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79"/>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79"/>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759" name="Google Shape;9759;p79"/>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med" w="med" type="none"/>
            </a:ln>
          </p:spPr>
        </p:cxnSp>
        <p:cxnSp>
          <p:nvCxnSpPr>
            <p:cNvPr id="9760" name="Google Shape;9760;p79"/>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med" w="med" type="none"/>
            </a:ln>
          </p:spPr>
        </p:cxnSp>
        <p:cxnSp>
          <p:nvCxnSpPr>
            <p:cNvPr id="9761" name="Google Shape;9761;p79"/>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med" w="med" type="none"/>
            </a:ln>
          </p:spPr>
        </p:cxnSp>
        <p:cxnSp>
          <p:nvCxnSpPr>
            <p:cNvPr id="9762" name="Google Shape;9762;p79"/>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med" w="med" type="none"/>
            </a:ln>
          </p:spPr>
        </p:cxnSp>
        <p:sp>
          <p:nvSpPr>
            <p:cNvPr id="9763" name="Google Shape;9763;p79"/>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4" name="Google Shape;9764;p79"/>
          <p:cNvGrpSpPr/>
          <p:nvPr/>
        </p:nvGrpSpPr>
        <p:grpSpPr>
          <a:xfrm>
            <a:off x="5793062" y="3544204"/>
            <a:ext cx="2664831" cy="843440"/>
            <a:chOff x="5916567" y="1099697"/>
            <a:chExt cx="2556683" cy="809211"/>
          </a:xfrm>
        </p:grpSpPr>
        <p:sp>
          <p:nvSpPr>
            <p:cNvPr id="9765" name="Google Shape;9765;p79"/>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79"/>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79"/>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79"/>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79"/>
            <p:cNvSpPr/>
            <p:nvPr/>
          </p:nvSpPr>
          <p:spPr>
            <a:xfrm>
              <a:off x="8279421" y="1099697"/>
              <a:ext cx="54" cy="0"/>
            </a:xfrm>
            <a:custGeom>
              <a:rect b="b" l="l" r="r" t="t"/>
              <a:pathLst>
                <a:path extrusionOk="0" h="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79"/>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79"/>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79"/>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3" name="Google Shape;9773;p79"/>
          <p:cNvGrpSpPr/>
          <p:nvPr/>
        </p:nvGrpSpPr>
        <p:grpSpPr>
          <a:xfrm>
            <a:off x="5900602" y="1193063"/>
            <a:ext cx="1299851" cy="1023338"/>
            <a:chOff x="5900602" y="1193063"/>
            <a:chExt cx="1299851" cy="1023338"/>
          </a:xfrm>
        </p:grpSpPr>
        <p:grpSp>
          <p:nvGrpSpPr>
            <p:cNvPr id="9774" name="Google Shape;9774;p79"/>
            <p:cNvGrpSpPr/>
            <p:nvPr/>
          </p:nvGrpSpPr>
          <p:grpSpPr>
            <a:xfrm>
              <a:off x="6743564" y="1193063"/>
              <a:ext cx="456889" cy="700379"/>
              <a:chOff x="6743564" y="1193063"/>
              <a:chExt cx="456889" cy="700379"/>
            </a:xfrm>
          </p:grpSpPr>
          <p:grpSp>
            <p:nvGrpSpPr>
              <p:cNvPr id="9775" name="Google Shape;9775;p79"/>
              <p:cNvGrpSpPr/>
              <p:nvPr/>
            </p:nvGrpSpPr>
            <p:grpSpPr>
              <a:xfrm>
                <a:off x="6743564" y="1690731"/>
                <a:ext cx="214402" cy="202710"/>
                <a:chOff x="6743564" y="1690731"/>
                <a:chExt cx="214402" cy="202710"/>
              </a:xfrm>
            </p:grpSpPr>
            <p:sp>
              <p:nvSpPr>
                <p:cNvPr id="9776" name="Google Shape;9776;p79"/>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79"/>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8" name="Google Shape;9778;p79"/>
              <p:cNvGrpSpPr/>
              <p:nvPr/>
            </p:nvGrpSpPr>
            <p:grpSpPr>
              <a:xfrm>
                <a:off x="6915505" y="1193063"/>
                <a:ext cx="284947" cy="589637"/>
                <a:chOff x="6915505" y="1193063"/>
                <a:chExt cx="284947" cy="589637"/>
              </a:xfrm>
            </p:grpSpPr>
            <p:sp>
              <p:nvSpPr>
                <p:cNvPr id="9779" name="Google Shape;9779;p79"/>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780" name="Google Shape;9780;p79"/>
                <p:cNvCxnSpPr/>
                <p:nvPr/>
              </p:nvCxnSpPr>
              <p:spPr>
                <a:xfrm rot="10800000">
                  <a:off x="6938275" y="1279600"/>
                  <a:ext cx="0" cy="503100"/>
                </a:xfrm>
                <a:prstGeom prst="straightConnector1">
                  <a:avLst/>
                </a:prstGeom>
                <a:noFill/>
                <a:ln cap="flat" cmpd="sng" w="9525">
                  <a:solidFill>
                    <a:srgbClr val="CFD9E0"/>
                  </a:solidFill>
                  <a:prstDash val="solid"/>
                  <a:round/>
                  <a:headEnd len="med" w="med" type="none"/>
                  <a:tailEnd len="med" w="med" type="oval"/>
                </a:ln>
              </p:spPr>
            </p:cxnSp>
          </p:grpSp>
        </p:grpSp>
        <p:grpSp>
          <p:nvGrpSpPr>
            <p:cNvPr id="9781" name="Google Shape;9781;p79"/>
            <p:cNvGrpSpPr/>
            <p:nvPr/>
          </p:nvGrpSpPr>
          <p:grpSpPr>
            <a:xfrm>
              <a:off x="6520337" y="1193063"/>
              <a:ext cx="341815" cy="801589"/>
              <a:chOff x="6520337" y="1193063"/>
              <a:chExt cx="341815" cy="801589"/>
            </a:xfrm>
          </p:grpSpPr>
          <p:grpSp>
            <p:nvGrpSpPr>
              <p:cNvPr id="9782" name="Google Shape;9782;p79"/>
              <p:cNvGrpSpPr/>
              <p:nvPr/>
            </p:nvGrpSpPr>
            <p:grpSpPr>
              <a:xfrm>
                <a:off x="6520337" y="1589527"/>
                <a:ext cx="213950" cy="405125"/>
                <a:chOff x="6520337" y="1589527"/>
                <a:chExt cx="213950" cy="405125"/>
              </a:xfrm>
            </p:grpSpPr>
            <p:sp>
              <p:nvSpPr>
                <p:cNvPr id="9783" name="Google Shape;9783;p79"/>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79"/>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5" name="Google Shape;9785;p79"/>
              <p:cNvGrpSpPr/>
              <p:nvPr/>
            </p:nvGrpSpPr>
            <p:grpSpPr>
              <a:xfrm>
                <a:off x="6577204" y="1193063"/>
                <a:ext cx="284947" cy="453562"/>
                <a:chOff x="6577204" y="1193063"/>
                <a:chExt cx="284947" cy="453562"/>
              </a:xfrm>
            </p:grpSpPr>
            <p:sp>
              <p:nvSpPr>
                <p:cNvPr id="9786" name="Google Shape;9786;p79"/>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787" name="Google Shape;9787;p79"/>
                <p:cNvCxnSpPr/>
                <p:nvPr/>
              </p:nvCxnSpPr>
              <p:spPr>
                <a:xfrm rot="10800000">
                  <a:off x="6677825" y="1279425"/>
                  <a:ext cx="0" cy="367200"/>
                </a:xfrm>
                <a:prstGeom prst="straightConnector1">
                  <a:avLst/>
                </a:prstGeom>
                <a:noFill/>
                <a:ln cap="flat" cmpd="sng" w="9525">
                  <a:solidFill>
                    <a:srgbClr val="A5B7C6"/>
                  </a:solidFill>
                  <a:prstDash val="solid"/>
                  <a:round/>
                  <a:headEnd len="med" w="med" type="none"/>
                  <a:tailEnd len="med" w="med" type="oval"/>
                </a:ln>
              </p:spPr>
            </p:cxnSp>
          </p:grpSp>
        </p:grpSp>
        <p:grpSp>
          <p:nvGrpSpPr>
            <p:cNvPr id="9788" name="Google Shape;9788;p79"/>
            <p:cNvGrpSpPr/>
            <p:nvPr/>
          </p:nvGrpSpPr>
          <p:grpSpPr>
            <a:xfrm>
              <a:off x="6238903" y="1193063"/>
              <a:ext cx="300475" cy="901782"/>
              <a:chOff x="6238903" y="1193063"/>
              <a:chExt cx="300475" cy="901782"/>
            </a:xfrm>
          </p:grpSpPr>
          <p:grpSp>
            <p:nvGrpSpPr>
              <p:cNvPr id="9789" name="Google Shape;9789;p79"/>
              <p:cNvGrpSpPr/>
              <p:nvPr/>
            </p:nvGrpSpPr>
            <p:grpSpPr>
              <a:xfrm>
                <a:off x="6290865" y="1489315"/>
                <a:ext cx="248514" cy="605530"/>
                <a:chOff x="6290865" y="1489315"/>
                <a:chExt cx="248514" cy="605530"/>
              </a:xfrm>
            </p:grpSpPr>
            <p:sp>
              <p:nvSpPr>
                <p:cNvPr id="9790" name="Google Shape;9790;p79"/>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79"/>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2" name="Google Shape;9792;p79"/>
              <p:cNvGrpSpPr/>
              <p:nvPr/>
            </p:nvGrpSpPr>
            <p:grpSpPr>
              <a:xfrm>
                <a:off x="6238903" y="1193063"/>
                <a:ext cx="284947" cy="327512"/>
                <a:chOff x="6238903" y="1193063"/>
                <a:chExt cx="284947" cy="327512"/>
              </a:xfrm>
            </p:grpSpPr>
            <p:sp>
              <p:nvSpPr>
                <p:cNvPr id="9793" name="Google Shape;9793;p79"/>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794" name="Google Shape;9794;p79"/>
                <p:cNvCxnSpPr/>
                <p:nvPr/>
              </p:nvCxnSpPr>
              <p:spPr>
                <a:xfrm rot="10800000">
                  <a:off x="6431250" y="1279375"/>
                  <a:ext cx="0" cy="241200"/>
                </a:xfrm>
                <a:prstGeom prst="straightConnector1">
                  <a:avLst/>
                </a:prstGeom>
                <a:noFill/>
                <a:ln cap="flat" cmpd="sng" w="9525">
                  <a:solidFill>
                    <a:srgbClr val="869FB2"/>
                  </a:solidFill>
                  <a:prstDash val="solid"/>
                  <a:round/>
                  <a:headEnd len="med" w="med" type="none"/>
                  <a:tailEnd len="med" w="med" type="oval"/>
                </a:ln>
              </p:spPr>
            </p:cxnSp>
          </p:grpSp>
        </p:grpSp>
        <p:grpSp>
          <p:nvGrpSpPr>
            <p:cNvPr id="9795" name="Google Shape;9795;p79"/>
            <p:cNvGrpSpPr/>
            <p:nvPr/>
          </p:nvGrpSpPr>
          <p:grpSpPr>
            <a:xfrm>
              <a:off x="5900602" y="1193063"/>
              <a:ext cx="444345" cy="1023338"/>
              <a:chOff x="5900602" y="1193063"/>
              <a:chExt cx="444345" cy="1023338"/>
            </a:xfrm>
          </p:grpSpPr>
          <p:grpSp>
            <p:nvGrpSpPr>
              <p:cNvPr id="9796" name="Google Shape;9796;p79"/>
              <p:cNvGrpSpPr/>
              <p:nvPr/>
            </p:nvGrpSpPr>
            <p:grpSpPr>
              <a:xfrm>
                <a:off x="6046501" y="1367785"/>
                <a:ext cx="298446" cy="848616"/>
                <a:chOff x="6046501" y="1367785"/>
                <a:chExt cx="298446" cy="848616"/>
              </a:xfrm>
            </p:grpSpPr>
            <p:sp>
              <p:nvSpPr>
                <p:cNvPr id="9797" name="Google Shape;9797;p79"/>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79"/>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9" name="Google Shape;9799;p79"/>
              <p:cNvGrpSpPr/>
              <p:nvPr/>
            </p:nvGrpSpPr>
            <p:grpSpPr>
              <a:xfrm>
                <a:off x="5900602" y="1193063"/>
                <a:ext cx="284947" cy="182312"/>
                <a:chOff x="5900602" y="1193063"/>
                <a:chExt cx="284947" cy="182312"/>
              </a:xfrm>
            </p:grpSpPr>
            <p:sp>
              <p:nvSpPr>
                <p:cNvPr id="9800" name="Google Shape;9800;p79"/>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801" name="Google Shape;9801;p79"/>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grpSp>
        <p:nvGrpSpPr>
          <p:cNvPr id="9802" name="Google Shape;9802;p79"/>
          <p:cNvGrpSpPr/>
          <p:nvPr/>
        </p:nvGrpSpPr>
        <p:grpSpPr>
          <a:xfrm>
            <a:off x="7238484" y="1193208"/>
            <a:ext cx="1219413" cy="1051365"/>
            <a:chOff x="7287122" y="1165658"/>
            <a:chExt cx="1219413" cy="1051365"/>
          </a:xfrm>
        </p:grpSpPr>
        <p:grpSp>
          <p:nvGrpSpPr>
            <p:cNvPr id="9803" name="Google Shape;9803;p79"/>
            <p:cNvGrpSpPr/>
            <p:nvPr/>
          </p:nvGrpSpPr>
          <p:grpSpPr>
            <a:xfrm>
              <a:off x="7287122" y="1969723"/>
              <a:ext cx="1219413" cy="247300"/>
              <a:chOff x="7287122" y="1969723"/>
              <a:chExt cx="1219413" cy="247300"/>
            </a:xfrm>
          </p:grpSpPr>
          <p:sp>
            <p:nvSpPr>
              <p:cNvPr id="9804" name="Google Shape;9804;p79"/>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05" name="Google Shape;9805;p79"/>
              <p:cNvGrpSpPr/>
              <p:nvPr/>
            </p:nvGrpSpPr>
            <p:grpSpPr>
              <a:xfrm>
                <a:off x="7287122" y="2063892"/>
                <a:ext cx="1151753" cy="73428"/>
                <a:chOff x="7287122" y="2063892"/>
                <a:chExt cx="1151753" cy="73428"/>
              </a:xfrm>
            </p:grpSpPr>
            <p:sp>
              <p:nvSpPr>
                <p:cNvPr id="9806" name="Google Shape;9806;p79"/>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807" name="Google Shape;9807;p79"/>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9808" name="Google Shape;9808;p79"/>
            <p:cNvGrpSpPr/>
            <p:nvPr/>
          </p:nvGrpSpPr>
          <p:grpSpPr>
            <a:xfrm>
              <a:off x="7287122" y="1712201"/>
              <a:ext cx="1219403" cy="246767"/>
              <a:chOff x="7287122" y="1712201"/>
              <a:chExt cx="1219403" cy="246767"/>
            </a:xfrm>
          </p:grpSpPr>
          <p:sp>
            <p:nvSpPr>
              <p:cNvPr id="9809" name="Google Shape;9809;p79"/>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10" name="Google Shape;9810;p79"/>
              <p:cNvGrpSpPr/>
              <p:nvPr/>
            </p:nvGrpSpPr>
            <p:grpSpPr>
              <a:xfrm>
                <a:off x="7287122" y="1842861"/>
                <a:ext cx="1005303" cy="73419"/>
                <a:chOff x="7287122" y="1842861"/>
                <a:chExt cx="1005303" cy="73419"/>
              </a:xfrm>
            </p:grpSpPr>
            <p:sp>
              <p:nvSpPr>
                <p:cNvPr id="9811" name="Google Shape;9811;p79"/>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812" name="Google Shape;9812;p79"/>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9813" name="Google Shape;9813;p79"/>
            <p:cNvGrpSpPr/>
            <p:nvPr/>
          </p:nvGrpSpPr>
          <p:grpSpPr>
            <a:xfrm>
              <a:off x="7287122" y="1447520"/>
              <a:ext cx="1219403" cy="286667"/>
              <a:chOff x="7287122" y="1447520"/>
              <a:chExt cx="1219403" cy="286667"/>
            </a:xfrm>
          </p:grpSpPr>
          <p:sp>
            <p:nvSpPr>
              <p:cNvPr id="9814" name="Google Shape;9814;p79"/>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15" name="Google Shape;9815;p79"/>
              <p:cNvGrpSpPr/>
              <p:nvPr/>
            </p:nvGrpSpPr>
            <p:grpSpPr>
              <a:xfrm>
                <a:off x="7287122" y="1581977"/>
                <a:ext cx="852803" cy="73428"/>
                <a:chOff x="7287122" y="1581977"/>
                <a:chExt cx="852803" cy="73428"/>
              </a:xfrm>
            </p:grpSpPr>
            <p:sp>
              <p:nvSpPr>
                <p:cNvPr id="9816" name="Google Shape;9816;p79"/>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817" name="Google Shape;9817;p79"/>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9818" name="Google Shape;9818;p79"/>
            <p:cNvGrpSpPr/>
            <p:nvPr/>
          </p:nvGrpSpPr>
          <p:grpSpPr>
            <a:xfrm>
              <a:off x="7287122" y="1165658"/>
              <a:ext cx="1219403" cy="344253"/>
              <a:chOff x="7287122" y="1165658"/>
              <a:chExt cx="1219403" cy="344253"/>
            </a:xfrm>
          </p:grpSpPr>
          <p:sp>
            <p:nvSpPr>
              <p:cNvPr id="9819" name="Google Shape;9819;p79"/>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20" name="Google Shape;9820;p79"/>
              <p:cNvGrpSpPr/>
              <p:nvPr/>
            </p:nvGrpSpPr>
            <p:grpSpPr>
              <a:xfrm>
                <a:off x="7287122" y="1341025"/>
                <a:ext cx="695703" cy="73419"/>
                <a:chOff x="7287122" y="1341025"/>
                <a:chExt cx="695703" cy="73419"/>
              </a:xfrm>
            </p:grpSpPr>
            <p:sp>
              <p:nvSpPr>
                <p:cNvPr id="9821" name="Google Shape;9821;p79"/>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822" name="Google Shape;9822;p79"/>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826" name="Shape 9826"/>
        <p:cNvGrpSpPr/>
        <p:nvPr/>
      </p:nvGrpSpPr>
      <p:grpSpPr>
        <a:xfrm>
          <a:off x="0" y="0"/>
          <a:ext cx="0" cy="0"/>
          <a:chOff x="0" y="0"/>
          <a:chExt cx="0" cy="0"/>
        </a:xfrm>
      </p:grpSpPr>
      <p:sp>
        <p:nvSpPr>
          <p:cNvPr id="9827" name="Google Shape;9827;p80"/>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9828" name="Google Shape;9828;p80"/>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9829" name="Google Shape;9829;p80"/>
          <p:cNvGrpSpPr/>
          <p:nvPr/>
        </p:nvGrpSpPr>
        <p:grpSpPr>
          <a:xfrm>
            <a:off x="845855" y="2307733"/>
            <a:ext cx="340168" cy="298978"/>
            <a:chOff x="892750" y="267400"/>
            <a:chExt cx="483125" cy="424625"/>
          </a:xfrm>
        </p:grpSpPr>
        <p:sp>
          <p:nvSpPr>
            <p:cNvPr id="9830" name="Google Shape;9830;p80"/>
            <p:cNvSpPr/>
            <p:nvPr/>
          </p:nvSpPr>
          <p:spPr>
            <a:xfrm>
              <a:off x="892750" y="267400"/>
              <a:ext cx="483125" cy="424625"/>
            </a:xfrm>
            <a:custGeom>
              <a:rect b="b" l="l" r="r" t="t"/>
              <a:pathLst>
                <a:path extrusionOk="0" h="16985" w="19325">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31" name="Google Shape;9831;p80"/>
            <p:cNvSpPr/>
            <p:nvPr/>
          </p:nvSpPr>
          <p:spPr>
            <a:xfrm>
              <a:off x="1091875" y="465500"/>
              <a:ext cx="88275" cy="85000"/>
            </a:xfrm>
            <a:custGeom>
              <a:rect b="b" l="l" r="r" t="t"/>
              <a:pathLst>
                <a:path extrusionOk="0" h="3400" w="3531">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32" name="Google Shape;9832;p80"/>
            <p:cNvSpPr/>
            <p:nvPr/>
          </p:nvSpPr>
          <p:spPr>
            <a:xfrm>
              <a:off x="1005975" y="380625"/>
              <a:ext cx="28325" cy="28350"/>
            </a:xfrm>
            <a:custGeom>
              <a:rect b="b" l="l" r="r" t="t"/>
              <a:pathLst>
                <a:path extrusionOk="0" h="1134" w="1133">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833" name="Google Shape;9833;p80"/>
          <p:cNvGrpSpPr/>
          <p:nvPr/>
        </p:nvGrpSpPr>
        <p:grpSpPr>
          <a:xfrm>
            <a:off x="1284289" y="2287121"/>
            <a:ext cx="298996" cy="340204"/>
            <a:chOff x="1516475" y="238075"/>
            <a:chExt cx="424650" cy="483175"/>
          </a:xfrm>
        </p:grpSpPr>
        <p:sp>
          <p:nvSpPr>
            <p:cNvPr id="9834" name="Google Shape;9834;p80"/>
            <p:cNvSpPr/>
            <p:nvPr/>
          </p:nvSpPr>
          <p:spPr>
            <a:xfrm>
              <a:off x="1516475" y="238075"/>
              <a:ext cx="424650" cy="483175"/>
            </a:xfrm>
            <a:custGeom>
              <a:rect b="b" l="l" r="r" t="t"/>
              <a:pathLst>
                <a:path extrusionOk="0" h="19327" w="16986">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35" name="Google Shape;9835;p80"/>
            <p:cNvSpPr/>
            <p:nvPr/>
          </p:nvSpPr>
          <p:spPr>
            <a:xfrm>
              <a:off x="1652425" y="324000"/>
              <a:ext cx="147150" cy="141575"/>
            </a:xfrm>
            <a:custGeom>
              <a:rect b="b" l="l" r="r" t="t"/>
              <a:pathLst>
                <a:path extrusionOk="0" h="5663" w="5886">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836" name="Google Shape;9836;p80"/>
          <p:cNvGrpSpPr/>
          <p:nvPr/>
        </p:nvGrpSpPr>
        <p:grpSpPr>
          <a:xfrm>
            <a:off x="1677380" y="2367520"/>
            <a:ext cx="341488" cy="179405"/>
            <a:chOff x="2080675" y="352325"/>
            <a:chExt cx="485000" cy="254800"/>
          </a:xfrm>
        </p:grpSpPr>
        <p:sp>
          <p:nvSpPr>
            <p:cNvPr id="9837" name="Google Shape;9837;p80"/>
            <p:cNvSpPr/>
            <p:nvPr/>
          </p:nvSpPr>
          <p:spPr>
            <a:xfrm>
              <a:off x="2080675" y="352325"/>
              <a:ext cx="485000" cy="254800"/>
            </a:xfrm>
            <a:custGeom>
              <a:rect b="b" l="l" r="r" t="t"/>
              <a:pathLst>
                <a:path extrusionOk="0" h="10192" w="1940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38" name="Google Shape;9838;p80"/>
            <p:cNvSpPr/>
            <p:nvPr/>
          </p:nvSpPr>
          <p:spPr>
            <a:xfrm>
              <a:off x="2246650" y="408900"/>
              <a:ext cx="147075" cy="141600"/>
            </a:xfrm>
            <a:custGeom>
              <a:rect b="b" l="l" r="r" t="t"/>
              <a:pathLst>
                <a:path extrusionOk="0" h="5664" w="5883">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839" name="Google Shape;9839;p80"/>
          <p:cNvGrpSpPr/>
          <p:nvPr/>
        </p:nvGrpSpPr>
        <p:grpSpPr>
          <a:xfrm>
            <a:off x="2126559" y="2287138"/>
            <a:ext cx="298996" cy="340168"/>
            <a:chOff x="2705375" y="238125"/>
            <a:chExt cx="424650" cy="483125"/>
          </a:xfrm>
        </p:grpSpPr>
        <p:sp>
          <p:nvSpPr>
            <p:cNvPr id="9840" name="Google Shape;9840;p80"/>
            <p:cNvSpPr/>
            <p:nvPr/>
          </p:nvSpPr>
          <p:spPr>
            <a:xfrm>
              <a:off x="2705375" y="238125"/>
              <a:ext cx="424650" cy="483125"/>
            </a:xfrm>
            <a:custGeom>
              <a:rect b="b" l="l" r="r" t="t"/>
              <a:pathLst>
                <a:path extrusionOk="0" h="19325" w="16986">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41" name="Google Shape;9841;p80"/>
            <p:cNvSpPr/>
            <p:nvPr/>
          </p:nvSpPr>
          <p:spPr>
            <a:xfrm>
              <a:off x="2903525" y="407950"/>
              <a:ext cx="28350" cy="228375"/>
            </a:xfrm>
            <a:custGeom>
              <a:rect b="b" l="l" r="r" t="t"/>
              <a:pathLst>
                <a:path extrusionOk="0" h="9135" w="1134">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42" name="Google Shape;9842;p80"/>
            <p:cNvSpPr/>
            <p:nvPr/>
          </p:nvSpPr>
          <p:spPr>
            <a:xfrm>
              <a:off x="2988450" y="407950"/>
              <a:ext cx="28350" cy="228375"/>
            </a:xfrm>
            <a:custGeom>
              <a:rect b="b" l="l" r="r" t="t"/>
              <a:pathLst>
                <a:path extrusionOk="0" h="9135" w="1134">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43" name="Google Shape;9843;p80"/>
            <p:cNvSpPr/>
            <p:nvPr/>
          </p:nvSpPr>
          <p:spPr>
            <a:xfrm>
              <a:off x="2818625" y="407950"/>
              <a:ext cx="28325" cy="228375"/>
            </a:xfrm>
            <a:custGeom>
              <a:rect b="b" l="l" r="r" t="t"/>
              <a:pathLst>
                <a:path extrusionOk="0" h="9135" w="1133">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844" name="Google Shape;9844;p80"/>
          <p:cNvGrpSpPr/>
          <p:nvPr/>
        </p:nvGrpSpPr>
        <p:grpSpPr>
          <a:xfrm>
            <a:off x="2542700" y="2287455"/>
            <a:ext cx="301161" cy="339535"/>
            <a:chOff x="3299850" y="238575"/>
            <a:chExt cx="427725" cy="482225"/>
          </a:xfrm>
        </p:grpSpPr>
        <p:sp>
          <p:nvSpPr>
            <p:cNvPr id="9845" name="Google Shape;9845;p80"/>
            <p:cNvSpPr/>
            <p:nvPr/>
          </p:nvSpPr>
          <p:spPr>
            <a:xfrm>
              <a:off x="3299850" y="323500"/>
              <a:ext cx="427725" cy="397300"/>
            </a:xfrm>
            <a:custGeom>
              <a:rect b="b" l="l" r="r" t="t"/>
              <a:pathLst>
                <a:path extrusionOk="0" h="15892" w="17109">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46" name="Google Shape;9846;p80"/>
            <p:cNvSpPr/>
            <p:nvPr/>
          </p:nvSpPr>
          <p:spPr>
            <a:xfrm>
              <a:off x="3467650" y="238575"/>
              <a:ext cx="46525" cy="56650"/>
            </a:xfrm>
            <a:custGeom>
              <a:rect b="b" l="l" r="r" t="t"/>
              <a:pathLst>
                <a:path extrusionOk="0" h="2266" w="1861">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47" name="Google Shape;9847;p80"/>
            <p:cNvSpPr/>
            <p:nvPr/>
          </p:nvSpPr>
          <p:spPr>
            <a:xfrm>
              <a:off x="3566675" y="238575"/>
              <a:ext cx="46525" cy="56675"/>
            </a:xfrm>
            <a:custGeom>
              <a:rect b="b" l="l" r="r" t="t"/>
              <a:pathLst>
                <a:path extrusionOk="0" h="2267" w="1861">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48" name="Google Shape;9848;p80"/>
            <p:cNvSpPr/>
            <p:nvPr/>
          </p:nvSpPr>
          <p:spPr>
            <a:xfrm>
              <a:off x="3611225" y="323500"/>
              <a:ext cx="56550" cy="28325"/>
            </a:xfrm>
            <a:custGeom>
              <a:rect b="b" l="l" r="r" t="t"/>
              <a:pathLst>
                <a:path extrusionOk="0" h="1133" w="2262">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49" name="Google Shape;9849;p80"/>
            <p:cNvSpPr/>
            <p:nvPr/>
          </p:nvSpPr>
          <p:spPr>
            <a:xfrm>
              <a:off x="3413075" y="323500"/>
              <a:ext cx="56550" cy="28325"/>
            </a:xfrm>
            <a:custGeom>
              <a:rect b="b" l="l" r="r" t="t"/>
              <a:pathLst>
                <a:path extrusionOk="0" h="1133" w="2262">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850" name="Google Shape;9850;p80"/>
          <p:cNvGrpSpPr/>
          <p:nvPr/>
        </p:nvGrpSpPr>
        <p:grpSpPr>
          <a:xfrm>
            <a:off x="2929622" y="2287138"/>
            <a:ext cx="352455" cy="340168"/>
            <a:chOff x="3857225" y="238125"/>
            <a:chExt cx="500575" cy="483125"/>
          </a:xfrm>
        </p:grpSpPr>
        <p:sp>
          <p:nvSpPr>
            <p:cNvPr id="9851" name="Google Shape;9851;p80"/>
            <p:cNvSpPr/>
            <p:nvPr/>
          </p:nvSpPr>
          <p:spPr>
            <a:xfrm>
              <a:off x="3857225" y="238125"/>
              <a:ext cx="500575" cy="483125"/>
            </a:xfrm>
            <a:custGeom>
              <a:rect b="b" l="l" r="r" t="t"/>
              <a:pathLst>
                <a:path extrusionOk="0" h="19325" w="20023">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52" name="Google Shape;9852;p80"/>
            <p:cNvSpPr/>
            <p:nvPr/>
          </p:nvSpPr>
          <p:spPr>
            <a:xfrm>
              <a:off x="4208775" y="588000"/>
              <a:ext cx="71125" cy="68350"/>
            </a:xfrm>
            <a:custGeom>
              <a:rect b="b" l="l" r="r" t="t"/>
              <a:pathLst>
                <a:path extrusionOk="0" h="2734" w="2845">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53" name="Google Shape;9853;p80"/>
            <p:cNvSpPr/>
            <p:nvPr/>
          </p:nvSpPr>
          <p:spPr>
            <a:xfrm>
              <a:off x="4228400" y="527925"/>
              <a:ext cx="91050" cy="48400"/>
            </a:xfrm>
            <a:custGeom>
              <a:rect b="b" l="l" r="r" t="t"/>
              <a:pathLst>
                <a:path extrusionOk="0" h="1936" w="3642">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54" name="Google Shape;9854;p80"/>
            <p:cNvSpPr/>
            <p:nvPr/>
          </p:nvSpPr>
          <p:spPr>
            <a:xfrm>
              <a:off x="4148300" y="608000"/>
              <a:ext cx="52050" cy="88600"/>
            </a:xfrm>
            <a:custGeom>
              <a:rect b="b" l="l" r="r" t="t"/>
              <a:pathLst>
                <a:path extrusionOk="0" h="3544" w="2082">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55" name="Google Shape;9855;p80"/>
            <p:cNvSpPr/>
            <p:nvPr/>
          </p:nvSpPr>
          <p:spPr>
            <a:xfrm>
              <a:off x="3928725" y="307900"/>
              <a:ext cx="71200" cy="68375"/>
            </a:xfrm>
            <a:custGeom>
              <a:rect b="b" l="l" r="r" t="t"/>
              <a:pathLst>
                <a:path extrusionOk="0" h="2735" w="2848">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56" name="Google Shape;9856;p80"/>
            <p:cNvSpPr/>
            <p:nvPr/>
          </p:nvSpPr>
          <p:spPr>
            <a:xfrm>
              <a:off x="4008200" y="267675"/>
              <a:ext cx="51875" cy="88450"/>
            </a:xfrm>
            <a:custGeom>
              <a:rect b="b" l="l" r="r" t="t"/>
              <a:pathLst>
                <a:path extrusionOk="0" h="3538" w="2075">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57" name="Google Shape;9857;p80"/>
            <p:cNvSpPr/>
            <p:nvPr/>
          </p:nvSpPr>
          <p:spPr>
            <a:xfrm>
              <a:off x="3888100" y="387825"/>
              <a:ext cx="91675" cy="48300"/>
            </a:xfrm>
            <a:custGeom>
              <a:rect b="b" l="l" r="r" t="t"/>
              <a:pathLst>
                <a:path extrusionOk="0" h="1932" w="3667">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858" name="Google Shape;9858;p80"/>
          <p:cNvSpPr/>
          <p:nvPr/>
        </p:nvSpPr>
        <p:spPr>
          <a:xfrm>
            <a:off x="3347096" y="2287135"/>
            <a:ext cx="352455" cy="340116"/>
          </a:xfrm>
          <a:custGeom>
            <a:rect b="b" l="l" r="r" t="t"/>
            <a:pathLst>
              <a:path extrusionOk="0" h="19322" w="20023">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859" name="Google Shape;9859;p80"/>
          <p:cNvGrpSpPr/>
          <p:nvPr/>
        </p:nvGrpSpPr>
        <p:grpSpPr>
          <a:xfrm>
            <a:off x="3776398" y="2287165"/>
            <a:ext cx="340186" cy="340116"/>
            <a:chOff x="5053900" y="238200"/>
            <a:chExt cx="483150" cy="483050"/>
          </a:xfrm>
        </p:grpSpPr>
        <p:sp>
          <p:nvSpPr>
            <p:cNvPr id="9860" name="Google Shape;9860;p80"/>
            <p:cNvSpPr/>
            <p:nvPr/>
          </p:nvSpPr>
          <p:spPr>
            <a:xfrm>
              <a:off x="5053900" y="238200"/>
              <a:ext cx="483150" cy="483050"/>
            </a:xfrm>
            <a:custGeom>
              <a:rect b="b" l="l" r="r" t="t"/>
              <a:pathLst>
                <a:path extrusionOk="0" h="19322" w="19326">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61" name="Google Shape;9861;p80"/>
            <p:cNvSpPr/>
            <p:nvPr/>
          </p:nvSpPr>
          <p:spPr>
            <a:xfrm>
              <a:off x="5422900" y="465550"/>
              <a:ext cx="56550" cy="28325"/>
            </a:xfrm>
            <a:custGeom>
              <a:rect b="b" l="l" r="r" t="t"/>
              <a:pathLst>
                <a:path extrusionOk="0" h="1133" w="2262">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62" name="Google Shape;9862;p80"/>
            <p:cNvSpPr/>
            <p:nvPr/>
          </p:nvSpPr>
          <p:spPr>
            <a:xfrm>
              <a:off x="5224725" y="578775"/>
              <a:ext cx="141500" cy="28350"/>
            </a:xfrm>
            <a:custGeom>
              <a:rect b="b" l="l" r="r" t="t"/>
              <a:pathLst>
                <a:path extrusionOk="0" h="1134" w="5660">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63" name="Google Shape;9863;p80"/>
            <p:cNvSpPr/>
            <p:nvPr/>
          </p:nvSpPr>
          <p:spPr>
            <a:xfrm>
              <a:off x="5224725" y="635400"/>
              <a:ext cx="141500" cy="28325"/>
            </a:xfrm>
            <a:custGeom>
              <a:rect b="b" l="l" r="r" t="t"/>
              <a:pathLst>
                <a:path extrusionOk="0" h="1133" w="5660">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864" name="Google Shape;9864;p80"/>
          <p:cNvGrpSpPr/>
          <p:nvPr/>
        </p:nvGrpSpPr>
        <p:grpSpPr>
          <a:xfrm>
            <a:off x="4190348" y="2287138"/>
            <a:ext cx="340168" cy="340168"/>
            <a:chOff x="5648375" y="238125"/>
            <a:chExt cx="483125" cy="483125"/>
          </a:xfrm>
        </p:grpSpPr>
        <p:sp>
          <p:nvSpPr>
            <p:cNvPr id="9865" name="Google Shape;9865;p80"/>
            <p:cNvSpPr/>
            <p:nvPr/>
          </p:nvSpPr>
          <p:spPr>
            <a:xfrm>
              <a:off x="5648375" y="238125"/>
              <a:ext cx="483125" cy="483125"/>
            </a:xfrm>
            <a:custGeom>
              <a:rect b="b" l="l" r="r" t="t"/>
              <a:pathLst>
                <a:path extrusionOk="0" h="19325" w="19325">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66" name="Google Shape;9866;p80"/>
            <p:cNvSpPr/>
            <p:nvPr/>
          </p:nvSpPr>
          <p:spPr>
            <a:xfrm>
              <a:off x="5705950" y="465550"/>
              <a:ext cx="84875" cy="28325"/>
            </a:xfrm>
            <a:custGeom>
              <a:rect b="b" l="l" r="r" t="t"/>
              <a:pathLst>
                <a:path extrusionOk="0" h="1133" w="3395">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67" name="Google Shape;9867;p80"/>
            <p:cNvSpPr/>
            <p:nvPr/>
          </p:nvSpPr>
          <p:spPr>
            <a:xfrm>
              <a:off x="5847500" y="465550"/>
              <a:ext cx="84875" cy="28325"/>
            </a:xfrm>
            <a:custGeom>
              <a:rect b="b" l="l" r="r" t="t"/>
              <a:pathLst>
                <a:path extrusionOk="0" h="1133" w="3395">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68" name="Google Shape;9868;p80"/>
            <p:cNvSpPr/>
            <p:nvPr/>
          </p:nvSpPr>
          <p:spPr>
            <a:xfrm>
              <a:off x="5989025" y="465550"/>
              <a:ext cx="84875" cy="28325"/>
            </a:xfrm>
            <a:custGeom>
              <a:rect b="b" l="l" r="r" t="t"/>
              <a:pathLst>
                <a:path extrusionOk="0" h="1133" w="3395">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69" name="Google Shape;9869;p80"/>
            <p:cNvSpPr/>
            <p:nvPr/>
          </p:nvSpPr>
          <p:spPr>
            <a:xfrm>
              <a:off x="5705950" y="550475"/>
              <a:ext cx="84875" cy="28325"/>
            </a:xfrm>
            <a:custGeom>
              <a:rect b="b" l="l" r="r" t="t"/>
              <a:pathLst>
                <a:path extrusionOk="0" h="1133" w="3395">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70" name="Google Shape;9870;p80"/>
            <p:cNvSpPr/>
            <p:nvPr/>
          </p:nvSpPr>
          <p:spPr>
            <a:xfrm>
              <a:off x="5847500" y="550475"/>
              <a:ext cx="84875" cy="28325"/>
            </a:xfrm>
            <a:custGeom>
              <a:rect b="b" l="l" r="r" t="t"/>
              <a:pathLst>
                <a:path extrusionOk="0" h="1133" w="3395">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71" name="Google Shape;9871;p80"/>
            <p:cNvSpPr/>
            <p:nvPr/>
          </p:nvSpPr>
          <p:spPr>
            <a:xfrm>
              <a:off x="5989025" y="550475"/>
              <a:ext cx="84875" cy="28325"/>
            </a:xfrm>
            <a:custGeom>
              <a:rect b="b" l="l" r="r" t="t"/>
              <a:pathLst>
                <a:path extrusionOk="0" h="1133" w="3395">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72" name="Google Shape;9872;p80"/>
            <p:cNvSpPr/>
            <p:nvPr/>
          </p:nvSpPr>
          <p:spPr>
            <a:xfrm>
              <a:off x="5705950" y="636300"/>
              <a:ext cx="84875" cy="28325"/>
            </a:xfrm>
            <a:custGeom>
              <a:rect b="b" l="l" r="r" t="t"/>
              <a:pathLst>
                <a:path extrusionOk="0" h="1133" w="3395">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73" name="Google Shape;9873;p80"/>
            <p:cNvSpPr/>
            <p:nvPr/>
          </p:nvSpPr>
          <p:spPr>
            <a:xfrm>
              <a:off x="5847500" y="636300"/>
              <a:ext cx="84875" cy="28325"/>
            </a:xfrm>
            <a:custGeom>
              <a:rect b="b" l="l" r="r" t="t"/>
              <a:pathLst>
                <a:path extrusionOk="0" h="1133" w="3395">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74" name="Google Shape;9874;p80"/>
            <p:cNvSpPr/>
            <p:nvPr/>
          </p:nvSpPr>
          <p:spPr>
            <a:xfrm>
              <a:off x="5989025" y="636300"/>
              <a:ext cx="84875" cy="28325"/>
            </a:xfrm>
            <a:custGeom>
              <a:rect b="b" l="l" r="r" t="t"/>
              <a:pathLst>
                <a:path extrusionOk="0" h="1133" w="3395">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875" name="Google Shape;9875;p80"/>
          <p:cNvGrpSpPr/>
          <p:nvPr/>
        </p:nvGrpSpPr>
        <p:grpSpPr>
          <a:xfrm>
            <a:off x="4607035" y="2287138"/>
            <a:ext cx="340168" cy="340168"/>
            <a:chOff x="6242825" y="238125"/>
            <a:chExt cx="483125" cy="483125"/>
          </a:xfrm>
        </p:grpSpPr>
        <p:sp>
          <p:nvSpPr>
            <p:cNvPr id="9876" name="Google Shape;9876;p80"/>
            <p:cNvSpPr/>
            <p:nvPr/>
          </p:nvSpPr>
          <p:spPr>
            <a:xfrm>
              <a:off x="6242825" y="238125"/>
              <a:ext cx="483125" cy="483125"/>
            </a:xfrm>
            <a:custGeom>
              <a:rect b="b" l="l" r="r" t="t"/>
              <a:pathLst>
                <a:path extrusionOk="0" h="19325" w="19325">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77" name="Google Shape;9877;p80"/>
            <p:cNvSpPr/>
            <p:nvPr/>
          </p:nvSpPr>
          <p:spPr>
            <a:xfrm>
              <a:off x="6328725" y="324025"/>
              <a:ext cx="311400" cy="311400"/>
            </a:xfrm>
            <a:custGeom>
              <a:rect b="b" l="l" r="r" t="t"/>
              <a:pathLst>
                <a:path extrusionOk="0" h="12456" w="12456">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78" name="Google Shape;9878;p80"/>
            <p:cNvSpPr/>
            <p:nvPr/>
          </p:nvSpPr>
          <p:spPr>
            <a:xfrm>
              <a:off x="6441950" y="380575"/>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879" name="Google Shape;9879;p80"/>
          <p:cNvGrpSpPr/>
          <p:nvPr/>
        </p:nvGrpSpPr>
        <p:grpSpPr>
          <a:xfrm>
            <a:off x="844156" y="2727362"/>
            <a:ext cx="343566" cy="298943"/>
            <a:chOff x="889275" y="861850"/>
            <a:chExt cx="487950" cy="424575"/>
          </a:xfrm>
        </p:grpSpPr>
        <p:sp>
          <p:nvSpPr>
            <p:cNvPr id="9880" name="Google Shape;9880;p80"/>
            <p:cNvSpPr/>
            <p:nvPr/>
          </p:nvSpPr>
          <p:spPr>
            <a:xfrm>
              <a:off x="1319225" y="1031700"/>
              <a:ext cx="56650" cy="28325"/>
            </a:xfrm>
            <a:custGeom>
              <a:rect b="b" l="l" r="r" t="t"/>
              <a:pathLst>
                <a:path extrusionOk="0" h="1133" w="2266">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81" name="Google Shape;9881;p80"/>
            <p:cNvSpPr/>
            <p:nvPr/>
          </p:nvSpPr>
          <p:spPr>
            <a:xfrm>
              <a:off x="1314475" y="946725"/>
              <a:ext cx="62750" cy="56700"/>
            </a:xfrm>
            <a:custGeom>
              <a:rect b="b" l="l" r="r" t="t"/>
              <a:pathLst>
                <a:path extrusionOk="0" h="2268" w="251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82" name="Google Shape;9882;p80"/>
            <p:cNvSpPr/>
            <p:nvPr/>
          </p:nvSpPr>
          <p:spPr>
            <a:xfrm>
              <a:off x="1317875" y="1088250"/>
              <a:ext cx="59350" cy="56675"/>
            </a:xfrm>
            <a:custGeom>
              <a:rect b="b" l="l" r="r" t="t"/>
              <a:pathLst>
                <a:path extrusionOk="0" h="2267" w="2374">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83" name="Google Shape;9883;p80"/>
            <p:cNvSpPr/>
            <p:nvPr/>
          </p:nvSpPr>
          <p:spPr>
            <a:xfrm>
              <a:off x="889275" y="861850"/>
              <a:ext cx="400700" cy="424575"/>
            </a:xfrm>
            <a:custGeom>
              <a:rect b="b" l="l" r="r" t="t"/>
              <a:pathLst>
                <a:path extrusionOk="0" h="16983" w="16028">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884" name="Google Shape;9884;p80"/>
          <p:cNvSpPr/>
          <p:nvPr/>
        </p:nvSpPr>
        <p:spPr>
          <a:xfrm>
            <a:off x="1282125" y="2706628"/>
            <a:ext cx="302974" cy="340204"/>
          </a:xfrm>
          <a:custGeom>
            <a:rect b="b" l="l" r="r" t="t"/>
            <a:pathLst>
              <a:path extrusionOk="0" h="19327" w="17212">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85" name="Google Shape;9885;p80"/>
          <p:cNvSpPr/>
          <p:nvPr/>
        </p:nvSpPr>
        <p:spPr>
          <a:xfrm>
            <a:off x="1677131" y="2706628"/>
            <a:ext cx="341506" cy="340204"/>
          </a:xfrm>
          <a:custGeom>
            <a:rect b="b" l="l" r="r" t="t"/>
            <a:pathLst>
              <a:path extrusionOk="0" h="19327" w="19401">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886" name="Google Shape;9886;p80"/>
          <p:cNvGrpSpPr/>
          <p:nvPr/>
        </p:nvGrpSpPr>
        <p:grpSpPr>
          <a:xfrm>
            <a:off x="2105973" y="2706749"/>
            <a:ext cx="340168" cy="340168"/>
            <a:chOff x="2676100" y="832575"/>
            <a:chExt cx="483125" cy="483125"/>
          </a:xfrm>
        </p:grpSpPr>
        <p:sp>
          <p:nvSpPr>
            <p:cNvPr id="9887" name="Google Shape;9887;p80"/>
            <p:cNvSpPr/>
            <p:nvPr/>
          </p:nvSpPr>
          <p:spPr>
            <a:xfrm>
              <a:off x="2676100" y="832575"/>
              <a:ext cx="483125" cy="483125"/>
            </a:xfrm>
            <a:custGeom>
              <a:rect b="b" l="l" r="r" t="t"/>
              <a:pathLst>
                <a:path extrusionOk="0" h="19325" w="19325">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88" name="Google Shape;9888;p80"/>
            <p:cNvSpPr/>
            <p:nvPr/>
          </p:nvSpPr>
          <p:spPr>
            <a:xfrm>
              <a:off x="2762000" y="918475"/>
              <a:ext cx="311400" cy="311400"/>
            </a:xfrm>
            <a:custGeom>
              <a:rect b="b" l="l" r="r" t="t"/>
              <a:pathLst>
                <a:path extrusionOk="0" h="12456" w="12456">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89" name="Google Shape;9889;p80"/>
            <p:cNvSpPr/>
            <p:nvPr/>
          </p:nvSpPr>
          <p:spPr>
            <a:xfrm>
              <a:off x="2810775" y="975075"/>
              <a:ext cx="206025" cy="198150"/>
            </a:xfrm>
            <a:custGeom>
              <a:rect b="b" l="l" r="r" t="t"/>
              <a:pathLst>
                <a:path extrusionOk="0" h="7926" w="8241">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890" name="Google Shape;9890;p80"/>
          <p:cNvGrpSpPr/>
          <p:nvPr/>
        </p:nvGrpSpPr>
        <p:grpSpPr>
          <a:xfrm>
            <a:off x="2517477" y="2706749"/>
            <a:ext cx="351610" cy="340168"/>
            <a:chOff x="3270550" y="832575"/>
            <a:chExt cx="499375" cy="483125"/>
          </a:xfrm>
        </p:grpSpPr>
        <p:sp>
          <p:nvSpPr>
            <p:cNvPr id="9891" name="Google Shape;9891;p80"/>
            <p:cNvSpPr/>
            <p:nvPr/>
          </p:nvSpPr>
          <p:spPr>
            <a:xfrm>
              <a:off x="3270550" y="865975"/>
              <a:ext cx="463725" cy="449725"/>
            </a:xfrm>
            <a:custGeom>
              <a:rect b="b" l="l" r="r" t="t"/>
              <a:pathLst>
                <a:path extrusionOk="0" h="17989" w="18549">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92" name="Google Shape;9892;p80"/>
            <p:cNvSpPr/>
            <p:nvPr/>
          </p:nvSpPr>
          <p:spPr>
            <a:xfrm>
              <a:off x="3562600" y="876075"/>
              <a:ext cx="207325" cy="241775"/>
            </a:xfrm>
            <a:custGeom>
              <a:rect b="b" l="l" r="r" t="t"/>
              <a:pathLst>
                <a:path extrusionOk="0" h="9671" w="8293">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93" name="Google Shape;9893;p80"/>
            <p:cNvSpPr/>
            <p:nvPr/>
          </p:nvSpPr>
          <p:spPr>
            <a:xfrm>
              <a:off x="3443500" y="832575"/>
              <a:ext cx="187300" cy="173625"/>
            </a:xfrm>
            <a:custGeom>
              <a:rect b="b" l="l" r="r" t="t"/>
              <a:pathLst>
                <a:path extrusionOk="0" h="6945" w="7492">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894" name="Google Shape;9894;p80"/>
          <p:cNvGrpSpPr/>
          <p:nvPr/>
        </p:nvGrpSpPr>
        <p:grpSpPr>
          <a:xfrm>
            <a:off x="2935756" y="2717381"/>
            <a:ext cx="340186" cy="318904"/>
            <a:chOff x="3865000" y="847675"/>
            <a:chExt cx="483150" cy="452925"/>
          </a:xfrm>
        </p:grpSpPr>
        <p:sp>
          <p:nvSpPr>
            <p:cNvPr id="9895" name="Google Shape;9895;p80"/>
            <p:cNvSpPr/>
            <p:nvPr/>
          </p:nvSpPr>
          <p:spPr>
            <a:xfrm>
              <a:off x="3865000" y="847675"/>
              <a:ext cx="483150" cy="452925"/>
            </a:xfrm>
            <a:custGeom>
              <a:rect b="b" l="l" r="r" t="t"/>
              <a:pathLst>
                <a:path extrusionOk="0" h="18117" w="19326">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96" name="Google Shape;9896;p80"/>
            <p:cNvSpPr/>
            <p:nvPr/>
          </p:nvSpPr>
          <p:spPr>
            <a:xfrm>
              <a:off x="4173600" y="1029775"/>
              <a:ext cx="78450" cy="75550"/>
            </a:xfrm>
            <a:custGeom>
              <a:rect b="b" l="l" r="r" t="t"/>
              <a:pathLst>
                <a:path extrusionOk="0" h="3022" w="3138">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97" name="Google Shape;9897;p80"/>
            <p:cNvSpPr/>
            <p:nvPr/>
          </p:nvSpPr>
          <p:spPr>
            <a:xfrm>
              <a:off x="4068825" y="1029775"/>
              <a:ext cx="78450" cy="75550"/>
            </a:xfrm>
            <a:custGeom>
              <a:rect b="b" l="l" r="r" t="t"/>
              <a:pathLst>
                <a:path extrusionOk="0" h="3022" w="3138">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98" name="Google Shape;9898;p80"/>
            <p:cNvSpPr/>
            <p:nvPr/>
          </p:nvSpPr>
          <p:spPr>
            <a:xfrm>
              <a:off x="3964125" y="1029775"/>
              <a:ext cx="78450" cy="75550"/>
            </a:xfrm>
            <a:custGeom>
              <a:rect b="b" l="l" r="r" t="t"/>
              <a:pathLst>
                <a:path extrusionOk="0" h="3022" w="3138">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899" name="Google Shape;9899;p80"/>
          <p:cNvGrpSpPr/>
          <p:nvPr/>
        </p:nvGrpSpPr>
        <p:grpSpPr>
          <a:xfrm>
            <a:off x="3351439" y="2727300"/>
            <a:ext cx="344798" cy="299066"/>
            <a:chOff x="4452900" y="861750"/>
            <a:chExt cx="489700" cy="424750"/>
          </a:xfrm>
        </p:grpSpPr>
        <p:sp>
          <p:nvSpPr>
            <p:cNvPr id="9900" name="Google Shape;9900;p80"/>
            <p:cNvSpPr/>
            <p:nvPr/>
          </p:nvSpPr>
          <p:spPr>
            <a:xfrm>
              <a:off x="4452900" y="861750"/>
              <a:ext cx="489700" cy="424750"/>
            </a:xfrm>
            <a:custGeom>
              <a:rect b="b" l="l" r="r" t="t"/>
              <a:pathLst>
                <a:path extrusionOk="0" h="16990" w="19588">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01" name="Google Shape;9901;p80"/>
            <p:cNvSpPr/>
            <p:nvPr/>
          </p:nvSpPr>
          <p:spPr>
            <a:xfrm>
              <a:off x="4572675" y="1074100"/>
              <a:ext cx="115375" cy="141625"/>
            </a:xfrm>
            <a:custGeom>
              <a:rect b="b" l="l" r="r" t="t"/>
              <a:pathLst>
                <a:path extrusionOk="0" h="5665" w="4615">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02" name="Google Shape;9902;p80"/>
            <p:cNvSpPr/>
            <p:nvPr/>
          </p:nvSpPr>
          <p:spPr>
            <a:xfrm>
              <a:off x="4714225" y="1060000"/>
              <a:ext cx="28325" cy="28350"/>
            </a:xfrm>
            <a:custGeom>
              <a:rect b="b" l="l" r="r" t="t"/>
              <a:pathLst>
                <a:path extrusionOk="0" h="1134" w="1133">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903" name="Google Shape;9903;p80"/>
          <p:cNvGrpSpPr/>
          <p:nvPr/>
        </p:nvGrpSpPr>
        <p:grpSpPr>
          <a:xfrm>
            <a:off x="3768671" y="2706758"/>
            <a:ext cx="355641" cy="340151"/>
            <a:chOff x="5049750" y="832600"/>
            <a:chExt cx="505100" cy="483100"/>
          </a:xfrm>
        </p:grpSpPr>
        <p:sp>
          <p:nvSpPr>
            <p:cNvPr id="9904" name="Google Shape;9904;p80"/>
            <p:cNvSpPr/>
            <p:nvPr/>
          </p:nvSpPr>
          <p:spPr>
            <a:xfrm>
              <a:off x="5049750" y="832600"/>
              <a:ext cx="505100" cy="483100"/>
            </a:xfrm>
            <a:custGeom>
              <a:rect b="b" l="l" r="r" t="t"/>
              <a:pathLst>
                <a:path extrusionOk="0" h="19324" w="20204">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05" name="Google Shape;9905;p80"/>
            <p:cNvSpPr/>
            <p:nvPr/>
          </p:nvSpPr>
          <p:spPr>
            <a:xfrm>
              <a:off x="5216725" y="889175"/>
              <a:ext cx="276000" cy="254400"/>
            </a:xfrm>
            <a:custGeom>
              <a:rect b="b" l="l" r="r" t="t"/>
              <a:pathLst>
                <a:path extrusionOk="0" h="10176" w="1104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906" name="Google Shape;9906;p80"/>
          <p:cNvSpPr/>
          <p:nvPr/>
        </p:nvSpPr>
        <p:spPr>
          <a:xfrm>
            <a:off x="4188930" y="2731276"/>
            <a:ext cx="341700" cy="290899"/>
          </a:xfrm>
          <a:custGeom>
            <a:rect b="b" l="l" r="r" t="t"/>
            <a:pathLst>
              <a:path extrusionOk="0" h="16526" w="19412">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907" name="Google Shape;9907;p80"/>
          <p:cNvGrpSpPr/>
          <p:nvPr/>
        </p:nvGrpSpPr>
        <p:grpSpPr>
          <a:xfrm>
            <a:off x="4627621" y="2706749"/>
            <a:ext cx="298996" cy="340168"/>
            <a:chOff x="6272100" y="832575"/>
            <a:chExt cx="424650" cy="483125"/>
          </a:xfrm>
        </p:grpSpPr>
        <p:sp>
          <p:nvSpPr>
            <p:cNvPr id="9908" name="Google Shape;9908;p80"/>
            <p:cNvSpPr/>
            <p:nvPr/>
          </p:nvSpPr>
          <p:spPr>
            <a:xfrm>
              <a:off x="6272100" y="832575"/>
              <a:ext cx="424650" cy="483125"/>
            </a:xfrm>
            <a:custGeom>
              <a:rect b="b" l="l" r="r" t="t"/>
              <a:pathLst>
                <a:path extrusionOk="0" h="19325" w="16986">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09" name="Google Shape;9909;p80"/>
            <p:cNvSpPr/>
            <p:nvPr/>
          </p:nvSpPr>
          <p:spPr>
            <a:xfrm>
              <a:off x="6384200" y="889150"/>
              <a:ext cx="199300" cy="198200"/>
            </a:xfrm>
            <a:custGeom>
              <a:rect b="b" l="l" r="r" t="t"/>
              <a:pathLst>
                <a:path extrusionOk="0" h="7928" w="7972">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910" name="Google Shape;9910;p80"/>
          <p:cNvGrpSpPr/>
          <p:nvPr/>
        </p:nvGrpSpPr>
        <p:grpSpPr>
          <a:xfrm>
            <a:off x="845828" y="3125798"/>
            <a:ext cx="340221" cy="340186"/>
            <a:chOff x="893650" y="1428000"/>
            <a:chExt cx="483200" cy="483150"/>
          </a:xfrm>
        </p:grpSpPr>
        <p:sp>
          <p:nvSpPr>
            <p:cNvPr id="9911" name="Google Shape;9911;p80"/>
            <p:cNvSpPr/>
            <p:nvPr/>
          </p:nvSpPr>
          <p:spPr>
            <a:xfrm>
              <a:off x="893650" y="1428000"/>
              <a:ext cx="483200" cy="483150"/>
            </a:xfrm>
            <a:custGeom>
              <a:rect b="b" l="l" r="r" t="t"/>
              <a:pathLst>
                <a:path extrusionOk="0" h="19326" w="19328">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12" name="Google Shape;9912;p80"/>
            <p:cNvSpPr/>
            <p:nvPr/>
          </p:nvSpPr>
          <p:spPr>
            <a:xfrm>
              <a:off x="1036150" y="1514825"/>
              <a:ext cx="198175" cy="28325"/>
            </a:xfrm>
            <a:custGeom>
              <a:rect b="b" l="l" r="r" t="t"/>
              <a:pathLst>
                <a:path extrusionOk="0" h="1133" w="7927">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13" name="Google Shape;9913;p80"/>
            <p:cNvSpPr/>
            <p:nvPr/>
          </p:nvSpPr>
          <p:spPr>
            <a:xfrm>
              <a:off x="1036150" y="1571425"/>
              <a:ext cx="198175" cy="28325"/>
            </a:xfrm>
            <a:custGeom>
              <a:rect b="b" l="l" r="r" t="t"/>
              <a:pathLst>
                <a:path extrusionOk="0" h="1133" w="7927">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14" name="Google Shape;9914;p80"/>
            <p:cNvSpPr/>
            <p:nvPr/>
          </p:nvSpPr>
          <p:spPr>
            <a:xfrm>
              <a:off x="1036150" y="1628050"/>
              <a:ext cx="113275" cy="28325"/>
            </a:xfrm>
            <a:custGeom>
              <a:rect b="b" l="l" r="r" t="t"/>
              <a:pathLst>
                <a:path extrusionOk="0" h="1133" w="4531">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915" name="Google Shape;9915;p80"/>
          <p:cNvSpPr/>
          <p:nvPr/>
        </p:nvSpPr>
        <p:spPr>
          <a:xfrm>
            <a:off x="1263531" y="3186074"/>
            <a:ext cx="340168" cy="219257"/>
          </a:xfrm>
          <a:custGeom>
            <a:rect b="b" l="l" r="r" t="t"/>
            <a:pathLst>
              <a:path extrusionOk="0" h="12456" w="19325">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16" name="Google Shape;9916;p80"/>
          <p:cNvSpPr/>
          <p:nvPr/>
        </p:nvSpPr>
        <p:spPr>
          <a:xfrm>
            <a:off x="1671076" y="3125647"/>
            <a:ext cx="353617" cy="340133"/>
          </a:xfrm>
          <a:custGeom>
            <a:rect b="b" l="l" r="r" t="t"/>
            <a:pathLst>
              <a:path extrusionOk="0" h="19323" w="20089">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917" name="Google Shape;9917;p80"/>
          <p:cNvGrpSpPr/>
          <p:nvPr/>
        </p:nvGrpSpPr>
        <p:grpSpPr>
          <a:xfrm>
            <a:off x="2099646" y="3146463"/>
            <a:ext cx="352825" cy="298855"/>
            <a:chOff x="2676100" y="1456375"/>
            <a:chExt cx="501100" cy="424450"/>
          </a:xfrm>
        </p:grpSpPr>
        <p:sp>
          <p:nvSpPr>
            <p:cNvPr id="9918" name="Google Shape;9918;p80"/>
            <p:cNvSpPr/>
            <p:nvPr/>
          </p:nvSpPr>
          <p:spPr>
            <a:xfrm>
              <a:off x="3079725" y="1534750"/>
              <a:ext cx="97475" cy="268275"/>
            </a:xfrm>
            <a:custGeom>
              <a:rect b="b" l="l" r="r" t="t"/>
              <a:pathLst>
                <a:path extrusionOk="0" h="10731" w="3899">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19" name="Google Shape;9919;p80"/>
            <p:cNvSpPr/>
            <p:nvPr/>
          </p:nvSpPr>
          <p:spPr>
            <a:xfrm>
              <a:off x="3039725" y="1574925"/>
              <a:ext cx="75350" cy="188250"/>
            </a:xfrm>
            <a:custGeom>
              <a:rect b="b" l="l" r="r" t="t"/>
              <a:pathLst>
                <a:path extrusionOk="0" h="7530" w="3014">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20" name="Google Shape;9920;p80"/>
            <p:cNvSpPr/>
            <p:nvPr/>
          </p:nvSpPr>
          <p:spPr>
            <a:xfrm>
              <a:off x="2676100" y="1456375"/>
              <a:ext cx="340700" cy="424450"/>
            </a:xfrm>
            <a:custGeom>
              <a:rect b="b" l="l" r="r" t="t"/>
              <a:pathLst>
                <a:path extrusionOk="0" h="16978" w="13628">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921" name="Google Shape;9921;p80"/>
          <p:cNvGrpSpPr/>
          <p:nvPr/>
        </p:nvGrpSpPr>
        <p:grpSpPr>
          <a:xfrm>
            <a:off x="2523170" y="3125806"/>
            <a:ext cx="340221" cy="340168"/>
            <a:chOff x="3270475" y="1427025"/>
            <a:chExt cx="483200" cy="483125"/>
          </a:xfrm>
        </p:grpSpPr>
        <p:sp>
          <p:nvSpPr>
            <p:cNvPr id="9922" name="Google Shape;9922;p80"/>
            <p:cNvSpPr/>
            <p:nvPr/>
          </p:nvSpPr>
          <p:spPr>
            <a:xfrm>
              <a:off x="3270475" y="1427025"/>
              <a:ext cx="483200" cy="483125"/>
            </a:xfrm>
            <a:custGeom>
              <a:rect b="b" l="l" r="r" t="t"/>
              <a:pathLst>
                <a:path extrusionOk="0" h="19325" w="19328">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23" name="Google Shape;9923;p80"/>
            <p:cNvSpPr/>
            <p:nvPr/>
          </p:nvSpPr>
          <p:spPr>
            <a:xfrm>
              <a:off x="3497550" y="1596875"/>
              <a:ext cx="87650" cy="141525"/>
            </a:xfrm>
            <a:custGeom>
              <a:rect b="b" l="l" r="r" t="t"/>
              <a:pathLst>
                <a:path extrusionOk="0" h="5661" w="3506">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24" name="Google Shape;9924;p80"/>
            <p:cNvSpPr/>
            <p:nvPr/>
          </p:nvSpPr>
          <p:spPr>
            <a:xfrm>
              <a:off x="3327100" y="1483625"/>
              <a:ext cx="369975" cy="369925"/>
            </a:xfrm>
            <a:custGeom>
              <a:rect b="b" l="l" r="r" t="t"/>
              <a:pathLst>
                <a:path extrusionOk="0" h="14797" w="14799">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925" name="Google Shape;9925;p80"/>
          <p:cNvGrpSpPr/>
          <p:nvPr/>
        </p:nvGrpSpPr>
        <p:grpSpPr>
          <a:xfrm>
            <a:off x="2934083" y="3125780"/>
            <a:ext cx="343530" cy="340221"/>
            <a:chOff x="3860250" y="1427025"/>
            <a:chExt cx="487900" cy="483200"/>
          </a:xfrm>
        </p:grpSpPr>
        <p:sp>
          <p:nvSpPr>
            <p:cNvPr id="9926" name="Google Shape;9926;p80"/>
            <p:cNvSpPr/>
            <p:nvPr/>
          </p:nvSpPr>
          <p:spPr>
            <a:xfrm>
              <a:off x="3875800" y="1427025"/>
              <a:ext cx="472350" cy="468650"/>
            </a:xfrm>
            <a:custGeom>
              <a:rect b="b" l="l" r="r" t="t"/>
              <a:pathLst>
                <a:path extrusionOk="0" h="18746" w="18894">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27" name="Google Shape;9927;p80"/>
            <p:cNvSpPr/>
            <p:nvPr/>
          </p:nvSpPr>
          <p:spPr>
            <a:xfrm>
              <a:off x="3860250" y="1861675"/>
              <a:ext cx="54675" cy="48550"/>
            </a:xfrm>
            <a:custGeom>
              <a:rect b="b" l="l" r="r" t="t"/>
              <a:pathLst>
                <a:path extrusionOk="0" h="1942" w="2187">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28" name="Google Shape;9928;p80"/>
            <p:cNvSpPr/>
            <p:nvPr/>
          </p:nvSpPr>
          <p:spPr>
            <a:xfrm>
              <a:off x="3923425" y="1801775"/>
              <a:ext cx="51350" cy="48550"/>
            </a:xfrm>
            <a:custGeom>
              <a:rect b="b" l="l" r="r" t="t"/>
              <a:pathLst>
                <a:path extrusionOk="0" h="1942" w="2054">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929" name="Google Shape;9929;p80"/>
          <p:cNvSpPr/>
          <p:nvPr/>
        </p:nvSpPr>
        <p:spPr>
          <a:xfrm>
            <a:off x="3353203" y="3125629"/>
            <a:ext cx="340239" cy="340168"/>
          </a:xfrm>
          <a:custGeom>
            <a:rect b="b" l="l" r="r" t="t"/>
            <a:pathLst>
              <a:path extrusionOk="0" h="19325" w="19329">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30" name="Google Shape;9930;p80"/>
          <p:cNvSpPr/>
          <p:nvPr/>
        </p:nvSpPr>
        <p:spPr>
          <a:xfrm>
            <a:off x="3774142" y="3125620"/>
            <a:ext cx="343530" cy="340186"/>
          </a:xfrm>
          <a:custGeom>
            <a:rect b="b" l="l" r="r" t="t"/>
            <a:pathLst>
              <a:path extrusionOk="0" h="19326" w="19516">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931" name="Google Shape;9931;p80"/>
          <p:cNvGrpSpPr/>
          <p:nvPr/>
        </p:nvGrpSpPr>
        <p:grpSpPr>
          <a:xfrm>
            <a:off x="4190322" y="3125806"/>
            <a:ext cx="340221" cy="340168"/>
            <a:chOff x="5648375" y="1427025"/>
            <a:chExt cx="483200" cy="483125"/>
          </a:xfrm>
        </p:grpSpPr>
        <p:sp>
          <p:nvSpPr>
            <p:cNvPr id="9932" name="Google Shape;9932;p80"/>
            <p:cNvSpPr/>
            <p:nvPr/>
          </p:nvSpPr>
          <p:spPr>
            <a:xfrm>
              <a:off x="5801075" y="1484625"/>
              <a:ext cx="177725" cy="162475"/>
            </a:xfrm>
            <a:custGeom>
              <a:rect b="b" l="l" r="r" t="t"/>
              <a:pathLst>
                <a:path extrusionOk="0" h="6499" w="7109">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33" name="Google Shape;9933;p80"/>
            <p:cNvSpPr/>
            <p:nvPr/>
          </p:nvSpPr>
          <p:spPr>
            <a:xfrm>
              <a:off x="5648375" y="1427025"/>
              <a:ext cx="483200" cy="483125"/>
            </a:xfrm>
            <a:custGeom>
              <a:rect b="b" l="l" r="r" t="t"/>
              <a:pathLst>
                <a:path extrusionOk="0" h="19325" w="19328">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934" name="Google Shape;9934;p80"/>
          <p:cNvGrpSpPr/>
          <p:nvPr/>
        </p:nvGrpSpPr>
        <p:grpSpPr>
          <a:xfrm>
            <a:off x="4604808" y="3125789"/>
            <a:ext cx="344622" cy="340204"/>
            <a:chOff x="6238300" y="1426975"/>
            <a:chExt cx="489450" cy="483175"/>
          </a:xfrm>
        </p:grpSpPr>
        <p:sp>
          <p:nvSpPr>
            <p:cNvPr id="9935" name="Google Shape;9935;p80"/>
            <p:cNvSpPr/>
            <p:nvPr/>
          </p:nvSpPr>
          <p:spPr>
            <a:xfrm>
              <a:off x="6238300" y="1426975"/>
              <a:ext cx="489450" cy="483175"/>
            </a:xfrm>
            <a:custGeom>
              <a:rect b="b" l="l" r="r" t="t"/>
              <a:pathLst>
                <a:path extrusionOk="0" h="19327" w="19578">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36" name="Google Shape;9936;p80"/>
            <p:cNvSpPr/>
            <p:nvPr/>
          </p:nvSpPr>
          <p:spPr>
            <a:xfrm>
              <a:off x="6426850" y="1596875"/>
              <a:ext cx="115150" cy="113250"/>
            </a:xfrm>
            <a:custGeom>
              <a:rect b="b" l="l" r="r" t="t"/>
              <a:pathLst>
                <a:path extrusionOk="0" h="4530" w="4606">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37" name="Google Shape;9937;p80"/>
            <p:cNvSpPr/>
            <p:nvPr/>
          </p:nvSpPr>
          <p:spPr>
            <a:xfrm>
              <a:off x="6485350" y="1796900"/>
              <a:ext cx="28325" cy="28325"/>
            </a:xfrm>
            <a:custGeom>
              <a:rect b="b" l="l" r="r" t="t"/>
              <a:pathLst>
                <a:path extrusionOk="0" h="1133" w="1133">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938" name="Google Shape;9938;p80"/>
          <p:cNvSpPr/>
          <p:nvPr/>
        </p:nvSpPr>
        <p:spPr>
          <a:xfrm>
            <a:off x="865437" y="3545273"/>
            <a:ext cx="300792" cy="338725"/>
          </a:xfrm>
          <a:custGeom>
            <a:rect b="b" l="l" r="r" t="t"/>
            <a:pathLst>
              <a:path extrusionOk="0" h="19243" w="17088">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939" name="Google Shape;9939;p80"/>
          <p:cNvGrpSpPr/>
          <p:nvPr/>
        </p:nvGrpSpPr>
        <p:grpSpPr>
          <a:xfrm>
            <a:off x="1263703" y="3544794"/>
            <a:ext cx="340168" cy="340186"/>
            <a:chOff x="1487200" y="2021475"/>
            <a:chExt cx="483125" cy="483150"/>
          </a:xfrm>
        </p:grpSpPr>
        <p:sp>
          <p:nvSpPr>
            <p:cNvPr id="9940" name="Google Shape;9940;p80"/>
            <p:cNvSpPr/>
            <p:nvPr/>
          </p:nvSpPr>
          <p:spPr>
            <a:xfrm>
              <a:off x="1487200" y="2021475"/>
              <a:ext cx="483125" cy="483150"/>
            </a:xfrm>
            <a:custGeom>
              <a:rect b="b" l="l" r="r" t="t"/>
              <a:pathLst>
                <a:path extrusionOk="0" h="19326" w="19325">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41" name="Google Shape;9941;p80"/>
            <p:cNvSpPr/>
            <p:nvPr/>
          </p:nvSpPr>
          <p:spPr>
            <a:xfrm>
              <a:off x="1573100" y="2078100"/>
              <a:ext cx="84875" cy="284000"/>
            </a:xfrm>
            <a:custGeom>
              <a:rect b="b" l="l" r="r" t="t"/>
              <a:pathLst>
                <a:path extrusionOk="0" h="11360" w="3395">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42" name="Google Shape;9942;p80"/>
            <p:cNvSpPr/>
            <p:nvPr/>
          </p:nvSpPr>
          <p:spPr>
            <a:xfrm>
              <a:off x="1686325" y="2078100"/>
              <a:ext cx="84875" cy="284000"/>
            </a:xfrm>
            <a:custGeom>
              <a:rect b="b" l="l" r="r" t="t"/>
              <a:pathLst>
                <a:path extrusionOk="0" h="11360" w="3395">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43" name="Google Shape;9943;p80"/>
            <p:cNvSpPr/>
            <p:nvPr/>
          </p:nvSpPr>
          <p:spPr>
            <a:xfrm>
              <a:off x="1799550" y="2078100"/>
              <a:ext cx="84875" cy="284000"/>
            </a:xfrm>
            <a:custGeom>
              <a:rect b="b" l="l" r="r" t="t"/>
              <a:pathLst>
                <a:path extrusionOk="0" h="11360" w="3395">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944" name="Google Shape;9944;p80"/>
          <p:cNvGrpSpPr/>
          <p:nvPr/>
        </p:nvGrpSpPr>
        <p:grpSpPr>
          <a:xfrm>
            <a:off x="1678040" y="3565398"/>
            <a:ext cx="340168" cy="298978"/>
            <a:chOff x="2081650" y="2050750"/>
            <a:chExt cx="483125" cy="424625"/>
          </a:xfrm>
        </p:grpSpPr>
        <p:sp>
          <p:nvSpPr>
            <p:cNvPr id="9945" name="Google Shape;9945;p80"/>
            <p:cNvSpPr/>
            <p:nvPr/>
          </p:nvSpPr>
          <p:spPr>
            <a:xfrm>
              <a:off x="2081650" y="2050750"/>
              <a:ext cx="483125" cy="424625"/>
            </a:xfrm>
            <a:custGeom>
              <a:rect b="b" l="l" r="r" t="t"/>
              <a:pathLst>
                <a:path extrusionOk="0" h="16985" w="19325">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46" name="Google Shape;9946;p80"/>
            <p:cNvSpPr/>
            <p:nvPr/>
          </p:nvSpPr>
          <p:spPr>
            <a:xfrm>
              <a:off x="2136375" y="2292025"/>
              <a:ext cx="36400" cy="41975"/>
            </a:xfrm>
            <a:custGeom>
              <a:rect b="b" l="l" r="r" t="t"/>
              <a:pathLst>
                <a:path extrusionOk="0" h="1679" w="1456">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47" name="Google Shape;9947;p80"/>
            <p:cNvSpPr/>
            <p:nvPr/>
          </p:nvSpPr>
          <p:spPr>
            <a:xfrm>
              <a:off x="2296850" y="2220800"/>
              <a:ext cx="46075" cy="51650"/>
            </a:xfrm>
            <a:custGeom>
              <a:rect b="b" l="l" r="r" t="t"/>
              <a:pathLst>
                <a:path extrusionOk="0" h="2066" w="1843">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48" name="Google Shape;9948;p80"/>
            <p:cNvSpPr/>
            <p:nvPr/>
          </p:nvSpPr>
          <p:spPr>
            <a:xfrm>
              <a:off x="2158650" y="2216775"/>
              <a:ext cx="47275" cy="51425"/>
            </a:xfrm>
            <a:custGeom>
              <a:rect b="b" l="l" r="r" t="t"/>
              <a:pathLst>
                <a:path extrusionOk="0" h="2057" w="1891">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49" name="Google Shape;9949;p80"/>
            <p:cNvSpPr/>
            <p:nvPr/>
          </p:nvSpPr>
          <p:spPr>
            <a:xfrm>
              <a:off x="2426475" y="2255725"/>
              <a:ext cx="55875" cy="46900"/>
            </a:xfrm>
            <a:custGeom>
              <a:rect b="b" l="l" r="r" t="t"/>
              <a:pathLst>
                <a:path extrusionOk="0" h="1876" w="2235">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50" name="Google Shape;9950;p80"/>
            <p:cNvSpPr/>
            <p:nvPr/>
          </p:nvSpPr>
          <p:spPr>
            <a:xfrm>
              <a:off x="2473050" y="2192325"/>
              <a:ext cx="37000" cy="41500"/>
            </a:xfrm>
            <a:custGeom>
              <a:rect b="b" l="l" r="r" t="t"/>
              <a:pathLst>
                <a:path extrusionOk="0" h="1660" w="148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951" name="Google Shape;9951;p80"/>
          <p:cNvGrpSpPr/>
          <p:nvPr/>
        </p:nvGrpSpPr>
        <p:grpSpPr>
          <a:xfrm>
            <a:off x="2105973" y="3588721"/>
            <a:ext cx="340168" cy="252332"/>
            <a:chOff x="2676100" y="2083800"/>
            <a:chExt cx="483125" cy="358375"/>
          </a:xfrm>
        </p:grpSpPr>
        <p:sp>
          <p:nvSpPr>
            <p:cNvPr id="9952" name="Google Shape;9952;p80"/>
            <p:cNvSpPr/>
            <p:nvPr/>
          </p:nvSpPr>
          <p:spPr>
            <a:xfrm>
              <a:off x="2676100" y="2083800"/>
              <a:ext cx="483125" cy="358375"/>
            </a:xfrm>
            <a:custGeom>
              <a:rect b="b" l="l" r="r" t="t"/>
              <a:pathLst>
                <a:path extrusionOk="0" h="14335" w="19325">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53" name="Google Shape;9953;p80"/>
            <p:cNvSpPr/>
            <p:nvPr/>
          </p:nvSpPr>
          <p:spPr>
            <a:xfrm>
              <a:off x="2869575" y="2214900"/>
              <a:ext cx="100050" cy="96325"/>
            </a:xfrm>
            <a:custGeom>
              <a:rect b="b" l="l" r="r" t="t"/>
              <a:pathLst>
                <a:path extrusionOk="0" h="3853" w="4002">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954" name="Google Shape;9954;p80"/>
          <p:cNvGrpSpPr/>
          <p:nvPr/>
        </p:nvGrpSpPr>
        <p:grpSpPr>
          <a:xfrm>
            <a:off x="2531487" y="3554766"/>
            <a:ext cx="323587" cy="320242"/>
            <a:chOff x="3282325" y="2035675"/>
            <a:chExt cx="459575" cy="454825"/>
          </a:xfrm>
        </p:grpSpPr>
        <p:sp>
          <p:nvSpPr>
            <p:cNvPr id="9955" name="Google Shape;9955;p80"/>
            <p:cNvSpPr/>
            <p:nvPr/>
          </p:nvSpPr>
          <p:spPr>
            <a:xfrm>
              <a:off x="3337050" y="2234125"/>
              <a:ext cx="85925" cy="206325"/>
            </a:xfrm>
            <a:custGeom>
              <a:rect b="b" l="l" r="r" t="t"/>
              <a:pathLst>
                <a:path extrusionOk="0" h="8253" w="3437">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56" name="Google Shape;9956;p80"/>
            <p:cNvSpPr/>
            <p:nvPr/>
          </p:nvSpPr>
          <p:spPr>
            <a:xfrm>
              <a:off x="3451275" y="2175475"/>
              <a:ext cx="84925" cy="264975"/>
            </a:xfrm>
            <a:custGeom>
              <a:rect b="b" l="l" r="r" t="t"/>
              <a:pathLst>
                <a:path extrusionOk="0" h="10599" w="3397">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57" name="Google Shape;9957;p80"/>
            <p:cNvSpPr/>
            <p:nvPr/>
          </p:nvSpPr>
          <p:spPr>
            <a:xfrm>
              <a:off x="3564500" y="2116825"/>
              <a:ext cx="84950" cy="323625"/>
            </a:xfrm>
            <a:custGeom>
              <a:rect b="b" l="l" r="r" t="t"/>
              <a:pathLst>
                <a:path extrusionOk="0" h="12945" w="3398">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58" name="Google Shape;9958;p80"/>
            <p:cNvSpPr/>
            <p:nvPr/>
          </p:nvSpPr>
          <p:spPr>
            <a:xfrm>
              <a:off x="3282325" y="2035675"/>
              <a:ext cx="459575" cy="454825"/>
            </a:xfrm>
            <a:custGeom>
              <a:rect b="b" l="l" r="r" t="t"/>
              <a:pathLst>
                <a:path extrusionOk="0" h="18193" w="18383">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959" name="Google Shape;9959;p80"/>
          <p:cNvSpPr/>
          <p:nvPr/>
        </p:nvSpPr>
        <p:spPr>
          <a:xfrm>
            <a:off x="2940184" y="3556291"/>
            <a:ext cx="330434" cy="316687"/>
          </a:xfrm>
          <a:custGeom>
            <a:rect b="b" l="l" r="r" t="t"/>
            <a:pathLst>
              <a:path extrusionOk="0" h="17991" w="18772">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60" name="Google Shape;9960;p80"/>
          <p:cNvSpPr/>
          <p:nvPr/>
        </p:nvSpPr>
        <p:spPr>
          <a:xfrm>
            <a:off x="3373188" y="3544543"/>
            <a:ext cx="300263" cy="340186"/>
          </a:xfrm>
          <a:custGeom>
            <a:rect b="b" l="l" r="r" t="t"/>
            <a:pathLst>
              <a:path extrusionOk="0" h="19326" w="17058">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961" name="Google Shape;9961;p80"/>
          <p:cNvGrpSpPr/>
          <p:nvPr/>
        </p:nvGrpSpPr>
        <p:grpSpPr>
          <a:xfrm>
            <a:off x="3776187" y="3544803"/>
            <a:ext cx="340608" cy="340168"/>
            <a:chOff x="5053900" y="2021500"/>
            <a:chExt cx="483750" cy="483125"/>
          </a:xfrm>
        </p:grpSpPr>
        <p:sp>
          <p:nvSpPr>
            <p:cNvPr id="9962" name="Google Shape;9962;p80"/>
            <p:cNvSpPr/>
            <p:nvPr/>
          </p:nvSpPr>
          <p:spPr>
            <a:xfrm>
              <a:off x="5281350" y="2078100"/>
              <a:ext cx="127375" cy="127350"/>
            </a:xfrm>
            <a:custGeom>
              <a:rect b="b" l="l" r="r" t="t"/>
              <a:pathLst>
                <a:path extrusionOk="0" h="5094" w="5095">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63" name="Google Shape;9963;p80"/>
            <p:cNvSpPr/>
            <p:nvPr/>
          </p:nvSpPr>
          <p:spPr>
            <a:xfrm>
              <a:off x="5118000" y="2021500"/>
              <a:ext cx="368700" cy="483125"/>
            </a:xfrm>
            <a:custGeom>
              <a:rect b="b" l="l" r="r" t="t"/>
              <a:pathLst>
                <a:path extrusionOk="0" h="19325" w="14748">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64" name="Google Shape;9964;p80"/>
            <p:cNvSpPr/>
            <p:nvPr/>
          </p:nvSpPr>
          <p:spPr>
            <a:xfrm>
              <a:off x="5053900" y="2191325"/>
              <a:ext cx="56650" cy="28325"/>
            </a:xfrm>
            <a:custGeom>
              <a:rect b="b" l="l" r="r" t="t"/>
              <a:pathLst>
                <a:path extrusionOk="0" h="1133" w="2266">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65" name="Google Shape;9965;p80"/>
            <p:cNvSpPr/>
            <p:nvPr/>
          </p:nvSpPr>
          <p:spPr>
            <a:xfrm>
              <a:off x="5056850" y="2096550"/>
              <a:ext cx="50750" cy="48025"/>
            </a:xfrm>
            <a:custGeom>
              <a:rect b="b" l="l" r="r" t="t"/>
              <a:pathLst>
                <a:path extrusionOk="0" h="1921" w="203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66" name="Google Shape;9966;p80"/>
            <p:cNvSpPr/>
            <p:nvPr/>
          </p:nvSpPr>
          <p:spPr>
            <a:xfrm>
              <a:off x="5056400" y="2266400"/>
              <a:ext cx="51200" cy="48350"/>
            </a:xfrm>
            <a:custGeom>
              <a:rect b="b" l="l" r="r" t="t"/>
              <a:pathLst>
                <a:path extrusionOk="0" h="1934" w="2048">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67" name="Google Shape;9967;p80"/>
            <p:cNvSpPr/>
            <p:nvPr/>
          </p:nvSpPr>
          <p:spPr>
            <a:xfrm>
              <a:off x="5480400" y="2191325"/>
              <a:ext cx="56650" cy="28325"/>
            </a:xfrm>
            <a:custGeom>
              <a:rect b="b" l="l" r="r" t="t"/>
              <a:pathLst>
                <a:path extrusionOk="0" h="1133" w="2266">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68" name="Google Shape;9968;p80"/>
            <p:cNvSpPr/>
            <p:nvPr/>
          </p:nvSpPr>
          <p:spPr>
            <a:xfrm>
              <a:off x="5479800" y="2096550"/>
              <a:ext cx="54300" cy="48225"/>
            </a:xfrm>
            <a:custGeom>
              <a:rect b="b" l="l" r="r" t="t"/>
              <a:pathLst>
                <a:path extrusionOk="0" h="1929" w="2172">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69" name="Google Shape;9969;p80"/>
            <p:cNvSpPr/>
            <p:nvPr/>
          </p:nvSpPr>
          <p:spPr>
            <a:xfrm>
              <a:off x="5483350" y="2266400"/>
              <a:ext cx="54300" cy="48225"/>
            </a:xfrm>
            <a:custGeom>
              <a:rect b="b" l="l" r="r" t="t"/>
              <a:pathLst>
                <a:path extrusionOk="0" h="1929" w="2172">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970" name="Google Shape;9970;p80"/>
          <p:cNvSpPr/>
          <p:nvPr/>
        </p:nvSpPr>
        <p:spPr>
          <a:xfrm>
            <a:off x="4249525" y="3544640"/>
            <a:ext cx="220489" cy="339992"/>
          </a:xfrm>
          <a:custGeom>
            <a:rect b="b" l="l" r="r" t="t"/>
            <a:pathLst>
              <a:path extrusionOk="0" h="19315" w="12526">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971" name="Google Shape;9971;p80"/>
          <p:cNvGrpSpPr/>
          <p:nvPr/>
        </p:nvGrpSpPr>
        <p:grpSpPr>
          <a:xfrm>
            <a:off x="4601286" y="3547971"/>
            <a:ext cx="351663" cy="333831"/>
            <a:chOff x="6222125" y="2025975"/>
            <a:chExt cx="499450" cy="474125"/>
          </a:xfrm>
        </p:grpSpPr>
        <p:sp>
          <p:nvSpPr>
            <p:cNvPr id="9972" name="Google Shape;9972;p80"/>
            <p:cNvSpPr/>
            <p:nvPr/>
          </p:nvSpPr>
          <p:spPr>
            <a:xfrm>
              <a:off x="6222125" y="2025975"/>
              <a:ext cx="499450" cy="474125"/>
            </a:xfrm>
            <a:custGeom>
              <a:rect b="b" l="l" r="r" t="t"/>
              <a:pathLst>
                <a:path extrusionOk="0" h="18965" w="19978">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73" name="Google Shape;9973;p80"/>
            <p:cNvSpPr/>
            <p:nvPr/>
          </p:nvSpPr>
          <p:spPr>
            <a:xfrm>
              <a:off x="6309175" y="2087825"/>
              <a:ext cx="350425" cy="350425"/>
            </a:xfrm>
            <a:custGeom>
              <a:rect b="b" l="l" r="r" t="t"/>
              <a:pathLst>
                <a:path extrusionOk="0" h="14017" w="14017">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74" name="Google Shape;9974;p80"/>
            <p:cNvSpPr/>
            <p:nvPr/>
          </p:nvSpPr>
          <p:spPr>
            <a:xfrm>
              <a:off x="6431600" y="2142250"/>
              <a:ext cx="105575" cy="241575"/>
            </a:xfrm>
            <a:custGeom>
              <a:rect b="b" l="l" r="r" t="t"/>
              <a:pathLst>
                <a:path extrusionOk="0" h="9663" w="4223">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975" name="Google Shape;9975;p80"/>
          <p:cNvGrpSpPr/>
          <p:nvPr/>
        </p:nvGrpSpPr>
        <p:grpSpPr>
          <a:xfrm>
            <a:off x="5058848" y="2364541"/>
            <a:ext cx="335504" cy="185953"/>
            <a:chOff x="896050" y="2725450"/>
            <a:chExt cx="476500" cy="264100"/>
          </a:xfrm>
        </p:grpSpPr>
        <p:sp>
          <p:nvSpPr>
            <p:cNvPr id="9976" name="Google Shape;9976;p80"/>
            <p:cNvSpPr/>
            <p:nvPr/>
          </p:nvSpPr>
          <p:spPr>
            <a:xfrm>
              <a:off x="896050" y="2725450"/>
              <a:ext cx="476500" cy="264100"/>
            </a:xfrm>
            <a:custGeom>
              <a:rect b="b" l="l" r="r" t="t"/>
              <a:pathLst>
                <a:path extrusionOk="0" h="10564" w="19060">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77" name="Google Shape;9977;p80"/>
            <p:cNvSpPr/>
            <p:nvPr/>
          </p:nvSpPr>
          <p:spPr>
            <a:xfrm>
              <a:off x="951625" y="2774675"/>
              <a:ext cx="365450" cy="165650"/>
            </a:xfrm>
            <a:custGeom>
              <a:rect b="b" l="l" r="r" t="t"/>
              <a:pathLst>
                <a:path extrusionOk="0" h="6626" w="14618">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78" name="Google Shape;9978;p80"/>
            <p:cNvSpPr/>
            <p:nvPr/>
          </p:nvSpPr>
          <p:spPr>
            <a:xfrm>
              <a:off x="1088625" y="2815075"/>
              <a:ext cx="88200" cy="84850"/>
            </a:xfrm>
            <a:custGeom>
              <a:rect b="b" l="l" r="r" t="t"/>
              <a:pathLst>
                <a:path extrusionOk="0" h="3394" w="3528">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979" name="Google Shape;9979;p80"/>
          <p:cNvGrpSpPr/>
          <p:nvPr/>
        </p:nvGrpSpPr>
        <p:grpSpPr>
          <a:xfrm>
            <a:off x="5489588" y="2287425"/>
            <a:ext cx="340168" cy="340186"/>
            <a:chOff x="1487200" y="2615925"/>
            <a:chExt cx="483125" cy="483150"/>
          </a:xfrm>
        </p:grpSpPr>
        <p:sp>
          <p:nvSpPr>
            <p:cNvPr id="9980" name="Google Shape;9980;p80"/>
            <p:cNvSpPr/>
            <p:nvPr/>
          </p:nvSpPr>
          <p:spPr>
            <a:xfrm>
              <a:off x="1601400" y="2844275"/>
              <a:ext cx="28325" cy="28325"/>
            </a:xfrm>
            <a:custGeom>
              <a:rect b="b" l="l" r="r" t="t"/>
              <a:pathLst>
                <a:path extrusionOk="0" h="1133" w="1133">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81" name="Google Shape;9981;p80"/>
            <p:cNvSpPr/>
            <p:nvPr/>
          </p:nvSpPr>
          <p:spPr>
            <a:xfrm>
              <a:off x="1487200" y="2731050"/>
              <a:ext cx="483125" cy="368025"/>
            </a:xfrm>
            <a:custGeom>
              <a:rect b="b" l="l" r="r" t="t"/>
              <a:pathLst>
                <a:path extrusionOk="0" h="14721" w="19325">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82" name="Google Shape;9982;p80"/>
            <p:cNvSpPr/>
            <p:nvPr/>
          </p:nvSpPr>
          <p:spPr>
            <a:xfrm>
              <a:off x="1658025" y="2615925"/>
              <a:ext cx="141550" cy="143450"/>
            </a:xfrm>
            <a:custGeom>
              <a:rect b="b" l="l" r="r" t="t"/>
              <a:pathLst>
                <a:path extrusionOk="0" h="5738" w="5662">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983" name="Google Shape;9983;p80"/>
          <p:cNvGrpSpPr/>
          <p:nvPr/>
        </p:nvGrpSpPr>
        <p:grpSpPr>
          <a:xfrm>
            <a:off x="5889537" y="2287425"/>
            <a:ext cx="353564" cy="340186"/>
            <a:chOff x="2077575" y="2615925"/>
            <a:chExt cx="502150" cy="483150"/>
          </a:xfrm>
        </p:grpSpPr>
        <p:sp>
          <p:nvSpPr>
            <p:cNvPr id="9984" name="Google Shape;9984;p80"/>
            <p:cNvSpPr/>
            <p:nvPr/>
          </p:nvSpPr>
          <p:spPr>
            <a:xfrm>
              <a:off x="2213375" y="2817500"/>
              <a:ext cx="151225" cy="148400"/>
            </a:xfrm>
            <a:custGeom>
              <a:rect b="b" l="l" r="r" t="t"/>
              <a:pathLst>
                <a:path extrusionOk="0" h="5936" w="6049">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85" name="Google Shape;9985;p80"/>
            <p:cNvSpPr/>
            <p:nvPr/>
          </p:nvSpPr>
          <p:spPr>
            <a:xfrm>
              <a:off x="2333550" y="2737450"/>
              <a:ext cx="51050" cy="48325"/>
            </a:xfrm>
            <a:custGeom>
              <a:rect b="b" l="l" r="r" t="t"/>
              <a:pathLst>
                <a:path extrusionOk="0" h="1933" w="2042">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86" name="Google Shape;9986;p80"/>
            <p:cNvSpPr/>
            <p:nvPr/>
          </p:nvSpPr>
          <p:spPr>
            <a:xfrm>
              <a:off x="2393550" y="2797500"/>
              <a:ext cx="51125" cy="48375"/>
            </a:xfrm>
            <a:custGeom>
              <a:rect b="b" l="l" r="r" t="t"/>
              <a:pathLst>
                <a:path extrusionOk="0" h="1935" w="2045">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87" name="Google Shape;9987;p80"/>
            <p:cNvSpPr/>
            <p:nvPr/>
          </p:nvSpPr>
          <p:spPr>
            <a:xfrm>
              <a:off x="2077575" y="2615925"/>
              <a:ext cx="502150" cy="483150"/>
            </a:xfrm>
            <a:custGeom>
              <a:rect b="b" l="l" r="r" t="t"/>
              <a:pathLst>
                <a:path extrusionOk="0" h="19326" w="20086">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988" name="Google Shape;9988;p80"/>
          <p:cNvGrpSpPr/>
          <p:nvPr/>
        </p:nvGrpSpPr>
        <p:grpSpPr>
          <a:xfrm>
            <a:off x="6313326" y="2303452"/>
            <a:ext cx="334536" cy="308132"/>
            <a:chOff x="2680100" y="2638725"/>
            <a:chExt cx="475125" cy="437625"/>
          </a:xfrm>
        </p:grpSpPr>
        <p:sp>
          <p:nvSpPr>
            <p:cNvPr id="9989" name="Google Shape;9989;p80"/>
            <p:cNvSpPr/>
            <p:nvPr/>
          </p:nvSpPr>
          <p:spPr>
            <a:xfrm>
              <a:off x="2680100" y="2638725"/>
              <a:ext cx="475125" cy="437625"/>
            </a:xfrm>
            <a:custGeom>
              <a:rect b="b" l="l" r="r" t="t"/>
              <a:pathLst>
                <a:path extrusionOk="0" h="17505" w="19005">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90" name="Google Shape;9990;p80"/>
            <p:cNvSpPr/>
            <p:nvPr/>
          </p:nvSpPr>
          <p:spPr>
            <a:xfrm>
              <a:off x="2795000" y="2810525"/>
              <a:ext cx="237800" cy="164300"/>
            </a:xfrm>
            <a:custGeom>
              <a:rect b="b" l="l" r="r" t="t"/>
              <a:pathLst>
                <a:path extrusionOk="0" h="6572" w="9512">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91" name="Google Shape;9991;p80"/>
            <p:cNvSpPr/>
            <p:nvPr/>
          </p:nvSpPr>
          <p:spPr>
            <a:xfrm>
              <a:off x="2871900" y="2856725"/>
              <a:ext cx="91525" cy="28350"/>
            </a:xfrm>
            <a:custGeom>
              <a:rect b="b" l="l" r="r" t="t"/>
              <a:pathLst>
                <a:path extrusionOk="0" h="1134" w="3661">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92" name="Google Shape;9992;p80"/>
            <p:cNvSpPr/>
            <p:nvPr/>
          </p:nvSpPr>
          <p:spPr>
            <a:xfrm>
              <a:off x="2845500" y="2900300"/>
              <a:ext cx="144350" cy="28325"/>
            </a:xfrm>
            <a:custGeom>
              <a:rect b="b" l="l" r="r" t="t"/>
              <a:pathLst>
                <a:path extrusionOk="0" h="1133" w="5774">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993" name="Google Shape;9993;p80"/>
          <p:cNvGrpSpPr/>
          <p:nvPr/>
        </p:nvGrpSpPr>
        <p:grpSpPr>
          <a:xfrm>
            <a:off x="6778965" y="2287425"/>
            <a:ext cx="239183" cy="340186"/>
            <a:chOff x="3342275" y="2615925"/>
            <a:chExt cx="339700" cy="483150"/>
          </a:xfrm>
        </p:grpSpPr>
        <p:sp>
          <p:nvSpPr>
            <p:cNvPr id="9994" name="Google Shape;9994;p80"/>
            <p:cNvSpPr/>
            <p:nvPr/>
          </p:nvSpPr>
          <p:spPr>
            <a:xfrm>
              <a:off x="3342275" y="2615925"/>
              <a:ext cx="339700" cy="483150"/>
            </a:xfrm>
            <a:custGeom>
              <a:rect b="b" l="l" r="r" t="t"/>
              <a:pathLst>
                <a:path extrusionOk="0" h="19326" w="13588">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95" name="Google Shape;9995;p80"/>
            <p:cNvSpPr/>
            <p:nvPr/>
          </p:nvSpPr>
          <p:spPr>
            <a:xfrm>
              <a:off x="3461600" y="3030200"/>
              <a:ext cx="101025" cy="28325"/>
            </a:xfrm>
            <a:custGeom>
              <a:rect b="b" l="l" r="r" t="t"/>
              <a:pathLst>
                <a:path extrusionOk="0" h="1133" w="4041">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996" name="Google Shape;9996;p80"/>
          <p:cNvSpPr/>
          <p:nvPr/>
        </p:nvSpPr>
        <p:spPr>
          <a:xfrm>
            <a:off x="7172212" y="2287100"/>
            <a:ext cx="279052" cy="340186"/>
          </a:xfrm>
          <a:custGeom>
            <a:rect b="b" l="l" r="r" t="t"/>
            <a:pathLst>
              <a:path extrusionOk="0" h="19326" w="15853">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97" name="Google Shape;9997;p80"/>
          <p:cNvSpPr/>
          <p:nvPr/>
        </p:nvSpPr>
        <p:spPr>
          <a:xfrm>
            <a:off x="7565246" y="2297730"/>
            <a:ext cx="340186" cy="318922"/>
          </a:xfrm>
          <a:custGeom>
            <a:rect b="b" l="l" r="r" t="t"/>
            <a:pathLst>
              <a:path extrusionOk="0" h="18118" w="19326">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98" name="Google Shape;9998;p80"/>
          <p:cNvSpPr/>
          <p:nvPr/>
        </p:nvSpPr>
        <p:spPr>
          <a:xfrm>
            <a:off x="7990101" y="2297730"/>
            <a:ext cx="340186" cy="318922"/>
          </a:xfrm>
          <a:custGeom>
            <a:rect b="b" l="l" r="r" t="t"/>
            <a:pathLst>
              <a:path extrusionOk="0" h="18118" w="19326">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999" name="Google Shape;9999;p80"/>
          <p:cNvGrpSpPr/>
          <p:nvPr/>
        </p:nvGrpSpPr>
        <p:grpSpPr>
          <a:xfrm>
            <a:off x="6415846" y="3956426"/>
            <a:ext cx="339482" cy="339271"/>
            <a:chOff x="5648900" y="2616600"/>
            <a:chExt cx="482150" cy="481850"/>
          </a:xfrm>
        </p:grpSpPr>
        <p:sp>
          <p:nvSpPr>
            <p:cNvPr id="10000" name="Google Shape;10000;p80"/>
            <p:cNvSpPr/>
            <p:nvPr/>
          </p:nvSpPr>
          <p:spPr>
            <a:xfrm>
              <a:off x="5811500" y="2777025"/>
              <a:ext cx="156875" cy="148275"/>
            </a:xfrm>
            <a:custGeom>
              <a:rect b="b" l="l" r="r" t="t"/>
              <a:pathLst>
                <a:path extrusionOk="0" h="5931" w="6275">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001" name="Google Shape;10001;p80"/>
            <p:cNvSpPr/>
            <p:nvPr/>
          </p:nvSpPr>
          <p:spPr>
            <a:xfrm>
              <a:off x="5648900" y="2616600"/>
              <a:ext cx="482150" cy="481850"/>
            </a:xfrm>
            <a:custGeom>
              <a:rect b="b" l="l" r="r" t="t"/>
              <a:pathLst>
                <a:path extrusionOk="0" h="19274" w="19286">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002" name="Google Shape;10002;p80"/>
          <p:cNvGrpSpPr/>
          <p:nvPr/>
        </p:nvGrpSpPr>
        <p:grpSpPr>
          <a:xfrm>
            <a:off x="4735130" y="3963142"/>
            <a:ext cx="325626" cy="325694"/>
            <a:chOff x="6242825" y="2615925"/>
            <a:chExt cx="483125" cy="483225"/>
          </a:xfrm>
        </p:grpSpPr>
        <p:sp>
          <p:nvSpPr>
            <p:cNvPr id="10003" name="Google Shape;10003;p80"/>
            <p:cNvSpPr/>
            <p:nvPr/>
          </p:nvSpPr>
          <p:spPr>
            <a:xfrm>
              <a:off x="6242825" y="2672550"/>
              <a:ext cx="483125" cy="426600"/>
            </a:xfrm>
            <a:custGeom>
              <a:rect b="b" l="l" r="r" t="t"/>
              <a:pathLst>
                <a:path extrusionOk="0" h="17064" w="19325">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004" name="Google Shape;10004;p80"/>
            <p:cNvSpPr/>
            <p:nvPr/>
          </p:nvSpPr>
          <p:spPr>
            <a:xfrm>
              <a:off x="6413650" y="2615925"/>
              <a:ext cx="28325" cy="56650"/>
            </a:xfrm>
            <a:custGeom>
              <a:rect b="b" l="l" r="r" t="t"/>
              <a:pathLst>
                <a:path extrusionOk="0" h="2266" w="1133">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005" name="Google Shape;10005;p80"/>
            <p:cNvSpPr/>
            <p:nvPr/>
          </p:nvSpPr>
          <p:spPr>
            <a:xfrm>
              <a:off x="6526875" y="2615925"/>
              <a:ext cx="28325" cy="56650"/>
            </a:xfrm>
            <a:custGeom>
              <a:rect b="b" l="l" r="r" t="t"/>
              <a:pathLst>
                <a:path extrusionOk="0" h="2266" w="1133">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006" name="Google Shape;10006;p80"/>
            <p:cNvSpPr/>
            <p:nvPr/>
          </p:nvSpPr>
          <p:spPr>
            <a:xfrm>
              <a:off x="6611800" y="2644250"/>
              <a:ext cx="28325" cy="56625"/>
            </a:xfrm>
            <a:custGeom>
              <a:rect b="b" l="l" r="r" t="t"/>
              <a:pathLst>
                <a:path extrusionOk="0" h="2265" w="1133">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007" name="Google Shape;10007;p80"/>
            <p:cNvSpPr/>
            <p:nvPr/>
          </p:nvSpPr>
          <p:spPr>
            <a:xfrm>
              <a:off x="6328725" y="2644250"/>
              <a:ext cx="28325" cy="56625"/>
            </a:xfrm>
            <a:custGeom>
              <a:rect b="b" l="l" r="r" t="t"/>
              <a:pathLst>
                <a:path extrusionOk="0" h="2265" w="1133">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008" name="Google Shape;10008;p80"/>
          <p:cNvSpPr/>
          <p:nvPr/>
        </p:nvSpPr>
        <p:spPr>
          <a:xfrm>
            <a:off x="5053509" y="2716141"/>
            <a:ext cx="345977" cy="321175"/>
          </a:xfrm>
          <a:custGeom>
            <a:rect b="b" l="l" r="r" t="t"/>
            <a:pathLst>
              <a:path extrusionOk="0" h="18246" w="19655">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009" name="Google Shape;10009;p80"/>
          <p:cNvGrpSpPr/>
          <p:nvPr/>
        </p:nvGrpSpPr>
        <p:grpSpPr>
          <a:xfrm>
            <a:off x="5488629" y="2707036"/>
            <a:ext cx="342087" cy="340186"/>
            <a:chOff x="1487200" y="3210375"/>
            <a:chExt cx="485850" cy="483150"/>
          </a:xfrm>
        </p:grpSpPr>
        <p:sp>
          <p:nvSpPr>
            <p:cNvPr id="10010" name="Google Shape;10010;p80"/>
            <p:cNvSpPr/>
            <p:nvPr/>
          </p:nvSpPr>
          <p:spPr>
            <a:xfrm>
              <a:off x="1712075" y="3294975"/>
              <a:ext cx="146750" cy="141525"/>
            </a:xfrm>
            <a:custGeom>
              <a:rect b="b" l="l" r="r" t="t"/>
              <a:pathLst>
                <a:path extrusionOk="0" h="5661" w="587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011" name="Google Shape;10011;p80"/>
            <p:cNvSpPr/>
            <p:nvPr/>
          </p:nvSpPr>
          <p:spPr>
            <a:xfrm>
              <a:off x="1825300" y="3408200"/>
              <a:ext cx="147750" cy="141550"/>
            </a:xfrm>
            <a:custGeom>
              <a:rect b="b" l="l" r="r" t="t"/>
              <a:pathLst>
                <a:path extrusionOk="0" h="5662" w="591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012" name="Google Shape;10012;p80"/>
            <p:cNvSpPr/>
            <p:nvPr/>
          </p:nvSpPr>
          <p:spPr>
            <a:xfrm>
              <a:off x="1487200" y="3210375"/>
              <a:ext cx="410350" cy="483150"/>
            </a:xfrm>
            <a:custGeom>
              <a:rect b="b" l="l" r="r" t="t"/>
              <a:pathLst>
                <a:path extrusionOk="0" h="19326" w="16414">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013" name="Google Shape;10013;p80"/>
          <p:cNvSpPr/>
          <p:nvPr/>
        </p:nvSpPr>
        <p:spPr>
          <a:xfrm>
            <a:off x="5895994" y="2739750"/>
            <a:ext cx="340168" cy="273948"/>
          </a:xfrm>
          <a:custGeom>
            <a:rect b="b" l="l" r="r" t="t"/>
            <a:pathLst>
              <a:path extrusionOk="0" h="15563" w="19325">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014" name="Google Shape;10014;p80"/>
          <p:cNvSpPr/>
          <p:nvPr/>
        </p:nvSpPr>
        <p:spPr>
          <a:xfrm>
            <a:off x="6310174" y="2774289"/>
            <a:ext cx="340221" cy="204858"/>
          </a:xfrm>
          <a:custGeom>
            <a:rect b="b" l="l" r="r" t="t"/>
            <a:pathLst>
              <a:path extrusionOk="0" h="11638" w="19328">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015" name="Google Shape;10015;p80"/>
          <p:cNvGrpSpPr/>
          <p:nvPr/>
        </p:nvGrpSpPr>
        <p:grpSpPr>
          <a:xfrm>
            <a:off x="6727988" y="2707027"/>
            <a:ext cx="341136" cy="340204"/>
            <a:chOff x="3269875" y="3210400"/>
            <a:chExt cx="484500" cy="483175"/>
          </a:xfrm>
        </p:grpSpPr>
        <p:sp>
          <p:nvSpPr>
            <p:cNvPr id="10016" name="Google Shape;10016;p80"/>
            <p:cNvSpPr/>
            <p:nvPr/>
          </p:nvSpPr>
          <p:spPr>
            <a:xfrm>
              <a:off x="3364000" y="3303850"/>
              <a:ext cx="296300" cy="296300"/>
            </a:xfrm>
            <a:custGeom>
              <a:rect b="b" l="l" r="r" t="t"/>
              <a:pathLst>
                <a:path extrusionOk="0" h="11852" w="11852">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017" name="Google Shape;10017;p80"/>
            <p:cNvSpPr/>
            <p:nvPr/>
          </p:nvSpPr>
          <p:spPr>
            <a:xfrm>
              <a:off x="3269875" y="3210400"/>
              <a:ext cx="484500" cy="483175"/>
            </a:xfrm>
            <a:custGeom>
              <a:rect b="b" l="l" r="r" t="t"/>
              <a:pathLst>
                <a:path extrusionOk="0" h="19327" w="1938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018" name="Google Shape;10018;p80"/>
          <p:cNvGrpSpPr/>
          <p:nvPr/>
        </p:nvGrpSpPr>
        <p:grpSpPr>
          <a:xfrm>
            <a:off x="7227082" y="2706666"/>
            <a:ext cx="170216" cy="340925"/>
            <a:chOff x="3985700" y="3210375"/>
            <a:chExt cx="241750" cy="484200"/>
          </a:xfrm>
        </p:grpSpPr>
        <p:sp>
          <p:nvSpPr>
            <p:cNvPr id="10019" name="Google Shape;10019;p80"/>
            <p:cNvSpPr/>
            <p:nvPr/>
          </p:nvSpPr>
          <p:spPr>
            <a:xfrm>
              <a:off x="4042700" y="3294475"/>
              <a:ext cx="127750" cy="339425"/>
            </a:xfrm>
            <a:custGeom>
              <a:rect b="b" l="l" r="r" t="t"/>
              <a:pathLst>
                <a:path extrusionOk="0" h="13577" w="5110">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020" name="Google Shape;10020;p80"/>
            <p:cNvSpPr/>
            <p:nvPr/>
          </p:nvSpPr>
          <p:spPr>
            <a:xfrm>
              <a:off x="3985700" y="3210375"/>
              <a:ext cx="241750" cy="484200"/>
            </a:xfrm>
            <a:custGeom>
              <a:rect b="b" l="l" r="r" t="t"/>
              <a:pathLst>
                <a:path extrusionOk="0" h="19368" w="9670">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021" name="Google Shape;10021;p80"/>
          <p:cNvGrpSpPr/>
          <p:nvPr/>
        </p:nvGrpSpPr>
        <p:grpSpPr>
          <a:xfrm>
            <a:off x="7566351" y="2707678"/>
            <a:ext cx="339007" cy="338901"/>
            <a:chOff x="4460225" y="3211300"/>
            <a:chExt cx="481475" cy="481325"/>
          </a:xfrm>
        </p:grpSpPr>
        <p:sp>
          <p:nvSpPr>
            <p:cNvPr id="10022" name="Google Shape;10022;p80"/>
            <p:cNvSpPr/>
            <p:nvPr/>
          </p:nvSpPr>
          <p:spPr>
            <a:xfrm>
              <a:off x="4602350" y="3353250"/>
              <a:ext cx="205125" cy="197375"/>
            </a:xfrm>
            <a:custGeom>
              <a:rect b="b" l="l" r="r" t="t"/>
              <a:pathLst>
                <a:path extrusionOk="0" h="7895" w="8205">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023" name="Google Shape;10023;p80"/>
            <p:cNvSpPr/>
            <p:nvPr/>
          </p:nvSpPr>
          <p:spPr>
            <a:xfrm>
              <a:off x="4460225" y="3211300"/>
              <a:ext cx="481475" cy="481325"/>
            </a:xfrm>
            <a:custGeom>
              <a:rect b="b" l="l" r="r" t="t"/>
              <a:pathLst>
                <a:path extrusionOk="0" h="19253" w="19259">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024" name="Google Shape;10024;p80"/>
          <p:cNvSpPr/>
          <p:nvPr/>
        </p:nvSpPr>
        <p:spPr>
          <a:xfrm>
            <a:off x="7990101" y="2726454"/>
            <a:ext cx="340186" cy="300545"/>
          </a:xfrm>
          <a:custGeom>
            <a:rect b="b" l="l" r="r" t="t"/>
            <a:pathLst>
              <a:path extrusionOk="0" h="17074" w="19326">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025" name="Google Shape;10025;p80"/>
          <p:cNvGrpSpPr/>
          <p:nvPr/>
        </p:nvGrpSpPr>
        <p:grpSpPr>
          <a:xfrm>
            <a:off x="6859688" y="3985756"/>
            <a:ext cx="342034" cy="280654"/>
            <a:chOff x="5647000" y="3252650"/>
            <a:chExt cx="485775" cy="398600"/>
          </a:xfrm>
        </p:grpSpPr>
        <p:sp>
          <p:nvSpPr>
            <p:cNvPr id="10026" name="Google Shape;10026;p80"/>
            <p:cNvSpPr/>
            <p:nvPr/>
          </p:nvSpPr>
          <p:spPr>
            <a:xfrm>
              <a:off x="5762575" y="3252650"/>
              <a:ext cx="113250" cy="143825"/>
            </a:xfrm>
            <a:custGeom>
              <a:rect b="b" l="l" r="r" t="t"/>
              <a:pathLst>
                <a:path extrusionOk="0" h="5753" w="453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027" name="Google Shape;10027;p80"/>
            <p:cNvSpPr/>
            <p:nvPr/>
          </p:nvSpPr>
          <p:spPr>
            <a:xfrm>
              <a:off x="5647000" y="3371750"/>
              <a:ext cx="124425" cy="136450"/>
            </a:xfrm>
            <a:custGeom>
              <a:rect b="b" l="l" r="r" t="t"/>
              <a:pathLst>
                <a:path extrusionOk="0" h="5458" w="4977">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028" name="Google Shape;10028;p80"/>
            <p:cNvSpPr/>
            <p:nvPr/>
          </p:nvSpPr>
          <p:spPr>
            <a:xfrm>
              <a:off x="5904100" y="3252650"/>
              <a:ext cx="113275" cy="143825"/>
            </a:xfrm>
            <a:custGeom>
              <a:rect b="b" l="l" r="r" t="t"/>
              <a:pathLst>
                <a:path extrusionOk="0" h="5753" w="4531">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029" name="Google Shape;10029;p80"/>
            <p:cNvSpPr/>
            <p:nvPr/>
          </p:nvSpPr>
          <p:spPr>
            <a:xfrm>
              <a:off x="5996750" y="3371150"/>
              <a:ext cx="136025" cy="136525"/>
            </a:xfrm>
            <a:custGeom>
              <a:rect b="b" l="l" r="r" t="t"/>
              <a:pathLst>
                <a:path extrusionOk="0" h="5461" w="5441">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030" name="Google Shape;10030;p80"/>
            <p:cNvSpPr/>
            <p:nvPr/>
          </p:nvSpPr>
          <p:spPr>
            <a:xfrm>
              <a:off x="5734275" y="3424700"/>
              <a:ext cx="311325" cy="226550"/>
            </a:xfrm>
            <a:custGeom>
              <a:rect b="b" l="l" r="r" t="t"/>
              <a:pathLst>
                <a:path extrusionOk="0" h="9062" w="12453">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031" name="Google Shape;10031;p80"/>
          <p:cNvGrpSpPr/>
          <p:nvPr/>
        </p:nvGrpSpPr>
        <p:grpSpPr>
          <a:xfrm>
            <a:off x="5165128" y="3991768"/>
            <a:ext cx="326536" cy="268454"/>
            <a:chOff x="6242450" y="3252800"/>
            <a:chExt cx="484475" cy="398300"/>
          </a:xfrm>
        </p:grpSpPr>
        <p:sp>
          <p:nvSpPr>
            <p:cNvPr id="10032" name="Google Shape;10032;p80"/>
            <p:cNvSpPr/>
            <p:nvPr/>
          </p:nvSpPr>
          <p:spPr>
            <a:xfrm>
              <a:off x="6626825" y="3427175"/>
              <a:ext cx="28325" cy="28350"/>
            </a:xfrm>
            <a:custGeom>
              <a:rect b="b" l="l" r="r" t="t"/>
              <a:pathLst>
                <a:path extrusionOk="0" h="1134" w="1133">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033" name="Google Shape;10033;p80"/>
            <p:cNvSpPr/>
            <p:nvPr/>
          </p:nvSpPr>
          <p:spPr>
            <a:xfrm>
              <a:off x="6508150" y="3418300"/>
              <a:ext cx="45550" cy="68400"/>
            </a:xfrm>
            <a:custGeom>
              <a:rect b="b" l="l" r="r" t="t"/>
              <a:pathLst>
                <a:path extrusionOk="0" h="2736" w="1822">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034" name="Google Shape;10034;p80"/>
            <p:cNvSpPr/>
            <p:nvPr/>
          </p:nvSpPr>
          <p:spPr>
            <a:xfrm>
              <a:off x="6242450" y="3252800"/>
              <a:ext cx="484475" cy="398300"/>
            </a:xfrm>
            <a:custGeom>
              <a:rect b="b" l="l" r="r" t="t"/>
              <a:pathLst>
                <a:path extrusionOk="0" h="15932" w="19379">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035" name="Google Shape;10035;p80"/>
          <p:cNvGrpSpPr/>
          <p:nvPr/>
        </p:nvGrpSpPr>
        <p:grpSpPr>
          <a:xfrm>
            <a:off x="5077111" y="3126102"/>
            <a:ext cx="298978" cy="340168"/>
            <a:chOff x="922025" y="3804850"/>
            <a:chExt cx="424625" cy="483125"/>
          </a:xfrm>
        </p:grpSpPr>
        <p:sp>
          <p:nvSpPr>
            <p:cNvPr id="10036" name="Google Shape;10036;p80"/>
            <p:cNvSpPr/>
            <p:nvPr/>
          </p:nvSpPr>
          <p:spPr>
            <a:xfrm>
              <a:off x="922025" y="3804850"/>
              <a:ext cx="424625" cy="483125"/>
            </a:xfrm>
            <a:custGeom>
              <a:rect b="b" l="l" r="r" t="t"/>
              <a:pathLst>
                <a:path extrusionOk="0" h="19325" w="16985">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037" name="Google Shape;10037;p80"/>
            <p:cNvSpPr/>
            <p:nvPr/>
          </p:nvSpPr>
          <p:spPr>
            <a:xfrm>
              <a:off x="1135200" y="3869900"/>
              <a:ext cx="37850" cy="28400"/>
            </a:xfrm>
            <a:custGeom>
              <a:rect b="b" l="l" r="r" t="t"/>
              <a:pathLst>
                <a:path extrusionOk="0" h="1136" w="1514">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038" name="Google Shape;10038;p80"/>
          <p:cNvSpPr/>
          <p:nvPr/>
        </p:nvSpPr>
        <p:spPr>
          <a:xfrm>
            <a:off x="5485351" y="3125004"/>
            <a:ext cx="348301" cy="341418"/>
          </a:xfrm>
          <a:custGeom>
            <a:rect b="b" l="l" r="r" t="t"/>
            <a:pathLst>
              <a:path extrusionOk="0" h="19396" w="19787">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039" name="Google Shape;10039;p80"/>
          <p:cNvGrpSpPr/>
          <p:nvPr/>
        </p:nvGrpSpPr>
        <p:grpSpPr>
          <a:xfrm>
            <a:off x="5909841" y="3126102"/>
            <a:ext cx="312955" cy="340168"/>
            <a:chOff x="2100300" y="3804850"/>
            <a:chExt cx="444475" cy="483125"/>
          </a:xfrm>
        </p:grpSpPr>
        <p:sp>
          <p:nvSpPr>
            <p:cNvPr id="10040" name="Google Shape;10040;p80"/>
            <p:cNvSpPr/>
            <p:nvPr/>
          </p:nvSpPr>
          <p:spPr>
            <a:xfrm>
              <a:off x="2100300" y="3804850"/>
              <a:ext cx="444475" cy="483125"/>
            </a:xfrm>
            <a:custGeom>
              <a:rect b="b" l="l" r="r" t="t"/>
              <a:pathLst>
                <a:path extrusionOk="0" h="19325" w="17779">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041" name="Google Shape;10041;p80"/>
            <p:cNvSpPr/>
            <p:nvPr/>
          </p:nvSpPr>
          <p:spPr>
            <a:xfrm>
              <a:off x="2280775" y="4003900"/>
              <a:ext cx="88275" cy="85025"/>
            </a:xfrm>
            <a:custGeom>
              <a:rect b="b" l="l" r="r" t="t"/>
              <a:pathLst>
                <a:path extrusionOk="0" h="3401" w="3531">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042" name="Google Shape;10042;p80"/>
          <p:cNvGrpSpPr/>
          <p:nvPr/>
        </p:nvGrpSpPr>
        <p:grpSpPr>
          <a:xfrm>
            <a:off x="6333463" y="3126102"/>
            <a:ext cx="294261" cy="340168"/>
            <a:chOff x="2708700" y="3804850"/>
            <a:chExt cx="417925" cy="483125"/>
          </a:xfrm>
        </p:grpSpPr>
        <p:sp>
          <p:nvSpPr>
            <p:cNvPr id="10043" name="Google Shape;10043;p80"/>
            <p:cNvSpPr/>
            <p:nvPr/>
          </p:nvSpPr>
          <p:spPr>
            <a:xfrm>
              <a:off x="2708700" y="3804850"/>
              <a:ext cx="417925" cy="483125"/>
            </a:xfrm>
            <a:custGeom>
              <a:rect b="b" l="l" r="r" t="t"/>
              <a:pathLst>
                <a:path extrusionOk="0" h="19325" w="16717">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044" name="Google Shape;10044;p80"/>
            <p:cNvSpPr/>
            <p:nvPr/>
          </p:nvSpPr>
          <p:spPr>
            <a:xfrm>
              <a:off x="2875975" y="4055200"/>
              <a:ext cx="33100" cy="28350"/>
            </a:xfrm>
            <a:custGeom>
              <a:rect b="b" l="l" r="r" t="t"/>
              <a:pathLst>
                <a:path extrusionOk="0" h="1134" w="1324">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045" name="Google Shape;10045;p80"/>
            <p:cNvSpPr/>
            <p:nvPr/>
          </p:nvSpPr>
          <p:spPr>
            <a:xfrm>
              <a:off x="2931025" y="4055200"/>
              <a:ext cx="33075" cy="28350"/>
            </a:xfrm>
            <a:custGeom>
              <a:rect b="b" l="l" r="r" t="t"/>
              <a:pathLst>
                <a:path extrusionOk="0" h="1134" w="1323">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046" name="Google Shape;10046;p80"/>
            <p:cNvSpPr/>
            <p:nvPr/>
          </p:nvSpPr>
          <p:spPr>
            <a:xfrm>
              <a:off x="2903525" y="4008200"/>
              <a:ext cx="28350" cy="28325"/>
            </a:xfrm>
            <a:custGeom>
              <a:rect b="b" l="l" r="r" t="t"/>
              <a:pathLst>
                <a:path extrusionOk="0" h="1133" w="1134">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047" name="Google Shape;10047;p80"/>
          <p:cNvSpPr/>
          <p:nvPr/>
        </p:nvSpPr>
        <p:spPr>
          <a:xfrm>
            <a:off x="6728094" y="3166169"/>
            <a:ext cx="340168" cy="259074"/>
          </a:xfrm>
          <a:custGeom>
            <a:rect b="b" l="l" r="r" t="t"/>
            <a:pathLst>
              <a:path extrusionOk="0" h="14718" w="19325">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048" name="Google Shape;10048;p80"/>
          <p:cNvSpPr/>
          <p:nvPr/>
        </p:nvSpPr>
        <p:spPr>
          <a:xfrm>
            <a:off x="7154806" y="3125620"/>
            <a:ext cx="313870" cy="340186"/>
          </a:xfrm>
          <a:custGeom>
            <a:rect b="b" l="l" r="r" t="t"/>
            <a:pathLst>
              <a:path extrusionOk="0" h="19326" w="17831">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049" name="Google Shape;10049;p80"/>
          <p:cNvGrpSpPr/>
          <p:nvPr/>
        </p:nvGrpSpPr>
        <p:grpSpPr>
          <a:xfrm>
            <a:off x="7570338" y="3127378"/>
            <a:ext cx="331033" cy="337616"/>
            <a:chOff x="4467450" y="3808475"/>
            <a:chExt cx="470150" cy="479500"/>
          </a:xfrm>
        </p:grpSpPr>
        <p:sp>
          <p:nvSpPr>
            <p:cNvPr id="10050" name="Google Shape;10050;p80"/>
            <p:cNvSpPr/>
            <p:nvPr/>
          </p:nvSpPr>
          <p:spPr>
            <a:xfrm>
              <a:off x="4729325" y="3808475"/>
              <a:ext cx="56625" cy="138200"/>
            </a:xfrm>
            <a:custGeom>
              <a:rect b="b" l="l" r="r" t="t"/>
              <a:pathLst>
                <a:path extrusionOk="0" h="5528" w="2265">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051" name="Google Shape;10051;p80"/>
            <p:cNvSpPr/>
            <p:nvPr/>
          </p:nvSpPr>
          <p:spPr>
            <a:xfrm>
              <a:off x="4644400" y="3808475"/>
              <a:ext cx="56650" cy="138200"/>
            </a:xfrm>
            <a:custGeom>
              <a:rect b="b" l="l" r="r" t="t"/>
              <a:pathLst>
                <a:path extrusionOk="0" h="5528" w="2266">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052" name="Google Shape;10052;p80"/>
            <p:cNvSpPr/>
            <p:nvPr/>
          </p:nvSpPr>
          <p:spPr>
            <a:xfrm>
              <a:off x="4559475" y="3808475"/>
              <a:ext cx="56650" cy="138200"/>
            </a:xfrm>
            <a:custGeom>
              <a:rect b="b" l="l" r="r" t="t"/>
              <a:pathLst>
                <a:path extrusionOk="0" h="5528" w="2266">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053" name="Google Shape;10053;p80"/>
            <p:cNvSpPr/>
            <p:nvPr/>
          </p:nvSpPr>
          <p:spPr>
            <a:xfrm>
              <a:off x="4467450" y="3975675"/>
              <a:ext cx="470150" cy="312300"/>
            </a:xfrm>
            <a:custGeom>
              <a:rect b="b" l="l" r="r" t="t"/>
              <a:pathLst>
                <a:path extrusionOk="0" h="12492" w="18806">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054" name="Google Shape;10054;p80"/>
          <p:cNvGrpSpPr/>
          <p:nvPr/>
        </p:nvGrpSpPr>
        <p:grpSpPr>
          <a:xfrm>
            <a:off x="7990685" y="3126102"/>
            <a:ext cx="340186" cy="340168"/>
            <a:chOff x="5053900" y="3804850"/>
            <a:chExt cx="483150" cy="483125"/>
          </a:xfrm>
        </p:grpSpPr>
        <p:sp>
          <p:nvSpPr>
            <p:cNvPr id="10055" name="Google Shape;10055;p80"/>
            <p:cNvSpPr/>
            <p:nvPr/>
          </p:nvSpPr>
          <p:spPr>
            <a:xfrm>
              <a:off x="5053900" y="3804850"/>
              <a:ext cx="483150" cy="483125"/>
            </a:xfrm>
            <a:custGeom>
              <a:rect b="b" l="l" r="r" t="t"/>
              <a:pathLst>
                <a:path extrusionOk="0" h="19325" w="19326">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056" name="Google Shape;10056;p80"/>
            <p:cNvSpPr/>
            <p:nvPr/>
          </p:nvSpPr>
          <p:spPr>
            <a:xfrm>
              <a:off x="5168125" y="3947300"/>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057" name="Google Shape;10057;p80"/>
            <p:cNvSpPr/>
            <p:nvPr/>
          </p:nvSpPr>
          <p:spPr>
            <a:xfrm>
              <a:off x="5334575" y="3947350"/>
              <a:ext cx="88325" cy="84950"/>
            </a:xfrm>
            <a:custGeom>
              <a:rect b="b" l="l" r="r" t="t"/>
              <a:pathLst>
                <a:path extrusionOk="0" h="3398" w="3533">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058" name="Google Shape;10058;p80"/>
            <p:cNvSpPr/>
            <p:nvPr/>
          </p:nvSpPr>
          <p:spPr>
            <a:xfrm>
              <a:off x="5170150" y="4060600"/>
              <a:ext cx="250650" cy="113225"/>
            </a:xfrm>
            <a:custGeom>
              <a:rect b="b" l="l" r="r" t="t"/>
              <a:pathLst>
                <a:path extrusionOk="0" h="4529" w="10026">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059" name="Google Shape;10059;p80"/>
          <p:cNvGrpSpPr/>
          <p:nvPr/>
        </p:nvGrpSpPr>
        <p:grpSpPr>
          <a:xfrm>
            <a:off x="7306081" y="3956021"/>
            <a:ext cx="340168" cy="340168"/>
            <a:chOff x="5648375" y="3804850"/>
            <a:chExt cx="483125" cy="483125"/>
          </a:xfrm>
        </p:grpSpPr>
        <p:sp>
          <p:nvSpPr>
            <p:cNvPr id="10060" name="Google Shape;10060;p80"/>
            <p:cNvSpPr/>
            <p:nvPr/>
          </p:nvSpPr>
          <p:spPr>
            <a:xfrm>
              <a:off x="5648375" y="3804850"/>
              <a:ext cx="483125" cy="483125"/>
            </a:xfrm>
            <a:custGeom>
              <a:rect b="b" l="l" r="r" t="t"/>
              <a:pathLst>
                <a:path extrusionOk="0" h="19325" w="19325">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061" name="Google Shape;10061;p80"/>
            <p:cNvSpPr/>
            <p:nvPr/>
          </p:nvSpPr>
          <p:spPr>
            <a:xfrm>
              <a:off x="5762575" y="3947300"/>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062" name="Google Shape;10062;p80"/>
            <p:cNvSpPr/>
            <p:nvPr/>
          </p:nvSpPr>
          <p:spPr>
            <a:xfrm>
              <a:off x="5932425" y="3947300"/>
              <a:ext cx="88250" cy="85000"/>
            </a:xfrm>
            <a:custGeom>
              <a:rect b="b" l="l" r="r" t="t"/>
              <a:pathLst>
                <a:path extrusionOk="0" h="3400" w="353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063" name="Google Shape;10063;p80"/>
            <p:cNvSpPr/>
            <p:nvPr/>
          </p:nvSpPr>
          <p:spPr>
            <a:xfrm>
              <a:off x="5762575" y="4060600"/>
              <a:ext cx="254800" cy="141550"/>
            </a:xfrm>
            <a:custGeom>
              <a:rect b="b" l="l" r="r" t="t"/>
              <a:pathLst>
                <a:path extrusionOk="0" h="5662" w="10192">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064" name="Google Shape;10064;p80"/>
          <p:cNvGrpSpPr/>
          <p:nvPr/>
        </p:nvGrpSpPr>
        <p:grpSpPr>
          <a:xfrm>
            <a:off x="5596036" y="3968278"/>
            <a:ext cx="280923" cy="315449"/>
            <a:chOff x="6276025" y="3812400"/>
            <a:chExt cx="416800" cy="468025"/>
          </a:xfrm>
        </p:grpSpPr>
        <p:sp>
          <p:nvSpPr>
            <p:cNvPr id="10065" name="Google Shape;10065;p80"/>
            <p:cNvSpPr/>
            <p:nvPr/>
          </p:nvSpPr>
          <p:spPr>
            <a:xfrm>
              <a:off x="6276025" y="3812400"/>
              <a:ext cx="416800" cy="468025"/>
            </a:xfrm>
            <a:custGeom>
              <a:rect b="b" l="l" r="r" t="t"/>
              <a:pathLst>
                <a:path extrusionOk="0" h="18721" w="16672">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066" name="Google Shape;10066;p80"/>
            <p:cNvSpPr/>
            <p:nvPr/>
          </p:nvSpPr>
          <p:spPr>
            <a:xfrm>
              <a:off x="6436375" y="4078825"/>
              <a:ext cx="96025" cy="80400"/>
            </a:xfrm>
            <a:custGeom>
              <a:rect b="b" l="l" r="r" t="t"/>
              <a:pathLst>
                <a:path extrusionOk="0" h="3216" w="3841">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067" name="Google Shape;10067;p80"/>
            <p:cNvSpPr/>
            <p:nvPr/>
          </p:nvSpPr>
          <p:spPr>
            <a:xfrm>
              <a:off x="6327450" y="3974775"/>
              <a:ext cx="125550" cy="118300"/>
            </a:xfrm>
            <a:custGeom>
              <a:rect b="b" l="l" r="r" t="t"/>
              <a:pathLst>
                <a:path extrusionOk="0" h="4732" w="5022">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068" name="Google Shape;10068;p80"/>
            <p:cNvSpPr/>
            <p:nvPr/>
          </p:nvSpPr>
          <p:spPr>
            <a:xfrm>
              <a:off x="6515325" y="3974300"/>
              <a:ext cx="126000" cy="118775"/>
            </a:xfrm>
            <a:custGeom>
              <a:rect b="b" l="l" r="r" t="t"/>
              <a:pathLst>
                <a:path extrusionOk="0" h="4751" w="5040">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069" name="Google Shape;10069;p80"/>
          <p:cNvGrpSpPr/>
          <p:nvPr/>
        </p:nvGrpSpPr>
        <p:grpSpPr>
          <a:xfrm>
            <a:off x="5055293" y="3545089"/>
            <a:ext cx="342615" cy="340186"/>
            <a:chOff x="890400" y="4399350"/>
            <a:chExt cx="486600" cy="483150"/>
          </a:xfrm>
        </p:grpSpPr>
        <p:sp>
          <p:nvSpPr>
            <p:cNvPr id="10070" name="Google Shape;10070;p80"/>
            <p:cNvSpPr/>
            <p:nvPr/>
          </p:nvSpPr>
          <p:spPr>
            <a:xfrm>
              <a:off x="1125300" y="4503075"/>
              <a:ext cx="153800" cy="141650"/>
            </a:xfrm>
            <a:custGeom>
              <a:rect b="b" l="l" r="r" t="t"/>
              <a:pathLst>
                <a:path extrusionOk="0" h="5666" w="6152">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071" name="Google Shape;10071;p80"/>
            <p:cNvSpPr/>
            <p:nvPr/>
          </p:nvSpPr>
          <p:spPr>
            <a:xfrm>
              <a:off x="890400" y="4399350"/>
              <a:ext cx="486600" cy="483150"/>
            </a:xfrm>
            <a:custGeom>
              <a:rect b="b" l="l" r="r" t="t"/>
              <a:pathLst>
                <a:path extrusionOk="0" h="19326" w="19464">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072" name="Google Shape;10072;p80"/>
            <p:cNvSpPr/>
            <p:nvPr/>
          </p:nvSpPr>
          <p:spPr>
            <a:xfrm>
              <a:off x="1106975" y="4639875"/>
              <a:ext cx="28325" cy="28325"/>
            </a:xfrm>
            <a:custGeom>
              <a:rect b="b" l="l" r="r" t="t"/>
              <a:pathLst>
                <a:path extrusionOk="0" h="1133" w="1133">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073" name="Google Shape;10073;p80"/>
          <p:cNvGrpSpPr/>
          <p:nvPr/>
        </p:nvGrpSpPr>
        <p:grpSpPr>
          <a:xfrm>
            <a:off x="5489588" y="3560368"/>
            <a:ext cx="340168" cy="309628"/>
            <a:chOff x="1487200" y="4421025"/>
            <a:chExt cx="483125" cy="439750"/>
          </a:xfrm>
        </p:grpSpPr>
        <p:sp>
          <p:nvSpPr>
            <p:cNvPr id="10074" name="Google Shape;10074;p80"/>
            <p:cNvSpPr/>
            <p:nvPr/>
          </p:nvSpPr>
          <p:spPr>
            <a:xfrm>
              <a:off x="1487200" y="4421025"/>
              <a:ext cx="483125" cy="439750"/>
            </a:xfrm>
            <a:custGeom>
              <a:rect b="b" l="l" r="r" t="t"/>
              <a:pathLst>
                <a:path extrusionOk="0" h="17590" w="19325">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075" name="Google Shape;10075;p80"/>
            <p:cNvSpPr/>
            <p:nvPr/>
          </p:nvSpPr>
          <p:spPr>
            <a:xfrm>
              <a:off x="1544950" y="4622200"/>
              <a:ext cx="103950" cy="100025"/>
            </a:xfrm>
            <a:custGeom>
              <a:rect b="b" l="l" r="r" t="t"/>
              <a:pathLst>
                <a:path extrusionOk="0" h="4001" w="4158">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076" name="Google Shape;10076;p80"/>
            <p:cNvSpPr/>
            <p:nvPr/>
          </p:nvSpPr>
          <p:spPr>
            <a:xfrm>
              <a:off x="1804675" y="4622200"/>
              <a:ext cx="103975" cy="100025"/>
            </a:xfrm>
            <a:custGeom>
              <a:rect b="b" l="l" r="r" t="t"/>
              <a:pathLst>
                <a:path extrusionOk="0" h="4001" w="4159">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077" name="Google Shape;10077;p80"/>
            <p:cNvSpPr/>
            <p:nvPr/>
          </p:nvSpPr>
          <p:spPr>
            <a:xfrm>
              <a:off x="1667450" y="4661825"/>
              <a:ext cx="119825" cy="28350"/>
            </a:xfrm>
            <a:custGeom>
              <a:rect b="b" l="l" r="r" t="t"/>
              <a:pathLst>
                <a:path extrusionOk="0" h="1134" w="4793">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078" name="Google Shape;10078;p80"/>
          <p:cNvGrpSpPr/>
          <p:nvPr/>
        </p:nvGrpSpPr>
        <p:grpSpPr>
          <a:xfrm>
            <a:off x="5893867" y="3545107"/>
            <a:ext cx="344903" cy="340151"/>
            <a:chOff x="2079300" y="4399325"/>
            <a:chExt cx="489850" cy="483100"/>
          </a:xfrm>
        </p:grpSpPr>
        <p:sp>
          <p:nvSpPr>
            <p:cNvPr id="10079" name="Google Shape;10079;p80"/>
            <p:cNvSpPr/>
            <p:nvPr/>
          </p:nvSpPr>
          <p:spPr>
            <a:xfrm>
              <a:off x="2079300" y="4399325"/>
              <a:ext cx="489850" cy="483100"/>
            </a:xfrm>
            <a:custGeom>
              <a:rect b="b" l="l" r="r" t="t"/>
              <a:pathLst>
                <a:path extrusionOk="0" h="19324" w="19594">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080" name="Google Shape;10080;p80"/>
            <p:cNvSpPr/>
            <p:nvPr/>
          </p:nvSpPr>
          <p:spPr>
            <a:xfrm>
              <a:off x="2348725" y="4522375"/>
              <a:ext cx="94375" cy="88150"/>
            </a:xfrm>
            <a:custGeom>
              <a:rect b="b" l="l" r="r" t="t"/>
              <a:pathLst>
                <a:path extrusionOk="0" h="3526" w="3775">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081" name="Google Shape;10081;p80"/>
          <p:cNvSpPr/>
          <p:nvPr/>
        </p:nvSpPr>
        <p:spPr>
          <a:xfrm>
            <a:off x="6330757" y="3544569"/>
            <a:ext cx="299049" cy="340133"/>
          </a:xfrm>
          <a:custGeom>
            <a:rect b="b" l="l" r="r" t="t"/>
            <a:pathLst>
              <a:path extrusionOk="0" h="19323" w="16989">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082" name="Google Shape;10082;p80"/>
          <p:cNvGrpSpPr/>
          <p:nvPr/>
        </p:nvGrpSpPr>
        <p:grpSpPr>
          <a:xfrm>
            <a:off x="6760439" y="3545107"/>
            <a:ext cx="276236" cy="340151"/>
            <a:chOff x="3316000" y="4399325"/>
            <a:chExt cx="392325" cy="483100"/>
          </a:xfrm>
        </p:grpSpPr>
        <p:sp>
          <p:nvSpPr>
            <p:cNvPr id="10083" name="Google Shape;10083;p80"/>
            <p:cNvSpPr/>
            <p:nvPr/>
          </p:nvSpPr>
          <p:spPr>
            <a:xfrm>
              <a:off x="3316000" y="4399325"/>
              <a:ext cx="392325" cy="483100"/>
            </a:xfrm>
            <a:custGeom>
              <a:rect b="b" l="l" r="r" t="t"/>
              <a:pathLst>
                <a:path extrusionOk="0" h="19324" w="15693">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084" name="Google Shape;10084;p80"/>
            <p:cNvSpPr/>
            <p:nvPr/>
          </p:nvSpPr>
          <p:spPr>
            <a:xfrm>
              <a:off x="3582300" y="4797475"/>
              <a:ext cx="56650" cy="28350"/>
            </a:xfrm>
            <a:custGeom>
              <a:rect b="b" l="l" r="r" t="t"/>
              <a:pathLst>
                <a:path extrusionOk="0" h="1134" w="2266">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085" name="Google Shape;10085;p80"/>
          <p:cNvGrpSpPr/>
          <p:nvPr/>
        </p:nvGrpSpPr>
        <p:grpSpPr>
          <a:xfrm>
            <a:off x="7185179" y="3545089"/>
            <a:ext cx="254022" cy="340186"/>
            <a:chOff x="3926225" y="4399275"/>
            <a:chExt cx="360775" cy="483150"/>
          </a:xfrm>
        </p:grpSpPr>
        <p:sp>
          <p:nvSpPr>
            <p:cNvPr id="10086" name="Google Shape;10086;p80"/>
            <p:cNvSpPr/>
            <p:nvPr/>
          </p:nvSpPr>
          <p:spPr>
            <a:xfrm>
              <a:off x="4163400" y="4797475"/>
              <a:ext cx="56650" cy="28350"/>
            </a:xfrm>
            <a:custGeom>
              <a:rect b="b" l="l" r="r" t="t"/>
              <a:pathLst>
                <a:path extrusionOk="0" h="1134" w="2266">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087" name="Google Shape;10087;p80"/>
            <p:cNvSpPr/>
            <p:nvPr/>
          </p:nvSpPr>
          <p:spPr>
            <a:xfrm>
              <a:off x="3926225" y="4399275"/>
              <a:ext cx="360775" cy="483150"/>
            </a:xfrm>
            <a:custGeom>
              <a:rect b="b" l="l" r="r" t="t"/>
              <a:pathLst>
                <a:path extrusionOk="0" h="19326" w="14431">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088" name="Google Shape;10088;p80"/>
          <p:cNvSpPr/>
          <p:nvPr/>
        </p:nvSpPr>
        <p:spPr>
          <a:xfrm>
            <a:off x="7645633" y="3544578"/>
            <a:ext cx="179387" cy="340116"/>
          </a:xfrm>
          <a:custGeom>
            <a:rect b="b" l="l" r="r" t="t"/>
            <a:pathLst>
              <a:path extrusionOk="0" h="19322" w="10191">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089" name="Google Shape;10089;p80"/>
          <p:cNvGrpSpPr/>
          <p:nvPr/>
        </p:nvGrpSpPr>
        <p:grpSpPr>
          <a:xfrm>
            <a:off x="7990738" y="3545151"/>
            <a:ext cx="340080" cy="340063"/>
            <a:chOff x="5053975" y="4399375"/>
            <a:chExt cx="483000" cy="482975"/>
          </a:xfrm>
        </p:grpSpPr>
        <p:sp>
          <p:nvSpPr>
            <p:cNvPr id="10090" name="Google Shape;10090;p80"/>
            <p:cNvSpPr/>
            <p:nvPr/>
          </p:nvSpPr>
          <p:spPr>
            <a:xfrm>
              <a:off x="5053975" y="4399375"/>
              <a:ext cx="483000" cy="482975"/>
            </a:xfrm>
            <a:custGeom>
              <a:rect b="b" l="l" r="r" t="t"/>
              <a:pathLst>
                <a:path extrusionOk="0" h="19319" w="19320">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091" name="Google Shape;10091;p80"/>
            <p:cNvSpPr/>
            <p:nvPr/>
          </p:nvSpPr>
          <p:spPr>
            <a:xfrm>
              <a:off x="5100725" y="4528375"/>
              <a:ext cx="309350" cy="296450"/>
            </a:xfrm>
            <a:custGeom>
              <a:rect b="b" l="l" r="r" t="t"/>
              <a:pathLst>
                <a:path extrusionOk="0" h="11858" w="12374">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092" name="Google Shape;10092;p80"/>
            <p:cNvSpPr/>
            <p:nvPr/>
          </p:nvSpPr>
          <p:spPr>
            <a:xfrm>
              <a:off x="5180875" y="4456850"/>
              <a:ext cx="316625" cy="296575"/>
            </a:xfrm>
            <a:custGeom>
              <a:rect b="b" l="l" r="r" t="t"/>
              <a:pathLst>
                <a:path extrusionOk="0" h="11863" w="12665">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093" name="Google Shape;10093;p80"/>
          <p:cNvGrpSpPr/>
          <p:nvPr/>
        </p:nvGrpSpPr>
        <p:grpSpPr>
          <a:xfrm>
            <a:off x="7750609" y="3956042"/>
            <a:ext cx="340168" cy="340168"/>
            <a:chOff x="5648375" y="4399300"/>
            <a:chExt cx="483125" cy="483125"/>
          </a:xfrm>
        </p:grpSpPr>
        <p:sp>
          <p:nvSpPr>
            <p:cNvPr id="10094" name="Google Shape;10094;p80"/>
            <p:cNvSpPr/>
            <p:nvPr/>
          </p:nvSpPr>
          <p:spPr>
            <a:xfrm>
              <a:off x="5648375" y="4399300"/>
              <a:ext cx="483125" cy="483125"/>
            </a:xfrm>
            <a:custGeom>
              <a:rect b="b" l="l" r="r" t="t"/>
              <a:pathLst>
                <a:path extrusionOk="0" h="19325" w="19325">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095" name="Google Shape;10095;p80"/>
            <p:cNvSpPr/>
            <p:nvPr/>
          </p:nvSpPr>
          <p:spPr>
            <a:xfrm>
              <a:off x="5734275" y="4598425"/>
              <a:ext cx="311400" cy="84950"/>
            </a:xfrm>
            <a:custGeom>
              <a:rect b="b" l="l" r="r" t="t"/>
              <a:pathLst>
                <a:path extrusionOk="0" h="3398" w="12456">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096" name="Google Shape;10096;p80"/>
          <p:cNvGrpSpPr/>
          <p:nvPr/>
        </p:nvGrpSpPr>
        <p:grpSpPr>
          <a:xfrm>
            <a:off x="5981331" y="3974637"/>
            <a:ext cx="330007" cy="302744"/>
            <a:chOff x="6239575" y="4416275"/>
            <a:chExt cx="489625" cy="449175"/>
          </a:xfrm>
        </p:grpSpPr>
        <p:sp>
          <p:nvSpPr>
            <p:cNvPr id="10097" name="Google Shape;10097;p80"/>
            <p:cNvSpPr/>
            <p:nvPr/>
          </p:nvSpPr>
          <p:spPr>
            <a:xfrm>
              <a:off x="6239575" y="4416275"/>
              <a:ext cx="489625" cy="449175"/>
            </a:xfrm>
            <a:custGeom>
              <a:rect b="b" l="l" r="r" t="t"/>
              <a:pathLst>
                <a:path extrusionOk="0" h="17967" w="19585">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098" name="Google Shape;10098;p80"/>
            <p:cNvSpPr/>
            <p:nvPr/>
          </p:nvSpPr>
          <p:spPr>
            <a:xfrm>
              <a:off x="6438550" y="4723875"/>
              <a:ext cx="88350" cy="84950"/>
            </a:xfrm>
            <a:custGeom>
              <a:rect b="b" l="l" r="r" t="t"/>
              <a:pathLst>
                <a:path extrusionOk="0" h="3398" w="3534">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099" name="Google Shape;10099;p80"/>
            <p:cNvSpPr/>
            <p:nvPr/>
          </p:nvSpPr>
          <p:spPr>
            <a:xfrm>
              <a:off x="6441950" y="4497425"/>
              <a:ext cx="84950" cy="198250"/>
            </a:xfrm>
            <a:custGeom>
              <a:rect b="b" l="l" r="r" t="t"/>
              <a:pathLst>
                <a:path extrusionOk="0" h="7930" w="3398">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100" name="Google Shape;10100;p80"/>
          <p:cNvGrpSpPr/>
          <p:nvPr/>
        </p:nvGrpSpPr>
        <p:grpSpPr>
          <a:xfrm>
            <a:off x="3084610" y="3971815"/>
            <a:ext cx="308234" cy="308234"/>
            <a:chOff x="892750" y="4993750"/>
            <a:chExt cx="483125" cy="483125"/>
          </a:xfrm>
        </p:grpSpPr>
        <p:sp>
          <p:nvSpPr>
            <p:cNvPr id="10101" name="Google Shape;10101;p80"/>
            <p:cNvSpPr/>
            <p:nvPr/>
          </p:nvSpPr>
          <p:spPr>
            <a:xfrm>
              <a:off x="89275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102" name="Google Shape;10102;p80"/>
            <p:cNvSpPr/>
            <p:nvPr/>
          </p:nvSpPr>
          <p:spPr>
            <a:xfrm>
              <a:off x="1021000" y="5052250"/>
              <a:ext cx="230775" cy="253450"/>
            </a:xfrm>
            <a:custGeom>
              <a:rect b="b" l="l" r="r" t="t"/>
              <a:pathLst>
                <a:path extrusionOk="0" h="10138" w="9231">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103" name="Google Shape;10103;p80"/>
            <p:cNvSpPr/>
            <p:nvPr/>
          </p:nvSpPr>
          <p:spPr>
            <a:xfrm>
              <a:off x="1088475" y="5334425"/>
              <a:ext cx="88350" cy="84925"/>
            </a:xfrm>
            <a:custGeom>
              <a:rect b="b" l="l" r="r" t="t"/>
              <a:pathLst>
                <a:path extrusionOk="0" h="3397" w="3534">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104" name="Google Shape;10104;p80"/>
          <p:cNvGrpSpPr/>
          <p:nvPr/>
        </p:nvGrpSpPr>
        <p:grpSpPr>
          <a:xfrm>
            <a:off x="3497219" y="3971815"/>
            <a:ext cx="308234" cy="308234"/>
            <a:chOff x="1487200" y="4993750"/>
            <a:chExt cx="483125" cy="483125"/>
          </a:xfrm>
        </p:grpSpPr>
        <p:sp>
          <p:nvSpPr>
            <p:cNvPr id="10105" name="Google Shape;10105;p80"/>
            <p:cNvSpPr/>
            <p:nvPr/>
          </p:nvSpPr>
          <p:spPr>
            <a:xfrm>
              <a:off x="148720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106" name="Google Shape;10106;p80"/>
            <p:cNvSpPr/>
            <p:nvPr/>
          </p:nvSpPr>
          <p:spPr>
            <a:xfrm>
              <a:off x="1602600" y="5143950"/>
              <a:ext cx="250350" cy="182725"/>
            </a:xfrm>
            <a:custGeom>
              <a:rect b="b" l="l" r="r" t="t"/>
              <a:pathLst>
                <a:path extrusionOk="0" h="7309" w="10014">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107" name="Google Shape;10107;p80"/>
          <p:cNvGrpSpPr/>
          <p:nvPr/>
        </p:nvGrpSpPr>
        <p:grpSpPr>
          <a:xfrm>
            <a:off x="3909829" y="3971815"/>
            <a:ext cx="308234" cy="308234"/>
            <a:chOff x="2081650" y="4993750"/>
            <a:chExt cx="483125" cy="483125"/>
          </a:xfrm>
        </p:grpSpPr>
        <p:sp>
          <p:nvSpPr>
            <p:cNvPr id="10108" name="Google Shape;10108;p80"/>
            <p:cNvSpPr/>
            <p:nvPr/>
          </p:nvSpPr>
          <p:spPr>
            <a:xfrm>
              <a:off x="2081650" y="4993750"/>
              <a:ext cx="483125" cy="483125"/>
            </a:xfrm>
            <a:custGeom>
              <a:rect b="b" l="l" r="r" t="t"/>
              <a:pathLst>
                <a:path extrusionOk="0" h="19325" w="19325">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109" name="Google Shape;10109;p80"/>
            <p:cNvSpPr/>
            <p:nvPr/>
          </p:nvSpPr>
          <p:spPr>
            <a:xfrm>
              <a:off x="2209375" y="5125625"/>
              <a:ext cx="227600" cy="219350"/>
            </a:xfrm>
            <a:custGeom>
              <a:rect b="b" l="l" r="r" t="t"/>
              <a:pathLst>
                <a:path extrusionOk="0" h="8774" w="9104">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110" name="Google Shape;10110;p80"/>
          <p:cNvGrpSpPr/>
          <p:nvPr/>
        </p:nvGrpSpPr>
        <p:grpSpPr>
          <a:xfrm>
            <a:off x="1491328" y="3979188"/>
            <a:ext cx="293982" cy="293982"/>
            <a:chOff x="2676100" y="4993750"/>
            <a:chExt cx="483125" cy="483125"/>
          </a:xfrm>
        </p:grpSpPr>
        <p:sp>
          <p:nvSpPr>
            <p:cNvPr id="10111" name="Google Shape;10111;p80"/>
            <p:cNvSpPr/>
            <p:nvPr/>
          </p:nvSpPr>
          <p:spPr>
            <a:xfrm>
              <a:off x="2676100" y="4993750"/>
              <a:ext cx="483125" cy="483125"/>
            </a:xfrm>
            <a:custGeom>
              <a:rect b="b" l="l" r="r" t="t"/>
              <a:pathLst>
                <a:path extrusionOk="0" h="19325" w="19325">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112" name="Google Shape;10112;p80"/>
            <p:cNvSpPr/>
            <p:nvPr/>
          </p:nvSpPr>
          <p:spPr>
            <a:xfrm>
              <a:off x="2776125" y="5051350"/>
              <a:ext cx="141550" cy="367950"/>
            </a:xfrm>
            <a:custGeom>
              <a:rect b="b" l="l" r="r" t="t"/>
              <a:pathLst>
                <a:path extrusionOk="0" h="14718" w="5662">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113" name="Google Shape;10113;p80"/>
            <p:cNvSpPr/>
            <p:nvPr/>
          </p:nvSpPr>
          <p:spPr>
            <a:xfrm>
              <a:off x="2945950" y="5051350"/>
              <a:ext cx="113275" cy="367950"/>
            </a:xfrm>
            <a:custGeom>
              <a:rect b="b" l="l" r="r" t="t"/>
              <a:pathLst>
                <a:path extrusionOk="0" h="14718" w="4531">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114" name="Google Shape;10114;p80"/>
          <p:cNvGrpSpPr/>
          <p:nvPr/>
        </p:nvGrpSpPr>
        <p:grpSpPr>
          <a:xfrm>
            <a:off x="4322435" y="3971815"/>
            <a:ext cx="308234" cy="308234"/>
            <a:chOff x="3270550" y="4993750"/>
            <a:chExt cx="483125" cy="483125"/>
          </a:xfrm>
        </p:grpSpPr>
        <p:sp>
          <p:nvSpPr>
            <p:cNvPr id="10115" name="Google Shape;10115;p80"/>
            <p:cNvSpPr/>
            <p:nvPr/>
          </p:nvSpPr>
          <p:spPr>
            <a:xfrm>
              <a:off x="3270550" y="4993750"/>
              <a:ext cx="483125" cy="483125"/>
            </a:xfrm>
            <a:custGeom>
              <a:rect b="b" l="l" r="r" t="t"/>
              <a:pathLst>
                <a:path extrusionOk="0" h="19325" w="19325">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116" name="Google Shape;10116;p80"/>
            <p:cNvSpPr/>
            <p:nvPr/>
          </p:nvSpPr>
          <p:spPr>
            <a:xfrm>
              <a:off x="3469675" y="5079600"/>
              <a:ext cx="88275" cy="85000"/>
            </a:xfrm>
            <a:custGeom>
              <a:rect b="b" l="l" r="r" t="t"/>
              <a:pathLst>
                <a:path extrusionOk="0" h="3400" w="3531">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117" name="Google Shape;10117;p80"/>
            <p:cNvSpPr/>
            <p:nvPr/>
          </p:nvSpPr>
          <p:spPr>
            <a:xfrm>
              <a:off x="3441375" y="5192875"/>
              <a:ext cx="141475" cy="198175"/>
            </a:xfrm>
            <a:custGeom>
              <a:rect b="b" l="l" r="r" t="t"/>
              <a:pathLst>
                <a:path extrusionOk="0" h="7927" w="5659">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118" name="Google Shape;10118;p80"/>
          <p:cNvSpPr/>
          <p:nvPr/>
        </p:nvSpPr>
        <p:spPr>
          <a:xfrm>
            <a:off x="1889555" y="3978931"/>
            <a:ext cx="293997" cy="294073"/>
          </a:xfrm>
          <a:custGeom>
            <a:rect b="b" l="l" r="r" t="t"/>
            <a:pathLst>
              <a:path extrusionOk="0" h="19331" w="19326">
                <a:moveTo>
                  <a:pt x="9470" y="1131"/>
                </a:moveTo>
                <a:cubicBezTo>
                  <a:pt x="9519" y="1131"/>
                  <a:pt x="9569" y="1143"/>
                  <a:pt x="9615" y="1165"/>
                </a:cubicBezTo>
                <a:lnTo>
                  <a:pt x="17504" y="5208"/>
                </a:lnTo>
                <a:lnTo>
                  <a:pt x="14283" y="6820"/>
                </a:lnTo>
                <a:lnTo>
                  <a:pt x="6360" y="2756"/>
                </a:lnTo>
                <a:lnTo>
                  <a:pt x="9325" y="1168"/>
                </a:lnTo>
                <a:cubicBezTo>
                  <a:pt x="9369" y="1143"/>
                  <a:pt x="9419" y="1131"/>
                  <a:pt x="9470" y="1131"/>
                </a:cubicBezTo>
                <a:close/>
                <a:moveTo>
                  <a:pt x="5149" y="3405"/>
                </a:moveTo>
                <a:lnTo>
                  <a:pt x="13027" y="7448"/>
                </a:lnTo>
                <a:lnTo>
                  <a:pt x="9467" y="9230"/>
                </a:lnTo>
                <a:lnTo>
                  <a:pt x="1779" y="5208"/>
                </a:lnTo>
                <a:lnTo>
                  <a:pt x="5149" y="3405"/>
                </a:lnTo>
                <a:close/>
                <a:moveTo>
                  <a:pt x="1133" y="6150"/>
                </a:moveTo>
                <a:lnTo>
                  <a:pt x="8896" y="10208"/>
                </a:lnTo>
                <a:lnTo>
                  <a:pt x="8896" y="17935"/>
                </a:lnTo>
                <a:lnTo>
                  <a:pt x="1299" y="13916"/>
                </a:lnTo>
                <a:cubicBezTo>
                  <a:pt x="1196" y="13862"/>
                  <a:pt x="1133" y="13753"/>
                  <a:pt x="1133" y="13638"/>
                </a:cubicBezTo>
                <a:lnTo>
                  <a:pt x="1133" y="6150"/>
                </a:lnTo>
                <a:close/>
                <a:moveTo>
                  <a:pt x="18190" y="6132"/>
                </a:moveTo>
                <a:lnTo>
                  <a:pt x="18190" y="13629"/>
                </a:lnTo>
                <a:cubicBezTo>
                  <a:pt x="18193" y="13744"/>
                  <a:pt x="18126" y="13853"/>
                  <a:pt x="18021" y="13907"/>
                </a:cubicBezTo>
                <a:lnTo>
                  <a:pt x="10028" y="17953"/>
                </a:lnTo>
                <a:lnTo>
                  <a:pt x="10028" y="10217"/>
                </a:lnTo>
                <a:lnTo>
                  <a:pt x="13730" y="8363"/>
                </a:lnTo>
                <a:lnTo>
                  <a:pt x="13730" y="10281"/>
                </a:lnTo>
                <a:cubicBezTo>
                  <a:pt x="13730" y="10592"/>
                  <a:pt x="13984" y="10845"/>
                  <a:pt x="14298" y="10845"/>
                </a:cubicBezTo>
                <a:cubicBezTo>
                  <a:pt x="14609" y="10845"/>
                  <a:pt x="14862" y="10592"/>
                  <a:pt x="14862" y="10281"/>
                </a:cubicBezTo>
                <a:lnTo>
                  <a:pt x="14862" y="7796"/>
                </a:lnTo>
                <a:lnTo>
                  <a:pt x="18190" y="6132"/>
                </a:lnTo>
                <a:close/>
                <a:moveTo>
                  <a:pt x="9473" y="0"/>
                </a:moveTo>
                <a:cubicBezTo>
                  <a:pt x="9238" y="0"/>
                  <a:pt x="9003" y="58"/>
                  <a:pt x="8790"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19" y="19279"/>
                  <a:pt x="10125" y="19176"/>
                </a:cubicBezTo>
                <a:lnTo>
                  <a:pt x="18534" y="14916"/>
                </a:lnTo>
                <a:cubicBezTo>
                  <a:pt x="19020" y="14671"/>
                  <a:pt x="19325" y="14173"/>
                  <a:pt x="19325" y="13629"/>
                </a:cubicBezTo>
                <a:lnTo>
                  <a:pt x="19325" y="5752"/>
                </a:lnTo>
                <a:cubicBezTo>
                  <a:pt x="19325" y="5208"/>
                  <a:pt x="19023" y="4713"/>
                  <a:pt x="18537" y="4465"/>
                </a:cubicBezTo>
                <a:lnTo>
                  <a:pt x="10131" y="160"/>
                </a:lnTo>
                <a:cubicBezTo>
                  <a:pt x="9924" y="53"/>
                  <a:pt x="9698" y="0"/>
                  <a:pt x="94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119" name="Google Shape;10119;p80"/>
          <p:cNvGrpSpPr/>
          <p:nvPr/>
        </p:nvGrpSpPr>
        <p:grpSpPr>
          <a:xfrm>
            <a:off x="2288093" y="3979142"/>
            <a:ext cx="293997" cy="294073"/>
            <a:chOff x="4459450" y="4993700"/>
            <a:chExt cx="483150" cy="483275"/>
          </a:xfrm>
        </p:grpSpPr>
        <p:sp>
          <p:nvSpPr>
            <p:cNvPr id="10120" name="Google Shape;10120;p80"/>
            <p:cNvSpPr/>
            <p:nvPr/>
          </p:nvSpPr>
          <p:spPr>
            <a:xfrm>
              <a:off x="4459450" y="4993700"/>
              <a:ext cx="483150" cy="483275"/>
            </a:xfrm>
            <a:custGeom>
              <a:rect b="b" l="l" r="r" t="t"/>
              <a:pathLst>
                <a:path extrusionOk="0" h="19331" w="19326">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121" name="Google Shape;10121;p80"/>
            <p:cNvSpPr/>
            <p:nvPr/>
          </p:nvSpPr>
          <p:spPr>
            <a:xfrm>
              <a:off x="4530800" y="5235675"/>
              <a:ext cx="99650" cy="118650"/>
            </a:xfrm>
            <a:custGeom>
              <a:rect b="b" l="l" r="r" t="t"/>
              <a:pathLst>
                <a:path extrusionOk="0" h="4746" w="3986">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122" name="Google Shape;10122;p80"/>
          <p:cNvGrpSpPr/>
          <p:nvPr/>
        </p:nvGrpSpPr>
        <p:grpSpPr>
          <a:xfrm>
            <a:off x="2686471" y="3979142"/>
            <a:ext cx="293997" cy="294073"/>
            <a:chOff x="5053900" y="4993700"/>
            <a:chExt cx="483150" cy="483275"/>
          </a:xfrm>
        </p:grpSpPr>
        <p:sp>
          <p:nvSpPr>
            <p:cNvPr id="10123" name="Google Shape;10123;p80"/>
            <p:cNvSpPr/>
            <p:nvPr/>
          </p:nvSpPr>
          <p:spPr>
            <a:xfrm>
              <a:off x="5053900" y="4993700"/>
              <a:ext cx="483150" cy="483275"/>
            </a:xfrm>
            <a:custGeom>
              <a:rect b="b" l="l" r="r" t="t"/>
              <a:pathLst>
                <a:path extrusionOk="0" h="19331" w="19326">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124" name="Google Shape;10124;p80"/>
            <p:cNvSpPr/>
            <p:nvPr/>
          </p:nvSpPr>
          <p:spPr>
            <a:xfrm>
              <a:off x="5123725" y="5264025"/>
              <a:ext cx="105200" cy="61775"/>
            </a:xfrm>
            <a:custGeom>
              <a:rect b="b" l="l" r="r" t="t"/>
              <a:pathLst>
                <a:path extrusionOk="0" h="2471" w="4208">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128" name="Shape 10128"/>
        <p:cNvGrpSpPr/>
        <p:nvPr/>
      </p:nvGrpSpPr>
      <p:grpSpPr>
        <a:xfrm>
          <a:off x="0" y="0"/>
          <a:ext cx="0" cy="0"/>
          <a:chOff x="0" y="0"/>
          <a:chExt cx="0" cy="0"/>
        </a:xfrm>
      </p:grpSpPr>
      <p:sp>
        <p:nvSpPr>
          <p:cNvPr id="10129" name="Google Shape;10129;p81"/>
          <p:cNvSpPr/>
          <p:nvPr/>
        </p:nvSpPr>
        <p:spPr>
          <a:xfrm>
            <a:off x="844100" y="1534006"/>
            <a:ext cx="323667" cy="373560"/>
          </a:xfrm>
          <a:custGeom>
            <a:rect b="b" l="l" r="r" t="t"/>
            <a:pathLst>
              <a:path extrusionOk="0" h="12691" w="10996">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81"/>
          <p:cNvSpPr/>
          <p:nvPr/>
        </p:nvSpPr>
        <p:spPr>
          <a:xfrm>
            <a:off x="844104" y="1998611"/>
            <a:ext cx="383008" cy="338738"/>
          </a:xfrm>
          <a:custGeom>
            <a:rect b="b" l="l" r="r" t="t"/>
            <a:pathLst>
              <a:path extrusionOk="0" h="11508" w="13012">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81"/>
          <p:cNvSpPr/>
          <p:nvPr/>
        </p:nvSpPr>
        <p:spPr>
          <a:xfrm>
            <a:off x="852434" y="2428395"/>
            <a:ext cx="366348" cy="373412"/>
          </a:xfrm>
          <a:custGeom>
            <a:rect b="b" l="l" r="r" t="t"/>
            <a:pathLst>
              <a:path extrusionOk="0" h="12686" w="12446">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32" name="Google Shape;10132;p81"/>
          <p:cNvGrpSpPr/>
          <p:nvPr/>
        </p:nvGrpSpPr>
        <p:grpSpPr>
          <a:xfrm>
            <a:off x="2987728" y="1561903"/>
            <a:ext cx="371882" cy="373766"/>
            <a:chOff x="-41270450" y="1973375"/>
            <a:chExt cx="315850" cy="317450"/>
          </a:xfrm>
        </p:grpSpPr>
        <p:sp>
          <p:nvSpPr>
            <p:cNvPr id="10133" name="Google Shape;10133;p81"/>
            <p:cNvSpPr/>
            <p:nvPr/>
          </p:nvSpPr>
          <p:spPr>
            <a:xfrm>
              <a:off x="-41270450" y="1973375"/>
              <a:ext cx="315850" cy="317450"/>
            </a:xfrm>
            <a:custGeom>
              <a:rect b="b" l="l" r="r" t="t"/>
              <a:pathLst>
                <a:path extrusionOk="0" h="12698" w="12634">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81"/>
            <p:cNvSpPr/>
            <p:nvPr/>
          </p:nvSpPr>
          <p:spPr>
            <a:xfrm>
              <a:off x="-41230300" y="2015125"/>
              <a:ext cx="235525" cy="192200"/>
            </a:xfrm>
            <a:custGeom>
              <a:rect b="b" l="l" r="r" t="t"/>
              <a:pathLst>
                <a:path extrusionOk="0" h="7688" w="9421">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81"/>
            <p:cNvSpPr/>
            <p:nvPr/>
          </p:nvSpPr>
          <p:spPr>
            <a:xfrm>
              <a:off x="-41139725" y="2061750"/>
              <a:ext cx="83525" cy="103675"/>
            </a:xfrm>
            <a:custGeom>
              <a:rect b="b" l="l" r="r" t="t"/>
              <a:pathLst>
                <a:path extrusionOk="0" h="4147" w="3341">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81"/>
            <p:cNvSpPr/>
            <p:nvPr/>
          </p:nvSpPr>
          <p:spPr>
            <a:xfrm>
              <a:off x="-41230300" y="2227000"/>
              <a:ext cx="235525" cy="21300"/>
            </a:xfrm>
            <a:custGeom>
              <a:rect b="b" l="l" r="r" t="t"/>
              <a:pathLst>
                <a:path extrusionOk="0" h="852" w="9421">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7" name="Google Shape;10137;p81"/>
          <p:cNvGrpSpPr/>
          <p:nvPr/>
        </p:nvGrpSpPr>
        <p:grpSpPr>
          <a:xfrm>
            <a:off x="3005407" y="2008859"/>
            <a:ext cx="395871" cy="372088"/>
            <a:chOff x="-41291625" y="2339025"/>
            <a:chExt cx="336225" cy="316025"/>
          </a:xfrm>
        </p:grpSpPr>
        <p:sp>
          <p:nvSpPr>
            <p:cNvPr id="10138" name="Google Shape;10138;p81"/>
            <p:cNvSpPr/>
            <p:nvPr/>
          </p:nvSpPr>
          <p:spPr>
            <a:xfrm>
              <a:off x="-41291625" y="2339025"/>
              <a:ext cx="336225" cy="316025"/>
            </a:xfrm>
            <a:custGeom>
              <a:rect b="b" l="l" r="r" t="t"/>
              <a:pathLst>
                <a:path extrusionOk="0" h="12641" w="13449">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81"/>
            <p:cNvSpPr/>
            <p:nvPr/>
          </p:nvSpPr>
          <p:spPr>
            <a:xfrm>
              <a:off x="-41234225" y="2620800"/>
              <a:ext cx="25" cy="25"/>
            </a:xfrm>
            <a:custGeom>
              <a:rect b="b" l="l" r="r" t="t"/>
              <a:pathLst>
                <a:path extrusionOk="0" h="1" w="1">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40" name="Google Shape;10140;p81"/>
          <p:cNvSpPr/>
          <p:nvPr/>
        </p:nvSpPr>
        <p:spPr>
          <a:xfrm>
            <a:off x="2982027" y="2195874"/>
            <a:ext cx="0" cy="29"/>
          </a:xfrm>
          <a:custGeom>
            <a:rect b="b" l="l" r="r" t="t"/>
            <a:pathLst>
              <a:path extrusionOk="0" h="1" w="0">
                <a:moveTo>
                  <a:pt x="0"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81"/>
          <p:cNvSpPr/>
          <p:nvPr/>
        </p:nvSpPr>
        <p:spPr>
          <a:xfrm>
            <a:off x="3016426" y="2441147"/>
            <a:ext cx="376503" cy="373442"/>
          </a:xfrm>
          <a:custGeom>
            <a:rect b="b" l="l" r="r" t="t"/>
            <a:pathLst>
              <a:path extrusionOk="0" h="12687" w="12791">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81"/>
          <p:cNvSpPr/>
          <p:nvPr/>
        </p:nvSpPr>
        <p:spPr>
          <a:xfrm>
            <a:off x="1807487" y="2877846"/>
            <a:ext cx="231859" cy="372824"/>
          </a:xfrm>
          <a:custGeom>
            <a:rect b="b" l="l" r="r" t="t"/>
            <a:pathLst>
              <a:path extrusionOk="0" h="12666" w="7877">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81"/>
          <p:cNvSpPr/>
          <p:nvPr/>
        </p:nvSpPr>
        <p:spPr>
          <a:xfrm>
            <a:off x="1759274" y="3307876"/>
            <a:ext cx="328289" cy="374914"/>
          </a:xfrm>
          <a:custGeom>
            <a:rect b="b" l="l" r="r" t="t"/>
            <a:pathLst>
              <a:path extrusionOk="0" h="12737" w="11153">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81"/>
          <p:cNvSpPr/>
          <p:nvPr/>
        </p:nvSpPr>
        <p:spPr>
          <a:xfrm>
            <a:off x="1735189" y="3801910"/>
            <a:ext cx="372824" cy="374060"/>
          </a:xfrm>
          <a:custGeom>
            <a:rect b="b" l="l" r="r" t="t"/>
            <a:pathLst>
              <a:path extrusionOk="0" h="12708" w="12666">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81"/>
          <p:cNvSpPr/>
          <p:nvPr/>
        </p:nvSpPr>
        <p:spPr>
          <a:xfrm>
            <a:off x="3953247" y="2878081"/>
            <a:ext cx="374678" cy="372353"/>
          </a:xfrm>
          <a:custGeom>
            <a:rect b="b" l="l" r="r" t="t"/>
            <a:pathLst>
              <a:path extrusionOk="0" h="12650" w="12729">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46" name="Google Shape;10146;p81"/>
          <p:cNvGrpSpPr/>
          <p:nvPr/>
        </p:nvGrpSpPr>
        <p:grpSpPr>
          <a:xfrm>
            <a:off x="1229534" y="1533910"/>
            <a:ext cx="396931" cy="373147"/>
            <a:chOff x="-42804750" y="1949600"/>
            <a:chExt cx="337125" cy="316925"/>
          </a:xfrm>
        </p:grpSpPr>
        <p:sp>
          <p:nvSpPr>
            <p:cNvPr id="10147" name="Google Shape;10147;p81"/>
            <p:cNvSpPr/>
            <p:nvPr/>
          </p:nvSpPr>
          <p:spPr>
            <a:xfrm>
              <a:off x="-42731500" y="2013125"/>
              <a:ext cx="189825" cy="189900"/>
            </a:xfrm>
            <a:custGeom>
              <a:rect b="b" l="l" r="r" t="t"/>
              <a:pathLst>
                <a:path extrusionOk="0" h="7596" w="7593">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81"/>
            <p:cNvSpPr/>
            <p:nvPr/>
          </p:nvSpPr>
          <p:spPr>
            <a:xfrm>
              <a:off x="-42804750" y="1949600"/>
              <a:ext cx="337125" cy="316925"/>
            </a:xfrm>
            <a:custGeom>
              <a:rect b="b" l="l" r="r" t="t"/>
              <a:pathLst>
                <a:path extrusionOk="0" h="12677" w="13485">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81"/>
            <p:cNvSpPr/>
            <p:nvPr/>
          </p:nvSpPr>
          <p:spPr>
            <a:xfrm>
              <a:off x="-42644075" y="2060025"/>
              <a:ext cx="59100" cy="65400"/>
            </a:xfrm>
            <a:custGeom>
              <a:rect b="b" l="l" r="r" t="t"/>
              <a:pathLst>
                <a:path extrusionOk="0" h="2616" w="2364">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0" name="Google Shape;10150;p81"/>
          <p:cNvGrpSpPr/>
          <p:nvPr/>
        </p:nvGrpSpPr>
        <p:grpSpPr>
          <a:xfrm>
            <a:off x="1292211" y="1986607"/>
            <a:ext cx="335706" cy="364258"/>
            <a:chOff x="-42778750" y="2320125"/>
            <a:chExt cx="285125" cy="309375"/>
          </a:xfrm>
        </p:grpSpPr>
        <p:sp>
          <p:nvSpPr>
            <p:cNvPr id="10151" name="Google Shape;10151;p81"/>
            <p:cNvSpPr/>
            <p:nvPr/>
          </p:nvSpPr>
          <p:spPr>
            <a:xfrm>
              <a:off x="-42778750" y="2320125"/>
              <a:ext cx="285125" cy="309375"/>
            </a:xfrm>
            <a:custGeom>
              <a:rect b="b" l="l" r="r" t="t"/>
              <a:pathLst>
                <a:path extrusionOk="0" h="12375" w="11405">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81"/>
            <p:cNvSpPr/>
            <p:nvPr/>
          </p:nvSpPr>
          <p:spPr>
            <a:xfrm>
              <a:off x="-42667700" y="2443600"/>
              <a:ext cx="62250" cy="61475"/>
            </a:xfrm>
            <a:custGeom>
              <a:rect b="b" l="l" r="r" t="t"/>
              <a:pathLst>
                <a:path extrusionOk="0" h="2459" w="249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3" name="Google Shape;10153;p81"/>
          <p:cNvGrpSpPr/>
          <p:nvPr/>
        </p:nvGrpSpPr>
        <p:grpSpPr>
          <a:xfrm>
            <a:off x="1269879" y="2433612"/>
            <a:ext cx="375591" cy="374678"/>
            <a:chOff x="-42796875" y="2680675"/>
            <a:chExt cx="319000" cy="318225"/>
          </a:xfrm>
        </p:grpSpPr>
        <p:sp>
          <p:nvSpPr>
            <p:cNvPr id="10154" name="Google Shape;10154;p81"/>
            <p:cNvSpPr/>
            <p:nvPr/>
          </p:nvSpPr>
          <p:spPr>
            <a:xfrm>
              <a:off x="-42671650" y="2853950"/>
              <a:ext cx="70125" cy="21275"/>
            </a:xfrm>
            <a:custGeom>
              <a:rect b="b" l="l" r="r" t="t"/>
              <a:pathLst>
                <a:path extrusionOk="0" h="851" w="2805">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81"/>
            <p:cNvSpPr/>
            <p:nvPr/>
          </p:nvSpPr>
          <p:spPr>
            <a:xfrm>
              <a:off x="-42671650" y="2895675"/>
              <a:ext cx="70125" cy="20525"/>
            </a:xfrm>
            <a:custGeom>
              <a:rect b="b" l="l" r="r" t="t"/>
              <a:pathLst>
                <a:path extrusionOk="0" h="821" w="2805">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81"/>
            <p:cNvSpPr/>
            <p:nvPr/>
          </p:nvSpPr>
          <p:spPr>
            <a:xfrm>
              <a:off x="-42796875" y="2680675"/>
              <a:ext cx="319000" cy="318225"/>
            </a:xfrm>
            <a:custGeom>
              <a:rect b="b" l="l" r="r" t="t"/>
              <a:pathLst>
                <a:path extrusionOk="0" h="12729" w="1276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81"/>
            <p:cNvSpPr/>
            <p:nvPr/>
          </p:nvSpPr>
          <p:spPr>
            <a:xfrm>
              <a:off x="-42753550" y="2854500"/>
              <a:ext cx="63825" cy="61700"/>
            </a:xfrm>
            <a:custGeom>
              <a:rect b="b" l="l" r="r" t="t"/>
              <a:pathLst>
                <a:path extrusionOk="0" h="2468" w="2553">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81"/>
            <p:cNvSpPr/>
            <p:nvPr/>
          </p:nvSpPr>
          <p:spPr>
            <a:xfrm>
              <a:off x="-42581850" y="2853950"/>
              <a:ext cx="63025" cy="61475"/>
            </a:xfrm>
            <a:custGeom>
              <a:rect b="b" l="l" r="r" t="t"/>
              <a:pathLst>
                <a:path extrusionOk="0" h="2459" w="2521">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59" name="Google Shape;10159;p81"/>
          <p:cNvSpPr/>
          <p:nvPr/>
        </p:nvSpPr>
        <p:spPr>
          <a:xfrm>
            <a:off x="3439644" y="1559525"/>
            <a:ext cx="375591" cy="373030"/>
          </a:xfrm>
          <a:custGeom>
            <a:rect b="b" l="l" r="r" t="t"/>
            <a:pathLst>
              <a:path extrusionOk="0" h="12673" w="1276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81"/>
          <p:cNvSpPr/>
          <p:nvPr/>
        </p:nvSpPr>
        <p:spPr>
          <a:xfrm>
            <a:off x="3459773" y="2040992"/>
            <a:ext cx="380241" cy="318104"/>
          </a:xfrm>
          <a:custGeom>
            <a:rect b="b" l="l" r="r" t="t"/>
            <a:pathLst>
              <a:path extrusionOk="0" h="10807" w="12918">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81"/>
          <p:cNvSpPr/>
          <p:nvPr/>
        </p:nvSpPr>
        <p:spPr>
          <a:xfrm>
            <a:off x="3469303" y="2441147"/>
            <a:ext cx="375620" cy="372441"/>
          </a:xfrm>
          <a:custGeom>
            <a:rect b="b" l="l" r="r" t="t"/>
            <a:pathLst>
              <a:path extrusionOk="0" h="12653" w="12761">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81"/>
          <p:cNvSpPr/>
          <p:nvPr/>
        </p:nvSpPr>
        <p:spPr>
          <a:xfrm>
            <a:off x="2230466" y="2877846"/>
            <a:ext cx="268977" cy="370969"/>
          </a:xfrm>
          <a:custGeom>
            <a:rect b="b" l="l" r="r" t="t"/>
            <a:pathLst>
              <a:path extrusionOk="0" h="12603" w="9138">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81"/>
          <p:cNvSpPr/>
          <p:nvPr/>
        </p:nvSpPr>
        <p:spPr>
          <a:xfrm>
            <a:off x="2117481" y="3661407"/>
            <a:ext cx="29" cy="29"/>
          </a:xfrm>
          <a:custGeom>
            <a:rect b="b" l="l" r="r" t="t"/>
            <a:pathLst>
              <a:path extrusionOk="0" h="1" w="1">
                <a:moveTo>
                  <a:pt x="1"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64" name="Google Shape;10164;p81"/>
          <p:cNvGrpSpPr/>
          <p:nvPr/>
        </p:nvGrpSpPr>
        <p:grpSpPr>
          <a:xfrm>
            <a:off x="2168150" y="3311887"/>
            <a:ext cx="390426" cy="369586"/>
            <a:chOff x="-39055650" y="2315975"/>
            <a:chExt cx="331600" cy="313900"/>
          </a:xfrm>
        </p:grpSpPr>
        <p:sp>
          <p:nvSpPr>
            <p:cNvPr id="10165" name="Google Shape;10165;p81"/>
            <p:cNvSpPr/>
            <p:nvPr/>
          </p:nvSpPr>
          <p:spPr>
            <a:xfrm>
              <a:off x="-38976900" y="2390225"/>
              <a:ext cx="167775" cy="165825"/>
            </a:xfrm>
            <a:custGeom>
              <a:rect b="b" l="l" r="r" t="t"/>
              <a:pathLst>
                <a:path extrusionOk="0" h="6633" w="6711">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81"/>
            <p:cNvSpPr/>
            <p:nvPr/>
          </p:nvSpPr>
          <p:spPr>
            <a:xfrm>
              <a:off x="-39055650" y="2315975"/>
              <a:ext cx="331600" cy="313900"/>
            </a:xfrm>
            <a:custGeom>
              <a:rect b="b" l="l" r="r" t="t"/>
              <a:pathLst>
                <a:path extrusionOk="0" h="12556" w="13264">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67" name="Google Shape;10167;p81"/>
          <p:cNvSpPr/>
          <p:nvPr/>
        </p:nvSpPr>
        <p:spPr>
          <a:xfrm>
            <a:off x="2174857" y="3829888"/>
            <a:ext cx="374649" cy="318104"/>
          </a:xfrm>
          <a:custGeom>
            <a:rect b="b" l="l" r="r" t="t"/>
            <a:pathLst>
              <a:path extrusionOk="0" h="10807" w="12728">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81"/>
          <p:cNvSpPr/>
          <p:nvPr/>
        </p:nvSpPr>
        <p:spPr>
          <a:xfrm>
            <a:off x="3995440" y="3297221"/>
            <a:ext cx="290288" cy="375355"/>
          </a:xfrm>
          <a:custGeom>
            <a:rect b="b" l="l" r="r" t="t"/>
            <a:pathLst>
              <a:path extrusionOk="0" h="12752" w="9862">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69" name="Google Shape;10169;p81"/>
          <p:cNvGrpSpPr/>
          <p:nvPr/>
        </p:nvGrpSpPr>
        <p:grpSpPr>
          <a:xfrm>
            <a:off x="1659816" y="1534087"/>
            <a:ext cx="380241" cy="371793"/>
            <a:chOff x="-42430625" y="1949750"/>
            <a:chExt cx="322950" cy="315775"/>
          </a:xfrm>
        </p:grpSpPr>
        <p:sp>
          <p:nvSpPr>
            <p:cNvPr id="10170" name="Google Shape;10170;p81"/>
            <p:cNvSpPr/>
            <p:nvPr/>
          </p:nvSpPr>
          <p:spPr>
            <a:xfrm>
              <a:off x="-42353450" y="2065525"/>
              <a:ext cx="40975" cy="41000"/>
            </a:xfrm>
            <a:custGeom>
              <a:rect b="b" l="l" r="r" t="t"/>
              <a:pathLst>
                <a:path extrusionOk="0" h="1640" w="1639">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81"/>
            <p:cNvSpPr/>
            <p:nvPr/>
          </p:nvSpPr>
          <p:spPr>
            <a:xfrm>
              <a:off x="-42289650" y="2065525"/>
              <a:ext cx="40975" cy="41000"/>
            </a:xfrm>
            <a:custGeom>
              <a:rect b="b" l="l" r="r" t="t"/>
              <a:pathLst>
                <a:path extrusionOk="0" h="1640" w="1639">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81"/>
            <p:cNvSpPr/>
            <p:nvPr/>
          </p:nvSpPr>
          <p:spPr>
            <a:xfrm>
              <a:off x="-42226625" y="2065525"/>
              <a:ext cx="40975" cy="41000"/>
            </a:xfrm>
            <a:custGeom>
              <a:rect b="b" l="l" r="r" t="t"/>
              <a:pathLst>
                <a:path extrusionOk="0" h="1640" w="1639">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81"/>
            <p:cNvSpPr/>
            <p:nvPr/>
          </p:nvSpPr>
          <p:spPr>
            <a:xfrm>
              <a:off x="-42430625" y="1949750"/>
              <a:ext cx="322950" cy="315775"/>
            </a:xfrm>
            <a:custGeom>
              <a:rect b="b" l="l" r="r" t="t"/>
              <a:pathLst>
                <a:path extrusionOk="0" h="12631" w="12918">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74" name="Google Shape;10174;p81"/>
          <p:cNvSpPr/>
          <p:nvPr/>
        </p:nvSpPr>
        <p:spPr>
          <a:xfrm>
            <a:off x="1719036" y="1981654"/>
            <a:ext cx="324609" cy="372824"/>
          </a:xfrm>
          <a:custGeom>
            <a:rect b="b" l="l" r="r" t="t"/>
            <a:pathLst>
              <a:path extrusionOk="0" h="12666" w="11028">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81"/>
          <p:cNvSpPr/>
          <p:nvPr/>
        </p:nvSpPr>
        <p:spPr>
          <a:xfrm>
            <a:off x="1696509" y="2414097"/>
            <a:ext cx="370057" cy="372647"/>
          </a:xfrm>
          <a:custGeom>
            <a:rect b="b" l="l" r="r" t="t"/>
            <a:pathLst>
              <a:path extrusionOk="0" h="12660" w="12572">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81"/>
          <p:cNvSpPr/>
          <p:nvPr/>
        </p:nvSpPr>
        <p:spPr>
          <a:xfrm>
            <a:off x="3917021" y="1568326"/>
            <a:ext cx="373766" cy="340357"/>
          </a:xfrm>
          <a:custGeom>
            <a:rect b="b" l="l" r="r" t="t"/>
            <a:pathLst>
              <a:path extrusionOk="0" h="11563" w="12698">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81"/>
          <p:cNvSpPr/>
          <p:nvPr/>
        </p:nvSpPr>
        <p:spPr>
          <a:xfrm>
            <a:off x="3936416" y="2007614"/>
            <a:ext cx="379329" cy="373766"/>
          </a:xfrm>
          <a:custGeom>
            <a:rect b="b" l="l" r="r" t="t"/>
            <a:pathLst>
              <a:path extrusionOk="0" h="12698" w="12887">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81"/>
          <p:cNvSpPr/>
          <p:nvPr/>
        </p:nvSpPr>
        <p:spPr>
          <a:xfrm>
            <a:off x="3906859" y="2439940"/>
            <a:ext cx="373766" cy="373736"/>
          </a:xfrm>
          <a:custGeom>
            <a:rect b="b" l="l" r="r" t="t"/>
            <a:pathLst>
              <a:path extrusionOk="0" h="12697" w="12698">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81"/>
          <p:cNvSpPr/>
          <p:nvPr/>
        </p:nvSpPr>
        <p:spPr>
          <a:xfrm>
            <a:off x="2616350" y="2874814"/>
            <a:ext cx="374678" cy="375620"/>
          </a:xfrm>
          <a:custGeom>
            <a:rect b="b" l="l" r="r" t="t"/>
            <a:pathLst>
              <a:path extrusionOk="0" h="12761" w="12729">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80" name="Google Shape;10180;p81"/>
          <p:cNvGrpSpPr/>
          <p:nvPr/>
        </p:nvGrpSpPr>
        <p:grpSpPr>
          <a:xfrm>
            <a:off x="2623344" y="3310032"/>
            <a:ext cx="372824" cy="372058"/>
            <a:chOff x="-38686275" y="2314400"/>
            <a:chExt cx="316650" cy="316000"/>
          </a:xfrm>
        </p:grpSpPr>
        <p:sp>
          <p:nvSpPr>
            <p:cNvPr id="10181" name="Google Shape;10181;p81"/>
            <p:cNvSpPr/>
            <p:nvPr/>
          </p:nvSpPr>
          <p:spPr>
            <a:xfrm>
              <a:off x="-38686275" y="2314400"/>
              <a:ext cx="316650" cy="316000"/>
            </a:xfrm>
            <a:custGeom>
              <a:rect b="b" l="l" r="r" t="t"/>
              <a:pathLst>
                <a:path extrusionOk="0" h="12640" w="12666">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81"/>
            <p:cNvSpPr/>
            <p:nvPr/>
          </p:nvSpPr>
          <p:spPr>
            <a:xfrm>
              <a:off x="-38583075" y="2527075"/>
              <a:ext cx="111075" cy="63050"/>
            </a:xfrm>
            <a:custGeom>
              <a:rect b="b" l="l" r="r" t="t"/>
              <a:pathLst>
                <a:path extrusionOk="0" h="2522" w="4443">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3" name="Google Shape;10183;p81"/>
          <p:cNvGrpSpPr/>
          <p:nvPr/>
        </p:nvGrpSpPr>
        <p:grpSpPr>
          <a:xfrm>
            <a:off x="2621946" y="3802072"/>
            <a:ext cx="375620" cy="373736"/>
            <a:chOff x="-38686275" y="2682250"/>
            <a:chExt cx="319025" cy="317425"/>
          </a:xfrm>
        </p:grpSpPr>
        <p:sp>
          <p:nvSpPr>
            <p:cNvPr id="10184" name="Google Shape;10184;p81"/>
            <p:cNvSpPr/>
            <p:nvPr/>
          </p:nvSpPr>
          <p:spPr>
            <a:xfrm>
              <a:off x="-38686275" y="2682250"/>
              <a:ext cx="319025" cy="317425"/>
            </a:xfrm>
            <a:custGeom>
              <a:rect b="b" l="l" r="r" t="t"/>
              <a:pathLst>
                <a:path extrusionOk="0" h="12697" w="12761">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81"/>
            <p:cNvSpPr/>
            <p:nvPr/>
          </p:nvSpPr>
          <p:spPr>
            <a:xfrm>
              <a:off x="-38591750" y="2773600"/>
              <a:ext cx="63025" cy="61350"/>
            </a:xfrm>
            <a:custGeom>
              <a:rect b="b" l="l" r="r" t="t"/>
              <a:pathLst>
                <a:path extrusionOk="0" h="2454" w="2521">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6" name="Google Shape;10186;p81"/>
          <p:cNvGrpSpPr/>
          <p:nvPr/>
        </p:nvGrpSpPr>
        <p:grpSpPr>
          <a:xfrm>
            <a:off x="3940328" y="3800615"/>
            <a:ext cx="391368" cy="376650"/>
            <a:chOff x="-37534750" y="2668075"/>
            <a:chExt cx="332400" cy="319900"/>
          </a:xfrm>
        </p:grpSpPr>
        <p:sp>
          <p:nvSpPr>
            <p:cNvPr id="10187" name="Google Shape;10187;p81"/>
            <p:cNvSpPr/>
            <p:nvPr/>
          </p:nvSpPr>
          <p:spPr>
            <a:xfrm>
              <a:off x="-37534750" y="2668075"/>
              <a:ext cx="332400" cy="319900"/>
            </a:xfrm>
            <a:custGeom>
              <a:rect b="b" l="l" r="r" t="t"/>
              <a:pathLst>
                <a:path extrusionOk="0" h="12796" w="13296">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81"/>
            <p:cNvSpPr/>
            <p:nvPr/>
          </p:nvSpPr>
          <p:spPr>
            <a:xfrm>
              <a:off x="-37487500" y="2709475"/>
              <a:ext cx="165425" cy="164450"/>
            </a:xfrm>
            <a:custGeom>
              <a:rect b="b" l="l" r="r" t="t"/>
              <a:pathLst>
                <a:path extrusionOk="0" h="6578" w="6617">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89" name="Google Shape;10189;p81"/>
          <p:cNvSpPr/>
          <p:nvPr/>
        </p:nvSpPr>
        <p:spPr>
          <a:xfrm>
            <a:off x="2106751" y="1533329"/>
            <a:ext cx="375591" cy="372588"/>
          </a:xfrm>
          <a:custGeom>
            <a:rect b="b" l="l" r="r" t="t"/>
            <a:pathLst>
              <a:path extrusionOk="0" h="12658" w="1276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90" name="Google Shape;10190;p81"/>
          <p:cNvGrpSpPr/>
          <p:nvPr/>
        </p:nvGrpSpPr>
        <p:grpSpPr>
          <a:xfrm>
            <a:off x="2131694" y="1981750"/>
            <a:ext cx="375591" cy="374060"/>
            <a:chOff x="-42062025" y="2316000"/>
            <a:chExt cx="319000" cy="317700"/>
          </a:xfrm>
        </p:grpSpPr>
        <p:sp>
          <p:nvSpPr>
            <p:cNvPr id="10191" name="Google Shape;10191;p81"/>
            <p:cNvSpPr/>
            <p:nvPr/>
          </p:nvSpPr>
          <p:spPr>
            <a:xfrm>
              <a:off x="-41965150" y="2477075"/>
              <a:ext cx="124475" cy="112675"/>
            </a:xfrm>
            <a:custGeom>
              <a:rect b="b" l="l" r="r" t="t"/>
              <a:pathLst>
                <a:path extrusionOk="0" h="4507" w="4979">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81"/>
            <p:cNvSpPr/>
            <p:nvPr/>
          </p:nvSpPr>
          <p:spPr>
            <a:xfrm>
              <a:off x="-42062025" y="2316000"/>
              <a:ext cx="319000" cy="317700"/>
            </a:xfrm>
            <a:custGeom>
              <a:rect b="b" l="l" r="r" t="t"/>
              <a:pathLst>
                <a:path extrusionOk="0" h="12708" w="1276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93" name="Google Shape;10193;p81"/>
          <p:cNvSpPr/>
          <p:nvPr/>
        </p:nvSpPr>
        <p:spPr>
          <a:xfrm>
            <a:off x="2135027" y="2413185"/>
            <a:ext cx="378387" cy="375296"/>
          </a:xfrm>
          <a:custGeom>
            <a:rect b="b" l="l" r="r" t="t"/>
            <a:pathLst>
              <a:path extrusionOk="0" h="12750" w="12855">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94" name="Google Shape;10194;p81"/>
          <p:cNvGrpSpPr/>
          <p:nvPr/>
        </p:nvGrpSpPr>
        <p:grpSpPr>
          <a:xfrm>
            <a:off x="876569" y="2892853"/>
            <a:ext cx="330143" cy="368173"/>
            <a:chOff x="-40150450" y="1977325"/>
            <a:chExt cx="280400" cy="312700"/>
          </a:xfrm>
        </p:grpSpPr>
        <p:sp>
          <p:nvSpPr>
            <p:cNvPr id="10195" name="Google Shape;10195;p81"/>
            <p:cNvSpPr/>
            <p:nvPr/>
          </p:nvSpPr>
          <p:spPr>
            <a:xfrm>
              <a:off x="-40052800" y="2041125"/>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81"/>
            <p:cNvSpPr/>
            <p:nvPr/>
          </p:nvSpPr>
          <p:spPr>
            <a:xfrm>
              <a:off x="-40150450" y="1977325"/>
              <a:ext cx="280400" cy="312700"/>
            </a:xfrm>
            <a:custGeom>
              <a:rect b="b" l="l" r="r" t="t"/>
              <a:pathLst>
                <a:path extrusionOk="0" h="12508" w="11216">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81"/>
            <p:cNvSpPr/>
            <p:nvPr/>
          </p:nvSpPr>
          <p:spPr>
            <a:xfrm>
              <a:off x="-39925200" y="2108075"/>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81"/>
            <p:cNvSpPr/>
            <p:nvPr/>
          </p:nvSpPr>
          <p:spPr>
            <a:xfrm>
              <a:off x="-39958275" y="2087025"/>
              <a:ext cx="44925" cy="105350"/>
            </a:xfrm>
            <a:custGeom>
              <a:rect b="b" l="l" r="r" t="t"/>
              <a:pathLst>
                <a:path extrusionOk="0" h="4214" w="1797">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9" name="Google Shape;10199;p81"/>
          <p:cNvGrpSpPr/>
          <p:nvPr/>
        </p:nvGrpSpPr>
        <p:grpSpPr>
          <a:xfrm>
            <a:off x="870534" y="3352072"/>
            <a:ext cx="342211" cy="372824"/>
            <a:chOff x="-40160700" y="2339625"/>
            <a:chExt cx="290650" cy="316650"/>
          </a:xfrm>
        </p:grpSpPr>
        <p:sp>
          <p:nvSpPr>
            <p:cNvPr id="10200" name="Google Shape;10200;p81"/>
            <p:cNvSpPr/>
            <p:nvPr/>
          </p:nvSpPr>
          <p:spPr>
            <a:xfrm>
              <a:off x="-40005525" y="2552600"/>
              <a:ext cx="70900" cy="62175"/>
            </a:xfrm>
            <a:custGeom>
              <a:rect b="b" l="l" r="r" t="t"/>
              <a:pathLst>
                <a:path extrusionOk="0" h="2487" w="2836">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81"/>
            <p:cNvSpPr/>
            <p:nvPr/>
          </p:nvSpPr>
          <p:spPr>
            <a:xfrm>
              <a:off x="-40039400" y="2605050"/>
              <a:ext cx="29150" cy="20500"/>
            </a:xfrm>
            <a:custGeom>
              <a:rect b="b" l="l" r="r" t="t"/>
              <a:pathLst>
                <a:path extrusionOk="0" h="820" w="1166">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81"/>
            <p:cNvSpPr/>
            <p:nvPr/>
          </p:nvSpPr>
          <p:spPr>
            <a:xfrm>
              <a:off x="-40079575" y="2584575"/>
              <a:ext cx="19725" cy="19725"/>
            </a:xfrm>
            <a:custGeom>
              <a:rect b="b" l="l" r="r" t="t"/>
              <a:pathLst>
                <a:path extrusionOk="0" h="789" w="789">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81"/>
            <p:cNvSpPr/>
            <p:nvPr/>
          </p:nvSpPr>
          <p:spPr>
            <a:xfrm>
              <a:off x="-40160700" y="2339625"/>
              <a:ext cx="290650" cy="316650"/>
            </a:xfrm>
            <a:custGeom>
              <a:rect b="b" l="l" r="r" t="t"/>
              <a:pathLst>
                <a:path extrusionOk="0" h="12666" w="11626">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4" name="Google Shape;10204;p81"/>
          <p:cNvGrpSpPr/>
          <p:nvPr/>
        </p:nvGrpSpPr>
        <p:grpSpPr>
          <a:xfrm>
            <a:off x="852359" y="3802529"/>
            <a:ext cx="375591" cy="372824"/>
            <a:chOff x="-40171725" y="2705875"/>
            <a:chExt cx="319000" cy="316650"/>
          </a:xfrm>
        </p:grpSpPr>
        <p:sp>
          <p:nvSpPr>
            <p:cNvPr id="10205" name="Google Shape;10205;p81"/>
            <p:cNvSpPr/>
            <p:nvPr/>
          </p:nvSpPr>
          <p:spPr>
            <a:xfrm>
              <a:off x="-40068550" y="2788575"/>
              <a:ext cx="48075" cy="58775"/>
            </a:xfrm>
            <a:custGeom>
              <a:rect b="b" l="l" r="r" t="t"/>
              <a:pathLst>
                <a:path extrusionOk="0" h="2351" w="1923">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81"/>
            <p:cNvSpPr/>
            <p:nvPr/>
          </p:nvSpPr>
          <p:spPr>
            <a:xfrm>
              <a:off x="-40171725" y="2705875"/>
              <a:ext cx="319000" cy="316650"/>
            </a:xfrm>
            <a:custGeom>
              <a:rect b="b" l="l" r="r" t="t"/>
              <a:pathLst>
                <a:path extrusionOk="0" h="12666" w="1276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7" name="Google Shape;10207;p81"/>
          <p:cNvGrpSpPr/>
          <p:nvPr/>
        </p:nvGrpSpPr>
        <p:grpSpPr>
          <a:xfrm>
            <a:off x="3109957" y="2876984"/>
            <a:ext cx="272686" cy="373766"/>
            <a:chOff x="-38275925" y="1946600"/>
            <a:chExt cx="231600" cy="317450"/>
          </a:xfrm>
        </p:grpSpPr>
        <p:sp>
          <p:nvSpPr>
            <p:cNvPr id="10208" name="Google Shape;10208;p81"/>
            <p:cNvSpPr/>
            <p:nvPr/>
          </p:nvSpPr>
          <p:spPr>
            <a:xfrm>
              <a:off x="-38275925" y="1946600"/>
              <a:ext cx="231600" cy="317450"/>
            </a:xfrm>
            <a:custGeom>
              <a:rect b="b" l="l" r="r" t="t"/>
              <a:pathLst>
                <a:path extrusionOk="0" h="12698" w="9264">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81"/>
            <p:cNvSpPr/>
            <p:nvPr/>
          </p:nvSpPr>
          <p:spPr>
            <a:xfrm>
              <a:off x="-38235750" y="1989125"/>
              <a:ext cx="84300" cy="83525"/>
            </a:xfrm>
            <a:custGeom>
              <a:rect b="b" l="l" r="r" t="t"/>
              <a:pathLst>
                <a:path extrusionOk="0" h="3341" w="3372">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10" name="Google Shape;10210;p81"/>
          <p:cNvSpPr/>
          <p:nvPr/>
        </p:nvSpPr>
        <p:spPr>
          <a:xfrm>
            <a:off x="3057873" y="3308700"/>
            <a:ext cx="374678" cy="374089"/>
          </a:xfrm>
          <a:custGeom>
            <a:rect b="b" l="l" r="r" t="t"/>
            <a:pathLst>
              <a:path extrusionOk="0" h="12709" w="12729">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81"/>
          <p:cNvSpPr/>
          <p:nvPr/>
        </p:nvSpPr>
        <p:spPr>
          <a:xfrm>
            <a:off x="3137950" y="3801601"/>
            <a:ext cx="219821" cy="374678"/>
          </a:xfrm>
          <a:custGeom>
            <a:rect b="b" l="l" r="r" t="t"/>
            <a:pathLst>
              <a:path extrusionOk="0" h="12729" w="7468">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12" name="Google Shape;10212;p81"/>
          <p:cNvGrpSpPr/>
          <p:nvPr/>
        </p:nvGrpSpPr>
        <p:grpSpPr>
          <a:xfrm>
            <a:off x="2173841" y="4274426"/>
            <a:ext cx="382096" cy="371911"/>
            <a:chOff x="-37190575" y="1951325"/>
            <a:chExt cx="324525" cy="315875"/>
          </a:xfrm>
        </p:grpSpPr>
        <p:sp>
          <p:nvSpPr>
            <p:cNvPr id="10213" name="Google Shape;10213;p81"/>
            <p:cNvSpPr/>
            <p:nvPr/>
          </p:nvSpPr>
          <p:spPr>
            <a:xfrm>
              <a:off x="-37190575" y="1951325"/>
              <a:ext cx="324525" cy="315875"/>
            </a:xfrm>
            <a:custGeom>
              <a:rect b="b" l="l" r="r" t="t"/>
              <a:pathLst>
                <a:path extrusionOk="0" h="12635" w="12981">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81"/>
            <p:cNvSpPr/>
            <p:nvPr/>
          </p:nvSpPr>
          <p:spPr>
            <a:xfrm>
              <a:off x="-37081875" y="2162600"/>
              <a:ext cx="72475" cy="63100"/>
            </a:xfrm>
            <a:custGeom>
              <a:rect b="b" l="l" r="r" t="t"/>
              <a:pathLst>
                <a:path extrusionOk="0" h="2524" w="2899">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81"/>
            <p:cNvSpPr/>
            <p:nvPr/>
          </p:nvSpPr>
          <p:spPr>
            <a:xfrm>
              <a:off x="-37144875" y="2099025"/>
              <a:ext cx="72475" cy="62875"/>
            </a:xfrm>
            <a:custGeom>
              <a:rect b="b" l="l" r="r" t="t"/>
              <a:pathLst>
                <a:path extrusionOk="0" h="2515" w="2899">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81"/>
            <p:cNvSpPr/>
            <p:nvPr/>
          </p:nvSpPr>
          <p:spPr>
            <a:xfrm>
              <a:off x="-37123625" y="2014875"/>
              <a:ext cx="71700" cy="62775"/>
            </a:xfrm>
            <a:custGeom>
              <a:rect b="b" l="l" r="r" t="t"/>
              <a:pathLst>
                <a:path extrusionOk="0" h="2511" w="2868">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81"/>
            <p:cNvSpPr/>
            <p:nvPr/>
          </p:nvSpPr>
          <p:spPr>
            <a:xfrm>
              <a:off x="-37039350" y="1993250"/>
              <a:ext cx="71700" cy="63125"/>
            </a:xfrm>
            <a:custGeom>
              <a:rect b="b" l="l" r="r" t="t"/>
              <a:pathLst>
                <a:path extrusionOk="0" h="2525" w="2868">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18" name="Google Shape;10218;p81"/>
          <p:cNvSpPr/>
          <p:nvPr/>
        </p:nvSpPr>
        <p:spPr>
          <a:xfrm>
            <a:off x="2541596" y="1531475"/>
            <a:ext cx="378387" cy="373736"/>
          </a:xfrm>
          <a:custGeom>
            <a:rect b="b" l="l" r="r" t="t"/>
            <a:pathLst>
              <a:path extrusionOk="0" h="12697" w="12855">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19" name="Google Shape;10219;p81"/>
          <p:cNvGrpSpPr/>
          <p:nvPr/>
        </p:nvGrpSpPr>
        <p:grpSpPr>
          <a:xfrm>
            <a:off x="2574144" y="2060577"/>
            <a:ext cx="373736" cy="293055"/>
            <a:chOff x="-41694200" y="2382950"/>
            <a:chExt cx="317425" cy="248900"/>
          </a:xfrm>
        </p:grpSpPr>
        <p:sp>
          <p:nvSpPr>
            <p:cNvPr id="10220" name="Google Shape;10220;p81"/>
            <p:cNvSpPr/>
            <p:nvPr/>
          </p:nvSpPr>
          <p:spPr>
            <a:xfrm>
              <a:off x="-41694200" y="2382950"/>
              <a:ext cx="317425" cy="248900"/>
            </a:xfrm>
            <a:custGeom>
              <a:rect b="b" l="l" r="r" t="t"/>
              <a:pathLst>
                <a:path extrusionOk="0" h="9956" w="12697">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81"/>
            <p:cNvSpPr/>
            <p:nvPr/>
          </p:nvSpPr>
          <p:spPr>
            <a:xfrm>
              <a:off x="-41586600" y="2425550"/>
              <a:ext cx="107450" cy="102925"/>
            </a:xfrm>
            <a:custGeom>
              <a:rect b="b" l="l" r="r" t="t"/>
              <a:pathLst>
                <a:path extrusionOk="0" h="4117" w="4298">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2" name="Google Shape;10222;p81"/>
          <p:cNvGrpSpPr/>
          <p:nvPr/>
        </p:nvGrpSpPr>
        <p:grpSpPr>
          <a:xfrm>
            <a:off x="2570967" y="2413885"/>
            <a:ext cx="375591" cy="373766"/>
            <a:chOff x="-41695775" y="2683025"/>
            <a:chExt cx="319000" cy="317450"/>
          </a:xfrm>
        </p:grpSpPr>
        <p:sp>
          <p:nvSpPr>
            <p:cNvPr id="10223" name="Google Shape;10223;p81"/>
            <p:cNvSpPr/>
            <p:nvPr/>
          </p:nvSpPr>
          <p:spPr>
            <a:xfrm>
              <a:off x="-41695775" y="2683025"/>
              <a:ext cx="319000" cy="317450"/>
            </a:xfrm>
            <a:custGeom>
              <a:rect b="b" l="l" r="r" t="t"/>
              <a:pathLst>
                <a:path extrusionOk="0" h="12698" w="12760">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81"/>
            <p:cNvSpPr/>
            <p:nvPr/>
          </p:nvSpPr>
          <p:spPr>
            <a:xfrm>
              <a:off x="-41615450" y="2813750"/>
              <a:ext cx="152050" cy="144975"/>
            </a:xfrm>
            <a:custGeom>
              <a:rect b="b" l="l" r="r" t="t"/>
              <a:pathLst>
                <a:path extrusionOk="0" h="5799" w="6082">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81"/>
            <p:cNvSpPr/>
            <p:nvPr/>
          </p:nvSpPr>
          <p:spPr>
            <a:xfrm>
              <a:off x="-41550075" y="2853950"/>
              <a:ext cx="40200" cy="42550"/>
            </a:xfrm>
            <a:custGeom>
              <a:rect b="b" l="l" r="r" t="t"/>
              <a:pathLst>
                <a:path extrusionOk="0" h="1702" w="1608">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6" name="Google Shape;10226;p81"/>
          <p:cNvGrpSpPr/>
          <p:nvPr/>
        </p:nvGrpSpPr>
        <p:grpSpPr>
          <a:xfrm>
            <a:off x="1313266" y="2906655"/>
            <a:ext cx="342211" cy="375620"/>
            <a:chOff x="-39792875" y="1971800"/>
            <a:chExt cx="290650" cy="319025"/>
          </a:xfrm>
        </p:grpSpPr>
        <p:sp>
          <p:nvSpPr>
            <p:cNvPr id="10227" name="Google Shape;10227;p81"/>
            <p:cNvSpPr/>
            <p:nvPr/>
          </p:nvSpPr>
          <p:spPr>
            <a:xfrm>
              <a:off x="-39667650" y="2145075"/>
              <a:ext cx="40975" cy="41775"/>
            </a:xfrm>
            <a:custGeom>
              <a:rect b="b" l="l" r="r" t="t"/>
              <a:pathLst>
                <a:path extrusionOk="0" h="1671" w="1639">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81"/>
            <p:cNvSpPr/>
            <p:nvPr/>
          </p:nvSpPr>
          <p:spPr>
            <a:xfrm>
              <a:off x="-39792875" y="1971800"/>
              <a:ext cx="290650" cy="319025"/>
            </a:xfrm>
            <a:custGeom>
              <a:rect b="b" l="l" r="r" t="t"/>
              <a:pathLst>
                <a:path extrusionOk="0" h="12761" w="11626">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9" name="Google Shape;10229;p81"/>
          <p:cNvGrpSpPr/>
          <p:nvPr/>
        </p:nvGrpSpPr>
        <p:grpSpPr>
          <a:xfrm>
            <a:off x="1322068" y="3337731"/>
            <a:ext cx="324609" cy="374825"/>
            <a:chOff x="-39783425" y="2337925"/>
            <a:chExt cx="275700" cy="318350"/>
          </a:xfrm>
        </p:grpSpPr>
        <p:sp>
          <p:nvSpPr>
            <p:cNvPr id="10230" name="Google Shape;10230;p81"/>
            <p:cNvSpPr/>
            <p:nvPr/>
          </p:nvSpPr>
          <p:spPr>
            <a:xfrm>
              <a:off x="-39739325" y="2468600"/>
              <a:ext cx="194575" cy="148500"/>
            </a:xfrm>
            <a:custGeom>
              <a:rect b="b" l="l" r="r" t="t"/>
              <a:pathLst>
                <a:path extrusionOk="0" h="5940" w="7783">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81"/>
            <p:cNvSpPr/>
            <p:nvPr/>
          </p:nvSpPr>
          <p:spPr>
            <a:xfrm>
              <a:off x="-39783425" y="2337925"/>
              <a:ext cx="275700" cy="318350"/>
            </a:xfrm>
            <a:custGeom>
              <a:rect b="b" l="l" r="r" t="t"/>
              <a:pathLst>
                <a:path extrusionOk="0" h="12734" w="11028">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32" name="Google Shape;10232;p81"/>
          <p:cNvSpPr/>
          <p:nvPr/>
        </p:nvSpPr>
        <p:spPr>
          <a:xfrm>
            <a:off x="1296433" y="3802308"/>
            <a:ext cx="371911" cy="373265"/>
          </a:xfrm>
          <a:custGeom>
            <a:rect b="b" l="l" r="r" t="t"/>
            <a:pathLst>
              <a:path extrusionOk="0" h="12681" w="12635">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33" name="Google Shape;10233;p81"/>
          <p:cNvGrpSpPr/>
          <p:nvPr/>
        </p:nvGrpSpPr>
        <p:grpSpPr>
          <a:xfrm>
            <a:off x="3490328" y="2878839"/>
            <a:ext cx="383950" cy="372618"/>
            <a:chOff x="-37956150" y="1948175"/>
            <a:chExt cx="326100" cy="316475"/>
          </a:xfrm>
        </p:grpSpPr>
        <p:sp>
          <p:nvSpPr>
            <p:cNvPr id="10234" name="Google Shape;10234;p81"/>
            <p:cNvSpPr/>
            <p:nvPr/>
          </p:nvSpPr>
          <p:spPr>
            <a:xfrm>
              <a:off x="-37956150" y="1948175"/>
              <a:ext cx="326100" cy="316475"/>
            </a:xfrm>
            <a:custGeom>
              <a:rect b="b" l="l" r="r" t="t"/>
              <a:pathLst>
                <a:path extrusionOk="0" h="12659" w="13044">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81"/>
            <p:cNvSpPr/>
            <p:nvPr/>
          </p:nvSpPr>
          <p:spPr>
            <a:xfrm>
              <a:off x="-37729300" y="2054500"/>
              <a:ext cx="25" cy="25"/>
            </a:xfrm>
            <a:custGeom>
              <a:rect b="b" l="l" r="r" t="t"/>
              <a:pathLst>
                <a:path extrusionOk="0" h="1" w="1">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81"/>
            <p:cNvSpPr/>
            <p:nvPr/>
          </p:nvSpPr>
          <p:spPr>
            <a:xfrm>
              <a:off x="-37839575" y="2058625"/>
              <a:ext cx="81950" cy="34300"/>
            </a:xfrm>
            <a:custGeom>
              <a:rect b="b" l="l" r="r" t="t"/>
              <a:pathLst>
                <a:path extrusionOk="0" h="1372" w="3278">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7" name="Google Shape;10237;p81"/>
          <p:cNvGrpSpPr/>
          <p:nvPr/>
        </p:nvGrpSpPr>
        <p:grpSpPr>
          <a:xfrm>
            <a:off x="3497847" y="3386092"/>
            <a:ext cx="375620" cy="243015"/>
            <a:chOff x="-37953000" y="2379000"/>
            <a:chExt cx="319025" cy="206400"/>
          </a:xfrm>
        </p:grpSpPr>
        <p:sp>
          <p:nvSpPr>
            <p:cNvPr id="10238" name="Google Shape;10238;p81"/>
            <p:cNvSpPr/>
            <p:nvPr/>
          </p:nvSpPr>
          <p:spPr>
            <a:xfrm>
              <a:off x="-37953000" y="2379000"/>
              <a:ext cx="319025" cy="206400"/>
            </a:xfrm>
            <a:custGeom>
              <a:rect b="b" l="l" r="r" t="t"/>
              <a:pathLst>
                <a:path extrusionOk="0" h="8256" w="12761">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81"/>
            <p:cNvSpPr/>
            <p:nvPr/>
          </p:nvSpPr>
          <p:spPr>
            <a:xfrm>
              <a:off x="-37780500" y="2419975"/>
              <a:ext cx="110300" cy="104075"/>
            </a:xfrm>
            <a:custGeom>
              <a:rect b="b" l="l" r="r" t="t"/>
              <a:pathLst>
                <a:path extrusionOk="0" h="4163" w="4412">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81"/>
            <p:cNvSpPr/>
            <p:nvPr/>
          </p:nvSpPr>
          <p:spPr>
            <a:xfrm>
              <a:off x="-37910450" y="2419975"/>
              <a:ext cx="103200" cy="21275"/>
            </a:xfrm>
            <a:custGeom>
              <a:rect b="b" l="l" r="r" t="t"/>
              <a:pathLst>
                <a:path extrusionOk="0" h="851" w="4128">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81"/>
            <p:cNvSpPr/>
            <p:nvPr/>
          </p:nvSpPr>
          <p:spPr>
            <a:xfrm>
              <a:off x="-37910450" y="2461700"/>
              <a:ext cx="103200" cy="21300"/>
            </a:xfrm>
            <a:custGeom>
              <a:rect b="b" l="l" r="r" t="t"/>
              <a:pathLst>
                <a:path extrusionOk="0" h="852" w="4128">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81"/>
            <p:cNvSpPr/>
            <p:nvPr/>
          </p:nvSpPr>
          <p:spPr>
            <a:xfrm>
              <a:off x="-37910450" y="2502675"/>
              <a:ext cx="103200" cy="22075"/>
            </a:xfrm>
            <a:custGeom>
              <a:rect b="b" l="l" r="r" t="t"/>
              <a:pathLst>
                <a:path extrusionOk="0" h="883" w="4128">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43" name="Google Shape;10243;p81"/>
          <p:cNvSpPr/>
          <p:nvPr/>
        </p:nvSpPr>
        <p:spPr>
          <a:xfrm>
            <a:off x="3490950" y="3801601"/>
            <a:ext cx="385805" cy="374678"/>
          </a:xfrm>
          <a:custGeom>
            <a:rect b="b" l="l" r="r" t="t"/>
            <a:pathLst>
              <a:path extrusionOk="0" h="12729" w="13107">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81"/>
          <p:cNvSpPr/>
          <p:nvPr/>
        </p:nvSpPr>
        <p:spPr>
          <a:xfrm>
            <a:off x="2669201" y="4273482"/>
            <a:ext cx="268977" cy="373766"/>
          </a:xfrm>
          <a:custGeom>
            <a:rect b="b" l="l" r="r" t="t"/>
            <a:pathLst>
              <a:path extrusionOk="0" h="12698" w="9138">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81"/>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246" name="Google Shape;10246;p81"/>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sp>
        <p:nvSpPr>
          <p:cNvPr id="10247" name="Google Shape;10247;p81"/>
          <p:cNvSpPr/>
          <p:nvPr/>
        </p:nvSpPr>
        <p:spPr>
          <a:xfrm>
            <a:off x="4866545" y="1581240"/>
            <a:ext cx="353180" cy="314589"/>
          </a:xfrm>
          <a:custGeom>
            <a:rect b="b" l="l" r="r" t="t"/>
            <a:pathLst>
              <a:path extrusionOk="0" h="10524" w="11815">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48" name="Google Shape;10248;p81"/>
          <p:cNvGrpSpPr/>
          <p:nvPr/>
        </p:nvGrpSpPr>
        <p:grpSpPr>
          <a:xfrm>
            <a:off x="4865594" y="2008353"/>
            <a:ext cx="354107" cy="355063"/>
            <a:chOff x="-28467625" y="2331750"/>
            <a:chExt cx="296150" cy="296950"/>
          </a:xfrm>
        </p:grpSpPr>
        <p:sp>
          <p:nvSpPr>
            <p:cNvPr id="10249" name="Google Shape;10249;p81"/>
            <p:cNvSpPr/>
            <p:nvPr/>
          </p:nvSpPr>
          <p:spPr>
            <a:xfrm>
              <a:off x="-28467625" y="2331750"/>
              <a:ext cx="296150" cy="296950"/>
            </a:xfrm>
            <a:custGeom>
              <a:rect b="b" l="l" r="r" t="t"/>
              <a:pathLst>
                <a:path extrusionOk="0" h="11878" w="11846">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81"/>
            <p:cNvSpPr/>
            <p:nvPr/>
          </p:nvSpPr>
          <p:spPr>
            <a:xfrm>
              <a:off x="-28371550" y="2419175"/>
              <a:ext cx="121325" cy="121325"/>
            </a:xfrm>
            <a:custGeom>
              <a:rect b="b" l="l" r="r" t="t"/>
              <a:pathLst>
                <a:path extrusionOk="0" h="4853" w="4853">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1" name="Google Shape;10251;p81"/>
          <p:cNvGrpSpPr/>
          <p:nvPr/>
        </p:nvGrpSpPr>
        <p:grpSpPr>
          <a:xfrm>
            <a:off x="4879719" y="2451434"/>
            <a:ext cx="325858" cy="351327"/>
            <a:chOff x="-28461325" y="2701925"/>
            <a:chExt cx="272525" cy="293825"/>
          </a:xfrm>
        </p:grpSpPr>
        <p:sp>
          <p:nvSpPr>
            <p:cNvPr id="10252" name="Google Shape;10252;p81"/>
            <p:cNvSpPr/>
            <p:nvPr/>
          </p:nvSpPr>
          <p:spPr>
            <a:xfrm>
              <a:off x="-28427475" y="2789200"/>
              <a:ext cx="54375" cy="80525"/>
            </a:xfrm>
            <a:custGeom>
              <a:rect b="b" l="l" r="r" t="t"/>
              <a:pathLst>
                <a:path extrusionOk="0" h="3221" w="2175">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81"/>
            <p:cNvSpPr/>
            <p:nvPr/>
          </p:nvSpPr>
          <p:spPr>
            <a:xfrm>
              <a:off x="-28362875" y="2824025"/>
              <a:ext cx="124475" cy="103200"/>
            </a:xfrm>
            <a:custGeom>
              <a:rect b="b" l="l" r="r" t="t"/>
              <a:pathLst>
                <a:path extrusionOk="0" h="4128" w="4979">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81"/>
            <p:cNvSpPr/>
            <p:nvPr/>
          </p:nvSpPr>
          <p:spPr>
            <a:xfrm>
              <a:off x="-28461325" y="2701925"/>
              <a:ext cx="272525" cy="293825"/>
            </a:xfrm>
            <a:custGeom>
              <a:rect b="b" l="l" r="r" t="t"/>
              <a:pathLst>
                <a:path extrusionOk="0" h="11753" w="10901">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5" name="Google Shape;10255;p81"/>
          <p:cNvGrpSpPr/>
          <p:nvPr/>
        </p:nvGrpSpPr>
        <p:grpSpPr>
          <a:xfrm>
            <a:off x="7103910" y="1625071"/>
            <a:ext cx="354107" cy="226974"/>
            <a:chOff x="-26585200" y="2025375"/>
            <a:chExt cx="296150" cy="189825"/>
          </a:xfrm>
        </p:grpSpPr>
        <p:sp>
          <p:nvSpPr>
            <p:cNvPr id="10256" name="Google Shape;10256;p81"/>
            <p:cNvSpPr/>
            <p:nvPr/>
          </p:nvSpPr>
          <p:spPr>
            <a:xfrm>
              <a:off x="-26340250" y="2127750"/>
              <a:ext cx="51200" cy="70125"/>
            </a:xfrm>
            <a:custGeom>
              <a:rect b="b" l="l" r="r" t="t"/>
              <a:pathLst>
                <a:path extrusionOk="0" h="2805" w="2048">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81"/>
            <p:cNvSpPr/>
            <p:nvPr/>
          </p:nvSpPr>
          <p:spPr>
            <a:xfrm>
              <a:off x="-26585200" y="2025375"/>
              <a:ext cx="295375" cy="189825"/>
            </a:xfrm>
            <a:custGeom>
              <a:rect b="b" l="l" r="r" t="t"/>
              <a:pathLst>
                <a:path extrusionOk="0" h="7593" w="11815">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81"/>
            <p:cNvSpPr/>
            <p:nvPr/>
          </p:nvSpPr>
          <p:spPr>
            <a:xfrm>
              <a:off x="-26480450" y="2093100"/>
              <a:ext cx="18125" cy="18150"/>
            </a:xfrm>
            <a:custGeom>
              <a:rect b="b" l="l" r="r" t="t"/>
              <a:pathLst>
                <a:path extrusionOk="0" h="726" w="725">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81"/>
            <p:cNvSpPr/>
            <p:nvPr/>
          </p:nvSpPr>
          <p:spPr>
            <a:xfrm>
              <a:off x="-26480450" y="2127750"/>
              <a:ext cx="18125" cy="17350"/>
            </a:xfrm>
            <a:custGeom>
              <a:rect b="b" l="l" r="r" t="t"/>
              <a:pathLst>
                <a:path extrusionOk="0" h="694" w="725">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81"/>
            <p:cNvSpPr/>
            <p:nvPr/>
          </p:nvSpPr>
          <p:spPr>
            <a:xfrm>
              <a:off x="-26480450" y="2162425"/>
              <a:ext cx="18125" cy="17350"/>
            </a:xfrm>
            <a:custGeom>
              <a:rect b="b" l="l" r="r" t="t"/>
              <a:pathLst>
                <a:path extrusionOk="0" h="694" w="725">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1" name="Google Shape;10261;p81"/>
          <p:cNvGrpSpPr/>
          <p:nvPr/>
        </p:nvGrpSpPr>
        <p:grpSpPr>
          <a:xfrm>
            <a:off x="7104373" y="2009294"/>
            <a:ext cx="353180" cy="353180"/>
            <a:chOff x="-26584425" y="2340425"/>
            <a:chExt cx="295375" cy="295375"/>
          </a:xfrm>
        </p:grpSpPr>
        <p:sp>
          <p:nvSpPr>
            <p:cNvPr id="10262" name="Google Shape;10262;p81"/>
            <p:cNvSpPr/>
            <p:nvPr/>
          </p:nvSpPr>
          <p:spPr>
            <a:xfrm>
              <a:off x="-26462350" y="2463275"/>
              <a:ext cx="51225" cy="51225"/>
            </a:xfrm>
            <a:custGeom>
              <a:rect b="b" l="l" r="r" t="t"/>
              <a:pathLst>
                <a:path extrusionOk="0" h="2049" w="2049">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81"/>
            <p:cNvSpPr/>
            <p:nvPr/>
          </p:nvSpPr>
          <p:spPr>
            <a:xfrm>
              <a:off x="-26500150" y="2376650"/>
              <a:ext cx="121325" cy="75175"/>
            </a:xfrm>
            <a:custGeom>
              <a:rect b="b" l="l" r="r" t="t"/>
              <a:pathLst>
                <a:path extrusionOk="0" h="3007" w="4853">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81"/>
            <p:cNvSpPr/>
            <p:nvPr/>
          </p:nvSpPr>
          <p:spPr>
            <a:xfrm>
              <a:off x="-26549775" y="2480750"/>
              <a:ext cx="95325" cy="105425"/>
            </a:xfrm>
            <a:custGeom>
              <a:rect b="b" l="l" r="r" t="t"/>
              <a:pathLst>
                <a:path extrusionOk="0" h="4217" w="3813">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81"/>
            <p:cNvSpPr/>
            <p:nvPr/>
          </p:nvSpPr>
          <p:spPr>
            <a:xfrm>
              <a:off x="-26421375" y="2481400"/>
              <a:ext cx="96900" cy="104000"/>
            </a:xfrm>
            <a:custGeom>
              <a:rect b="b" l="l" r="r" t="t"/>
              <a:pathLst>
                <a:path extrusionOk="0" h="4160" w="3876">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81"/>
            <p:cNvSpPr/>
            <p:nvPr/>
          </p:nvSpPr>
          <p:spPr>
            <a:xfrm>
              <a:off x="-26584425" y="2340425"/>
              <a:ext cx="295375" cy="295375"/>
            </a:xfrm>
            <a:custGeom>
              <a:rect b="b" l="l" r="r" t="t"/>
              <a:pathLst>
                <a:path extrusionOk="0" h="11815" w="11815">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7" name="Google Shape;10267;p81"/>
          <p:cNvGrpSpPr/>
          <p:nvPr/>
        </p:nvGrpSpPr>
        <p:grpSpPr>
          <a:xfrm>
            <a:off x="7099202" y="2450388"/>
            <a:ext cx="363523" cy="353419"/>
            <a:chOff x="-26585200" y="2710400"/>
            <a:chExt cx="304025" cy="295575"/>
          </a:xfrm>
        </p:grpSpPr>
        <p:sp>
          <p:nvSpPr>
            <p:cNvPr id="10268" name="Google Shape;10268;p81"/>
            <p:cNvSpPr/>
            <p:nvPr/>
          </p:nvSpPr>
          <p:spPr>
            <a:xfrm>
              <a:off x="-26585200" y="2710400"/>
              <a:ext cx="304025" cy="295575"/>
            </a:xfrm>
            <a:custGeom>
              <a:rect b="b" l="l" r="r" t="t"/>
              <a:pathLst>
                <a:path extrusionOk="0" h="11823" w="12161">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81"/>
            <p:cNvSpPr/>
            <p:nvPr/>
          </p:nvSpPr>
          <p:spPr>
            <a:xfrm>
              <a:off x="-26495425" y="2801375"/>
              <a:ext cx="118175" cy="113250"/>
            </a:xfrm>
            <a:custGeom>
              <a:rect b="b" l="l" r="r" t="t"/>
              <a:pathLst>
                <a:path extrusionOk="0" h="4530" w="4727">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81"/>
            <p:cNvSpPr/>
            <p:nvPr/>
          </p:nvSpPr>
          <p:spPr>
            <a:xfrm>
              <a:off x="-26375700" y="29563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81"/>
            <p:cNvSpPr/>
            <p:nvPr/>
          </p:nvSpPr>
          <p:spPr>
            <a:xfrm>
              <a:off x="-26339475" y="2920100"/>
              <a:ext cx="18150" cy="18150"/>
            </a:xfrm>
            <a:custGeom>
              <a:rect b="b" l="l" r="r" t="t"/>
              <a:pathLst>
                <a:path extrusionOk="0" h="726" w="726">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81"/>
            <p:cNvSpPr/>
            <p:nvPr/>
          </p:nvSpPr>
          <p:spPr>
            <a:xfrm>
              <a:off x="-26363900" y="2895675"/>
              <a:ext cx="17350" cy="17375"/>
            </a:xfrm>
            <a:custGeom>
              <a:rect b="b" l="l" r="r" t="t"/>
              <a:pathLst>
                <a:path extrusionOk="0" h="695" w="694">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81"/>
            <p:cNvSpPr/>
            <p:nvPr/>
          </p:nvSpPr>
          <p:spPr>
            <a:xfrm>
              <a:off x="-26369400" y="29256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81"/>
            <p:cNvSpPr/>
            <p:nvPr/>
          </p:nvSpPr>
          <p:spPr>
            <a:xfrm>
              <a:off x="-26400125" y="2932125"/>
              <a:ext cx="17350" cy="17150"/>
            </a:xfrm>
            <a:custGeom>
              <a:rect b="b" l="l" r="r" t="t"/>
              <a:pathLst>
                <a:path extrusionOk="0" h="686" w="694">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81"/>
            <p:cNvSpPr/>
            <p:nvPr/>
          </p:nvSpPr>
          <p:spPr>
            <a:xfrm>
              <a:off x="-26528500" y="2804325"/>
              <a:ext cx="18125" cy="17350"/>
            </a:xfrm>
            <a:custGeom>
              <a:rect b="b" l="l" r="r" t="t"/>
              <a:pathLst>
                <a:path extrusionOk="0" h="694" w="725">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81"/>
            <p:cNvSpPr/>
            <p:nvPr/>
          </p:nvSpPr>
          <p:spPr>
            <a:xfrm>
              <a:off x="-26490700" y="2768100"/>
              <a:ext cx="17350" cy="17150"/>
            </a:xfrm>
            <a:custGeom>
              <a:rect b="b" l="l" r="r" t="t"/>
              <a:pathLst>
                <a:path extrusionOk="0" h="686" w="694">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81"/>
            <p:cNvSpPr/>
            <p:nvPr/>
          </p:nvSpPr>
          <p:spPr>
            <a:xfrm>
              <a:off x="-26515100" y="2742900"/>
              <a:ext cx="17350" cy="18125"/>
            </a:xfrm>
            <a:custGeom>
              <a:rect b="b" l="l" r="r" t="t"/>
              <a:pathLst>
                <a:path extrusionOk="0" h="725" w="694">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81"/>
            <p:cNvSpPr/>
            <p:nvPr/>
          </p:nvSpPr>
          <p:spPr>
            <a:xfrm>
              <a:off x="-26522200" y="2774400"/>
              <a:ext cx="17350" cy="15975"/>
            </a:xfrm>
            <a:custGeom>
              <a:rect b="b" l="l" r="r" t="t"/>
              <a:pathLst>
                <a:path extrusionOk="0" h="639" w="694">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81"/>
            <p:cNvSpPr/>
            <p:nvPr/>
          </p:nvSpPr>
          <p:spPr>
            <a:xfrm>
              <a:off x="-26552925" y="2779125"/>
              <a:ext cx="17350" cy="18125"/>
            </a:xfrm>
            <a:custGeom>
              <a:rect b="b" l="l" r="r" t="t"/>
              <a:pathLst>
                <a:path extrusionOk="0" h="725" w="694">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0" name="Google Shape;10280;p81"/>
          <p:cNvGrpSpPr/>
          <p:nvPr/>
        </p:nvGrpSpPr>
        <p:grpSpPr>
          <a:xfrm>
            <a:off x="5754337" y="2891866"/>
            <a:ext cx="354136" cy="353210"/>
            <a:chOff x="-24709875" y="1970225"/>
            <a:chExt cx="296175" cy="295400"/>
          </a:xfrm>
        </p:grpSpPr>
        <p:sp>
          <p:nvSpPr>
            <p:cNvPr id="10281" name="Google Shape;10281;p81"/>
            <p:cNvSpPr/>
            <p:nvPr/>
          </p:nvSpPr>
          <p:spPr>
            <a:xfrm>
              <a:off x="-24709875" y="1970225"/>
              <a:ext cx="296175" cy="295400"/>
            </a:xfrm>
            <a:custGeom>
              <a:rect b="b" l="l" r="r" t="t"/>
              <a:pathLst>
                <a:path extrusionOk="0" h="11816" w="11847">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81"/>
            <p:cNvSpPr/>
            <p:nvPr/>
          </p:nvSpPr>
          <p:spPr>
            <a:xfrm>
              <a:off x="-24639775" y="209232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3" name="Google Shape;10283;p81"/>
          <p:cNvGrpSpPr/>
          <p:nvPr/>
        </p:nvGrpSpPr>
        <p:grpSpPr>
          <a:xfrm>
            <a:off x="5786352" y="3338744"/>
            <a:ext cx="290107" cy="354107"/>
            <a:chOff x="-24683100" y="2340425"/>
            <a:chExt cx="242625" cy="296150"/>
          </a:xfrm>
        </p:grpSpPr>
        <p:sp>
          <p:nvSpPr>
            <p:cNvPr id="10284" name="Google Shape;10284;p81"/>
            <p:cNvSpPr/>
            <p:nvPr/>
          </p:nvSpPr>
          <p:spPr>
            <a:xfrm>
              <a:off x="-24683100" y="2392400"/>
              <a:ext cx="104000" cy="244175"/>
            </a:xfrm>
            <a:custGeom>
              <a:rect b="b" l="l" r="r" t="t"/>
              <a:pathLst>
                <a:path extrusionOk="0" h="9767" w="416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81"/>
            <p:cNvSpPr/>
            <p:nvPr/>
          </p:nvSpPr>
          <p:spPr>
            <a:xfrm>
              <a:off x="-24649225" y="2541250"/>
              <a:ext cx="26800" cy="60675"/>
            </a:xfrm>
            <a:custGeom>
              <a:rect b="b" l="l" r="r" t="t"/>
              <a:pathLst>
                <a:path extrusionOk="0" h="2427" w="1072">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81"/>
            <p:cNvSpPr/>
            <p:nvPr/>
          </p:nvSpPr>
          <p:spPr>
            <a:xfrm>
              <a:off x="-24544475" y="2340425"/>
              <a:ext cx="104000" cy="244175"/>
            </a:xfrm>
            <a:custGeom>
              <a:rect b="b" l="l" r="r" t="t"/>
              <a:pathLst>
                <a:path extrusionOk="0" h="9767" w="416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81"/>
            <p:cNvSpPr/>
            <p:nvPr/>
          </p:nvSpPr>
          <p:spPr>
            <a:xfrm>
              <a:off x="-24501150" y="2375075"/>
              <a:ext cx="26800" cy="60675"/>
            </a:xfrm>
            <a:custGeom>
              <a:rect b="b" l="l" r="r" t="t"/>
              <a:pathLst>
                <a:path extrusionOk="0" h="2427" w="1072">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88" name="Google Shape;10288;p81"/>
          <p:cNvSpPr/>
          <p:nvPr/>
        </p:nvSpPr>
        <p:spPr>
          <a:xfrm>
            <a:off x="5786789" y="3779910"/>
            <a:ext cx="290077" cy="354136"/>
          </a:xfrm>
          <a:custGeom>
            <a:rect b="b" l="l" r="r" t="t"/>
            <a:pathLst>
              <a:path extrusionOk="0" h="11847" w="9704">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89" name="Google Shape;10289;p81"/>
          <p:cNvGrpSpPr/>
          <p:nvPr/>
        </p:nvGrpSpPr>
        <p:grpSpPr>
          <a:xfrm>
            <a:off x="7992594" y="2891866"/>
            <a:ext cx="360713" cy="353210"/>
            <a:chOff x="-22881800" y="1971800"/>
            <a:chExt cx="301675" cy="295400"/>
          </a:xfrm>
        </p:grpSpPr>
        <p:sp>
          <p:nvSpPr>
            <p:cNvPr id="10290" name="Google Shape;10290;p81"/>
            <p:cNvSpPr/>
            <p:nvPr/>
          </p:nvSpPr>
          <p:spPr>
            <a:xfrm>
              <a:off x="-22773100" y="2041900"/>
              <a:ext cx="86650" cy="86675"/>
            </a:xfrm>
            <a:custGeom>
              <a:rect b="b" l="l" r="r" t="t"/>
              <a:pathLst>
                <a:path extrusionOk="0" h="3467" w="3466">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81"/>
            <p:cNvSpPr/>
            <p:nvPr/>
          </p:nvSpPr>
          <p:spPr>
            <a:xfrm>
              <a:off x="-22737675" y="2145075"/>
              <a:ext cx="51225" cy="51225"/>
            </a:xfrm>
            <a:custGeom>
              <a:rect b="b" l="l" r="r" t="t"/>
              <a:pathLst>
                <a:path extrusionOk="0" h="2049" w="2049">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81"/>
            <p:cNvSpPr/>
            <p:nvPr/>
          </p:nvSpPr>
          <p:spPr>
            <a:xfrm>
              <a:off x="-22807775" y="21104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81"/>
            <p:cNvSpPr/>
            <p:nvPr/>
          </p:nvSpPr>
          <p:spPr>
            <a:xfrm>
              <a:off x="-22773100" y="2163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81"/>
            <p:cNvSpPr/>
            <p:nvPr/>
          </p:nvSpPr>
          <p:spPr>
            <a:xfrm>
              <a:off x="-22669150" y="2110425"/>
              <a:ext cx="18150" cy="18150"/>
            </a:xfrm>
            <a:custGeom>
              <a:rect b="b" l="l" r="r" t="t"/>
              <a:pathLst>
                <a:path extrusionOk="0" h="726" w="726">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81"/>
            <p:cNvSpPr/>
            <p:nvPr/>
          </p:nvSpPr>
          <p:spPr>
            <a:xfrm>
              <a:off x="-22881800" y="1971800"/>
              <a:ext cx="301675" cy="295400"/>
            </a:xfrm>
            <a:custGeom>
              <a:rect b="b" l="l" r="r" t="t"/>
              <a:pathLst>
                <a:path extrusionOk="0" h="11816" w="12067">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96" name="Google Shape;10296;p81"/>
          <p:cNvSpPr/>
          <p:nvPr/>
        </p:nvSpPr>
        <p:spPr>
          <a:xfrm>
            <a:off x="5326091" y="1561466"/>
            <a:ext cx="314589" cy="354136"/>
          </a:xfrm>
          <a:custGeom>
            <a:rect b="b" l="l" r="r" t="t"/>
            <a:pathLst>
              <a:path extrusionOk="0" h="11847" w="10524">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81"/>
          <p:cNvSpPr/>
          <p:nvPr/>
        </p:nvSpPr>
        <p:spPr>
          <a:xfrm>
            <a:off x="5304434" y="2008907"/>
            <a:ext cx="357903" cy="353897"/>
          </a:xfrm>
          <a:custGeom>
            <a:rect b="b" l="l" r="r" t="t"/>
            <a:pathLst>
              <a:path extrusionOk="0" h="11839" w="11973">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98" name="Google Shape;10298;p81"/>
          <p:cNvGrpSpPr/>
          <p:nvPr/>
        </p:nvGrpSpPr>
        <p:grpSpPr>
          <a:xfrm>
            <a:off x="5368939" y="2450029"/>
            <a:ext cx="227930" cy="354136"/>
            <a:chOff x="-28043900" y="2701925"/>
            <a:chExt cx="190625" cy="296175"/>
          </a:xfrm>
        </p:grpSpPr>
        <p:sp>
          <p:nvSpPr>
            <p:cNvPr id="10299" name="Google Shape;10299;p81"/>
            <p:cNvSpPr/>
            <p:nvPr/>
          </p:nvSpPr>
          <p:spPr>
            <a:xfrm>
              <a:off x="-28043900" y="2701925"/>
              <a:ext cx="190625" cy="296175"/>
            </a:xfrm>
            <a:custGeom>
              <a:rect b="b" l="l" r="r" t="t"/>
              <a:pathLst>
                <a:path extrusionOk="0" h="11847" w="7625">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81"/>
            <p:cNvSpPr/>
            <p:nvPr/>
          </p:nvSpPr>
          <p:spPr>
            <a:xfrm>
              <a:off x="-27976950" y="29106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81"/>
            <p:cNvSpPr/>
            <p:nvPr/>
          </p:nvSpPr>
          <p:spPr>
            <a:xfrm>
              <a:off x="-27924175" y="29279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81"/>
            <p:cNvSpPr/>
            <p:nvPr/>
          </p:nvSpPr>
          <p:spPr>
            <a:xfrm>
              <a:off x="-27976950" y="29461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81"/>
            <p:cNvSpPr/>
            <p:nvPr/>
          </p:nvSpPr>
          <p:spPr>
            <a:xfrm>
              <a:off x="-28010800" y="2893325"/>
              <a:ext cx="17350" cy="18150"/>
            </a:xfrm>
            <a:custGeom>
              <a:rect b="b" l="l" r="r" t="t"/>
              <a:pathLst>
                <a:path extrusionOk="0" h="726" w="694">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4" name="Google Shape;10304;p81"/>
          <p:cNvGrpSpPr/>
          <p:nvPr/>
        </p:nvGrpSpPr>
        <p:grpSpPr>
          <a:xfrm>
            <a:off x="7541805" y="1561968"/>
            <a:ext cx="354136" cy="353180"/>
            <a:chOff x="-26215025" y="1971025"/>
            <a:chExt cx="296175" cy="295375"/>
          </a:xfrm>
        </p:grpSpPr>
        <p:sp>
          <p:nvSpPr>
            <p:cNvPr id="10305" name="Google Shape;10305;p81"/>
            <p:cNvSpPr/>
            <p:nvPr/>
          </p:nvSpPr>
          <p:spPr>
            <a:xfrm>
              <a:off x="-26092950" y="1971025"/>
              <a:ext cx="51225" cy="225275"/>
            </a:xfrm>
            <a:custGeom>
              <a:rect b="b" l="l" r="r" t="t"/>
              <a:pathLst>
                <a:path extrusionOk="0" h="9011" w="2049">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81"/>
            <p:cNvSpPr/>
            <p:nvPr/>
          </p:nvSpPr>
          <p:spPr>
            <a:xfrm>
              <a:off x="-26179575"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81"/>
            <p:cNvSpPr/>
            <p:nvPr/>
          </p:nvSpPr>
          <p:spPr>
            <a:xfrm>
              <a:off x="-26163050" y="217895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81"/>
            <p:cNvSpPr/>
            <p:nvPr/>
          </p:nvSpPr>
          <p:spPr>
            <a:xfrm>
              <a:off x="-26145725" y="22144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81"/>
            <p:cNvSpPr/>
            <p:nvPr/>
          </p:nvSpPr>
          <p:spPr>
            <a:xfrm>
              <a:off x="-25988975" y="217895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81"/>
            <p:cNvSpPr/>
            <p:nvPr/>
          </p:nvSpPr>
          <p:spPr>
            <a:xfrm>
              <a:off x="-26006300"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81"/>
            <p:cNvSpPr/>
            <p:nvPr/>
          </p:nvSpPr>
          <p:spPr>
            <a:xfrm>
              <a:off x="-25972450" y="22144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81"/>
            <p:cNvSpPr/>
            <p:nvPr/>
          </p:nvSpPr>
          <p:spPr>
            <a:xfrm>
              <a:off x="-26215025" y="2108850"/>
              <a:ext cx="296175" cy="157550"/>
            </a:xfrm>
            <a:custGeom>
              <a:rect b="b" l="l" r="r" t="t"/>
              <a:pathLst>
                <a:path extrusionOk="0" h="6302" w="11847">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3" name="Google Shape;10313;p81"/>
          <p:cNvGrpSpPr/>
          <p:nvPr/>
        </p:nvGrpSpPr>
        <p:grpSpPr>
          <a:xfrm>
            <a:off x="7541327" y="2009758"/>
            <a:ext cx="355093" cy="352253"/>
            <a:chOff x="-26215825" y="2341200"/>
            <a:chExt cx="296975" cy="294600"/>
          </a:xfrm>
        </p:grpSpPr>
        <p:sp>
          <p:nvSpPr>
            <p:cNvPr id="10314" name="Google Shape;10314;p81"/>
            <p:cNvSpPr/>
            <p:nvPr/>
          </p:nvSpPr>
          <p:spPr>
            <a:xfrm>
              <a:off x="-26215025" y="2463275"/>
              <a:ext cx="296175" cy="172525"/>
            </a:xfrm>
            <a:custGeom>
              <a:rect b="b" l="l" r="r" t="t"/>
              <a:pathLst>
                <a:path extrusionOk="0" h="6901" w="11847">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81"/>
            <p:cNvSpPr/>
            <p:nvPr/>
          </p:nvSpPr>
          <p:spPr>
            <a:xfrm>
              <a:off x="-26215825" y="2341200"/>
              <a:ext cx="296975" cy="119750"/>
            </a:xfrm>
            <a:custGeom>
              <a:rect b="b" l="l" r="r" t="t"/>
              <a:pathLst>
                <a:path extrusionOk="0" h="4790" w="11879">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6" name="Google Shape;10316;p81"/>
          <p:cNvGrpSpPr/>
          <p:nvPr/>
        </p:nvGrpSpPr>
        <p:grpSpPr>
          <a:xfrm>
            <a:off x="7573357" y="2450508"/>
            <a:ext cx="291033" cy="353180"/>
            <a:chOff x="-26179575" y="2710600"/>
            <a:chExt cx="243400" cy="295375"/>
          </a:xfrm>
        </p:grpSpPr>
        <p:sp>
          <p:nvSpPr>
            <p:cNvPr id="10317" name="Google Shape;10317;p81"/>
            <p:cNvSpPr/>
            <p:nvPr/>
          </p:nvSpPr>
          <p:spPr>
            <a:xfrm>
              <a:off x="-26179575" y="2710600"/>
              <a:ext cx="243400" cy="295375"/>
            </a:xfrm>
            <a:custGeom>
              <a:rect b="b" l="l" r="r" t="t"/>
              <a:pathLst>
                <a:path extrusionOk="0" h="11815" w="9736">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81"/>
            <p:cNvSpPr/>
            <p:nvPr/>
          </p:nvSpPr>
          <p:spPr>
            <a:xfrm>
              <a:off x="-26092950" y="2797225"/>
              <a:ext cx="120525" cy="121325"/>
            </a:xfrm>
            <a:custGeom>
              <a:rect b="b" l="l" r="r" t="t"/>
              <a:pathLst>
                <a:path extrusionOk="0" h="4853" w="4821">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81"/>
            <p:cNvSpPr/>
            <p:nvPr/>
          </p:nvSpPr>
          <p:spPr>
            <a:xfrm>
              <a:off x="-26094525" y="2954750"/>
              <a:ext cx="122100" cy="17350"/>
            </a:xfrm>
            <a:custGeom>
              <a:rect b="b" l="l" r="r" t="t"/>
              <a:pathLst>
                <a:path extrusionOk="0" h="694" w="4884">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0" name="Google Shape;10320;p81"/>
          <p:cNvGrpSpPr/>
          <p:nvPr/>
        </p:nvGrpSpPr>
        <p:grpSpPr>
          <a:xfrm>
            <a:off x="6212417" y="2891881"/>
            <a:ext cx="337187" cy="353180"/>
            <a:chOff x="-24328675" y="1971025"/>
            <a:chExt cx="282000" cy="295375"/>
          </a:xfrm>
        </p:grpSpPr>
        <p:sp>
          <p:nvSpPr>
            <p:cNvPr id="10321" name="Google Shape;10321;p81"/>
            <p:cNvSpPr/>
            <p:nvPr/>
          </p:nvSpPr>
          <p:spPr>
            <a:xfrm>
              <a:off x="-24217625" y="2092325"/>
              <a:ext cx="52025" cy="51200"/>
            </a:xfrm>
            <a:custGeom>
              <a:rect b="b" l="l" r="r" t="t"/>
              <a:pathLst>
                <a:path extrusionOk="0" h="2048" w="2081">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81"/>
            <p:cNvSpPr/>
            <p:nvPr/>
          </p:nvSpPr>
          <p:spPr>
            <a:xfrm>
              <a:off x="-24328675" y="1971025"/>
              <a:ext cx="282000" cy="295375"/>
            </a:xfrm>
            <a:custGeom>
              <a:rect b="b" l="l" r="r" t="t"/>
              <a:pathLst>
                <a:path extrusionOk="0" h="11815" w="11280">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3" name="Google Shape;10323;p81"/>
          <p:cNvGrpSpPr/>
          <p:nvPr/>
        </p:nvGrpSpPr>
        <p:grpSpPr>
          <a:xfrm>
            <a:off x="6214778" y="3339207"/>
            <a:ext cx="332464" cy="353180"/>
            <a:chOff x="-24330250" y="2340425"/>
            <a:chExt cx="278050" cy="295375"/>
          </a:xfrm>
        </p:grpSpPr>
        <p:sp>
          <p:nvSpPr>
            <p:cNvPr id="10324" name="Google Shape;10324;p81"/>
            <p:cNvSpPr/>
            <p:nvPr/>
          </p:nvSpPr>
          <p:spPr>
            <a:xfrm>
              <a:off x="-24330250" y="2340425"/>
              <a:ext cx="278050" cy="295375"/>
            </a:xfrm>
            <a:custGeom>
              <a:rect b="b" l="l" r="r" t="t"/>
              <a:pathLst>
                <a:path extrusionOk="0" h="11815" w="11122">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81"/>
            <p:cNvSpPr/>
            <p:nvPr/>
          </p:nvSpPr>
          <p:spPr>
            <a:xfrm>
              <a:off x="-24225500" y="2375850"/>
              <a:ext cx="68550" cy="34700"/>
            </a:xfrm>
            <a:custGeom>
              <a:rect b="b" l="l" r="r" t="t"/>
              <a:pathLst>
                <a:path extrusionOk="0" h="1388" w="2742">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81"/>
            <p:cNvSpPr/>
            <p:nvPr/>
          </p:nvSpPr>
          <p:spPr>
            <a:xfrm>
              <a:off x="-24260925" y="2462500"/>
              <a:ext cx="138650" cy="17350"/>
            </a:xfrm>
            <a:custGeom>
              <a:rect b="b" l="l" r="r" t="t"/>
              <a:pathLst>
                <a:path extrusionOk="0" h="694" w="5546">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81"/>
            <p:cNvSpPr/>
            <p:nvPr/>
          </p:nvSpPr>
          <p:spPr>
            <a:xfrm>
              <a:off x="-24260150" y="2515275"/>
              <a:ext cx="43350" cy="18125"/>
            </a:xfrm>
            <a:custGeom>
              <a:rect b="b" l="l" r="r" t="t"/>
              <a:pathLst>
                <a:path extrusionOk="0" h="725" w="1734">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81"/>
            <p:cNvSpPr/>
            <p:nvPr/>
          </p:nvSpPr>
          <p:spPr>
            <a:xfrm>
              <a:off x="-24260925" y="2549925"/>
              <a:ext cx="35450" cy="18125"/>
            </a:xfrm>
            <a:custGeom>
              <a:rect b="b" l="l" r="r" t="t"/>
              <a:pathLst>
                <a:path extrusionOk="0" h="725" w="1418">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81"/>
            <p:cNvSpPr/>
            <p:nvPr/>
          </p:nvSpPr>
          <p:spPr>
            <a:xfrm>
              <a:off x="-24165625" y="2515275"/>
              <a:ext cx="43350" cy="18125"/>
            </a:xfrm>
            <a:custGeom>
              <a:rect b="b" l="l" r="r" t="t"/>
              <a:pathLst>
                <a:path extrusionOk="0" h="725" w="1734">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81"/>
            <p:cNvSpPr/>
            <p:nvPr/>
          </p:nvSpPr>
          <p:spPr>
            <a:xfrm>
              <a:off x="-24157750" y="2549925"/>
              <a:ext cx="35475" cy="18125"/>
            </a:xfrm>
            <a:custGeom>
              <a:rect b="b" l="l" r="r" t="t"/>
              <a:pathLst>
                <a:path extrusionOk="0" h="725" w="1419">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1" name="Google Shape;10331;p81"/>
          <p:cNvGrpSpPr/>
          <p:nvPr/>
        </p:nvGrpSpPr>
        <p:grpSpPr>
          <a:xfrm>
            <a:off x="6204420" y="3780420"/>
            <a:ext cx="353180" cy="353180"/>
            <a:chOff x="-24338900" y="2710600"/>
            <a:chExt cx="295375" cy="295375"/>
          </a:xfrm>
        </p:grpSpPr>
        <p:sp>
          <p:nvSpPr>
            <p:cNvPr id="10332" name="Google Shape;10332;p81"/>
            <p:cNvSpPr/>
            <p:nvPr/>
          </p:nvSpPr>
          <p:spPr>
            <a:xfrm>
              <a:off x="-24250700" y="2816925"/>
              <a:ext cx="123675" cy="103200"/>
            </a:xfrm>
            <a:custGeom>
              <a:rect b="b" l="l" r="r" t="t"/>
              <a:pathLst>
                <a:path extrusionOk="0" h="4128" w="4947">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81"/>
            <p:cNvSpPr/>
            <p:nvPr/>
          </p:nvSpPr>
          <p:spPr>
            <a:xfrm>
              <a:off x="-24338900" y="2710600"/>
              <a:ext cx="295375" cy="295375"/>
            </a:xfrm>
            <a:custGeom>
              <a:rect b="b" l="l" r="r" t="t"/>
              <a:pathLst>
                <a:path extrusionOk="0" h="11815" w="11815">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4" name="Google Shape;10334;p81"/>
          <p:cNvGrpSpPr/>
          <p:nvPr/>
        </p:nvGrpSpPr>
        <p:grpSpPr>
          <a:xfrm>
            <a:off x="7995419" y="3339805"/>
            <a:ext cx="355063" cy="351984"/>
            <a:chOff x="-22859750" y="2335900"/>
            <a:chExt cx="296950" cy="294375"/>
          </a:xfrm>
        </p:grpSpPr>
        <p:sp>
          <p:nvSpPr>
            <p:cNvPr id="10335" name="Google Shape;10335;p81"/>
            <p:cNvSpPr/>
            <p:nvPr/>
          </p:nvSpPr>
          <p:spPr>
            <a:xfrm>
              <a:off x="-22859750" y="2335900"/>
              <a:ext cx="296950" cy="294375"/>
            </a:xfrm>
            <a:custGeom>
              <a:rect b="b" l="l" r="r" t="t"/>
              <a:pathLst>
                <a:path extrusionOk="0" h="11775" w="11878">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81"/>
            <p:cNvSpPr/>
            <p:nvPr/>
          </p:nvSpPr>
          <p:spPr>
            <a:xfrm>
              <a:off x="-22685675" y="2408150"/>
              <a:ext cx="27575" cy="66175"/>
            </a:xfrm>
            <a:custGeom>
              <a:rect b="b" l="l" r="r" t="t"/>
              <a:pathLst>
                <a:path extrusionOk="0" h="2647" w="1103">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81"/>
            <p:cNvSpPr/>
            <p:nvPr/>
          </p:nvSpPr>
          <p:spPr>
            <a:xfrm>
              <a:off x="-22766800" y="2408950"/>
              <a:ext cx="27575" cy="66175"/>
            </a:xfrm>
            <a:custGeom>
              <a:rect b="b" l="l" r="r" t="t"/>
              <a:pathLst>
                <a:path extrusionOk="0" h="2647" w="1103">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8" name="Google Shape;10338;p81"/>
          <p:cNvGrpSpPr/>
          <p:nvPr/>
        </p:nvGrpSpPr>
        <p:grpSpPr>
          <a:xfrm>
            <a:off x="5774767" y="1561953"/>
            <a:ext cx="311749" cy="353210"/>
            <a:chOff x="-27710725" y="1959200"/>
            <a:chExt cx="260725" cy="295400"/>
          </a:xfrm>
        </p:grpSpPr>
        <p:sp>
          <p:nvSpPr>
            <p:cNvPr id="10339" name="Google Shape;10339;p81"/>
            <p:cNvSpPr/>
            <p:nvPr/>
          </p:nvSpPr>
          <p:spPr>
            <a:xfrm>
              <a:off x="-27710725" y="1959200"/>
              <a:ext cx="260725" cy="295400"/>
            </a:xfrm>
            <a:custGeom>
              <a:rect b="b" l="l" r="r" t="t"/>
              <a:pathLst>
                <a:path extrusionOk="0" h="11816" w="10429">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81"/>
            <p:cNvSpPr/>
            <p:nvPr/>
          </p:nvSpPr>
          <p:spPr>
            <a:xfrm>
              <a:off x="-27502000" y="20844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1" name="Google Shape;10341;p81"/>
          <p:cNvGrpSpPr/>
          <p:nvPr/>
        </p:nvGrpSpPr>
        <p:grpSpPr>
          <a:xfrm>
            <a:off x="5752631" y="2070499"/>
            <a:ext cx="356020" cy="230770"/>
            <a:chOff x="-27728850" y="2382950"/>
            <a:chExt cx="297750" cy="193000"/>
          </a:xfrm>
        </p:grpSpPr>
        <p:sp>
          <p:nvSpPr>
            <p:cNvPr id="10342" name="Google Shape;10342;p81"/>
            <p:cNvSpPr/>
            <p:nvPr/>
          </p:nvSpPr>
          <p:spPr>
            <a:xfrm>
              <a:off x="-27606750" y="2453825"/>
              <a:ext cx="35450" cy="35475"/>
            </a:xfrm>
            <a:custGeom>
              <a:rect b="b" l="l" r="r" t="t"/>
              <a:pathLst>
                <a:path extrusionOk="0" h="1419" w="1418">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81"/>
            <p:cNvSpPr/>
            <p:nvPr/>
          </p:nvSpPr>
          <p:spPr>
            <a:xfrm>
              <a:off x="-27728850" y="2382950"/>
              <a:ext cx="297750" cy="193000"/>
            </a:xfrm>
            <a:custGeom>
              <a:rect b="b" l="l" r="r" t="t"/>
              <a:pathLst>
                <a:path extrusionOk="0" h="7720" w="1191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81"/>
            <p:cNvSpPr/>
            <p:nvPr/>
          </p:nvSpPr>
          <p:spPr>
            <a:xfrm>
              <a:off x="-27640625" y="2419175"/>
              <a:ext cx="122100" cy="122100"/>
            </a:xfrm>
            <a:custGeom>
              <a:rect b="b" l="l" r="r" t="t"/>
              <a:pathLst>
                <a:path extrusionOk="0" h="4884" w="4884">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45" name="Google Shape;10345;p81"/>
          <p:cNvSpPr/>
          <p:nvPr/>
        </p:nvSpPr>
        <p:spPr>
          <a:xfrm>
            <a:off x="5753569" y="2456827"/>
            <a:ext cx="355093" cy="340476"/>
          </a:xfrm>
          <a:custGeom>
            <a:rect b="b" l="l" r="r" t="t"/>
            <a:pathLst>
              <a:path extrusionOk="0" h="11390" w="11879">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81"/>
          <p:cNvSpPr/>
          <p:nvPr/>
        </p:nvSpPr>
        <p:spPr>
          <a:xfrm>
            <a:off x="7984417" y="1561466"/>
            <a:ext cx="354136" cy="354136"/>
          </a:xfrm>
          <a:custGeom>
            <a:rect b="b" l="l" r="r" t="t"/>
            <a:pathLst>
              <a:path extrusionOk="0" h="11847" w="11847">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47" name="Google Shape;10347;p81"/>
          <p:cNvGrpSpPr/>
          <p:nvPr/>
        </p:nvGrpSpPr>
        <p:grpSpPr>
          <a:xfrm>
            <a:off x="7983975" y="2018710"/>
            <a:ext cx="354136" cy="334348"/>
            <a:chOff x="-25844850" y="2357750"/>
            <a:chExt cx="296175" cy="279625"/>
          </a:xfrm>
        </p:grpSpPr>
        <p:sp>
          <p:nvSpPr>
            <p:cNvPr id="10348" name="Google Shape;10348;p81"/>
            <p:cNvSpPr/>
            <p:nvPr/>
          </p:nvSpPr>
          <p:spPr>
            <a:xfrm>
              <a:off x="-25792075" y="2428625"/>
              <a:ext cx="191425" cy="208750"/>
            </a:xfrm>
            <a:custGeom>
              <a:rect b="b" l="l" r="r" t="t"/>
              <a:pathLst>
                <a:path extrusionOk="0" h="8350" w="7657">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81"/>
            <p:cNvSpPr/>
            <p:nvPr/>
          </p:nvSpPr>
          <p:spPr>
            <a:xfrm>
              <a:off x="-25602250" y="2497950"/>
              <a:ext cx="53575" cy="17350"/>
            </a:xfrm>
            <a:custGeom>
              <a:rect b="b" l="l" r="r" t="t"/>
              <a:pathLst>
                <a:path extrusionOk="0" h="694" w="2143">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81"/>
            <p:cNvSpPr/>
            <p:nvPr/>
          </p:nvSpPr>
          <p:spPr>
            <a:xfrm>
              <a:off x="-25844850" y="2497950"/>
              <a:ext cx="52800" cy="17350"/>
            </a:xfrm>
            <a:custGeom>
              <a:rect b="b" l="l" r="r" t="t"/>
              <a:pathLst>
                <a:path extrusionOk="0" h="694" w="2112">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81"/>
            <p:cNvSpPr/>
            <p:nvPr/>
          </p:nvSpPr>
          <p:spPr>
            <a:xfrm>
              <a:off x="-25706225" y="2357750"/>
              <a:ext cx="17350" cy="53575"/>
            </a:xfrm>
            <a:custGeom>
              <a:rect b="b" l="l" r="r" t="t"/>
              <a:pathLst>
                <a:path extrusionOk="0" h="2143" w="694">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81"/>
            <p:cNvSpPr/>
            <p:nvPr/>
          </p:nvSpPr>
          <p:spPr>
            <a:xfrm>
              <a:off x="-25804675" y="2400275"/>
              <a:ext cx="42550" cy="41775"/>
            </a:xfrm>
            <a:custGeom>
              <a:rect b="b" l="l" r="r" t="t"/>
              <a:pathLst>
                <a:path extrusionOk="0" h="1671" w="1702">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81"/>
            <p:cNvSpPr/>
            <p:nvPr/>
          </p:nvSpPr>
          <p:spPr>
            <a:xfrm>
              <a:off x="-25632175" y="2400275"/>
              <a:ext cx="41750" cy="41775"/>
            </a:xfrm>
            <a:custGeom>
              <a:rect b="b" l="l" r="r" t="t"/>
              <a:pathLst>
                <a:path extrusionOk="0" h="1671" w="167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54" name="Google Shape;10354;p81"/>
          <p:cNvSpPr/>
          <p:nvPr/>
        </p:nvSpPr>
        <p:spPr>
          <a:xfrm>
            <a:off x="7982071" y="2450116"/>
            <a:ext cx="358830" cy="353897"/>
          </a:xfrm>
          <a:custGeom>
            <a:rect b="b" l="l" r="r" t="t"/>
            <a:pathLst>
              <a:path extrusionOk="0" h="11839" w="12004">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55" name="Google Shape;10355;p81"/>
          <p:cNvGrpSpPr/>
          <p:nvPr/>
        </p:nvGrpSpPr>
        <p:grpSpPr>
          <a:xfrm>
            <a:off x="6712883" y="2891866"/>
            <a:ext cx="228887" cy="353210"/>
            <a:chOff x="-23917525" y="1970225"/>
            <a:chExt cx="191425" cy="295400"/>
          </a:xfrm>
        </p:grpSpPr>
        <p:sp>
          <p:nvSpPr>
            <p:cNvPr id="10356" name="Google Shape;10356;p81"/>
            <p:cNvSpPr/>
            <p:nvPr/>
          </p:nvSpPr>
          <p:spPr>
            <a:xfrm>
              <a:off x="-23917525" y="1970225"/>
              <a:ext cx="191425" cy="295400"/>
            </a:xfrm>
            <a:custGeom>
              <a:rect b="b" l="l" r="r" t="t"/>
              <a:pathLst>
                <a:path extrusionOk="0" h="11816" w="7657">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81"/>
            <p:cNvSpPr/>
            <p:nvPr/>
          </p:nvSpPr>
          <p:spPr>
            <a:xfrm>
              <a:off x="-23882075" y="2041125"/>
              <a:ext cx="121300" cy="121325"/>
            </a:xfrm>
            <a:custGeom>
              <a:rect b="b" l="l" r="r" t="t"/>
              <a:pathLst>
                <a:path extrusionOk="0" h="4853" w="4852">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81"/>
            <p:cNvSpPr/>
            <p:nvPr/>
          </p:nvSpPr>
          <p:spPr>
            <a:xfrm>
              <a:off x="-23839550" y="2214400"/>
              <a:ext cx="35475" cy="17350"/>
            </a:xfrm>
            <a:custGeom>
              <a:rect b="b" l="l" r="r" t="t"/>
              <a:pathLst>
                <a:path extrusionOk="0" h="694" w="1419">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9" name="Google Shape;10359;p81"/>
          <p:cNvGrpSpPr/>
          <p:nvPr/>
        </p:nvGrpSpPr>
        <p:grpSpPr>
          <a:xfrm>
            <a:off x="6668164" y="3338744"/>
            <a:ext cx="318325" cy="354107"/>
            <a:chOff x="-23952175" y="2340425"/>
            <a:chExt cx="266225" cy="296150"/>
          </a:xfrm>
        </p:grpSpPr>
        <p:sp>
          <p:nvSpPr>
            <p:cNvPr id="10360" name="Google Shape;10360;p81"/>
            <p:cNvSpPr/>
            <p:nvPr/>
          </p:nvSpPr>
          <p:spPr>
            <a:xfrm>
              <a:off x="-23952175" y="2340425"/>
              <a:ext cx="266225" cy="296150"/>
            </a:xfrm>
            <a:custGeom>
              <a:rect b="b" l="l" r="r" t="t"/>
              <a:pathLst>
                <a:path extrusionOk="0" h="11846" w="10649">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81"/>
            <p:cNvSpPr/>
            <p:nvPr/>
          </p:nvSpPr>
          <p:spPr>
            <a:xfrm>
              <a:off x="-23918325" y="2479025"/>
              <a:ext cx="53600" cy="52375"/>
            </a:xfrm>
            <a:custGeom>
              <a:rect b="b" l="l" r="r" t="t"/>
              <a:pathLst>
                <a:path extrusionOk="0" h="2095" w="2144">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62" name="Google Shape;10362;p81"/>
          <p:cNvSpPr/>
          <p:nvPr/>
        </p:nvSpPr>
        <p:spPr>
          <a:xfrm>
            <a:off x="6641253" y="3780732"/>
            <a:ext cx="372969" cy="352492"/>
          </a:xfrm>
          <a:custGeom>
            <a:rect b="b" l="l" r="r" t="t"/>
            <a:pathLst>
              <a:path extrusionOk="0" h="11792" w="12477">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63" name="Google Shape;10363;p81"/>
          <p:cNvGrpSpPr/>
          <p:nvPr/>
        </p:nvGrpSpPr>
        <p:grpSpPr>
          <a:xfrm>
            <a:off x="8053336" y="3779000"/>
            <a:ext cx="239230" cy="356020"/>
            <a:chOff x="-22811700" y="2700350"/>
            <a:chExt cx="200075" cy="297750"/>
          </a:xfrm>
        </p:grpSpPr>
        <p:sp>
          <p:nvSpPr>
            <p:cNvPr id="10364" name="Google Shape;10364;p81"/>
            <p:cNvSpPr/>
            <p:nvPr/>
          </p:nvSpPr>
          <p:spPr>
            <a:xfrm>
              <a:off x="-22811700" y="2700350"/>
              <a:ext cx="86650" cy="296975"/>
            </a:xfrm>
            <a:custGeom>
              <a:rect b="b" l="l" r="r" t="t"/>
              <a:pathLst>
                <a:path extrusionOk="0" h="11879" w="3466">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81"/>
            <p:cNvSpPr/>
            <p:nvPr/>
          </p:nvSpPr>
          <p:spPr>
            <a:xfrm>
              <a:off x="-22693550" y="2701225"/>
              <a:ext cx="81925" cy="296875"/>
            </a:xfrm>
            <a:custGeom>
              <a:rect b="b" l="l" r="r" t="t"/>
              <a:pathLst>
                <a:path extrusionOk="0" h="11875" w="3277">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81"/>
            <p:cNvSpPr/>
            <p:nvPr/>
          </p:nvSpPr>
          <p:spPr>
            <a:xfrm>
              <a:off x="-22778625" y="2735025"/>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7" name="Google Shape;10367;p81"/>
          <p:cNvGrpSpPr/>
          <p:nvPr/>
        </p:nvGrpSpPr>
        <p:grpSpPr>
          <a:xfrm>
            <a:off x="6201787" y="1561490"/>
            <a:ext cx="355063" cy="354136"/>
            <a:chOff x="-27358650" y="1961575"/>
            <a:chExt cx="296950" cy="296175"/>
          </a:xfrm>
        </p:grpSpPr>
        <p:sp>
          <p:nvSpPr>
            <p:cNvPr id="10368" name="Google Shape;10368;p81"/>
            <p:cNvSpPr/>
            <p:nvPr/>
          </p:nvSpPr>
          <p:spPr>
            <a:xfrm>
              <a:off x="-27358650" y="1961575"/>
              <a:ext cx="296950" cy="296175"/>
            </a:xfrm>
            <a:custGeom>
              <a:rect b="b" l="l" r="r" t="t"/>
              <a:pathLst>
                <a:path extrusionOk="0" h="11847" w="11878">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81"/>
            <p:cNvSpPr/>
            <p:nvPr/>
          </p:nvSpPr>
          <p:spPr>
            <a:xfrm>
              <a:off x="-27246025" y="2152175"/>
              <a:ext cx="70900" cy="70900"/>
            </a:xfrm>
            <a:custGeom>
              <a:rect b="b" l="l" r="r" t="t"/>
              <a:pathLst>
                <a:path extrusionOk="0" h="2836" w="2836">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70" name="Google Shape;10370;p81"/>
          <p:cNvSpPr/>
          <p:nvPr/>
        </p:nvSpPr>
        <p:spPr>
          <a:xfrm>
            <a:off x="6243686" y="2009236"/>
            <a:ext cx="272201" cy="353240"/>
          </a:xfrm>
          <a:custGeom>
            <a:rect b="b" l="l" r="r" t="t"/>
            <a:pathLst>
              <a:path extrusionOk="0" h="11817" w="9106">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81"/>
          <p:cNvSpPr/>
          <p:nvPr/>
        </p:nvSpPr>
        <p:spPr>
          <a:xfrm>
            <a:off x="6202255" y="2449997"/>
            <a:ext cx="355063" cy="354136"/>
          </a:xfrm>
          <a:custGeom>
            <a:rect b="b" l="l" r="r" t="t"/>
            <a:pathLst>
              <a:path extrusionOk="0" h="11847" w="11878">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81"/>
          <p:cNvSpPr/>
          <p:nvPr/>
        </p:nvSpPr>
        <p:spPr>
          <a:xfrm>
            <a:off x="4883479" y="2892321"/>
            <a:ext cx="322122" cy="352253"/>
          </a:xfrm>
          <a:custGeom>
            <a:rect b="b" l="l" r="r" t="t"/>
            <a:pathLst>
              <a:path extrusionOk="0" h="11784" w="10776">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73" name="Google Shape;10373;p81"/>
          <p:cNvGrpSpPr/>
          <p:nvPr/>
        </p:nvGrpSpPr>
        <p:grpSpPr>
          <a:xfrm>
            <a:off x="4865631" y="3349565"/>
            <a:ext cx="356946" cy="332464"/>
            <a:chOff x="-25477800" y="2357750"/>
            <a:chExt cx="298525" cy="278050"/>
          </a:xfrm>
        </p:grpSpPr>
        <p:sp>
          <p:nvSpPr>
            <p:cNvPr id="10374" name="Google Shape;10374;p81"/>
            <p:cNvSpPr/>
            <p:nvPr/>
          </p:nvSpPr>
          <p:spPr>
            <a:xfrm>
              <a:off x="-25477800" y="2357750"/>
              <a:ext cx="298525" cy="278050"/>
            </a:xfrm>
            <a:custGeom>
              <a:rect b="b" l="l" r="r" t="t"/>
              <a:pathLst>
                <a:path extrusionOk="0" h="11122" w="11941">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81"/>
            <p:cNvSpPr/>
            <p:nvPr/>
          </p:nvSpPr>
          <p:spPr>
            <a:xfrm>
              <a:off x="-25388025" y="2514850"/>
              <a:ext cx="104000" cy="88650"/>
            </a:xfrm>
            <a:custGeom>
              <a:rect b="b" l="l" r="r" t="t"/>
              <a:pathLst>
                <a:path extrusionOk="0" h="3546" w="416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76" name="Google Shape;10376;p81"/>
          <p:cNvSpPr/>
          <p:nvPr/>
        </p:nvSpPr>
        <p:spPr>
          <a:xfrm>
            <a:off x="4867009" y="3780313"/>
            <a:ext cx="355063" cy="353329"/>
          </a:xfrm>
          <a:custGeom>
            <a:rect b="b" l="l" r="r" t="t"/>
            <a:pathLst>
              <a:path extrusionOk="0" h="11820" w="11878">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77" name="Google Shape;10377;p81"/>
          <p:cNvGrpSpPr/>
          <p:nvPr/>
        </p:nvGrpSpPr>
        <p:grpSpPr>
          <a:xfrm>
            <a:off x="7100357" y="2891881"/>
            <a:ext cx="354136" cy="353180"/>
            <a:chOff x="-23599325" y="1971025"/>
            <a:chExt cx="296175" cy="295375"/>
          </a:xfrm>
        </p:grpSpPr>
        <p:sp>
          <p:nvSpPr>
            <p:cNvPr id="10378" name="Google Shape;10378;p81"/>
            <p:cNvSpPr/>
            <p:nvPr/>
          </p:nvSpPr>
          <p:spPr>
            <a:xfrm>
              <a:off x="-23599325" y="1971025"/>
              <a:ext cx="296175" cy="295375"/>
            </a:xfrm>
            <a:custGeom>
              <a:rect b="b" l="l" r="r" t="t"/>
              <a:pathLst>
                <a:path extrusionOk="0" h="11815" w="11847">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81"/>
            <p:cNvSpPr/>
            <p:nvPr/>
          </p:nvSpPr>
          <p:spPr>
            <a:xfrm>
              <a:off x="-23477250" y="2004100"/>
              <a:ext cx="53575" cy="53575"/>
            </a:xfrm>
            <a:custGeom>
              <a:rect b="b" l="l" r="r" t="t"/>
              <a:pathLst>
                <a:path extrusionOk="0" h="2143" w="2143">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80" name="Google Shape;10380;p81"/>
          <p:cNvSpPr/>
          <p:nvPr/>
        </p:nvSpPr>
        <p:spPr>
          <a:xfrm>
            <a:off x="7101239" y="3338237"/>
            <a:ext cx="353180" cy="355063"/>
          </a:xfrm>
          <a:custGeom>
            <a:rect b="b" l="l" r="r" t="t"/>
            <a:pathLst>
              <a:path extrusionOk="0" h="11878" w="11815">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81"/>
          <p:cNvSpPr/>
          <p:nvPr/>
        </p:nvSpPr>
        <p:spPr>
          <a:xfrm>
            <a:off x="7098877" y="3791209"/>
            <a:ext cx="357903" cy="331538"/>
          </a:xfrm>
          <a:custGeom>
            <a:rect b="b" l="l" r="r" t="t"/>
            <a:pathLst>
              <a:path extrusionOk="0" h="11091" w="11973">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81"/>
          <p:cNvSpPr/>
          <p:nvPr/>
        </p:nvSpPr>
        <p:spPr>
          <a:xfrm>
            <a:off x="6201949" y="4272972"/>
            <a:ext cx="356020" cy="354136"/>
          </a:xfrm>
          <a:custGeom>
            <a:rect b="b" l="l" r="r" t="t"/>
            <a:pathLst>
              <a:path extrusionOk="0" h="11847" w="1191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83" name="Google Shape;10383;p81"/>
          <p:cNvGrpSpPr/>
          <p:nvPr/>
        </p:nvGrpSpPr>
        <p:grpSpPr>
          <a:xfrm>
            <a:off x="6644801" y="1561609"/>
            <a:ext cx="360713" cy="353897"/>
            <a:chOff x="-26993200" y="1961775"/>
            <a:chExt cx="301675" cy="295975"/>
          </a:xfrm>
        </p:grpSpPr>
        <p:sp>
          <p:nvSpPr>
            <p:cNvPr id="10384" name="Google Shape;10384;p81"/>
            <p:cNvSpPr/>
            <p:nvPr/>
          </p:nvSpPr>
          <p:spPr>
            <a:xfrm>
              <a:off x="-26993200" y="1961775"/>
              <a:ext cx="301675" cy="295975"/>
            </a:xfrm>
            <a:custGeom>
              <a:rect b="b" l="l" r="r" t="t"/>
              <a:pathLst>
                <a:path extrusionOk="0" h="11839" w="12067">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81"/>
            <p:cNvSpPr/>
            <p:nvPr/>
          </p:nvSpPr>
          <p:spPr>
            <a:xfrm>
              <a:off x="-26900250" y="21647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81"/>
            <p:cNvSpPr/>
            <p:nvPr/>
          </p:nvSpPr>
          <p:spPr>
            <a:xfrm>
              <a:off x="-26938075" y="2177375"/>
              <a:ext cx="18150" cy="16575"/>
            </a:xfrm>
            <a:custGeom>
              <a:rect b="b" l="l" r="r" t="t"/>
              <a:pathLst>
                <a:path extrusionOk="0" h="663" w="726">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7" name="Google Shape;10387;p81"/>
          <p:cNvGrpSpPr/>
          <p:nvPr/>
        </p:nvGrpSpPr>
        <p:grpSpPr>
          <a:xfrm>
            <a:off x="6669761" y="2009294"/>
            <a:ext cx="310792" cy="353180"/>
            <a:chOff x="-26970350" y="2332550"/>
            <a:chExt cx="259925" cy="295375"/>
          </a:xfrm>
        </p:grpSpPr>
        <p:sp>
          <p:nvSpPr>
            <p:cNvPr id="10388" name="Google Shape;10388;p81"/>
            <p:cNvSpPr/>
            <p:nvPr/>
          </p:nvSpPr>
          <p:spPr>
            <a:xfrm>
              <a:off x="-26970350" y="2332550"/>
              <a:ext cx="259925" cy="295375"/>
            </a:xfrm>
            <a:custGeom>
              <a:rect b="b" l="l" r="r" t="t"/>
              <a:pathLst>
                <a:path extrusionOk="0" h="11815" w="10397">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81"/>
            <p:cNvSpPr/>
            <p:nvPr/>
          </p:nvSpPr>
          <p:spPr>
            <a:xfrm>
              <a:off x="-26831725" y="2365650"/>
              <a:ext cx="82700" cy="81900"/>
            </a:xfrm>
            <a:custGeom>
              <a:rect b="b" l="l" r="r" t="t"/>
              <a:pathLst>
                <a:path extrusionOk="0" h="3276" w="3308">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0" name="Google Shape;10390;p81"/>
          <p:cNvGrpSpPr/>
          <p:nvPr/>
        </p:nvGrpSpPr>
        <p:grpSpPr>
          <a:xfrm>
            <a:off x="6649046" y="2482059"/>
            <a:ext cx="352223" cy="290077"/>
            <a:chOff x="-26986100" y="2735800"/>
            <a:chExt cx="294575" cy="242600"/>
          </a:xfrm>
        </p:grpSpPr>
        <p:sp>
          <p:nvSpPr>
            <p:cNvPr id="10391" name="Google Shape;10391;p81"/>
            <p:cNvSpPr/>
            <p:nvPr/>
          </p:nvSpPr>
          <p:spPr>
            <a:xfrm>
              <a:off x="-26986100" y="2735800"/>
              <a:ext cx="294575" cy="242600"/>
            </a:xfrm>
            <a:custGeom>
              <a:rect b="b" l="l" r="r" t="t"/>
              <a:pathLst>
                <a:path extrusionOk="0" h="9704" w="11783">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81"/>
            <p:cNvSpPr/>
            <p:nvPr/>
          </p:nvSpPr>
          <p:spPr>
            <a:xfrm>
              <a:off x="-26927050" y="2805900"/>
              <a:ext cx="70925" cy="70900"/>
            </a:xfrm>
            <a:custGeom>
              <a:rect b="b" l="l" r="r" t="t"/>
              <a:pathLst>
                <a:path extrusionOk="0" h="2836" w="2837">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93" name="Google Shape;10393;p81"/>
          <p:cNvSpPr/>
          <p:nvPr/>
        </p:nvSpPr>
        <p:spPr>
          <a:xfrm>
            <a:off x="5308694" y="2891857"/>
            <a:ext cx="353180" cy="353180"/>
          </a:xfrm>
          <a:custGeom>
            <a:rect b="b" l="l" r="r" t="t"/>
            <a:pathLst>
              <a:path extrusionOk="0" h="11815" w="11815">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94" name="Google Shape;10394;p81"/>
          <p:cNvGrpSpPr/>
          <p:nvPr/>
        </p:nvGrpSpPr>
        <p:grpSpPr>
          <a:xfrm>
            <a:off x="5308265" y="3338744"/>
            <a:ext cx="353180" cy="354107"/>
            <a:chOff x="-25104475" y="2340425"/>
            <a:chExt cx="295375" cy="296150"/>
          </a:xfrm>
        </p:grpSpPr>
        <p:sp>
          <p:nvSpPr>
            <p:cNvPr id="10395" name="Google Shape;10395;p81"/>
            <p:cNvSpPr/>
            <p:nvPr/>
          </p:nvSpPr>
          <p:spPr>
            <a:xfrm>
              <a:off x="-25104475" y="2340425"/>
              <a:ext cx="225275" cy="296150"/>
            </a:xfrm>
            <a:custGeom>
              <a:rect b="b" l="l" r="r" t="t"/>
              <a:pathLst>
                <a:path extrusionOk="0" h="11846" w="9011">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81"/>
            <p:cNvSpPr/>
            <p:nvPr/>
          </p:nvSpPr>
          <p:spPr>
            <a:xfrm>
              <a:off x="-25001300" y="2375075"/>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81"/>
            <p:cNvSpPr/>
            <p:nvPr/>
          </p:nvSpPr>
          <p:spPr>
            <a:xfrm>
              <a:off x="-25070600" y="2444375"/>
              <a:ext cx="87450" cy="86675"/>
            </a:xfrm>
            <a:custGeom>
              <a:rect b="b" l="l" r="r" t="t"/>
              <a:pathLst>
                <a:path extrusionOk="0" h="3467" w="3498">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81"/>
            <p:cNvSpPr/>
            <p:nvPr/>
          </p:nvSpPr>
          <p:spPr>
            <a:xfrm>
              <a:off x="-24966650" y="2479025"/>
              <a:ext cx="52025" cy="18150"/>
            </a:xfrm>
            <a:custGeom>
              <a:rect b="b" l="l" r="r" t="t"/>
              <a:pathLst>
                <a:path extrusionOk="0" h="726" w="2081">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81"/>
            <p:cNvSpPr/>
            <p:nvPr/>
          </p:nvSpPr>
          <p:spPr>
            <a:xfrm>
              <a:off x="-24966650" y="2444375"/>
              <a:ext cx="52025" cy="18150"/>
            </a:xfrm>
            <a:custGeom>
              <a:rect b="b" l="l" r="r" t="t"/>
              <a:pathLst>
                <a:path extrusionOk="0" h="726" w="2081">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81"/>
            <p:cNvSpPr/>
            <p:nvPr/>
          </p:nvSpPr>
          <p:spPr>
            <a:xfrm>
              <a:off x="-24966650" y="2513700"/>
              <a:ext cx="52025" cy="17350"/>
            </a:xfrm>
            <a:custGeom>
              <a:rect b="b" l="l" r="r" t="t"/>
              <a:pathLst>
                <a:path extrusionOk="0" h="694" w="2081">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81"/>
            <p:cNvSpPr/>
            <p:nvPr/>
          </p:nvSpPr>
          <p:spPr>
            <a:xfrm>
              <a:off x="-25071400" y="2549125"/>
              <a:ext cx="156775" cy="17350"/>
            </a:xfrm>
            <a:custGeom>
              <a:rect b="b" l="l" r="r" t="t"/>
              <a:pathLst>
                <a:path extrusionOk="0" h="694" w="6271">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81"/>
            <p:cNvSpPr/>
            <p:nvPr/>
          </p:nvSpPr>
          <p:spPr>
            <a:xfrm>
              <a:off x="-25071400" y="2583800"/>
              <a:ext cx="156775" cy="17350"/>
            </a:xfrm>
            <a:custGeom>
              <a:rect b="b" l="l" r="r" t="t"/>
              <a:pathLst>
                <a:path extrusionOk="0" h="694" w="6271">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81"/>
            <p:cNvSpPr/>
            <p:nvPr/>
          </p:nvSpPr>
          <p:spPr>
            <a:xfrm>
              <a:off x="-24862675" y="2375850"/>
              <a:ext cx="53575" cy="260725"/>
            </a:xfrm>
            <a:custGeom>
              <a:rect b="b" l="l" r="r" t="t"/>
              <a:pathLst>
                <a:path extrusionOk="0" h="10429" w="2143">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04" name="Google Shape;10404;p81"/>
          <p:cNvSpPr/>
          <p:nvPr/>
        </p:nvSpPr>
        <p:spPr>
          <a:xfrm>
            <a:off x="5306811" y="3825122"/>
            <a:ext cx="356946" cy="263712"/>
          </a:xfrm>
          <a:custGeom>
            <a:rect b="b" l="l" r="r" t="t"/>
            <a:pathLst>
              <a:path extrusionOk="0" h="8822" w="11941">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05" name="Google Shape;10405;p81"/>
          <p:cNvGrpSpPr/>
          <p:nvPr/>
        </p:nvGrpSpPr>
        <p:grpSpPr>
          <a:xfrm>
            <a:off x="7548093" y="2891403"/>
            <a:ext cx="355063" cy="354136"/>
            <a:chOff x="-23229925" y="1970225"/>
            <a:chExt cx="296950" cy="296175"/>
          </a:xfrm>
        </p:grpSpPr>
        <p:sp>
          <p:nvSpPr>
            <p:cNvPr id="10406" name="Google Shape;10406;p81"/>
            <p:cNvSpPr/>
            <p:nvPr/>
          </p:nvSpPr>
          <p:spPr>
            <a:xfrm>
              <a:off x="-23229925" y="1970225"/>
              <a:ext cx="296950" cy="296175"/>
            </a:xfrm>
            <a:custGeom>
              <a:rect b="b" l="l" r="r" t="t"/>
              <a:pathLst>
                <a:path extrusionOk="0" h="11847" w="11878">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81"/>
            <p:cNvSpPr/>
            <p:nvPr/>
          </p:nvSpPr>
          <p:spPr>
            <a:xfrm>
              <a:off x="-23196075" y="2005675"/>
              <a:ext cx="227650" cy="192200"/>
            </a:xfrm>
            <a:custGeom>
              <a:rect b="b" l="l" r="r" t="t"/>
              <a:pathLst>
                <a:path extrusionOk="0" h="7688" w="9106">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81"/>
            <p:cNvSpPr/>
            <p:nvPr/>
          </p:nvSpPr>
          <p:spPr>
            <a:xfrm>
              <a:off x="-23142500"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81"/>
            <p:cNvSpPr/>
            <p:nvPr/>
          </p:nvSpPr>
          <p:spPr>
            <a:xfrm>
              <a:off x="-23177150" y="221440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0" name="Google Shape;10410;p81"/>
          <p:cNvGrpSpPr/>
          <p:nvPr/>
        </p:nvGrpSpPr>
        <p:grpSpPr>
          <a:xfrm>
            <a:off x="7590466" y="3338266"/>
            <a:ext cx="270318" cy="355063"/>
            <a:chOff x="-23177950" y="2340425"/>
            <a:chExt cx="226075" cy="296950"/>
          </a:xfrm>
        </p:grpSpPr>
        <p:sp>
          <p:nvSpPr>
            <p:cNvPr id="10411" name="Google Shape;10411;p81"/>
            <p:cNvSpPr/>
            <p:nvPr/>
          </p:nvSpPr>
          <p:spPr>
            <a:xfrm>
              <a:off x="-23177950" y="2340425"/>
              <a:ext cx="226075" cy="296950"/>
            </a:xfrm>
            <a:custGeom>
              <a:rect b="b" l="l" r="r" t="t"/>
              <a:pathLst>
                <a:path extrusionOk="0" h="11878" w="9043">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81"/>
            <p:cNvSpPr/>
            <p:nvPr/>
          </p:nvSpPr>
          <p:spPr>
            <a:xfrm>
              <a:off x="-23081850" y="2425475"/>
              <a:ext cx="96100" cy="151250"/>
            </a:xfrm>
            <a:custGeom>
              <a:rect b="b" l="l" r="r" t="t"/>
              <a:pathLst>
                <a:path extrusionOk="0" h="6050" w="3844">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3" name="Google Shape;10413;p81"/>
          <p:cNvGrpSpPr/>
          <p:nvPr/>
        </p:nvGrpSpPr>
        <p:grpSpPr>
          <a:xfrm>
            <a:off x="7548556" y="3779942"/>
            <a:ext cx="354136" cy="354136"/>
            <a:chOff x="-23229150" y="2710600"/>
            <a:chExt cx="296175" cy="296175"/>
          </a:xfrm>
        </p:grpSpPr>
        <p:sp>
          <p:nvSpPr>
            <p:cNvPr id="10414" name="Google Shape;10414;p81"/>
            <p:cNvSpPr/>
            <p:nvPr/>
          </p:nvSpPr>
          <p:spPr>
            <a:xfrm>
              <a:off x="-23177150" y="2727925"/>
              <a:ext cx="191400" cy="258375"/>
            </a:xfrm>
            <a:custGeom>
              <a:rect b="b" l="l" r="r" t="t"/>
              <a:pathLst>
                <a:path extrusionOk="0" h="10335" w="7656">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81"/>
            <p:cNvSpPr/>
            <p:nvPr/>
          </p:nvSpPr>
          <p:spPr>
            <a:xfrm>
              <a:off x="-23229150" y="2710600"/>
              <a:ext cx="296175" cy="296175"/>
            </a:xfrm>
            <a:custGeom>
              <a:rect b="b" l="l" r="r" t="t"/>
              <a:pathLst>
                <a:path extrusionOk="0" h="11847" w="11847">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16" name="Google Shape;10416;p81"/>
          <p:cNvSpPr/>
          <p:nvPr/>
        </p:nvSpPr>
        <p:spPr>
          <a:xfrm>
            <a:off x="6650549" y="4273454"/>
            <a:ext cx="354136" cy="353180"/>
          </a:xfrm>
          <a:custGeom>
            <a:rect b="b" l="l" r="r" t="t"/>
            <a:pathLst>
              <a:path extrusionOk="0" h="11815" w="11847">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420" name="Shape 10420"/>
        <p:cNvGrpSpPr/>
        <p:nvPr/>
      </p:nvGrpSpPr>
      <p:grpSpPr>
        <a:xfrm>
          <a:off x="0" y="0"/>
          <a:ext cx="0" cy="0"/>
          <a:chOff x="0" y="0"/>
          <a:chExt cx="0" cy="0"/>
        </a:xfrm>
      </p:grpSpPr>
      <p:sp>
        <p:nvSpPr>
          <p:cNvPr id="10421" name="Google Shape;10421;p82"/>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422" name="Google Shape;10422;p82"/>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0423" name="Google Shape;10423;p82"/>
          <p:cNvGrpSpPr/>
          <p:nvPr/>
        </p:nvGrpSpPr>
        <p:grpSpPr>
          <a:xfrm>
            <a:off x="854368" y="1541720"/>
            <a:ext cx="366269" cy="366240"/>
            <a:chOff x="-65131525" y="1914325"/>
            <a:chExt cx="316650" cy="316625"/>
          </a:xfrm>
        </p:grpSpPr>
        <p:sp>
          <p:nvSpPr>
            <p:cNvPr id="10424" name="Google Shape;10424;p82"/>
            <p:cNvSpPr/>
            <p:nvPr/>
          </p:nvSpPr>
          <p:spPr>
            <a:xfrm>
              <a:off x="-65024400" y="1949750"/>
              <a:ext cx="103175" cy="247350"/>
            </a:xfrm>
            <a:custGeom>
              <a:rect b="b" l="l" r="r" t="t"/>
              <a:pathLst>
                <a:path extrusionOk="0" h="9894" w="4127">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82"/>
            <p:cNvSpPr/>
            <p:nvPr/>
          </p:nvSpPr>
          <p:spPr>
            <a:xfrm>
              <a:off x="-65131525" y="1914325"/>
              <a:ext cx="316650" cy="316625"/>
            </a:xfrm>
            <a:custGeom>
              <a:rect b="b" l="l" r="r" t="t"/>
              <a:pathLst>
                <a:path extrusionOk="0" h="12665" w="12666">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6" name="Google Shape;10426;p82"/>
          <p:cNvGrpSpPr/>
          <p:nvPr/>
        </p:nvGrpSpPr>
        <p:grpSpPr>
          <a:xfrm>
            <a:off x="854368" y="2022007"/>
            <a:ext cx="366269" cy="366269"/>
            <a:chOff x="-65131525" y="2281350"/>
            <a:chExt cx="316650" cy="316650"/>
          </a:xfrm>
        </p:grpSpPr>
        <p:sp>
          <p:nvSpPr>
            <p:cNvPr id="10427" name="Google Shape;10427;p82"/>
            <p:cNvSpPr/>
            <p:nvPr/>
          </p:nvSpPr>
          <p:spPr>
            <a:xfrm>
              <a:off x="-65131525" y="2322300"/>
              <a:ext cx="275675" cy="275700"/>
            </a:xfrm>
            <a:custGeom>
              <a:rect b="b" l="l" r="r" t="t"/>
              <a:pathLst>
                <a:path extrusionOk="0" h="11028" w="11027">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82"/>
            <p:cNvSpPr/>
            <p:nvPr/>
          </p:nvSpPr>
          <p:spPr>
            <a:xfrm>
              <a:off x="-64963775" y="2281350"/>
              <a:ext cx="148900" cy="148875"/>
            </a:xfrm>
            <a:custGeom>
              <a:rect b="b" l="l" r="r" t="t"/>
              <a:pathLst>
                <a:path extrusionOk="0" h="5955" w="5956">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9" name="Google Shape;10429;p82"/>
          <p:cNvGrpSpPr/>
          <p:nvPr/>
        </p:nvGrpSpPr>
        <p:grpSpPr>
          <a:xfrm>
            <a:off x="857564" y="2487006"/>
            <a:ext cx="359878" cy="367165"/>
            <a:chOff x="-65129950" y="2646800"/>
            <a:chExt cx="311125" cy="317425"/>
          </a:xfrm>
        </p:grpSpPr>
        <p:sp>
          <p:nvSpPr>
            <p:cNvPr id="10430" name="Google Shape;10430;p82"/>
            <p:cNvSpPr/>
            <p:nvPr/>
          </p:nvSpPr>
          <p:spPr>
            <a:xfrm>
              <a:off x="-65129950" y="2646800"/>
              <a:ext cx="311125" cy="317425"/>
            </a:xfrm>
            <a:custGeom>
              <a:rect b="b" l="l" r="r" t="t"/>
              <a:pathLst>
                <a:path extrusionOk="0" h="12697" w="12445">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82"/>
            <p:cNvSpPr/>
            <p:nvPr/>
          </p:nvSpPr>
          <p:spPr>
            <a:xfrm>
              <a:off x="-65066950" y="2738175"/>
              <a:ext cx="187475" cy="185100"/>
            </a:xfrm>
            <a:custGeom>
              <a:rect b="b" l="l" r="r" t="t"/>
              <a:pathLst>
                <a:path extrusionOk="0" h="7404" w="7499">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2" name="Google Shape;10432;p82"/>
          <p:cNvGrpSpPr/>
          <p:nvPr/>
        </p:nvGrpSpPr>
        <p:grpSpPr>
          <a:xfrm>
            <a:off x="3060897" y="1540332"/>
            <a:ext cx="368987" cy="369016"/>
            <a:chOff x="-63252250" y="1930850"/>
            <a:chExt cx="319000" cy="319025"/>
          </a:xfrm>
        </p:grpSpPr>
        <p:sp>
          <p:nvSpPr>
            <p:cNvPr id="10433" name="Google Shape;10433;p82"/>
            <p:cNvSpPr/>
            <p:nvPr/>
          </p:nvSpPr>
          <p:spPr>
            <a:xfrm>
              <a:off x="-63252250" y="1930850"/>
              <a:ext cx="319000" cy="319025"/>
            </a:xfrm>
            <a:custGeom>
              <a:rect b="b" l="l" r="r" t="t"/>
              <a:pathLst>
                <a:path extrusionOk="0" h="12761" w="1276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82"/>
            <p:cNvSpPr/>
            <p:nvPr/>
          </p:nvSpPr>
          <p:spPr>
            <a:xfrm>
              <a:off x="-63160900" y="2021425"/>
              <a:ext cx="137850" cy="137850"/>
            </a:xfrm>
            <a:custGeom>
              <a:rect b="b" l="l" r="r" t="t"/>
              <a:pathLst>
                <a:path extrusionOk="0" h="5514" w="5514">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35" name="Google Shape;10435;p82"/>
          <p:cNvSpPr/>
          <p:nvPr/>
        </p:nvSpPr>
        <p:spPr>
          <a:xfrm>
            <a:off x="3052893" y="2021169"/>
            <a:ext cx="372371" cy="367946"/>
          </a:xfrm>
          <a:custGeom>
            <a:rect b="b" l="l" r="r" t="t"/>
            <a:pathLst>
              <a:path extrusionOk="0" h="12724" w="12877">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36" name="Google Shape;10436;p82"/>
          <p:cNvGrpSpPr/>
          <p:nvPr/>
        </p:nvGrpSpPr>
        <p:grpSpPr>
          <a:xfrm>
            <a:off x="3061808" y="2486543"/>
            <a:ext cx="367165" cy="368091"/>
            <a:chOff x="-63250675" y="2664125"/>
            <a:chExt cx="317425" cy="318225"/>
          </a:xfrm>
        </p:grpSpPr>
        <p:sp>
          <p:nvSpPr>
            <p:cNvPr id="10437" name="Google Shape;10437;p82"/>
            <p:cNvSpPr/>
            <p:nvPr/>
          </p:nvSpPr>
          <p:spPr>
            <a:xfrm>
              <a:off x="-63250675" y="2664125"/>
              <a:ext cx="317425" cy="318225"/>
            </a:xfrm>
            <a:custGeom>
              <a:rect b="b" l="l" r="r" t="t"/>
              <a:pathLst>
                <a:path extrusionOk="0" h="12729" w="12697">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82"/>
            <p:cNvSpPr/>
            <p:nvPr/>
          </p:nvSpPr>
          <p:spPr>
            <a:xfrm>
              <a:off x="-63167975" y="2747625"/>
              <a:ext cx="152025" cy="152025"/>
            </a:xfrm>
            <a:custGeom>
              <a:rect b="b" l="l" r="r" t="t"/>
              <a:pathLst>
                <a:path extrusionOk="0" h="6081" w="6081">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9" name="Google Shape;10439;p82"/>
          <p:cNvGrpSpPr/>
          <p:nvPr/>
        </p:nvGrpSpPr>
        <p:grpSpPr>
          <a:xfrm>
            <a:off x="1738471" y="2962950"/>
            <a:ext cx="363522" cy="361266"/>
            <a:chOff x="-61354075" y="1940500"/>
            <a:chExt cx="314275" cy="312325"/>
          </a:xfrm>
        </p:grpSpPr>
        <p:sp>
          <p:nvSpPr>
            <p:cNvPr id="10440" name="Google Shape;10440;p82"/>
            <p:cNvSpPr/>
            <p:nvPr/>
          </p:nvSpPr>
          <p:spPr>
            <a:xfrm>
              <a:off x="-61354075" y="1940500"/>
              <a:ext cx="314275" cy="312325"/>
            </a:xfrm>
            <a:custGeom>
              <a:rect b="b" l="l" r="r" t="t"/>
              <a:pathLst>
                <a:path extrusionOk="0" h="12493" w="12571">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82"/>
            <p:cNvSpPr/>
            <p:nvPr/>
          </p:nvSpPr>
          <p:spPr>
            <a:xfrm>
              <a:off x="-61268225" y="2024575"/>
              <a:ext cx="60650" cy="61475"/>
            </a:xfrm>
            <a:custGeom>
              <a:rect b="b" l="l" r="r" t="t"/>
              <a:pathLst>
                <a:path extrusionOk="0" h="2459" w="2426">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82"/>
            <p:cNvSpPr/>
            <p:nvPr/>
          </p:nvSpPr>
          <p:spPr>
            <a:xfrm>
              <a:off x="-61187100" y="2107275"/>
              <a:ext cx="61450" cy="61475"/>
            </a:xfrm>
            <a:custGeom>
              <a:rect b="b" l="l" r="r" t="t"/>
              <a:pathLst>
                <a:path extrusionOk="0" h="2459" w="2458">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82"/>
            <p:cNvSpPr/>
            <p:nvPr/>
          </p:nvSpPr>
          <p:spPr>
            <a:xfrm>
              <a:off x="-61250125" y="2044475"/>
              <a:ext cx="105575" cy="103600"/>
            </a:xfrm>
            <a:custGeom>
              <a:rect b="b" l="l" r="r" t="t"/>
              <a:pathLst>
                <a:path extrusionOk="0" h="4144" w="4223">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4" name="Google Shape;10444;p82"/>
          <p:cNvGrpSpPr/>
          <p:nvPr/>
        </p:nvGrpSpPr>
        <p:grpSpPr>
          <a:xfrm>
            <a:off x="1737098" y="3411502"/>
            <a:ext cx="366269" cy="336195"/>
            <a:chOff x="-61354875" y="2322300"/>
            <a:chExt cx="316650" cy="290650"/>
          </a:xfrm>
        </p:grpSpPr>
        <p:sp>
          <p:nvSpPr>
            <p:cNvPr id="10445" name="Google Shape;10445;p82"/>
            <p:cNvSpPr/>
            <p:nvPr/>
          </p:nvSpPr>
          <p:spPr>
            <a:xfrm>
              <a:off x="-61354875" y="2322300"/>
              <a:ext cx="316650" cy="290650"/>
            </a:xfrm>
            <a:custGeom>
              <a:rect b="b" l="l" r="r" t="t"/>
              <a:pathLst>
                <a:path extrusionOk="0" h="11626" w="12666">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82"/>
            <p:cNvSpPr/>
            <p:nvPr/>
          </p:nvSpPr>
          <p:spPr>
            <a:xfrm>
              <a:off x="-61313925" y="2364050"/>
              <a:ext cx="234750" cy="206375"/>
            </a:xfrm>
            <a:custGeom>
              <a:rect b="b" l="l" r="r" t="t"/>
              <a:pathLst>
                <a:path extrusionOk="0" h="8255" w="9390">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82"/>
            <p:cNvSpPr/>
            <p:nvPr/>
          </p:nvSpPr>
          <p:spPr>
            <a:xfrm>
              <a:off x="-61234375" y="2416225"/>
              <a:ext cx="104775" cy="102225"/>
            </a:xfrm>
            <a:custGeom>
              <a:rect b="b" l="l" r="r" t="t"/>
              <a:pathLst>
                <a:path extrusionOk="0" h="4089" w="4191">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8" name="Google Shape;10448;p82"/>
          <p:cNvGrpSpPr/>
          <p:nvPr/>
        </p:nvGrpSpPr>
        <p:grpSpPr>
          <a:xfrm>
            <a:off x="1737098" y="3839066"/>
            <a:ext cx="366269" cy="366269"/>
            <a:chOff x="-61354875" y="2671225"/>
            <a:chExt cx="316650" cy="316650"/>
          </a:xfrm>
        </p:grpSpPr>
        <p:sp>
          <p:nvSpPr>
            <p:cNvPr id="10449" name="Google Shape;10449;p82"/>
            <p:cNvSpPr/>
            <p:nvPr/>
          </p:nvSpPr>
          <p:spPr>
            <a:xfrm>
              <a:off x="-61354875" y="2671225"/>
              <a:ext cx="316650" cy="316650"/>
            </a:xfrm>
            <a:custGeom>
              <a:rect b="b" l="l" r="r" t="t"/>
              <a:pathLst>
                <a:path extrusionOk="0" h="12666" w="12666">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82"/>
            <p:cNvSpPr/>
            <p:nvPr/>
          </p:nvSpPr>
          <p:spPr>
            <a:xfrm>
              <a:off x="-61172925" y="2813775"/>
              <a:ext cx="62225" cy="145725"/>
            </a:xfrm>
            <a:custGeom>
              <a:rect b="b" l="l" r="r" t="t"/>
              <a:pathLst>
                <a:path extrusionOk="0" h="5829" w="2489">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82"/>
            <p:cNvSpPr/>
            <p:nvPr/>
          </p:nvSpPr>
          <p:spPr>
            <a:xfrm>
              <a:off x="-61313925" y="2796450"/>
              <a:ext cx="40975" cy="20500"/>
            </a:xfrm>
            <a:custGeom>
              <a:rect b="b" l="l" r="r" t="t"/>
              <a:pathLst>
                <a:path extrusionOk="0" h="820" w="1639">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82"/>
            <p:cNvSpPr/>
            <p:nvPr/>
          </p:nvSpPr>
          <p:spPr>
            <a:xfrm>
              <a:off x="-61313925" y="2837400"/>
              <a:ext cx="40975" cy="20500"/>
            </a:xfrm>
            <a:custGeom>
              <a:rect b="b" l="l" r="r" t="t"/>
              <a:pathLst>
                <a:path extrusionOk="0" h="820" w="1639">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82"/>
            <p:cNvSpPr/>
            <p:nvPr/>
          </p:nvSpPr>
          <p:spPr>
            <a:xfrm>
              <a:off x="-61313925" y="2877575"/>
              <a:ext cx="40975" cy="22075"/>
            </a:xfrm>
            <a:custGeom>
              <a:rect b="b" l="l" r="r" t="t"/>
              <a:pathLst>
                <a:path extrusionOk="0" h="883" w="1639">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4" name="Google Shape;10454;p82"/>
          <p:cNvGrpSpPr/>
          <p:nvPr/>
        </p:nvGrpSpPr>
        <p:grpSpPr>
          <a:xfrm>
            <a:off x="3952502" y="2958801"/>
            <a:ext cx="368987" cy="369566"/>
            <a:chOff x="-59502375" y="1904375"/>
            <a:chExt cx="319000" cy="319500"/>
          </a:xfrm>
        </p:grpSpPr>
        <p:sp>
          <p:nvSpPr>
            <p:cNvPr id="10455" name="Google Shape;10455;p82"/>
            <p:cNvSpPr/>
            <p:nvPr/>
          </p:nvSpPr>
          <p:spPr>
            <a:xfrm>
              <a:off x="-59455125" y="2097050"/>
              <a:ext cx="227650" cy="62225"/>
            </a:xfrm>
            <a:custGeom>
              <a:rect b="b" l="l" r="r" t="t"/>
              <a:pathLst>
                <a:path extrusionOk="0" h="2489" w="9106">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82"/>
            <p:cNvSpPr/>
            <p:nvPr/>
          </p:nvSpPr>
          <p:spPr>
            <a:xfrm>
              <a:off x="-59502375" y="1966300"/>
              <a:ext cx="319000" cy="257575"/>
            </a:xfrm>
            <a:custGeom>
              <a:rect b="b" l="l" r="r" t="t"/>
              <a:pathLst>
                <a:path extrusionOk="0" h="10303" w="1276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82"/>
            <p:cNvSpPr/>
            <p:nvPr/>
          </p:nvSpPr>
          <p:spPr>
            <a:xfrm>
              <a:off x="-59322800" y="1904375"/>
              <a:ext cx="106350" cy="41175"/>
            </a:xfrm>
            <a:custGeom>
              <a:rect b="b" l="l" r="r" t="t"/>
              <a:pathLst>
                <a:path extrusionOk="0" h="1647" w="4254">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8" name="Google Shape;10458;p82"/>
          <p:cNvGrpSpPr/>
          <p:nvPr/>
        </p:nvGrpSpPr>
        <p:grpSpPr>
          <a:xfrm>
            <a:off x="1298621" y="1543007"/>
            <a:ext cx="368987" cy="363666"/>
            <a:chOff x="-64774725" y="1916550"/>
            <a:chExt cx="319000" cy="314400"/>
          </a:xfrm>
        </p:grpSpPr>
        <p:sp>
          <p:nvSpPr>
            <p:cNvPr id="10459" name="Google Shape;10459;p82"/>
            <p:cNvSpPr/>
            <p:nvPr/>
          </p:nvSpPr>
          <p:spPr>
            <a:xfrm>
              <a:off x="-64774725" y="1916550"/>
              <a:ext cx="319000" cy="314400"/>
            </a:xfrm>
            <a:custGeom>
              <a:rect b="b" l="l" r="r" t="t"/>
              <a:pathLst>
                <a:path extrusionOk="0" h="12576" w="1276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82"/>
            <p:cNvSpPr/>
            <p:nvPr/>
          </p:nvSpPr>
          <p:spPr>
            <a:xfrm>
              <a:off x="-64636900" y="2010600"/>
              <a:ext cx="89800" cy="82525"/>
            </a:xfrm>
            <a:custGeom>
              <a:rect b="b" l="l" r="r" t="t"/>
              <a:pathLst>
                <a:path extrusionOk="0" h="3301" w="3592">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1" name="Google Shape;10461;p82"/>
          <p:cNvGrpSpPr/>
          <p:nvPr/>
        </p:nvGrpSpPr>
        <p:grpSpPr>
          <a:xfrm>
            <a:off x="1299979" y="2020186"/>
            <a:ext cx="366269" cy="369913"/>
            <a:chOff x="-64764500" y="2280550"/>
            <a:chExt cx="316650" cy="319800"/>
          </a:xfrm>
        </p:grpSpPr>
        <p:sp>
          <p:nvSpPr>
            <p:cNvPr id="10462" name="Google Shape;10462;p82"/>
            <p:cNvSpPr/>
            <p:nvPr/>
          </p:nvSpPr>
          <p:spPr>
            <a:xfrm>
              <a:off x="-64764500" y="2280550"/>
              <a:ext cx="316650" cy="319800"/>
            </a:xfrm>
            <a:custGeom>
              <a:rect b="b" l="l" r="r" t="t"/>
              <a:pathLst>
                <a:path extrusionOk="0" h="12792" w="12666">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82"/>
            <p:cNvSpPr/>
            <p:nvPr/>
          </p:nvSpPr>
          <p:spPr>
            <a:xfrm>
              <a:off x="-64679425" y="2364825"/>
              <a:ext cx="146500" cy="102450"/>
            </a:xfrm>
            <a:custGeom>
              <a:rect b="b" l="l" r="r" t="t"/>
              <a:pathLst>
                <a:path extrusionOk="0" h="4098" w="586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64" name="Google Shape;10464;p82"/>
          <p:cNvSpPr/>
          <p:nvPr/>
        </p:nvSpPr>
        <p:spPr>
          <a:xfrm>
            <a:off x="1316753" y="2487454"/>
            <a:ext cx="319799" cy="366269"/>
          </a:xfrm>
          <a:custGeom>
            <a:rect b="b" l="l" r="r" t="t"/>
            <a:pathLst>
              <a:path extrusionOk="0" h="12666" w="11059">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65" name="Google Shape;10465;p82"/>
          <p:cNvGrpSpPr/>
          <p:nvPr/>
        </p:nvGrpSpPr>
        <p:grpSpPr>
          <a:xfrm>
            <a:off x="3512023" y="1579963"/>
            <a:ext cx="365344" cy="289753"/>
            <a:chOff x="-62882850" y="1999375"/>
            <a:chExt cx="315850" cy="250500"/>
          </a:xfrm>
        </p:grpSpPr>
        <p:sp>
          <p:nvSpPr>
            <p:cNvPr id="10466" name="Google Shape;10466;p82"/>
            <p:cNvSpPr/>
            <p:nvPr/>
          </p:nvSpPr>
          <p:spPr>
            <a:xfrm>
              <a:off x="-62882850" y="1999375"/>
              <a:ext cx="315850" cy="250500"/>
            </a:xfrm>
            <a:custGeom>
              <a:rect b="b" l="l" r="r" t="t"/>
              <a:pathLst>
                <a:path extrusionOk="0" h="10020" w="12634">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82"/>
            <p:cNvSpPr/>
            <p:nvPr/>
          </p:nvSpPr>
          <p:spPr>
            <a:xfrm>
              <a:off x="-62806475" y="2062375"/>
              <a:ext cx="146525" cy="103800"/>
            </a:xfrm>
            <a:custGeom>
              <a:rect b="b" l="l" r="r" t="t"/>
              <a:pathLst>
                <a:path extrusionOk="0" h="4152" w="5861">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8" name="Google Shape;10468;p82"/>
          <p:cNvGrpSpPr/>
          <p:nvPr/>
        </p:nvGrpSpPr>
        <p:grpSpPr>
          <a:xfrm>
            <a:off x="3503362" y="2021545"/>
            <a:ext cx="382665" cy="367194"/>
            <a:chOff x="-62890750" y="2296300"/>
            <a:chExt cx="330825" cy="317450"/>
          </a:xfrm>
        </p:grpSpPr>
        <p:sp>
          <p:nvSpPr>
            <p:cNvPr id="10469" name="Google Shape;10469;p82"/>
            <p:cNvSpPr/>
            <p:nvPr/>
          </p:nvSpPr>
          <p:spPr>
            <a:xfrm>
              <a:off x="-62890750" y="2296300"/>
              <a:ext cx="313500" cy="195375"/>
            </a:xfrm>
            <a:custGeom>
              <a:rect b="b" l="l" r="r" t="t"/>
              <a:pathLst>
                <a:path extrusionOk="0" h="7815" w="1254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82"/>
            <p:cNvSpPr/>
            <p:nvPr/>
          </p:nvSpPr>
          <p:spPr>
            <a:xfrm>
              <a:off x="-62874975" y="2417475"/>
              <a:ext cx="315050" cy="196275"/>
            </a:xfrm>
            <a:custGeom>
              <a:rect b="b" l="l" r="r" t="t"/>
              <a:pathLst>
                <a:path extrusionOk="0" h="7851" w="12602">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82"/>
            <p:cNvSpPr/>
            <p:nvPr/>
          </p:nvSpPr>
          <p:spPr>
            <a:xfrm>
              <a:off x="-62822225" y="2357750"/>
              <a:ext cx="193000" cy="192975"/>
            </a:xfrm>
            <a:custGeom>
              <a:rect b="b" l="l" r="r" t="t"/>
              <a:pathLst>
                <a:path extrusionOk="0" h="7719" w="772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2" name="Google Shape;10472;p82"/>
          <p:cNvGrpSpPr/>
          <p:nvPr/>
        </p:nvGrpSpPr>
        <p:grpSpPr>
          <a:xfrm>
            <a:off x="3512023" y="2487006"/>
            <a:ext cx="365344" cy="367165"/>
            <a:chOff x="-62882850" y="2664925"/>
            <a:chExt cx="315850" cy="317425"/>
          </a:xfrm>
        </p:grpSpPr>
        <p:sp>
          <p:nvSpPr>
            <p:cNvPr id="10473" name="Google Shape;10473;p82"/>
            <p:cNvSpPr/>
            <p:nvPr/>
          </p:nvSpPr>
          <p:spPr>
            <a:xfrm>
              <a:off x="-62882850" y="2664925"/>
              <a:ext cx="315850" cy="317425"/>
            </a:xfrm>
            <a:custGeom>
              <a:rect b="b" l="l" r="r" t="t"/>
              <a:pathLst>
                <a:path extrusionOk="0" h="12697" w="12634">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82"/>
            <p:cNvSpPr/>
            <p:nvPr/>
          </p:nvSpPr>
          <p:spPr>
            <a:xfrm>
              <a:off x="-62756050" y="2702725"/>
              <a:ext cx="62225" cy="146525"/>
            </a:xfrm>
            <a:custGeom>
              <a:rect b="b" l="l" r="r" t="t"/>
              <a:pathLst>
                <a:path extrusionOk="0" h="5861" w="2489">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75" name="Google Shape;10475;p82"/>
          <p:cNvSpPr/>
          <p:nvPr/>
        </p:nvSpPr>
        <p:spPr>
          <a:xfrm>
            <a:off x="2175712" y="2961302"/>
            <a:ext cx="369016" cy="364563"/>
          </a:xfrm>
          <a:custGeom>
            <a:rect b="b" l="l" r="r" t="t"/>
            <a:pathLst>
              <a:path extrusionOk="0" h="12607" w="12761">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76" name="Google Shape;10476;p82"/>
          <p:cNvGrpSpPr/>
          <p:nvPr/>
        </p:nvGrpSpPr>
        <p:grpSpPr>
          <a:xfrm>
            <a:off x="2183172" y="3399646"/>
            <a:ext cx="366269" cy="359907"/>
            <a:chOff x="-60988625" y="2310475"/>
            <a:chExt cx="316650" cy="311150"/>
          </a:xfrm>
        </p:grpSpPr>
        <p:sp>
          <p:nvSpPr>
            <p:cNvPr id="10477" name="Google Shape;10477;p82"/>
            <p:cNvSpPr/>
            <p:nvPr/>
          </p:nvSpPr>
          <p:spPr>
            <a:xfrm>
              <a:off x="-60988625" y="2310475"/>
              <a:ext cx="311125" cy="311150"/>
            </a:xfrm>
            <a:custGeom>
              <a:rect b="b" l="l" r="r" t="t"/>
              <a:pathLst>
                <a:path extrusionOk="0" h="12446" w="12445">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82"/>
            <p:cNvSpPr/>
            <p:nvPr/>
          </p:nvSpPr>
          <p:spPr>
            <a:xfrm>
              <a:off x="-60947675" y="2353025"/>
              <a:ext cx="145725" cy="20500"/>
            </a:xfrm>
            <a:custGeom>
              <a:rect b="b" l="l" r="r" t="t"/>
              <a:pathLst>
                <a:path extrusionOk="0" h="820" w="5829">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82"/>
            <p:cNvSpPr/>
            <p:nvPr/>
          </p:nvSpPr>
          <p:spPr>
            <a:xfrm>
              <a:off x="-60947675" y="2415250"/>
              <a:ext cx="145725" cy="20500"/>
            </a:xfrm>
            <a:custGeom>
              <a:rect b="b" l="l" r="r" t="t"/>
              <a:pathLst>
                <a:path extrusionOk="0" h="820" w="5829">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82"/>
            <p:cNvSpPr/>
            <p:nvPr/>
          </p:nvSpPr>
          <p:spPr>
            <a:xfrm>
              <a:off x="-60947675" y="2475875"/>
              <a:ext cx="145725" cy="22100"/>
            </a:xfrm>
            <a:custGeom>
              <a:rect b="b" l="l" r="r" t="t"/>
              <a:pathLst>
                <a:path extrusionOk="0" h="884" w="5829">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82"/>
            <p:cNvSpPr/>
            <p:nvPr/>
          </p:nvSpPr>
          <p:spPr>
            <a:xfrm>
              <a:off x="-60947675" y="2538100"/>
              <a:ext cx="145725" cy="22075"/>
            </a:xfrm>
            <a:custGeom>
              <a:rect b="b" l="l" r="r" t="t"/>
              <a:pathLst>
                <a:path extrusionOk="0" h="883" w="5829">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82"/>
            <p:cNvSpPr/>
            <p:nvPr/>
          </p:nvSpPr>
          <p:spPr>
            <a:xfrm>
              <a:off x="-60740525" y="2312050"/>
              <a:ext cx="68550" cy="233950"/>
            </a:xfrm>
            <a:custGeom>
              <a:rect b="b" l="l" r="r" t="t"/>
              <a:pathLst>
                <a:path extrusionOk="0" h="9358" w="2742">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3" name="Google Shape;10483;p82"/>
          <p:cNvGrpSpPr/>
          <p:nvPr/>
        </p:nvGrpSpPr>
        <p:grpSpPr>
          <a:xfrm>
            <a:off x="2183634" y="3837809"/>
            <a:ext cx="365344" cy="368785"/>
            <a:chOff x="-60987050" y="2671400"/>
            <a:chExt cx="315850" cy="318825"/>
          </a:xfrm>
        </p:grpSpPr>
        <p:sp>
          <p:nvSpPr>
            <p:cNvPr id="10484" name="Google Shape;10484;p82"/>
            <p:cNvSpPr/>
            <p:nvPr/>
          </p:nvSpPr>
          <p:spPr>
            <a:xfrm>
              <a:off x="-60987050" y="2671400"/>
              <a:ext cx="315850" cy="318825"/>
            </a:xfrm>
            <a:custGeom>
              <a:rect b="b" l="l" r="r" t="t"/>
              <a:pathLst>
                <a:path extrusionOk="0" h="12753" w="12634">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82"/>
            <p:cNvSpPr/>
            <p:nvPr/>
          </p:nvSpPr>
          <p:spPr>
            <a:xfrm>
              <a:off x="-60839775" y="2731075"/>
              <a:ext cx="19725" cy="19725"/>
            </a:xfrm>
            <a:custGeom>
              <a:rect b="b" l="l" r="r" t="t"/>
              <a:pathLst>
                <a:path extrusionOk="0" h="789" w="789">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6" name="Google Shape;10486;p82"/>
          <p:cNvGrpSpPr/>
          <p:nvPr/>
        </p:nvGrpSpPr>
        <p:grpSpPr>
          <a:xfrm>
            <a:off x="3952500" y="3400571"/>
            <a:ext cx="368987" cy="358056"/>
            <a:chOff x="-59481900" y="2290800"/>
            <a:chExt cx="319000" cy="309550"/>
          </a:xfrm>
        </p:grpSpPr>
        <p:sp>
          <p:nvSpPr>
            <p:cNvPr id="10487" name="Google Shape;10487;p82"/>
            <p:cNvSpPr/>
            <p:nvPr/>
          </p:nvSpPr>
          <p:spPr>
            <a:xfrm>
              <a:off x="-59481900" y="2290800"/>
              <a:ext cx="319000" cy="309550"/>
            </a:xfrm>
            <a:custGeom>
              <a:rect b="b" l="l" r="r" t="t"/>
              <a:pathLst>
                <a:path extrusionOk="0" h="12382" w="12760">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82"/>
            <p:cNvSpPr/>
            <p:nvPr/>
          </p:nvSpPr>
          <p:spPr>
            <a:xfrm>
              <a:off x="-59287350" y="2456200"/>
              <a:ext cx="83500" cy="21275"/>
            </a:xfrm>
            <a:custGeom>
              <a:rect b="b" l="l" r="r" t="t"/>
              <a:pathLst>
                <a:path extrusionOk="0" h="851" w="3340">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82"/>
            <p:cNvSpPr/>
            <p:nvPr/>
          </p:nvSpPr>
          <p:spPr>
            <a:xfrm>
              <a:off x="-59287350" y="2497950"/>
              <a:ext cx="83500" cy="21275"/>
            </a:xfrm>
            <a:custGeom>
              <a:rect b="b" l="l" r="r" t="t"/>
              <a:pathLst>
                <a:path extrusionOk="0" h="851" w="3340">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82"/>
            <p:cNvSpPr/>
            <p:nvPr/>
          </p:nvSpPr>
          <p:spPr>
            <a:xfrm>
              <a:off x="-59287350" y="2538900"/>
              <a:ext cx="82700" cy="22075"/>
            </a:xfrm>
            <a:custGeom>
              <a:rect b="b" l="l" r="r" t="t"/>
              <a:pathLst>
                <a:path extrusionOk="0" h="883" w="3308">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82"/>
            <p:cNvSpPr/>
            <p:nvPr/>
          </p:nvSpPr>
          <p:spPr>
            <a:xfrm>
              <a:off x="-59439375" y="2425425"/>
              <a:ext cx="125250" cy="134750"/>
            </a:xfrm>
            <a:custGeom>
              <a:rect b="b" l="l" r="r" t="t"/>
              <a:pathLst>
                <a:path extrusionOk="0" h="5390" w="501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82"/>
            <p:cNvSpPr/>
            <p:nvPr/>
          </p:nvSpPr>
          <p:spPr>
            <a:xfrm>
              <a:off x="-59327525" y="2325450"/>
              <a:ext cx="13400" cy="13425"/>
            </a:xfrm>
            <a:custGeom>
              <a:rect b="b" l="l" r="r" t="t"/>
              <a:pathLst>
                <a:path extrusionOk="0" h="537" w="536">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3" name="Google Shape;10493;p82"/>
          <p:cNvGrpSpPr/>
          <p:nvPr/>
        </p:nvGrpSpPr>
        <p:grpSpPr>
          <a:xfrm>
            <a:off x="1741805" y="1541344"/>
            <a:ext cx="368987" cy="366992"/>
            <a:chOff x="-64401400" y="1914475"/>
            <a:chExt cx="319000" cy="317275"/>
          </a:xfrm>
        </p:grpSpPr>
        <p:sp>
          <p:nvSpPr>
            <p:cNvPr id="10494" name="Google Shape;10494;p82"/>
            <p:cNvSpPr/>
            <p:nvPr/>
          </p:nvSpPr>
          <p:spPr>
            <a:xfrm>
              <a:off x="-64401400" y="1914475"/>
              <a:ext cx="319000" cy="317275"/>
            </a:xfrm>
            <a:custGeom>
              <a:rect b="b" l="l" r="r" t="t"/>
              <a:pathLst>
                <a:path extrusionOk="0" h="12691" w="1276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82"/>
            <p:cNvSpPr/>
            <p:nvPr/>
          </p:nvSpPr>
          <p:spPr>
            <a:xfrm>
              <a:off x="-64172200" y="2175800"/>
              <a:ext cx="48850" cy="22075"/>
            </a:xfrm>
            <a:custGeom>
              <a:rect b="b" l="l" r="r" t="t"/>
              <a:pathLst>
                <a:path extrusionOk="0" h="883" w="1954">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82"/>
            <p:cNvSpPr/>
            <p:nvPr/>
          </p:nvSpPr>
          <p:spPr>
            <a:xfrm>
              <a:off x="-64212375" y="2210450"/>
              <a:ext cx="5525" cy="25"/>
            </a:xfrm>
            <a:custGeom>
              <a:rect b="b" l="l" r="r" t="t"/>
              <a:pathLst>
                <a:path extrusionOk="0" h="1" w="221">
                  <a:moveTo>
                    <a:pt x="1" y="1"/>
                  </a:moveTo>
                  <a:lnTo>
                    <a:pt x="221" y="1"/>
                  </a:lnTo>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7" name="Google Shape;10497;p82"/>
          <p:cNvGrpSpPr/>
          <p:nvPr/>
        </p:nvGrpSpPr>
        <p:grpSpPr>
          <a:xfrm>
            <a:off x="1806493" y="2022383"/>
            <a:ext cx="239610" cy="365517"/>
            <a:chOff x="-64343900" y="2282125"/>
            <a:chExt cx="207150" cy="316000"/>
          </a:xfrm>
        </p:grpSpPr>
        <p:sp>
          <p:nvSpPr>
            <p:cNvPr id="10498" name="Google Shape;10498;p82"/>
            <p:cNvSpPr/>
            <p:nvPr/>
          </p:nvSpPr>
          <p:spPr>
            <a:xfrm>
              <a:off x="-64270650" y="2310475"/>
              <a:ext cx="61450" cy="147325"/>
            </a:xfrm>
            <a:custGeom>
              <a:rect b="b" l="l" r="r" t="t"/>
              <a:pathLst>
                <a:path extrusionOk="0" h="5893" w="2458">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82"/>
            <p:cNvSpPr/>
            <p:nvPr/>
          </p:nvSpPr>
          <p:spPr>
            <a:xfrm>
              <a:off x="-64343900" y="2282125"/>
              <a:ext cx="207150" cy="316000"/>
            </a:xfrm>
            <a:custGeom>
              <a:rect b="b" l="l" r="r" t="t"/>
              <a:pathLst>
                <a:path extrusionOk="0" h="12640" w="8286">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00" name="Google Shape;10500;p82"/>
          <p:cNvSpPr/>
          <p:nvPr/>
        </p:nvSpPr>
        <p:spPr>
          <a:xfrm>
            <a:off x="1736288" y="2485633"/>
            <a:ext cx="367165" cy="369913"/>
          </a:xfrm>
          <a:custGeom>
            <a:rect b="b" l="l" r="r" t="t"/>
            <a:pathLst>
              <a:path extrusionOk="0" h="12792" w="12697">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01" name="Google Shape;10501;p82"/>
          <p:cNvGrpSpPr/>
          <p:nvPr/>
        </p:nvGrpSpPr>
        <p:grpSpPr>
          <a:xfrm>
            <a:off x="3986941" y="1541604"/>
            <a:ext cx="318873" cy="366471"/>
            <a:chOff x="-62496925" y="1931475"/>
            <a:chExt cx="275675" cy="316825"/>
          </a:xfrm>
        </p:grpSpPr>
        <p:sp>
          <p:nvSpPr>
            <p:cNvPr id="10502" name="Google Shape;10502;p82"/>
            <p:cNvSpPr/>
            <p:nvPr/>
          </p:nvSpPr>
          <p:spPr>
            <a:xfrm>
              <a:off x="-62496925" y="1931475"/>
              <a:ext cx="275675" cy="316825"/>
            </a:xfrm>
            <a:custGeom>
              <a:rect b="b" l="l" r="r" t="t"/>
              <a:pathLst>
                <a:path extrusionOk="0" h="12673" w="11027">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82"/>
            <p:cNvSpPr/>
            <p:nvPr/>
          </p:nvSpPr>
          <p:spPr>
            <a:xfrm>
              <a:off x="-62390600" y="2016700"/>
              <a:ext cx="63025" cy="146525"/>
            </a:xfrm>
            <a:custGeom>
              <a:rect b="b" l="l" r="r" t="t"/>
              <a:pathLst>
                <a:path extrusionOk="0" h="5861" w="2521">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4" name="Google Shape;10504;p82"/>
          <p:cNvGrpSpPr/>
          <p:nvPr/>
        </p:nvGrpSpPr>
        <p:grpSpPr>
          <a:xfrm>
            <a:off x="3963691" y="2021429"/>
            <a:ext cx="365373" cy="367426"/>
            <a:chOff x="-62516625" y="2297875"/>
            <a:chExt cx="315875" cy="317650"/>
          </a:xfrm>
        </p:grpSpPr>
        <p:sp>
          <p:nvSpPr>
            <p:cNvPr id="10505" name="Google Shape;10505;p82"/>
            <p:cNvSpPr/>
            <p:nvPr/>
          </p:nvSpPr>
          <p:spPr>
            <a:xfrm>
              <a:off x="-62516625" y="2297875"/>
              <a:ext cx="315875" cy="317650"/>
            </a:xfrm>
            <a:custGeom>
              <a:rect b="b" l="l" r="r" t="t"/>
              <a:pathLst>
                <a:path extrusionOk="0" h="12706" w="12635">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82"/>
            <p:cNvSpPr/>
            <p:nvPr/>
          </p:nvSpPr>
          <p:spPr>
            <a:xfrm>
              <a:off x="-62335475" y="2438075"/>
              <a:ext cx="62250" cy="145750"/>
            </a:xfrm>
            <a:custGeom>
              <a:rect b="b" l="l" r="r" t="t"/>
              <a:pathLst>
                <a:path extrusionOk="0" h="5830" w="249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7" name="Google Shape;10507;p82"/>
          <p:cNvGrpSpPr/>
          <p:nvPr/>
        </p:nvGrpSpPr>
        <p:grpSpPr>
          <a:xfrm>
            <a:off x="3962332" y="2503388"/>
            <a:ext cx="368091" cy="334402"/>
            <a:chOff x="-62518200" y="2692475"/>
            <a:chExt cx="318225" cy="289100"/>
          </a:xfrm>
        </p:grpSpPr>
        <p:sp>
          <p:nvSpPr>
            <p:cNvPr id="10508" name="Google Shape;10508;p82"/>
            <p:cNvSpPr/>
            <p:nvPr/>
          </p:nvSpPr>
          <p:spPr>
            <a:xfrm>
              <a:off x="-62518200" y="2692475"/>
              <a:ext cx="318225" cy="289100"/>
            </a:xfrm>
            <a:custGeom>
              <a:rect b="b" l="l" r="r" t="t"/>
              <a:pathLst>
                <a:path extrusionOk="0" h="11564" w="12729">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82"/>
            <p:cNvSpPr/>
            <p:nvPr/>
          </p:nvSpPr>
          <p:spPr>
            <a:xfrm>
              <a:off x="-62335475" y="2804325"/>
              <a:ext cx="62250" cy="146525"/>
            </a:xfrm>
            <a:custGeom>
              <a:rect b="b" l="l" r="r" t="t"/>
              <a:pathLst>
                <a:path extrusionOk="0" h="5861" w="249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0" name="Google Shape;10510;p82"/>
          <p:cNvGrpSpPr/>
          <p:nvPr/>
        </p:nvGrpSpPr>
        <p:grpSpPr>
          <a:xfrm>
            <a:off x="2648986" y="2960912"/>
            <a:ext cx="309793" cy="365344"/>
            <a:chOff x="-60597975" y="1939525"/>
            <a:chExt cx="267825" cy="315850"/>
          </a:xfrm>
        </p:grpSpPr>
        <p:sp>
          <p:nvSpPr>
            <p:cNvPr id="10511" name="Google Shape;10511;p82"/>
            <p:cNvSpPr/>
            <p:nvPr/>
          </p:nvSpPr>
          <p:spPr>
            <a:xfrm>
              <a:off x="-60597975" y="1939525"/>
              <a:ext cx="267825" cy="315850"/>
            </a:xfrm>
            <a:custGeom>
              <a:rect b="b" l="l" r="r" t="t"/>
              <a:pathLst>
                <a:path extrusionOk="0" h="12634" w="10713">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82"/>
            <p:cNvSpPr/>
            <p:nvPr/>
          </p:nvSpPr>
          <p:spPr>
            <a:xfrm>
              <a:off x="-60494775" y="2097050"/>
              <a:ext cx="103175" cy="20500"/>
            </a:xfrm>
            <a:custGeom>
              <a:rect b="b" l="l" r="r" t="t"/>
              <a:pathLst>
                <a:path extrusionOk="0" h="820" w="4127">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3" name="Google Shape;10513;p82"/>
          <p:cNvGrpSpPr/>
          <p:nvPr/>
        </p:nvGrpSpPr>
        <p:grpSpPr>
          <a:xfrm>
            <a:off x="2619389" y="3395337"/>
            <a:ext cx="368987" cy="368525"/>
            <a:chOff x="-60620800" y="2304600"/>
            <a:chExt cx="319000" cy="318600"/>
          </a:xfrm>
        </p:grpSpPr>
        <p:sp>
          <p:nvSpPr>
            <p:cNvPr id="10514" name="Google Shape;10514;p82"/>
            <p:cNvSpPr/>
            <p:nvPr/>
          </p:nvSpPr>
          <p:spPr>
            <a:xfrm>
              <a:off x="-60620800" y="2304600"/>
              <a:ext cx="319000" cy="318600"/>
            </a:xfrm>
            <a:custGeom>
              <a:rect b="b" l="l" r="r" t="t"/>
              <a:pathLst>
                <a:path extrusionOk="0" h="12744" w="1276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82"/>
            <p:cNvSpPr/>
            <p:nvPr/>
          </p:nvSpPr>
          <p:spPr>
            <a:xfrm>
              <a:off x="-60491625" y="2560150"/>
              <a:ext cx="144925" cy="20525"/>
            </a:xfrm>
            <a:custGeom>
              <a:rect b="b" l="l" r="r" t="t"/>
              <a:pathLst>
                <a:path extrusionOk="0" h="821" w="5797">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82"/>
            <p:cNvSpPr/>
            <p:nvPr/>
          </p:nvSpPr>
          <p:spPr>
            <a:xfrm>
              <a:off x="-60573550" y="2445950"/>
              <a:ext cx="62250" cy="146525"/>
            </a:xfrm>
            <a:custGeom>
              <a:rect b="b" l="l" r="r" t="t"/>
              <a:pathLst>
                <a:path extrusionOk="0" h="5861" w="249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7" name="Google Shape;10517;p82"/>
          <p:cNvGrpSpPr/>
          <p:nvPr/>
        </p:nvGrpSpPr>
        <p:grpSpPr>
          <a:xfrm>
            <a:off x="2620748" y="3890988"/>
            <a:ext cx="366269" cy="262426"/>
            <a:chOff x="-60621600" y="2716100"/>
            <a:chExt cx="316650" cy="226875"/>
          </a:xfrm>
        </p:grpSpPr>
        <p:sp>
          <p:nvSpPr>
            <p:cNvPr id="10518" name="Google Shape;10518;p82"/>
            <p:cNvSpPr/>
            <p:nvPr/>
          </p:nvSpPr>
          <p:spPr>
            <a:xfrm>
              <a:off x="-60621600" y="2716100"/>
              <a:ext cx="316650" cy="226875"/>
            </a:xfrm>
            <a:custGeom>
              <a:rect b="b" l="l" r="r" t="t"/>
              <a:pathLst>
                <a:path extrusionOk="0" h="9075" w="12666">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82"/>
            <p:cNvSpPr/>
            <p:nvPr/>
          </p:nvSpPr>
          <p:spPr>
            <a:xfrm>
              <a:off x="-60546775" y="2798025"/>
              <a:ext cx="166225" cy="104775"/>
            </a:xfrm>
            <a:custGeom>
              <a:rect b="b" l="l" r="r" t="t"/>
              <a:pathLst>
                <a:path extrusionOk="0" h="4191" w="6649">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0" name="Google Shape;10520;p82"/>
          <p:cNvGrpSpPr/>
          <p:nvPr/>
        </p:nvGrpSpPr>
        <p:grpSpPr>
          <a:xfrm>
            <a:off x="3957965" y="3839081"/>
            <a:ext cx="358056" cy="366240"/>
            <a:chOff x="-59475600" y="2658625"/>
            <a:chExt cx="309550" cy="316625"/>
          </a:xfrm>
        </p:grpSpPr>
        <p:sp>
          <p:nvSpPr>
            <p:cNvPr id="10521" name="Google Shape;10521;p82"/>
            <p:cNvSpPr/>
            <p:nvPr/>
          </p:nvSpPr>
          <p:spPr>
            <a:xfrm>
              <a:off x="-59427550" y="2913025"/>
              <a:ext cx="19700" cy="19700"/>
            </a:xfrm>
            <a:custGeom>
              <a:rect b="b" l="l" r="r" t="t"/>
              <a:pathLst>
                <a:path extrusionOk="0" h="788" w="788">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82"/>
            <p:cNvSpPr/>
            <p:nvPr/>
          </p:nvSpPr>
          <p:spPr>
            <a:xfrm>
              <a:off x="-59428350" y="2699575"/>
              <a:ext cx="20500" cy="152825"/>
            </a:xfrm>
            <a:custGeom>
              <a:rect b="b" l="l" r="r" t="t"/>
              <a:pathLst>
                <a:path extrusionOk="0" h="6113" w="820">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82"/>
            <p:cNvSpPr/>
            <p:nvPr/>
          </p:nvSpPr>
          <p:spPr>
            <a:xfrm>
              <a:off x="-59330675" y="2913025"/>
              <a:ext cx="19700" cy="19700"/>
            </a:xfrm>
            <a:custGeom>
              <a:rect b="b" l="l" r="r" t="t"/>
              <a:pathLst>
                <a:path extrusionOk="0" h="788" w="788">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82"/>
            <p:cNvSpPr/>
            <p:nvPr/>
          </p:nvSpPr>
          <p:spPr>
            <a:xfrm>
              <a:off x="-59330675" y="2699575"/>
              <a:ext cx="20500" cy="152825"/>
            </a:xfrm>
            <a:custGeom>
              <a:rect b="b" l="l" r="r" t="t"/>
              <a:pathLst>
                <a:path extrusionOk="0" h="6113" w="820">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82"/>
            <p:cNvSpPr/>
            <p:nvPr/>
          </p:nvSpPr>
          <p:spPr>
            <a:xfrm>
              <a:off x="-59475600" y="2658625"/>
              <a:ext cx="309550" cy="316625"/>
            </a:xfrm>
            <a:custGeom>
              <a:rect b="b" l="l" r="r" t="t"/>
              <a:pathLst>
                <a:path extrusionOk="0" h="12665" w="12382">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82"/>
            <p:cNvSpPr/>
            <p:nvPr/>
          </p:nvSpPr>
          <p:spPr>
            <a:xfrm>
              <a:off x="-59234600" y="2913025"/>
              <a:ext cx="19725" cy="19700"/>
            </a:xfrm>
            <a:custGeom>
              <a:rect b="b" l="l" r="r" t="t"/>
              <a:pathLst>
                <a:path extrusionOk="0" h="788" w="789">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82"/>
            <p:cNvSpPr/>
            <p:nvPr/>
          </p:nvSpPr>
          <p:spPr>
            <a:xfrm>
              <a:off x="-59235375" y="2699575"/>
              <a:ext cx="20500" cy="152825"/>
            </a:xfrm>
            <a:custGeom>
              <a:rect b="b" l="l" r="r" t="t"/>
              <a:pathLst>
                <a:path extrusionOk="0" h="6113" w="820">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28" name="Google Shape;10528;p82"/>
          <p:cNvSpPr/>
          <p:nvPr/>
        </p:nvSpPr>
        <p:spPr>
          <a:xfrm>
            <a:off x="2175657" y="1542168"/>
            <a:ext cx="365373" cy="365344"/>
          </a:xfrm>
          <a:custGeom>
            <a:rect b="b" l="l" r="r" t="t"/>
            <a:pathLst>
              <a:path extrusionOk="0" h="12634" w="12635">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82"/>
          <p:cNvSpPr/>
          <p:nvPr/>
        </p:nvSpPr>
        <p:spPr>
          <a:xfrm>
            <a:off x="2203001" y="2020634"/>
            <a:ext cx="310690" cy="369016"/>
          </a:xfrm>
          <a:custGeom>
            <a:rect b="b" l="l" r="r" t="t"/>
            <a:pathLst>
              <a:path extrusionOk="0" h="12761" w="10744">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30" name="Google Shape;10530;p82"/>
          <p:cNvGrpSpPr/>
          <p:nvPr/>
        </p:nvGrpSpPr>
        <p:grpSpPr>
          <a:xfrm>
            <a:off x="2233086" y="2487006"/>
            <a:ext cx="263294" cy="367165"/>
            <a:chOff x="-63987100" y="2646800"/>
            <a:chExt cx="227625" cy="317425"/>
          </a:xfrm>
        </p:grpSpPr>
        <p:sp>
          <p:nvSpPr>
            <p:cNvPr id="10531" name="Google Shape;10531;p82"/>
            <p:cNvSpPr/>
            <p:nvPr/>
          </p:nvSpPr>
          <p:spPr>
            <a:xfrm>
              <a:off x="-63987100" y="2646800"/>
              <a:ext cx="227625" cy="317425"/>
            </a:xfrm>
            <a:custGeom>
              <a:rect b="b" l="l" r="r" t="t"/>
              <a:pathLst>
                <a:path extrusionOk="0" h="12697" w="9105">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82"/>
            <p:cNvSpPr/>
            <p:nvPr/>
          </p:nvSpPr>
          <p:spPr>
            <a:xfrm>
              <a:off x="-63883150" y="2826375"/>
              <a:ext cx="20500" cy="41775"/>
            </a:xfrm>
            <a:custGeom>
              <a:rect b="b" l="l" r="r" t="t"/>
              <a:pathLst>
                <a:path extrusionOk="0" h="1671" w="82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3" name="Google Shape;10533;p82"/>
          <p:cNvGrpSpPr/>
          <p:nvPr/>
        </p:nvGrpSpPr>
        <p:grpSpPr>
          <a:xfrm>
            <a:off x="852428" y="2958627"/>
            <a:ext cx="358056" cy="369913"/>
            <a:chOff x="-62148000" y="1930075"/>
            <a:chExt cx="309550" cy="319800"/>
          </a:xfrm>
        </p:grpSpPr>
        <p:sp>
          <p:nvSpPr>
            <p:cNvPr id="10534" name="Google Shape;10534;p82"/>
            <p:cNvSpPr/>
            <p:nvPr/>
          </p:nvSpPr>
          <p:spPr>
            <a:xfrm>
              <a:off x="-62148000" y="1930075"/>
              <a:ext cx="309550" cy="319800"/>
            </a:xfrm>
            <a:custGeom>
              <a:rect b="b" l="l" r="r" t="t"/>
              <a:pathLst>
                <a:path extrusionOk="0" h="12792" w="12382">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82"/>
            <p:cNvSpPr/>
            <p:nvPr/>
          </p:nvSpPr>
          <p:spPr>
            <a:xfrm>
              <a:off x="-62044825" y="1972200"/>
              <a:ext cx="107125" cy="97700"/>
            </a:xfrm>
            <a:custGeom>
              <a:rect b="b" l="l" r="r" t="t"/>
              <a:pathLst>
                <a:path extrusionOk="0" h="3908" w="4285">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6" name="Google Shape;10536;p82"/>
          <p:cNvGrpSpPr/>
          <p:nvPr/>
        </p:nvGrpSpPr>
        <p:grpSpPr>
          <a:xfrm>
            <a:off x="849695" y="3396913"/>
            <a:ext cx="363522" cy="365373"/>
            <a:chOff x="-62150375" y="2297875"/>
            <a:chExt cx="314275" cy="315875"/>
          </a:xfrm>
        </p:grpSpPr>
        <p:sp>
          <p:nvSpPr>
            <p:cNvPr id="10537" name="Google Shape;10537;p82"/>
            <p:cNvSpPr/>
            <p:nvPr/>
          </p:nvSpPr>
          <p:spPr>
            <a:xfrm>
              <a:off x="-61994425" y="2297875"/>
              <a:ext cx="64600" cy="69925"/>
            </a:xfrm>
            <a:custGeom>
              <a:rect b="b" l="l" r="r" t="t"/>
              <a:pathLst>
                <a:path extrusionOk="0" h="2797" w="2584">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82"/>
            <p:cNvSpPr/>
            <p:nvPr/>
          </p:nvSpPr>
          <p:spPr>
            <a:xfrm>
              <a:off x="-62150375" y="2338050"/>
              <a:ext cx="314275" cy="275700"/>
            </a:xfrm>
            <a:custGeom>
              <a:rect b="b" l="l" r="r" t="t"/>
              <a:pathLst>
                <a:path extrusionOk="0" h="11028" w="12571">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82"/>
            <p:cNvSpPr/>
            <p:nvPr/>
          </p:nvSpPr>
          <p:spPr>
            <a:xfrm>
              <a:off x="-61972375" y="2430200"/>
              <a:ext cx="20500" cy="60675"/>
            </a:xfrm>
            <a:custGeom>
              <a:rect b="b" l="l" r="r" t="t"/>
              <a:pathLst>
                <a:path extrusionOk="0" h="2427" w="82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82"/>
            <p:cNvSpPr/>
            <p:nvPr/>
          </p:nvSpPr>
          <p:spPr>
            <a:xfrm>
              <a:off x="-61909350" y="2430200"/>
              <a:ext cx="19700" cy="60675"/>
            </a:xfrm>
            <a:custGeom>
              <a:rect b="b" l="l" r="r" t="t"/>
              <a:pathLst>
                <a:path extrusionOk="0" h="2427" w="788">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82"/>
            <p:cNvSpPr/>
            <p:nvPr/>
          </p:nvSpPr>
          <p:spPr>
            <a:xfrm>
              <a:off x="-62033800" y="2430200"/>
              <a:ext cx="21275" cy="60675"/>
            </a:xfrm>
            <a:custGeom>
              <a:rect b="b" l="l" r="r" t="t"/>
              <a:pathLst>
                <a:path extrusionOk="0" h="2427" w="851">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2" name="Google Shape;10542;p82"/>
          <p:cNvGrpSpPr/>
          <p:nvPr/>
        </p:nvGrpSpPr>
        <p:grpSpPr>
          <a:xfrm>
            <a:off x="848322" y="3838156"/>
            <a:ext cx="366269" cy="368091"/>
            <a:chOff x="-62150375" y="2664925"/>
            <a:chExt cx="316650" cy="318225"/>
          </a:xfrm>
        </p:grpSpPr>
        <p:sp>
          <p:nvSpPr>
            <p:cNvPr id="10543" name="Google Shape;10543;p82"/>
            <p:cNvSpPr/>
            <p:nvPr/>
          </p:nvSpPr>
          <p:spPr>
            <a:xfrm>
              <a:off x="-62150375" y="2961850"/>
              <a:ext cx="316650" cy="21300"/>
            </a:xfrm>
            <a:custGeom>
              <a:rect b="b" l="l" r="r" t="t"/>
              <a:pathLst>
                <a:path extrusionOk="0" h="852" w="12666">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82"/>
            <p:cNvSpPr/>
            <p:nvPr/>
          </p:nvSpPr>
          <p:spPr>
            <a:xfrm>
              <a:off x="-62150375" y="2838200"/>
              <a:ext cx="82725" cy="102400"/>
            </a:xfrm>
            <a:custGeom>
              <a:rect b="b" l="l" r="r" t="t"/>
              <a:pathLst>
                <a:path extrusionOk="0" h="4096" w="3309">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82"/>
            <p:cNvSpPr/>
            <p:nvPr/>
          </p:nvSpPr>
          <p:spPr>
            <a:xfrm>
              <a:off x="-62033800" y="2664925"/>
              <a:ext cx="82725" cy="274900"/>
            </a:xfrm>
            <a:custGeom>
              <a:rect b="b" l="l" r="r" t="t"/>
              <a:pathLst>
                <a:path extrusionOk="0" h="10996" w="3309">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82"/>
            <p:cNvSpPr/>
            <p:nvPr/>
          </p:nvSpPr>
          <p:spPr>
            <a:xfrm>
              <a:off x="-61917225" y="2754700"/>
              <a:ext cx="83500" cy="185900"/>
            </a:xfrm>
            <a:custGeom>
              <a:rect b="b" l="l" r="r" t="t"/>
              <a:pathLst>
                <a:path extrusionOk="0" h="7436" w="334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7" name="Google Shape;10547;p82"/>
          <p:cNvGrpSpPr/>
          <p:nvPr/>
        </p:nvGrpSpPr>
        <p:grpSpPr>
          <a:xfrm>
            <a:off x="3065911" y="2959133"/>
            <a:ext cx="367165" cy="368901"/>
            <a:chOff x="-60254550" y="1938025"/>
            <a:chExt cx="317425" cy="318925"/>
          </a:xfrm>
        </p:grpSpPr>
        <p:sp>
          <p:nvSpPr>
            <p:cNvPr id="10548" name="Google Shape;10548;p82"/>
            <p:cNvSpPr/>
            <p:nvPr/>
          </p:nvSpPr>
          <p:spPr>
            <a:xfrm>
              <a:off x="-60254550" y="2049000"/>
              <a:ext cx="317425" cy="207950"/>
            </a:xfrm>
            <a:custGeom>
              <a:rect b="b" l="l" r="r" t="t"/>
              <a:pathLst>
                <a:path extrusionOk="0" h="8318" w="12697">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82"/>
            <p:cNvSpPr/>
            <p:nvPr/>
          </p:nvSpPr>
          <p:spPr>
            <a:xfrm>
              <a:off x="-60219125" y="1938025"/>
              <a:ext cx="51225" cy="103625"/>
            </a:xfrm>
            <a:custGeom>
              <a:rect b="b" l="l" r="r" t="t"/>
              <a:pathLst>
                <a:path extrusionOk="0" h="4145" w="2049">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82"/>
            <p:cNvSpPr/>
            <p:nvPr/>
          </p:nvSpPr>
          <p:spPr>
            <a:xfrm>
              <a:off x="-60156900" y="1938025"/>
              <a:ext cx="51225" cy="103625"/>
            </a:xfrm>
            <a:custGeom>
              <a:rect b="b" l="l" r="r" t="t"/>
              <a:pathLst>
                <a:path extrusionOk="0" h="4145" w="2049">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82"/>
            <p:cNvSpPr/>
            <p:nvPr/>
          </p:nvSpPr>
          <p:spPr>
            <a:xfrm>
              <a:off x="-60094675" y="1938025"/>
              <a:ext cx="51225" cy="103625"/>
            </a:xfrm>
            <a:custGeom>
              <a:rect b="b" l="l" r="r" t="t"/>
              <a:pathLst>
                <a:path extrusionOk="0" h="4145" w="2049">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2" name="Google Shape;10552;p82"/>
          <p:cNvGrpSpPr/>
          <p:nvPr/>
        </p:nvGrpSpPr>
        <p:grpSpPr>
          <a:xfrm>
            <a:off x="3040249" y="3396389"/>
            <a:ext cx="366648" cy="366420"/>
            <a:chOff x="6479471" y="2079003"/>
            <a:chExt cx="348923" cy="348706"/>
          </a:xfrm>
        </p:grpSpPr>
        <p:sp>
          <p:nvSpPr>
            <p:cNvPr id="10553" name="Google Shape;10553;p82"/>
            <p:cNvSpPr/>
            <p:nvPr/>
          </p:nvSpPr>
          <p:spPr>
            <a:xfrm>
              <a:off x="6479471" y="2200291"/>
              <a:ext cx="38170" cy="22566"/>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54" name="Google Shape;10554;p82"/>
            <p:cNvGrpSpPr/>
            <p:nvPr/>
          </p:nvGrpSpPr>
          <p:grpSpPr>
            <a:xfrm>
              <a:off x="6520582" y="2079003"/>
              <a:ext cx="307811" cy="348706"/>
              <a:chOff x="-60218325" y="2304850"/>
              <a:chExt cx="279625" cy="316775"/>
            </a:xfrm>
          </p:grpSpPr>
          <p:sp>
            <p:nvSpPr>
              <p:cNvPr id="10555" name="Google Shape;10555;p82"/>
              <p:cNvSpPr/>
              <p:nvPr/>
            </p:nvSpPr>
            <p:spPr>
              <a:xfrm>
                <a:off x="-60218325" y="2304850"/>
                <a:ext cx="235525" cy="316775"/>
              </a:xfrm>
              <a:custGeom>
                <a:rect b="b" l="l" r="r" t="t"/>
                <a:pathLst>
                  <a:path extrusionOk="0" h="12671" w="9421">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82"/>
              <p:cNvSpPr/>
              <p:nvPr/>
            </p:nvSpPr>
            <p:spPr>
              <a:xfrm>
                <a:off x="-60127750" y="2347500"/>
                <a:ext cx="62250" cy="145750"/>
              </a:xfrm>
              <a:custGeom>
                <a:rect b="b" l="l" r="r" t="t"/>
                <a:pathLst>
                  <a:path extrusionOk="0" h="5830" w="249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82"/>
              <p:cNvSpPr/>
              <p:nvPr/>
            </p:nvSpPr>
            <p:spPr>
              <a:xfrm>
                <a:off x="-60212825" y="2510750"/>
                <a:ext cx="32325" cy="30325"/>
              </a:xfrm>
              <a:custGeom>
                <a:rect b="b" l="l" r="r" t="t"/>
                <a:pathLst>
                  <a:path extrusionOk="0" h="1213" w="1293">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82"/>
              <p:cNvSpPr/>
              <p:nvPr/>
            </p:nvSpPr>
            <p:spPr>
              <a:xfrm>
                <a:off x="-60012750" y="2310675"/>
                <a:ext cx="32300" cy="30350"/>
              </a:xfrm>
              <a:custGeom>
                <a:rect b="b" l="l" r="r" t="t"/>
                <a:pathLst>
                  <a:path extrusionOk="0" h="1214" w="1292">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82"/>
              <p:cNvSpPr/>
              <p:nvPr/>
            </p:nvSpPr>
            <p:spPr>
              <a:xfrm>
                <a:off x="-60012750" y="2510750"/>
                <a:ext cx="32300" cy="30325"/>
              </a:xfrm>
              <a:custGeom>
                <a:rect b="b" l="l" r="r" t="t"/>
                <a:pathLst>
                  <a:path extrusionOk="0" h="1213" w="1292">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82"/>
              <p:cNvSpPr/>
              <p:nvPr/>
            </p:nvSpPr>
            <p:spPr>
              <a:xfrm>
                <a:off x="-60212825" y="2310675"/>
                <a:ext cx="32325" cy="30350"/>
              </a:xfrm>
              <a:custGeom>
                <a:rect b="b" l="l" r="r" t="t"/>
                <a:pathLst>
                  <a:path extrusionOk="0" h="1214" w="1293">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82"/>
              <p:cNvSpPr/>
              <p:nvPr/>
            </p:nvSpPr>
            <p:spPr>
              <a:xfrm>
                <a:off x="-59974175" y="2415250"/>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62" name="Google Shape;10562;p82"/>
          <p:cNvGrpSpPr/>
          <p:nvPr/>
        </p:nvGrpSpPr>
        <p:grpSpPr>
          <a:xfrm>
            <a:off x="3094149" y="3837707"/>
            <a:ext cx="310690" cy="368987"/>
            <a:chOff x="-60232500" y="2671225"/>
            <a:chExt cx="268600" cy="319000"/>
          </a:xfrm>
        </p:grpSpPr>
        <p:sp>
          <p:nvSpPr>
            <p:cNvPr id="10563" name="Google Shape;10563;p82"/>
            <p:cNvSpPr/>
            <p:nvPr/>
          </p:nvSpPr>
          <p:spPr>
            <a:xfrm>
              <a:off x="-60222275" y="2843700"/>
              <a:ext cx="63025" cy="146525"/>
            </a:xfrm>
            <a:custGeom>
              <a:rect b="b" l="l" r="r" t="t"/>
              <a:pathLst>
                <a:path extrusionOk="0" h="5861" w="2521">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82"/>
            <p:cNvSpPr/>
            <p:nvPr/>
          </p:nvSpPr>
          <p:spPr>
            <a:xfrm>
              <a:off x="-60232500" y="2671225"/>
              <a:ext cx="268600" cy="318225"/>
            </a:xfrm>
            <a:custGeom>
              <a:rect b="b" l="l" r="r" t="t"/>
              <a:pathLst>
                <a:path extrusionOk="0" h="12729" w="10744">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5" name="Google Shape;10565;p82"/>
          <p:cNvGrpSpPr/>
          <p:nvPr/>
        </p:nvGrpSpPr>
        <p:grpSpPr>
          <a:xfrm>
            <a:off x="2179643" y="4286341"/>
            <a:ext cx="365373" cy="368987"/>
            <a:chOff x="-59100700" y="1911950"/>
            <a:chExt cx="315875" cy="319000"/>
          </a:xfrm>
        </p:grpSpPr>
        <p:sp>
          <p:nvSpPr>
            <p:cNvPr id="10566" name="Google Shape;10566;p82"/>
            <p:cNvSpPr/>
            <p:nvPr/>
          </p:nvSpPr>
          <p:spPr>
            <a:xfrm>
              <a:off x="-59015625" y="1993850"/>
              <a:ext cx="20500" cy="20525"/>
            </a:xfrm>
            <a:custGeom>
              <a:rect b="b" l="l" r="r" t="t"/>
              <a:pathLst>
                <a:path extrusionOk="0" h="821" w="82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82"/>
            <p:cNvSpPr/>
            <p:nvPr/>
          </p:nvSpPr>
          <p:spPr>
            <a:xfrm>
              <a:off x="-58954200" y="1993850"/>
              <a:ext cx="21300" cy="20525"/>
            </a:xfrm>
            <a:custGeom>
              <a:rect b="b" l="l" r="r" t="t"/>
              <a:pathLst>
                <a:path extrusionOk="0" h="821" w="852">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82"/>
            <p:cNvSpPr/>
            <p:nvPr/>
          </p:nvSpPr>
          <p:spPr>
            <a:xfrm>
              <a:off x="-58891975" y="1993850"/>
              <a:ext cx="21300" cy="20525"/>
            </a:xfrm>
            <a:custGeom>
              <a:rect b="b" l="l" r="r" t="t"/>
              <a:pathLst>
                <a:path extrusionOk="0" h="821" w="852">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82"/>
            <p:cNvSpPr/>
            <p:nvPr/>
          </p:nvSpPr>
          <p:spPr>
            <a:xfrm>
              <a:off x="-59015625" y="2034825"/>
              <a:ext cx="20500" cy="21275"/>
            </a:xfrm>
            <a:custGeom>
              <a:rect b="b" l="l" r="r" t="t"/>
              <a:pathLst>
                <a:path extrusionOk="0" h="851" w="82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82"/>
            <p:cNvSpPr/>
            <p:nvPr/>
          </p:nvSpPr>
          <p:spPr>
            <a:xfrm>
              <a:off x="-58954200" y="2034825"/>
              <a:ext cx="21300" cy="21275"/>
            </a:xfrm>
            <a:custGeom>
              <a:rect b="b" l="l" r="r" t="t"/>
              <a:pathLst>
                <a:path extrusionOk="0" h="851" w="852">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82"/>
            <p:cNvSpPr/>
            <p:nvPr/>
          </p:nvSpPr>
          <p:spPr>
            <a:xfrm>
              <a:off x="-58891975" y="2034825"/>
              <a:ext cx="21300" cy="21275"/>
            </a:xfrm>
            <a:custGeom>
              <a:rect b="b" l="l" r="r" t="t"/>
              <a:pathLst>
                <a:path extrusionOk="0" h="851" w="852">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82"/>
            <p:cNvSpPr/>
            <p:nvPr/>
          </p:nvSpPr>
          <p:spPr>
            <a:xfrm>
              <a:off x="-59015625" y="2076550"/>
              <a:ext cx="20500" cy="20525"/>
            </a:xfrm>
            <a:custGeom>
              <a:rect b="b" l="l" r="r" t="t"/>
              <a:pathLst>
                <a:path extrusionOk="0" h="821" w="82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82"/>
            <p:cNvSpPr/>
            <p:nvPr/>
          </p:nvSpPr>
          <p:spPr>
            <a:xfrm>
              <a:off x="-58954200" y="2076550"/>
              <a:ext cx="21300" cy="20525"/>
            </a:xfrm>
            <a:custGeom>
              <a:rect b="b" l="l" r="r" t="t"/>
              <a:pathLst>
                <a:path extrusionOk="0" h="821" w="852">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82"/>
            <p:cNvSpPr/>
            <p:nvPr/>
          </p:nvSpPr>
          <p:spPr>
            <a:xfrm>
              <a:off x="-58891975" y="2076550"/>
              <a:ext cx="21300" cy="20525"/>
            </a:xfrm>
            <a:custGeom>
              <a:rect b="b" l="l" r="r" t="t"/>
              <a:pathLst>
                <a:path extrusionOk="0" h="821" w="852">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82"/>
            <p:cNvSpPr/>
            <p:nvPr/>
          </p:nvSpPr>
          <p:spPr>
            <a:xfrm>
              <a:off x="-59100700" y="1911950"/>
              <a:ext cx="315875" cy="319000"/>
            </a:xfrm>
            <a:custGeom>
              <a:rect b="b" l="l" r="r" t="t"/>
              <a:pathLst>
                <a:path extrusionOk="0" h="12760" w="12635">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6" name="Google Shape;10576;p82"/>
          <p:cNvGrpSpPr/>
          <p:nvPr/>
        </p:nvGrpSpPr>
        <p:grpSpPr>
          <a:xfrm>
            <a:off x="2621810" y="1541821"/>
            <a:ext cx="379918" cy="366038"/>
            <a:chOff x="-63665750" y="1914325"/>
            <a:chExt cx="328450" cy="316450"/>
          </a:xfrm>
        </p:grpSpPr>
        <p:sp>
          <p:nvSpPr>
            <p:cNvPr id="10577" name="Google Shape;10577;p82"/>
            <p:cNvSpPr/>
            <p:nvPr/>
          </p:nvSpPr>
          <p:spPr>
            <a:xfrm>
              <a:off x="-63665750" y="1914325"/>
              <a:ext cx="328450" cy="316450"/>
            </a:xfrm>
            <a:custGeom>
              <a:rect b="b" l="l" r="r" t="t"/>
              <a:pathLst>
                <a:path extrusionOk="0" h="12658" w="13138">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82"/>
            <p:cNvSpPr/>
            <p:nvPr/>
          </p:nvSpPr>
          <p:spPr>
            <a:xfrm>
              <a:off x="-63524775" y="1955275"/>
              <a:ext cx="123675" cy="134700"/>
            </a:xfrm>
            <a:custGeom>
              <a:rect b="b" l="l" r="r" t="t"/>
              <a:pathLst>
                <a:path extrusionOk="0" h="5388" w="4947">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9" name="Google Shape;10579;p82"/>
          <p:cNvGrpSpPr/>
          <p:nvPr/>
        </p:nvGrpSpPr>
        <p:grpSpPr>
          <a:xfrm>
            <a:off x="2626814" y="2020865"/>
            <a:ext cx="369913" cy="368554"/>
            <a:chOff x="-63666550" y="2278975"/>
            <a:chExt cx="319800" cy="318625"/>
          </a:xfrm>
        </p:grpSpPr>
        <p:sp>
          <p:nvSpPr>
            <p:cNvPr id="10580" name="Google Shape;10580;p82"/>
            <p:cNvSpPr/>
            <p:nvPr/>
          </p:nvSpPr>
          <p:spPr>
            <a:xfrm>
              <a:off x="-63481450" y="2309700"/>
              <a:ext cx="62225" cy="146525"/>
            </a:xfrm>
            <a:custGeom>
              <a:rect b="b" l="l" r="r" t="t"/>
              <a:pathLst>
                <a:path extrusionOk="0" h="5861" w="2489">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82"/>
            <p:cNvSpPr/>
            <p:nvPr/>
          </p:nvSpPr>
          <p:spPr>
            <a:xfrm>
              <a:off x="-63666550" y="2278975"/>
              <a:ext cx="319800" cy="318625"/>
            </a:xfrm>
            <a:custGeom>
              <a:rect b="b" l="l" r="r" t="t"/>
              <a:pathLst>
                <a:path extrusionOk="0" h="12745" w="12792">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2" name="Google Shape;10582;p82"/>
          <p:cNvGrpSpPr/>
          <p:nvPr/>
        </p:nvGrpSpPr>
        <p:grpSpPr>
          <a:xfrm>
            <a:off x="2624081" y="2486890"/>
            <a:ext cx="375378" cy="367397"/>
            <a:chOff x="-63669700" y="2646600"/>
            <a:chExt cx="324525" cy="317625"/>
          </a:xfrm>
        </p:grpSpPr>
        <p:sp>
          <p:nvSpPr>
            <p:cNvPr id="10583" name="Google Shape;10583;p82"/>
            <p:cNvSpPr/>
            <p:nvPr/>
          </p:nvSpPr>
          <p:spPr>
            <a:xfrm>
              <a:off x="-63669700" y="2646600"/>
              <a:ext cx="324525" cy="317550"/>
            </a:xfrm>
            <a:custGeom>
              <a:rect b="b" l="l" r="r" t="t"/>
              <a:pathLst>
                <a:path extrusionOk="0" h="12702" w="12981">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82"/>
            <p:cNvSpPr/>
            <p:nvPr/>
          </p:nvSpPr>
          <p:spPr>
            <a:xfrm>
              <a:off x="-63532650" y="2901200"/>
              <a:ext cx="185900" cy="63025"/>
            </a:xfrm>
            <a:custGeom>
              <a:rect b="b" l="l" r="r" t="t"/>
              <a:pathLst>
                <a:path extrusionOk="0" h="2521" w="7436">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5" name="Google Shape;10585;p82"/>
          <p:cNvGrpSpPr/>
          <p:nvPr/>
        </p:nvGrpSpPr>
        <p:grpSpPr>
          <a:xfrm>
            <a:off x="1286361" y="2960218"/>
            <a:ext cx="366269" cy="366732"/>
            <a:chOff x="-61784125" y="1931250"/>
            <a:chExt cx="316650" cy="317050"/>
          </a:xfrm>
        </p:grpSpPr>
        <p:sp>
          <p:nvSpPr>
            <p:cNvPr id="10586" name="Google Shape;10586;p82"/>
            <p:cNvSpPr/>
            <p:nvPr/>
          </p:nvSpPr>
          <p:spPr>
            <a:xfrm>
              <a:off x="-61688025" y="1931250"/>
              <a:ext cx="124450" cy="134300"/>
            </a:xfrm>
            <a:custGeom>
              <a:rect b="b" l="l" r="r" t="t"/>
              <a:pathLst>
                <a:path extrusionOk="0" h="5372" w="4978">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82"/>
            <p:cNvSpPr/>
            <p:nvPr/>
          </p:nvSpPr>
          <p:spPr>
            <a:xfrm>
              <a:off x="-61784125" y="2113325"/>
              <a:ext cx="124450" cy="134975"/>
            </a:xfrm>
            <a:custGeom>
              <a:rect b="b" l="l" r="r" t="t"/>
              <a:pathLst>
                <a:path extrusionOk="0" h="5399" w="4978">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82"/>
            <p:cNvSpPr/>
            <p:nvPr/>
          </p:nvSpPr>
          <p:spPr>
            <a:xfrm>
              <a:off x="-61591150" y="2113325"/>
              <a:ext cx="123675" cy="134175"/>
            </a:xfrm>
            <a:custGeom>
              <a:rect b="b" l="l" r="r" t="t"/>
              <a:pathLst>
                <a:path extrusionOk="0" h="5367" w="4947">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82"/>
            <p:cNvSpPr/>
            <p:nvPr/>
          </p:nvSpPr>
          <p:spPr>
            <a:xfrm>
              <a:off x="-61677800" y="2072225"/>
              <a:ext cx="106350" cy="62450"/>
            </a:xfrm>
            <a:custGeom>
              <a:rect b="b" l="l" r="r" t="t"/>
              <a:pathLst>
                <a:path extrusionOk="0" h="2498" w="4254">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0" name="Google Shape;10590;p82"/>
          <p:cNvGrpSpPr/>
          <p:nvPr/>
        </p:nvGrpSpPr>
        <p:grpSpPr>
          <a:xfrm>
            <a:off x="1286360" y="3396465"/>
            <a:ext cx="366269" cy="366269"/>
            <a:chOff x="-61783350" y="2297100"/>
            <a:chExt cx="316650" cy="316650"/>
          </a:xfrm>
        </p:grpSpPr>
        <p:sp>
          <p:nvSpPr>
            <p:cNvPr id="10591" name="Google Shape;10591;p82"/>
            <p:cNvSpPr/>
            <p:nvPr/>
          </p:nvSpPr>
          <p:spPr>
            <a:xfrm>
              <a:off x="-61783350" y="2297100"/>
              <a:ext cx="316650" cy="316650"/>
            </a:xfrm>
            <a:custGeom>
              <a:rect b="b" l="l" r="r" t="t"/>
              <a:pathLst>
                <a:path extrusionOk="0" h="12666" w="12666">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82"/>
            <p:cNvSpPr/>
            <p:nvPr/>
          </p:nvSpPr>
          <p:spPr>
            <a:xfrm>
              <a:off x="-61742375" y="2387675"/>
              <a:ext cx="275675" cy="151250"/>
            </a:xfrm>
            <a:custGeom>
              <a:rect b="b" l="l" r="r" t="t"/>
              <a:pathLst>
                <a:path extrusionOk="0" h="6050" w="11027">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3" name="Google Shape;10593;p82"/>
          <p:cNvGrpSpPr/>
          <p:nvPr/>
        </p:nvGrpSpPr>
        <p:grpSpPr>
          <a:xfrm>
            <a:off x="1286360" y="3837548"/>
            <a:ext cx="366269" cy="369305"/>
            <a:chOff x="-61782550" y="2664925"/>
            <a:chExt cx="316650" cy="319275"/>
          </a:xfrm>
        </p:grpSpPr>
        <p:sp>
          <p:nvSpPr>
            <p:cNvPr id="10594" name="Google Shape;10594;p82"/>
            <p:cNvSpPr/>
            <p:nvPr/>
          </p:nvSpPr>
          <p:spPr>
            <a:xfrm>
              <a:off x="-61782550" y="2664925"/>
              <a:ext cx="316650" cy="319275"/>
            </a:xfrm>
            <a:custGeom>
              <a:rect b="b" l="l" r="r" t="t"/>
              <a:pathLst>
                <a:path extrusionOk="0" h="12771" w="12666">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82"/>
            <p:cNvSpPr/>
            <p:nvPr/>
          </p:nvSpPr>
          <p:spPr>
            <a:xfrm>
              <a:off x="-61701425" y="2705875"/>
              <a:ext cx="151250" cy="21275"/>
            </a:xfrm>
            <a:custGeom>
              <a:rect b="b" l="l" r="r" t="t"/>
              <a:pathLst>
                <a:path extrusionOk="0" h="851" w="605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82"/>
            <p:cNvSpPr/>
            <p:nvPr/>
          </p:nvSpPr>
          <p:spPr>
            <a:xfrm>
              <a:off x="-61742375" y="2747625"/>
              <a:ext cx="233925" cy="22075"/>
            </a:xfrm>
            <a:custGeom>
              <a:rect b="b" l="l" r="r" t="t"/>
              <a:pathLst>
                <a:path extrusionOk="0" h="883" w="9357">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7" name="Google Shape;10597;p82"/>
          <p:cNvGrpSpPr/>
          <p:nvPr/>
        </p:nvGrpSpPr>
        <p:grpSpPr>
          <a:xfrm>
            <a:off x="3508137" y="2968936"/>
            <a:ext cx="367165" cy="349294"/>
            <a:chOff x="-59889100" y="1945025"/>
            <a:chExt cx="317425" cy="301975"/>
          </a:xfrm>
        </p:grpSpPr>
        <p:sp>
          <p:nvSpPr>
            <p:cNvPr id="10598" name="Google Shape;10598;p82"/>
            <p:cNvSpPr/>
            <p:nvPr/>
          </p:nvSpPr>
          <p:spPr>
            <a:xfrm>
              <a:off x="-59845000" y="2074200"/>
              <a:ext cx="63025" cy="61450"/>
            </a:xfrm>
            <a:custGeom>
              <a:rect b="b" l="l" r="r" t="t"/>
              <a:pathLst>
                <a:path extrusionOk="0" h="2458" w="2521">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82"/>
            <p:cNvSpPr/>
            <p:nvPr/>
          </p:nvSpPr>
          <p:spPr>
            <a:xfrm>
              <a:off x="-59761500" y="1990700"/>
              <a:ext cx="61450" cy="144950"/>
            </a:xfrm>
            <a:custGeom>
              <a:rect b="b" l="l" r="r" t="t"/>
              <a:pathLst>
                <a:path extrusionOk="0" h="5798" w="2458">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82"/>
            <p:cNvSpPr/>
            <p:nvPr/>
          </p:nvSpPr>
          <p:spPr>
            <a:xfrm>
              <a:off x="-59678800" y="2053725"/>
              <a:ext cx="61450" cy="81925"/>
            </a:xfrm>
            <a:custGeom>
              <a:rect b="b" l="l" r="r" t="t"/>
              <a:pathLst>
                <a:path extrusionOk="0" h="3277" w="2458">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82"/>
            <p:cNvSpPr/>
            <p:nvPr/>
          </p:nvSpPr>
          <p:spPr>
            <a:xfrm>
              <a:off x="-59889100" y="1945025"/>
              <a:ext cx="317425" cy="301975"/>
            </a:xfrm>
            <a:custGeom>
              <a:rect b="b" l="l" r="r" t="t"/>
              <a:pathLst>
                <a:path extrusionOk="0" h="12079" w="12697">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02" name="Google Shape;10602;p82"/>
          <p:cNvSpPr/>
          <p:nvPr/>
        </p:nvSpPr>
        <p:spPr>
          <a:xfrm>
            <a:off x="3501697" y="3436096"/>
            <a:ext cx="368091" cy="287006"/>
          </a:xfrm>
          <a:custGeom>
            <a:rect b="b" l="l" r="r" t="t"/>
            <a:pathLst>
              <a:path extrusionOk="0" h="9925" w="12729">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03" name="Google Shape;10603;p82"/>
          <p:cNvGrpSpPr/>
          <p:nvPr/>
        </p:nvGrpSpPr>
        <p:grpSpPr>
          <a:xfrm>
            <a:off x="3507226" y="3839471"/>
            <a:ext cx="368987" cy="365459"/>
            <a:chOff x="-59889100" y="2671925"/>
            <a:chExt cx="319000" cy="315950"/>
          </a:xfrm>
        </p:grpSpPr>
        <p:sp>
          <p:nvSpPr>
            <p:cNvPr id="10604" name="Google Shape;10604;p82"/>
            <p:cNvSpPr/>
            <p:nvPr/>
          </p:nvSpPr>
          <p:spPr>
            <a:xfrm>
              <a:off x="-59889100" y="2672000"/>
              <a:ext cx="149675" cy="256025"/>
            </a:xfrm>
            <a:custGeom>
              <a:rect b="b" l="l" r="r" t="t"/>
              <a:pathLst>
                <a:path extrusionOk="0" h="10241" w="5987">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82"/>
            <p:cNvSpPr/>
            <p:nvPr/>
          </p:nvSpPr>
          <p:spPr>
            <a:xfrm>
              <a:off x="-59830825" y="2892525"/>
              <a:ext cx="201650" cy="95350"/>
            </a:xfrm>
            <a:custGeom>
              <a:rect b="b" l="l" r="r" t="t"/>
              <a:pathLst>
                <a:path extrusionOk="0" h="3814" w="8066">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82"/>
            <p:cNvSpPr/>
            <p:nvPr/>
          </p:nvSpPr>
          <p:spPr>
            <a:xfrm>
              <a:off x="-59719775" y="2671925"/>
              <a:ext cx="149675" cy="256425"/>
            </a:xfrm>
            <a:custGeom>
              <a:rect b="b" l="l" r="r" t="t"/>
              <a:pathLst>
                <a:path extrusionOk="0" h="10257" w="5987">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82"/>
            <p:cNvSpPr/>
            <p:nvPr/>
          </p:nvSpPr>
          <p:spPr>
            <a:xfrm>
              <a:off x="-59762300" y="2757075"/>
              <a:ext cx="63025" cy="145725"/>
            </a:xfrm>
            <a:custGeom>
              <a:rect b="b" l="l" r="r" t="t"/>
              <a:pathLst>
                <a:path extrusionOk="0" h="5829" w="2521">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8" name="Google Shape;10608;p82"/>
          <p:cNvGrpSpPr/>
          <p:nvPr/>
        </p:nvGrpSpPr>
        <p:grpSpPr>
          <a:xfrm>
            <a:off x="2620204" y="4281976"/>
            <a:ext cx="367165" cy="366269"/>
            <a:chOff x="-59092025" y="2296300"/>
            <a:chExt cx="317425" cy="316650"/>
          </a:xfrm>
        </p:grpSpPr>
        <p:sp>
          <p:nvSpPr>
            <p:cNvPr id="10609" name="Google Shape;10609;p82"/>
            <p:cNvSpPr/>
            <p:nvPr/>
          </p:nvSpPr>
          <p:spPr>
            <a:xfrm>
              <a:off x="-58994350" y="2382950"/>
              <a:ext cx="122875" cy="133925"/>
            </a:xfrm>
            <a:custGeom>
              <a:rect b="b" l="l" r="r" t="t"/>
              <a:pathLst>
                <a:path extrusionOk="0" h="5357" w="4915">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82"/>
            <p:cNvSpPr/>
            <p:nvPr/>
          </p:nvSpPr>
          <p:spPr>
            <a:xfrm>
              <a:off x="-59092025" y="2296300"/>
              <a:ext cx="317425" cy="316650"/>
            </a:xfrm>
            <a:custGeom>
              <a:rect b="b" l="l" r="r" t="t"/>
              <a:pathLst>
                <a:path extrusionOk="0" h="12666" w="12697">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1" name="Google Shape;10611;p82"/>
          <p:cNvGrpSpPr/>
          <p:nvPr/>
        </p:nvGrpSpPr>
        <p:grpSpPr>
          <a:xfrm>
            <a:off x="4865611" y="1532895"/>
            <a:ext cx="353174" cy="347599"/>
            <a:chOff x="683125" y="1955275"/>
            <a:chExt cx="299325" cy="294600"/>
          </a:xfrm>
        </p:grpSpPr>
        <p:sp>
          <p:nvSpPr>
            <p:cNvPr id="10612" name="Google Shape;10612;p82"/>
            <p:cNvSpPr/>
            <p:nvPr/>
          </p:nvSpPr>
          <p:spPr>
            <a:xfrm>
              <a:off x="876875" y="1989925"/>
              <a:ext cx="52800" cy="63825"/>
            </a:xfrm>
            <a:custGeom>
              <a:rect b="b" l="l" r="r" t="t"/>
              <a:pathLst>
                <a:path extrusionOk="0" h="2553" w="2112">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82"/>
            <p:cNvSpPr/>
            <p:nvPr/>
          </p:nvSpPr>
          <p:spPr>
            <a:xfrm>
              <a:off x="683125" y="2058450"/>
              <a:ext cx="159900" cy="191425"/>
            </a:xfrm>
            <a:custGeom>
              <a:rect b="b" l="l" r="r" t="t"/>
              <a:pathLst>
                <a:path extrusionOk="0" h="7657" w="6396">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82"/>
            <p:cNvSpPr/>
            <p:nvPr/>
          </p:nvSpPr>
          <p:spPr>
            <a:xfrm>
              <a:off x="824900" y="1955275"/>
              <a:ext cx="157550" cy="155975"/>
            </a:xfrm>
            <a:custGeom>
              <a:rect b="b" l="l" r="r" t="t"/>
              <a:pathLst>
                <a:path extrusionOk="0" h="6239" w="6302">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82"/>
            <p:cNvSpPr/>
            <p:nvPr/>
          </p:nvSpPr>
          <p:spPr>
            <a:xfrm>
              <a:off x="895000" y="2058450"/>
              <a:ext cx="17350" cy="18125"/>
            </a:xfrm>
            <a:custGeom>
              <a:rect b="b" l="l" r="r" t="t"/>
              <a:pathLst>
                <a:path extrusionOk="0" h="725" w="694">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6" name="Google Shape;10616;p82"/>
          <p:cNvGrpSpPr/>
          <p:nvPr/>
        </p:nvGrpSpPr>
        <p:grpSpPr>
          <a:xfrm>
            <a:off x="4866541" y="1983453"/>
            <a:ext cx="351315" cy="349486"/>
            <a:chOff x="685475" y="2318350"/>
            <a:chExt cx="297750" cy="296200"/>
          </a:xfrm>
        </p:grpSpPr>
        <p:sp>
          <p:nvSpPr>
            <p:cNvPr id="10617" name="Google Shape;10617;p82"/>
            <p:cNvSpPr/>
            <p:nvPr/>
          </p:nvSpPr>
          <p:spPr>
            <a:xfrm>
              <a:off x="685475" y="2371925"/>
              <a:ext cx="142600" cy="241975"/>
            </a:xfrm>
            <a:custGeom>
              <a:rect b="b" l="l" r="r" t="t"/>
              <a:pathLst>
                <a:path extrusionOk="0" h="9679" w="5704">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82"/>
            <p:cNvSpPr/>
            <p:nvPr/>
          </p:nvSpPr>
          <p:spPr>
            <a:xfrm>
              <a:off x="839850" y="2371925"/>
              <a:ext cx="143375" cy="242625"/>
            </a:xfrm>
            <a:custGeom>
              <a:rect b="b" l="l" r="r" t="t"/>
              <a:pathLst>
                <a:path extrusionOk="0" h="9705" w="5735">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82"/>
            <p:cNvSpPr/>
            <p:nvPr/>
          </p:nvSpPr>
          <p:spPr>
            <a:xfrm>
              <a:off x="772900" y="2318350"/>
              <a:ext cx="122125" cy="105075"/>
            </a:xfrm>
            <a:custGeom>
              <a:rect b="b" l="l" r="r" t="t"/>
              <a:pathLst>
                <a:path extrusionOk="0" h="4203" w="4885">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20" name="Google Shape;10620;p82"/>
          <p:cNvSpPr/>
          <p:nvPr/>
        </p:nvSpPr>
        <p:spPr>
          <a:xfrm>
            <a:off x="4867924" y="2425254"/>
            <a:ext cx="348513" cy="349427"/>
          </a:xfrm>
          <a:custGeom>
            <a:rect b="b" l="l" r="r" t="t"/>
            <a:pathLst>
              <a:path extrusionOk="0" h="11846" w="11815">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21" name="Google Shape;10621;p82"/>
          <p:cNvGrpSpPr/>
          <p:nvPr/>
        </p:nvGrpSpPr>
        <p:grpSpPr>
          <a:xfrm>
            <a:off x="7094699" y="1532659"/>
            <a:ext cx="309517" cy="348071"/>
            <a:chOff x="2523000" y="1954875"/>
            <a:chExt cx="262325" cy="295000"/>
          </a:xfrm>
        </p:grpSpPr>
        <p:sp>
          <p:nvSpPr>
            <p:cNvPr id="10622" name="Google Shape;10622;p82"/>
            <p:cNvSpPr/>
            <p:nvPr/>
          </p:nvSpPr>
          <p:spPr>
            <a:xfrm>
              <a:off x="2523000" y="1954875"/>
              <a:ext cx="262325" cy="295000"/>
            </a:xfrm>
            <a:custGeom>
              <a:rect b="b" l="l" r="r" t="t"/>
              <a:pathLst>
                <a:path extrusionOk="0" h="11800" w="10493">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82"/>
            <p:cNvSpPr/>
            <p:nvPr/>
          </p:nvSpPr>
          <p:spPr>
            <a:xfrm>
              <a:off x="2595475" y="2024575"/>
              <a:ext cx="122100" cy="138650"/>
            </a:xfrm>
            <a:custGeom>
              <a:rect b="b" l="l" r="r" t="t"/>
              <a:pathLst>
                <a:path extrusionOk="0" h="5546" w="4884">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4" name="Google Shape;10624;p82"/>
          <p:cNvGrpSpPr/>
          <p:nvPr/>
        </p:nvGrpSpPr>
        <p:grpSpPr>
          <a:xfrm>
            <a:off x="7073800" y="1983925"/>
            <a:ext cx="351315" cy="348542"/>
            <a:chOff x="2508825" y="2318350"/>
            <a:chExt cx="297750" cy="295400"/>
          </a:xfrm>
        </p:grpSpPr>
        <p:sp>
          <p:nvSpPr>
            <p:cNvPr id="10625" name="Google Shape;10625;p82"/>
            <p:cNvSpPr/>
            <p:nvPr/>
          </p:nvSpPr>
          <p:spPr>
            <a:xfrm>
              <a:off x="2508825" y="2318350"/>
              <a:ext cx="297750" cy="295400"/>
            </a:xfrm>
            <a:custGeom>
              <a:rect b="b" l="l" r="r" t="t"/>
              <a:pathLst>
                <a:path extrusionOk="0" h="11816" w="11910">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82"/>
            <p:cNvSpPr/>
            <p:nvPr/>
          </p:nvSpPr>
          <p:spPr>
            <a:xfrm>
              <a:off x="2629350" y="2353025"/>
              <a:ext cx="54350" cy="121300"/>
            </a:xfrm>
            <a:custGeom>
              <a:rect b="b" l="l" r="r" t="t"/>
              <a:pathLst>
                <a:path extrusionOk="0" h="4852" w="2174">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27" name="Google Shape;10627;p82"/>
          <p:cNvSpPr/>
          <p:nvPr/>
        </p:nvSpPr>
        <p:spPr>
          <a:xfrm>
            <a:off x="7074663" y="2425254"/>
            <a:ext cx="349457" cy="349427"/>
          </a:xfrm>
          <a:custGeom>
            <a:rect b="b" l="l" r="r" t="t"/>
            <a:pathLst>
              <a:path extrusionOk="0" h="11846" w="11847">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28" name="Google Shape;10628;p82"/>
          <p:cNvGrpSpPr/>
          <p:nvPr/>
        </p:nvGrpSpPr>
        <p:grpSpPr>
          <a:xfrm>
            <a:off x="5747373" y="2897978"/>
            <a:ext cx="347599" cy="348513"/>
            <a:chOff x="4321150" y="1946600"/>
            <a:chExt cx="294600" cy="295375"/>
          </a:xfrm>
        </p:grpSpPr>
        <p:sp>
          <p:nvSpPr>
            <p:cNvPr id="10629" name="Google Shape;10629;p82"/>
            <p:cNvSpPr/>
            <p:nvPr/>
          </p:nvSpPr>
          <p:spPr>
            <a:xfrm>
              <a:off x="4321150" y="1946600"/>
              <a:ext cx="294600" cy="295375"/>
            </a:xfrm>
            <a:custGeom>
              <a:rect b="b" l="l" r="r" t="t"/>
              <a:pathLst>
                <a:path extrusionOk="0" h="11815" w="11784">
                  <a:moveTo>
                    <a:pt x="9043" y="662"/>
                  </a:moveTo>
                  <a:lnTo>
                    <a:pt x="9043" y="2080"/>
                  </a:lnTo>
                  <a:lnTo>
                    <a:pt x="2742" y="2080"/>
                  </a:lnTo>
                  <a:lnTo>
                    <a:pt x="2742" y="662"/>
                  </a:lnTo>
                  <a:close/>
                  <a:moveTo>
                    <a:pt x="10775" y="2742"/>
                  </a:moveTo>
                  <a:cubicBezTo>
                    <a:pt x="10996" y="2742"/>
                    <a:pt x="11153" y="2899"/>
                    <a:pt x="11153" y="3120"/>
                  </a:cubicBezTo>
                  <a:lnTo>
                    <a:pt x="11153" y="6554"/>
                  </a:lnTo>
                  <a:cubicBezTo>
                    <a:pt x="11153" y="6774"/>
                    <a:pt x="10996" y="6932"/>
                    <a:pt x="10775" y="6932"/>
                  </a:cubicBezTo>
                  <a:lnTo>
                    <a:pt x="9767" y="6932"/>
                  </a:lnTo>
                  <a:lnTo>
                    <a:pt x="9767" y="4474"/>
                  </a:lnTo>
                  <a:cubicBezTo>
                    <a:pt x="9767" y="4285"/>
                    <a:pt x="9610" y="4128"/>
                    <a:pt x="9421" y="4128"/>
                  </a:cubicBezTo>
                  <a:lnTo>
                    <a:pt x="2427" y="4128"/>
                  </a:lnTo>
                  <a:cubicBezTo>
                    <a:pt x="2238" y="4128"/>
                    <a:pt x="2080" y="4285"/>
                    <a:pt x="2080" y="4474"/>
                  </a:cubicBezTo>
                  <a:lnTo>
                    <a:pt x="2080" y="6932"/>
                  </a:lnTo>
                  <a:lnTo>
                    <a:pt x="1009" y="6932"/>
                  </a:lnTo>
                  <a:cubicBezTo>
                    <a:pt x="820" y="6932"/>
                    <a:pt x="662" y="6774"/>
                    <a:pt x="662" y="6554"/>
                  </a:cubicBezTo>
                  <a:lnTo>
                    <a:pt x="662" y="3120"/>
                  </a:lnTo>
                  <a:cubicBezTo>
                    <a:pt x="662" y="2899"/>
                    <a:pt x="820" y="2742"/>
                    <a:pt x="1009" y="2742"/>
                  </a:cubicBezTo>
                  <a:close/>
                  <a:moveTo>
                    <a:pt x="9011" y="4821"/>
                  </a:moveTo>
                  <a:lnTo>
                    <a:pt x="9011" y="11090"/>
                  </a:lnTo>
                  <a:lnTo>
                    <a:pt x="2710" y="11090"/>
                  </a:lnTo>
                  <a:lnTo>
                    <a:pt x="2710" y="4821"/>
                  </a:lnTo>
                  <a:close/>
                  <a:moveTo>
                    <a:pt x="2395" y="1"/>
                  </a:moveTo>
                  <a:cubicBezTo>
                    <a:pt x="2206" y="1"/>
                    <a:pt x="2049" y="158"/>
                    <a:pt x="2049" y="347"/>
                  </a:cubicBezTo>
                  <a:lnTo>
                    <a:pt x="2049" y="2112"/>
                  </a:lnTo>
                  <a:lnTo>
                    <a:pt x="1009" y="2112"/>
                  </a:lnTo>
                  <a:cubicBezTo>
                    <a:pt x="442" y="2112"/>
                    <a:pt x="1" y="2584"/>
                    <a:pt x="1" y="3151"/>
                  </a:cubicBezTo>
                  <a:lnTo>
                    <a:pt x="1" y="6617"/>
                  </a:lnTo>
                  <a:cubicBezTo>
                    <a:pt x="1" y="7215"/>
                    <a:pt x="473" y="7625"/>
                    <a:pt x="1009" y="7625"/>
                  </a:cubicBezTo>
                  <a:lnTo>
                    <a:pt x="2049" y="7625"/>
                  </a:lnTo>
                  <a:lnTo>
                    <a:pt x="2049" y="11468"/>
                  </a:lnTo>
                  <a:cubicBezTo>
                    <a:pt x="2049" y="11657"/>
                    <a:pt x="2206" y="11815"/>
                    <a:pt x="2395" y="11815"/>
                  </a:cubicBezTo>
                  <a:lnTo>
                    <a:pt x="9358" y="11815"/>
                  </a:lnTo>
                  <a:cubicBezTo>
                    <a:pt x="9578" y="11815"/>
                    <a:pt x="9736" y="11657"/>
                    <a:pt x="9736" y="11468"/>
                  </a:cubicBezTo>
                  <a:lnTo>
                    <a:pt x="9736" y="7625"/>
                  </a:lnTo>
                  <a:lnTo>
                    <a:pt x="10744" y="7625"/>
                  </a:lnTo>
                  <a:cubicBezTo>
                    <a:pt x="11343" y="7625"/>
                    <a:pt x="11784" y="7152"/>
                    <a:pt x="11784" y="6617"/>
                  </a:cubicBezTo>
                  <a:lnTo>
                    <a:pt x="11784" y="3151"/>
                  </a:lnTo>
                  <a:cubicBezTo>
                    <a:pt x="11784" y="2553"/>
                    <a:pt x="11311" y="2112"/>
                    <a:pt x="10744" y="2112"/>
                  </a:cubicBezTo>
                  <a:lnTo>
                    <a:pt x="9736" y="2112"/>
                  </a:lnTo>
                  <a:lnTo>
                    <a:pt x="9736" y="347"/>
                  </a:lnTo>
                  <a:cubicBezTo>
                    <a:pt x="9736" y="158"/>
                    <a:pt x="9578" y="1"/>
                    <a:pt x="93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82"/>
            <p:cNvSpPr/>
            <p:nvPr/>
          </p:nvSpPr>
          <p:spPr>
            <a:xfrm>
              <a:off x="4564525" y="2031675"/>
              <a:ext cx="17350" cy="18125"/>
            </a:xfrm>
            <a:custGeom>
              <a:rect b="b" l="l" r="r" t="t"/>
              <a:pathLst>
                <a:path extrusionOk="0" h="725" w="694">
                  <a:moveTo>
                    <a:pt x="347" y="0"/>
                  </a:moveTo>
                  <a:cubicBezTo>
                    <a:pt x="158" y="0"/>
                    <a:pt x="1" y="189"/>
                    <a:pt x="1" y="378"/>
                  </a:cubicBezTo>
                  <a:cubicBezTo>
                    <a:pt x="1" y="599"/>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82"/>
            <p:cNvSpPr/>
            <p:nvPr/>
          </p:nvSpPr>
          <p:spPr>
            <a:xfrm>
              <a:off x="4414100" y="2084450"/>
              <a:ext cx="106350" cy="122100"/>
            </a:xfrm>
            <a:custGeom>
              <a:rect b="b" l="l" r="r" t="t"/>
              <a:pathLst>
                <a:path extrusionOk="0" h="4884" w="4254">
                  <a:moveTo>
                    <a:pt x="2174" y="693"/>
                  </a:moveTo>
                  <a:cubicBezTo>
                    <a:pt x="2584" y="693"/>
                    <a:pt x="2899" y="1008"/>
                    <a:pt x="2899" y="1418"/>
                  </a:cubicBezTo>
                  <a:cubicBezTo>
                    <a:pt x="2899" y="1796"/>
                    <a:pt x="2584" y="2111"/>
                    <a:pt x="2174" y="2111"/>
                  </a:cubicBezTo>
                  <a:cubicBezTo>
                    <a:pt x="1796" y="2111"/>
                    <a:pt x="1481" y="1796"/>
                    <a:pt x="1481" y="1418"/>
                  </a:cubicBezTo>
                  <a:cubicBezTo>
                    <a:pt x="1481" y="1008"/>
                    <a:pt x="1796" y="693"/>
                    <a:pt x="2174" y="693"/>
                  </a:cubicBezTo>
                  <a:close/>
                  <a:moveTo>
                    <a:pt x="2174" y="2804"/>
                  </a:moveTo>
                  <a:cubicBezTo>
                    <a:pt x="2930" y="2804"/>
                    <a:pt x="3592" y="3403"/>
                    <a:pt x="3592" y="4190"/>
                  </a:cubicBezTo>
                  <a:lnTo>
                    <a:pt x="756" y="4190"/>
                  </a:lnTo>
                  <a:cubicBezTo>
                    <a:pt x="756" y="3403"/>
                    <a:pt x="1387" y="2804"/>
                    <a:pt x="2174" y="2804"/>
                  </a:cubicBezTo>
                  <a:close/>
                  <a:moveTo>
                    <a:pt x="2143" y="0"/>
                  </a:moveTo>
                  <a:cubicBezTo>
                    <a:pt x="1387" y="0"/>
                    <a:pt x="725" y="630"/>
                    <a:pt x="725" y="1386"/>
                  </a:cubicBezTo>
                  <a:cubicBezTo>
                    <a:pt x="725" y="1733"/>
                    <a:pt x="882" y="2079"/>
                    <a:pt x="1103" y="2331"/>
                  </a:cubicBezTo>
                  <a:cubicBezTo>
                    <a:pt x="473" y="2678"/>
                    <a:pt x="0" y="3340"/>
                    <a:pt x="0" y="4159"/>
                  </a:cubicBezTo>
                  <a:lnTo>
                    <a:pt x="0" y="4537"/>
                  </a:lnTo>
                  <a:cubicBezTo>
                    <a:pt x="63" y="4726"/>
                    <a:pt x="221" y="4883"/>
                    <a:pt x="410" y="4883"/>
                  </a:cubicBezTo>
                  <a:lnTo>
                    <a:pt x="3907" y="4883"/>
                  </a:lnTo>
                  <a:cubicBezTo>
                    <a:pt x="4127" y="4883"/>
                    <a:pt x="4253" y="4726"/>
                    <a:pt x="4253" y="4537"/>
                  </a:cubicBezTo>
                  <a:lnTo>
                    <a:pt x="4253" y="4159"/>
                  </a:lnTo>
                  <a:cubicBezTo>
                    <a:pt x="4253" y="3371"/>
                    <a:pt x="3844" y="2709"/>
                    <a:pt x="3151" y="2331"/>
                  </a:cubicBezTo>
                  <a:cubicBezTo>
                    <a:pt x="3403" y="2048"/>
                    <a:pt x="3560" y="1733"/>
                    <a:pt x="3560" y="1386"/>
                  </a:cubicBezTo>
                  <a:cubicBezTo>
                    <a:pt x="3560" y="599"/>
                    <a:pt x="2930"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32" name="Google Shape;10632;p82"/>
          <p:cNvSpPr/>
          <p:nvPr/>
        </p:nvSpPr>
        <p:spPr>
          <a:xfrm>
            <a:off x="5744000" y="3398060"/>
            <a:ext cx="354117" cy="326242"/>
          </a:xfrm>
          <a:custGeom>
            <a:rect b="b" l="l" r="r" t="t"/>
            <a:pathLst>
              <a:path extrusionOk="0" h="11060" w="12005">
                <a:moveTo>
                  <a:pt x="2049" y="2049"/>
                </a:moveTo>
                <a:cubicBezTo>
                  <a:pt x="2238" y="2049"/>
                  <a:pt x="2395" y="2206"/>
                  <a:pt x="2395" y="2395"/>
                </a:cubicBezTo>
                <a:cubicBezTo>
                  <a:pt x="2395" y="2584"/>
                  <a:pt x="2238" y="2742"/>
                  <a:pt x="2049" y="2742"/>
                </a:cubicBezTo>
                <a:cubicBezTo>
                  <a:pt x="1860" y="2742"/>
                  <a:pt x="1702" y="2584"/>
                  <a:pt x="1702" y="2395"/>
                </a:cubicBezTo>
                <a:cubicBezTo>
                  <a:pt x="1734" y="2206"/>
                  <a:pt x="1860" y="2049"/>
                  <a:pt x="2049" y="2049"/>
                </a:cubicBezTo>
                <a:close/>
                <a:moveTo>
                  <a:pt x="9736" y="2049"/>
                </a:moveTo>
                <a:cubicBezTo>
                  <a:pt x="9925" y="2049"/>
                  <a:pt x="10082" y="2206"/>
                  <a:pt x="10082" y="2395"/>
                </a:cubicBezTo>
                <a:cubicBezTo>
                  <a:pt x="10082" y="2584"/>
                  <a:pt x="9925" y="2742"/>
                  <a:pt x="9736" y="2742"/>
                </a:cubicBezTo>
                <a:cubicBezTo>
                  <a:pt x="9515" y="2742"/>
                  <a:pt x="9358" y="2584"/>
                  <a:pt x="9358" y="2395"/>
                </a:cubicBezTo>
                <a:cubicBezTo>
                  <a:pt x="9358" y="2206"/>
                  <a:pt x="9515" y="2049"/>
                  <a:pt x="9736" y="2049"/>
                </a:cubicBezTo>
                <a:close/>
                <a:moveTo>
                  <a:pt x="2049" y="3719"/>
                </a:moveTo>
                <a:lnTo>
                  <a:pt x="3151" y="5514"/>
                </a:lnTo>
                <a:lnTo>
                  <a:pt x="946" y="5514"/>
                </a:lnTo>
                <a:lnTo>
                  <a:pt x="2049" y="3719"/>
                </a:lnTo>
                <a:close/>
                <a:moveTo>
                  <a:pt x="9736" y="3719"/>
                </a:moveTo>
                <a:lnTo>
                  <a:pt x="10838" y="5514"/>
                </a:lnTo>
                <a:lnTo>
                  <a:pt x="8633" y="5514"/>
                </a:lnTo>
                <a:lnTo>
                  <a:pt x="9736" y="3719"/>
                </a:lnTo>
                <a:close/>
                <a:moveTo>
                  <a:pt x="3435" y="6207"/>
                </a:moveTo>
                <a:cubicBezTo>
                  <a:pt x="3466" y="6964"/>
                  <a:pt x="2836" y="7594"/>
                  <a:pt x="2049" y="7594"/>
                </a:cubicBezTo>
                <a:cubicBezTo>
                  <a:pt x="1292" y="7594"/>
                  <a:pt x="662" y="6964"/>
                  <a:pt x="662" y="6207"/>
                </a:cubicBezTo>
                <a:close/>
                <a:moveTo>
                  <a:pt x="11090" y="6207"/>
                </a:moveTo>
                <a:cubicBezTo>
                  <a:pt x="11090" y="6964"/>
                  <a:pt x="10460" y="7594"/>
                  <a:pt x="9736" y="7594"/>
                </a:cubicBezTo>
                <a:cubicBezTo>
                  <a:pt x="8980" y="7594"/>
                  <a:pt x="8350" y="6964"/>
                  <a:pt x="8350" y="6207"/>
                </a:cubicBezTo>
                <a:close/>
                <a:moveTo>
                  <a:pt x="5892" y="663"/>
                </a:moveTo>
                <a:cubicBezTo>
                  <a:pt x="6113" y="663"/>
                  <a:pt x="6270" y="820"/>
                  <a:pt x="6270" y="1009"/>
                </a:cubicBezTo>
                <a:lnTo>
                  <a:pt x="6270" y="8980"/>
                </a:lnTo>
                <a:lnTo>
                  <a:pt x="5546" y="8980"/>
                </a:lnTo>
                <a:lnTo>
                  <a:pt x="5546" y="1009"/>
                </a:lnTo>
                <a:cubicBezTo>
                  <a:pt x="5546" y="820"/>
                  <a:pt x="5703" y="663"/>
                  <a:pt x="5892" y="663"/>
                </a:cubicBezTo>
                <a:close/>
                <a:moveTo>
                  <a:pt x="8003" y="9673"/>
                </a:moveTo>
                <a:cubicBezTo>
                  <a:pt x="8192" y="9673"/>
                  <a:pt x="8350" y="9830"/>
                  <a:pt x="8350" y="10020"/>
                </a:cubicBezTo>
                <a:lnTo>
                  <a:pt x="8350" y="10398"/>
                </a:lnTo>
                <a:lnTo>
                  <a:pt x="3466" y="10398"/>
                </a:lnTo>
                <a:lnTo>
                  <a:pt x="3466" y="10020"/>
                </a:lnTo>
                <a:cubicBezTo>
                  <a:pt x="3466" y="9830"/>
                  <a:pt x="3624" y="9673"/>
                  <a:pt x="3813" y="9673"/>
                </a:cubicBezTo>
                <a:close/>
                <a:moveTo>
                  <a:pt x="5955" y="1"/>
                </a:moveTo>
                <a:cubicBezTo>
                  <a:pt x="5357" y="1"/>
                  <a:pt x="4916" y="474"/>
                  <a:pt x="4916" y="1009"/>
                </a:cubicBezTo>
                <a:lnTo>
                  <a:pt x="4916" y="1167"/>
                </a:lnTo>
                <a:cubicBezTo>
                  <a:pt x="3970" y="1671"/>
                  <a:pt x="3655" y="1891"/>
                  <a:pt x="3057" y="1954"/>
                </a:cubicBezTo>
                <a:cubicBezTo>
                  <a:pt x="2899" y="1608"/>
                  <a:pt x="2553" y="1324"/>
                  <a:pt x="2112" y="1324"/>
                </a:cubicBezTo>
                <a:cubicBezTo>
                  <a:pt x="1734" y="1324"/>
                  <a:pt x="1387" y="1576"/>
                  <a:pt x="1166" y="1923"/>
                </a:cubicBezTo>
                <a:cubicBezTo>
                  <a:pt x="946" y="1891"/>
                  <a:pt x="694" y="1797"/>
                  <a:pt x="505" y="1734"/>
                </a:cubicBezTo>
                <a:cubicBezTo>
                  <a:pt x="454" y="1708"/>
                  <a:pt x="404" y="1697"/>
                  <a:pt x="355" y="1697"/>
                </a:cubicBezTo>
                <a:cubicBezTo>
                  <a:pt x="224" y="1697"/>
                  <a:pt x="110" y="1784"/>
                  <a:pt x="64" y="1923"/>
                </a:cubicBezTo>
                <a:cubicBezTo>
                  <a:pt x="1" y="2112"/>
                  <a:pt x="64" y="2301"/>
                  <a:pt x="284" y="2364"/>
                </a:cubicBezTo>
                <a:cubicBezTo>
                  <a:pt x="536" y="2458"/>
                  <a:pt x="820" y="2553"/>
                  <a:pt x="1135" y="2616"/>
                </a:cubicBezTo>
                <a:cubicBezTo>
                  <a:pt x="1229" y="2899"/>
                  <a:pt x="1387" y="3151"/>
                  <a:pt x="1607" y="3277"/>
                </a:cubicBezTo>
                <a:lnTo>
                  <a:pt x="127" y="5703"/>
                </a:lnTo>
                <a:cubicBezTo>
                  <a:pt x="64" y="5735"/>
                  <a:pt x="64" y="5829"/>
                  <a:pt x="64" y="5892"/>
                </a:cubicBezTo>
                <a:lnTo>
                  <a:pt x="64" y="6239"/>
                </a:lnTo>
                <a:cubicBezTo>
                  <a:pt x="64" y="7405"/>
                  <a:pt x="1009" y="8350"/>
                  <a:pt x="2175" y="8350"/>
                </a:cubicBezTo>
                <a:cubicBezTo>
                  <a:pt x="3309" y="8350"/>
                  <a:pt x="4254" y="7405"/>
                  <a:pt x="4254" y="6239"/>
                </a:cubicBezTo>
                <a:lnTo>
                  <a:pt x="4254" y="5892"/>
                </a:lnTo>
                <a:cubicBezTo>
                  <a:pt x="4254" y="5829"/>
                  <a:pt x="4254" y="5766"/>
                  <a:pt x="4222" y="5703"/>
                </a:cubicBezTo>
                <a:lnTo>
                  <a:pt x="2710" y="3277"/>
                </a:lnTo>
                <a:cubicBezTo>
                  <a:pt x="2962" y="3183"/>
                  <a:pt x="3120" y="2931"/>
                  <a:pt x="3183" y="2647"/>
                </a:cubicBezTo>
                <a:cubicBezTo>
                  <a:pt x="3844" y="2553"/>
                  <a:pt x="4222" y="2332"/>
                  <a:pt x="4947" y="1954"/>
                </a:cubicBezTo>
                <a:lnTo>
                  <a:pt x="4947" y="8980"/>
                </a:lnTo>
                <a:lnTo>
                  <a:pt x="3939" y="8980"/>
                </a:lnTo>
                <a:cubicBezTo>
                  <a:pt x="3340" y="8980"/>
                  <a:pt x="2899" y="9421"/>
                  <a:pt x="2899" y="9988"/>
                </a:cubicBezTo>
                <a:lnTo>
                  <a:pt x="2899" y="10713"/>
                </a:lnTo>
                <a:cubicBezTo>
                  <a:pt x="2899" y="10902"/>
                  <a:pt x="3057" y="11059"/>
                  <a:pt x="3246" y="11059"/>
                </a:cubicBezTo>
                <a:lnTo>
                  <a:pt x="8822" y="11059"/>
                </a:lnTo>
                <a:cubicBezTo>
                  <a:pt x="9011" y="11059"/>
                  <a:pt x="9169" y="10902"/>
                  <a:pt x="9169" y="10713"/>
                </a:cubicBezTo>
                <a:lnTo>
                  <a:pt x="9169" y="9988"/>
                </a:lnTo>
                <a:cubicBezTo>
                  <a:pt x="9169" y="9389"/>
                  <a:pt x="8696" y="8980"/>
                  <a:pt x="8129" y="8980"/>
                </a:cubicBezTo>
                <a:lnTo>
                  <a:pt x="7089" y="8980"/>
                </a:lnTo>
                <a:lnTo>
                  <a:pt x="7089" y="1954"/>
                </a:lnTo>
                <a:cubicBezTo>
                  <a:pt x="7814" y="2332"/>
                  <a:pt x="8224" y="2553"/>
                  <a:pt x="8885" y="2647"/>
                </a:cubicBezTo>
                <a:cubicBezTo>
                  <a:pt x="8980" y="2931"/>
                  <a:pt x="9137" y="3120"/>
                  <a:pt x="9358" y="3277"/>
                </a:cubicBezTo>
                <a:lnTo>
                  <a:pt x="7877" y="5703"/>
                </a:lnTo>
                <a:cubicBezTo>
                  <a:pt x="7814" y="5735"/>
                  <a:pt x="7814" y="5829"/>
                  <a:pt x="7814" y="5892"/>
                </a:cubicBezTo>
                <a:lnTo>
                  <a:pt x="7814" y="6239"/>
                </a:lnTo>
                <a:cubicBezTo>
                  <a:pt x="7814" y="7405"/>
                  <a:pt x="8759" y="8350"/>
                  <a:pt x="9925" y="8350"/>
                </a:cubicBezTo>
                <a:cubicBezTo>
                  <a:pt x="11059" y="8350"/>
                  <a:pt x="12004" y="7405"/>
                  <a:pt x="12004" y="6239"/>
                </a:cubicBezTo>
                <a:lnTo>
                  <a:pt x="12004" y="5892"/>
                </a:lnTo>
                <a:cubicBezTo>
                  <a:pt x="12004" y="5829"/>
                  <a:pt x="12004" y="5766"/>
                  <a:pt x="11973" y="5703"/>
                </a:cubicBezTo>
                <a:lnTo>
                  <a:pt x="10460" y="3277"/>
                </a:lnTo>
                <a:cubicBezTo>
                  <a:pt x="10523" y="3151"/>
                  <a:pt x="10681" y="2899"/>
                  <a:pt x="10744" y="2616"/>
                </a:cubicBezTo>
                <a:cubicBezTo>
                  <a:pt x="11027" y="2553"/>
                  <a:pt x="11343" y="2458"/>
                  <a:pt x="11626" y="2364"/>
                </a:cubicBezTo>
                <a:cubicBezTo>
                  <a:pt x="11815" y="2269"/>
                  <a:pt x="11878" y="2080"/>
                  <a:pt x="11815" y="1923"/>
                </a:cubicBezTo>
                <a:cubicBezTo>
                  <a:pt x="11746" y="1784"/>
                  <a:pt x="11626" y="1697"/>
                  <a:pt x="11505" y="1697"/>
                </a:cubicBezTo>
                <a:cubicBezTo>
                  <a:pt x="11461" y="1697"/>
                  <a:pt x="11416" y="1708"/>
                  <a:pt x="11374" y="1734"/>
                </a:cubicBezTo>
                <a:cubicBezTo>
                  <a:pt x="11122" y="1797"/>
                  <a:pt x="10933" y="1891"/>
                  <a:pt x="10712" y="1923"/>
                </a:cubicBezTo>
                <a:cubicBezTo>
                  <a:pt x="10555" y="1576"/>
                  <a:pt x="10208" y="1324"/>
                  <a:pt x="9767" y="1324"/>
                </a:cubicBezTo>
                <a:cubicBezTo>
                  <a:pt x="9326" y="1324"/>
                  <a:pt x="8980" y="1576"/>
                  <a:pt x="8822" y="1954"/>
                </a:cubicBezTo>
                <a:cubicBezTo>
                  <a:pt x="8224" y="1828"/>
                  <a:pt x="7908" y="1639"/>
                  <a:pt x="6963" y="1167"/>
                </a:cubicBezTo>
                <a:lnTo>
                  <a:pt x="6963" y="1009"/>
                </a:lnTo>
                <a:cubicBezTo>
                  <a:pt x="6963" y="411"/>
                  <a:pt x="6491" y="1"/>
                  <a:pt x="59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82"/>
          <p:cNvSpPr/>
          <p:nvPr/>
        </p:nvSpPr>
        <p:spPr>
          <a:xfrm>
            <a:off x="5744472" y="3836225"/>
            <a:ext cx="353174" cy="348513"/>
          </a:xfrm>
          <a:custGeom>
            <a:rect b="b" l="l" r="r" t="t"/>
            <a:pathLst>
              <a:path extrusionOk="0" h="11815" w="11973">
                <a:moveTo>
                  <a:pt x="5986" y="631"/>
                </a:moveTo>
                <a:cubicBezTo>
                  <a:pt x="6396" y="631"/>
                  <a:pt x="6711" y="946"/>
                  <a:pt x="6711" y="1324"/>
                </a:cubicBezTo>
                <a:cubicBezTo>
                  <a:pt x="6711" y="1733"/>
                  <a:pt x="6396" y="2048"/>
                  <a:pt x="5986" y="2048"/>
                </a:cubicBezTo>
                <a:cubicBezTo>
                  <a:pt x="5608" y="2048"/>
                  <a:pt x="5293" y="1733"/>
                  <a:pt x="5293" y="1324"/>
                </a:cubicBezTo>
                <a:cubicBezTo>
                  <a:pt x="5293" y="946"/>
                  <a:pt x="5608" y="631"/>
                  <a:pt x="5986" y="631"/>
                </a:cubicBezTo>
                <a:close/>
                <a:moveTo>
                  <a:pt x="5986" y="2710"/>
                </a:moveTo>
                <a:cubicBezTo>
                  <a:pt x="6931" y="2710"/>
                  <a:pt x="7719" y="3498"/>
                  <a:pt x="7719" y="4443"/>
                </a:cubicBezTo>
                <a:lnTo>
                  <a:pt x="7719" y="4789"/>
                </a:lnTo>
                <a:lnTo>
                  <a:pt x="4253" y="4789"/>
                </a:lnTo>
                <a:lnTo>
                  <a:pt x="4253" y="4443"/>
                </a:lnTo>
                <a:cubicBezTo>
                  <a:pt x="4253" y="3498"/>
                  <a:pt x="5041" y="2710"/>
                  <a:pt x="5986" y="2710"/>
                </a:cubicBezTo>
                <a:close/>
                <a:moveTo>
                  <a:pt x="3245" y="6900"/>
                </a:moveTo>
                <a:cubicBezTo>
                  <a:pt x="3623" y="6900"/>
                  <a:pt x="3938" y="7215"/>
                  <a:pt x="3938" y="7593"/>
                </a:cubicBezTo>
                <a:cubicBezTo>
                  <a:pt x="3938" y="8003"/>
                  <a:pt x="3623" y="8318"/>
                  <a:pt x="3245" y="8318"/>
                </a:cubicBezTo>
                <a:cubicBezTo>
                  <a:pt x="2836" y="8255"/>
                  <a:pt x="2521" y="7940"/>
                  <a:pt x="2521" y="7593"/>
                </a:cubicBezTo>
                <a:cubicBezTo>
                  <a:pt x="2521" y="7215"/>
                  <a:pt x="2836" y="6900"/>
                  <a:pt x="3245" y="6900"/>
                </a:cubicBezTo>
                <a:close/>
                <a:moveTo>
                  <a:pt x="8759" y="6900"/>
                </a:moveTo>
                <a:cubicBezTo>
                  <a:pt x="9137" y="6900"/>
                  <a:pt x="9452" y="7215"/>
                  <a:pt x="9452" y="7593"/>
                </a:cubicBezTo>
                <a:cubicBezTo>
                  <a:pt x="9452" y="8003"/>
                  <a:pt x="9137" y="8318"/>
                  <a:pt x="8759" y="8318"/>
                </a:cubicBezTo>
                <a:cubicBezTo>
                  <a:pt x="8349" y="8318"/>
                  <a:pt x="8034" y="7940"/>
                  <a:pt x="8034" y="7593"/>
                </a:cubicBezTo>
                <a:cubicBezTo>
                  <a:pt x="8034" y="7215"/>
                  <a:pt x="8349" y="6900"/>
                  <a:pt x="8759" y="6900"/>
                </a:cubicBezTo>
                <a:close/>
                <a:moveTo>
                  <a:pt x="10365" y="5545"/>
                </a:moveTo>
                <a:cubicBezTo>
                  <a:pt x="10523" y="5545"/>
                  <a:pt x="10680" y="5672"/>
                  <a:pt x="10712" y="5829"/>
                </a:cubicBezTo>
                <a:lnTo>
                  <a:pt x="11216" y="8570"/>
                </a:lnTo>
                <a:cubicBezTo>
                  <a:pt x="11247" y="8790"/>
                  <a:pt x="11027" y="8980"/>
                  <a:pt x="10838" y="8980"/>
                </a:cubicBezTo>
                <a:lnTo>
                  <a:pt x="10460" y="8980"/>
                </a:lnTo>
                <a:cubicBezTo>
                  <a:pt x="10239" y="8790"/>
                  <a:pt x="10019" y="8633"/>
                  <a:pt x="9767" y="8507"/>
                </a:cubicBezTo>
                <a:cubicBezTo>
                  <a:pt x="10019" y="8255"/>
                  <a:pt x="10145" y="7940"/>
                  <a:pt x="10145" y="7562"/>
                </a:cubicBezTo>
                <a:cubicBezTo>
                  <a:pt x="10145" y="6806"/>
                  <a:pt x="9515" y="6176"/>
                  <a:pt x="8759" y="6176"/>
                </a:cubicBezTo>
                <a:cubicBezTo>
                  <a:pt x="8002" y="6176"/>
                  <a:pt x="7372" y="6806"/>
                  <a:pt x="7372" y="7562"/>
                </a:cubicBezTo>
                <a:cubicBezTo>
                  <a:pt x="7372" y="7908"/>
                  <a:pt x="7498" y="8223"/>
                  <a:pt x="7719" y="8507"/>
                </a:cubicBezTo>
                <a:cubicBezTo>
                  <a:pt x="7498" y="8633"/>
                  <a:pt x="7246" y="8790"/>
                  <a:pt x="7057" y="8980"/>
                </a:cubicBezTo>
                <a:lnTo>
                  <a:pt x="4883" y="8980"/>
                </a:lnTo>
                <a:cubicBezTo>
                  <a:pt x="4694" y="8790"/>
                  <a:pt x="4442" y="8633"/>
                  <a:pt x="4222" y="8507"/>
                </a:cubicBezTo>
                <a:cubicBezTo>
                  <a:pt x="4474" y="8255"/>
                  <a:pt x="4568" y="7940"/>
                  <a:pt x="4568" y="7562"/>
                </a:cubicBezTo>
                <a:cubicBezTo>
                  <a:pt x="4568" y="6806"/>
                  <a:pt x="3938" y="6176"/>
                  <a:pt x="3214" y="6176"/>
                </a:cubicBezTo>
                <a:cubicBezTo>
                  <a:pt x="2458" y="6176"/>
                  <a:pt x="1828" y="6806"/>
                  <a:pt x="1828" y="7562"/>
                </a:cubicBezTo>
                <a:cubicBezTo>
                  <a:pt x="1828" y="7908"/>
                  <a:pt x="1954" y="8223"/>
                  <a:pt x="2174" y="8507"/>
                </a:cubicBezTo>
                <a:cubicBezTo>
                  <a:pt x="1922" y="8633"/>
                  <a:pt x="1701" y="8790"/>
                  <a:pt x="1512" y="8980"/>
                </a:cubicBezTo>
                <a:lnTo>
                  <a:pt x="1103" y="8980"/>
                </a:lnTo>
                <a:cubicBezTo>
                  <a:pt x="882" y="8980"/>
                  <a:pt x="725" y="8790"/>
                  <a:pt x="756" y="8570"/>
                </a:cubicBezTo>
                <a:lnTo>
                  <a:pt x="1260" y="5829"/>
                </a:lnTo>
                <a:cubicBezTo>
                  <a:pt x="1323" y="5672"/>
                  <a:pt x="1418" y="5545"/>
                  <a:pt x="1638" y="5545"/>
                </a:cubicBezTo>
                <a:close/>
                <a:moveTo>
                  <a:pt x="3214" y="8948"/>
                </a:moveTo>
                <a:cubicBezTo>
                  <a:pt x="4127" y="8948"/>
                  <a:pt x="4915" y="9736"/>
                  <a:pt x="4915" y="10712"/>
                </a:cubicBezTo>
                <a:lnTo>
                  <a:pt x="4915" y="11059"/>
                </a:lnTo>
                <a:lnTo>
                  <a:pt x="1481" y="11059"/>
                </a:lnTo>
                <a:lnTo>
                  <a:pt x="1481" y="10712"/>
                </a:lnTo>
                <a:cubicBezTo>
                  <a:pt x="1481" y="9736"/>
                  <a:pt x="2269" y="8948"/>
                  <a:pt x="3214" y="8948"/>
                </a:cubicBezTo>
                <a:close/>
                <a:moveTo>
                  <a:pt x="8759" y="8948"/>
                </a:moveTo>
                <a:cubicBezTo>
                  <a:pt x="9704" y="8948"/>
                  <a:pt x="10491" y="9736"/>
                  <a:pt x="10491" y="10712"/>
                </a:cubicBezTo>
                <a:lnTo>
                  <a:pt x="10491" y="11059"/>
                </a:lnTo>
                <a:lnTo>
                  <a:pt x="7026" y="11059"/>
                </a:lnTo>
                <a:lnTo>
                  <a:pt x="7026" y="10712"/>
                </a:lnTo>
                <a:cubicBezTo>
                  <a:pt x="7026" y="9736"/>
                  <a:pt x="7813" y="8948"/>
                  <a:pt x="8759" y="8948"/>
                </a:cubicBezTo>
                <a:close/>
                <a:moveTo>
                  <a:pt x="5986" y="1"/>
                </a:moveTo>
                <a:cubicBezTo>
                  <a:pt x="5262" y="1"/>
                  <a:pt x="4631" y="631"/>
                  <a:pt x="4631" y="1387"/>
                </a:cubicBezTo>
                <a:cubicBezTo>
                  <a:pt x="4631" y="1733"/>
                  <a:pt x="4726" y="2048"/>
                  <a:pt x="4978" y="2269"/>
                </a:cubicBezTo>
                <a:cubicBezTo>
                  <a:pt x="4127" y="2679"/>
                  <a:pt x="3592" y="3498"/>
                  <a:pt x="3592" y="4474"/>
                </a:cubicBezTo>
                <a:lnTo>
                  <a:pt x="3592" y="4852"/>
                </a:lnTo>
                <a:lnTo>
                  <a:pt x="1670" y="4852"/>
                </a:lnTo>
                <a:cubicBezTo>
                  <a:pt x="1166" y="4852"/>
                  <a:pt x="725" y="5199"/>
                  <a:pt x="630" y="5703"/>
                </a:cubicBezTo>
                <a:lnTo>
                  <a:pt x="126" y="8475"/>
                </a:lnTo>
                <a:cubicBezTo>
                  <a:pt x="0" y="9043"/>
                  <a:pt x="473" y="9610"/>
                  <a:pt x="1071" y="9673"/>
                </a:cubicBezTo>
                <a:cubicBezTo>
                  <a:pt x="914" y="9988"/>
                  <a:pt x="819" y="10366"/>
                  <a:pt x="819" y="10744"/>
                </a:cubicBezTo>
                <a:lnTo>
                  <a:pt x="819" y="11468"/>
                </a:lnTo>
                <a:cubicBezTo>
                  <a:pt x="819" y="11657"/>
                  <a:pt x="977" y="11815"/>
                  <a:pt x="1197" y="11815"/>
                </a:cubicBezTo>
                <a:lnTo>
                  <a:pt x="5356" y="11815"/>
                </a:lnTo>
                <a:cubicBezTo>
                  <a:pt x="5545" y="11815"/>
                  <a:pt x="5703" y="11657"/>
                  <a:pt x="5703" y="11468"/>
                </a:cubicBezTo>
                <a:lnTo>
                  <a:pt x="5703" y="10744"/>
                </a:lnTo>
                <a:cubicBezTo>
                  <a:pt x="5703" y="10366"/>
                  <a:pt x="5640" y="9988"/>
                  <a:pt x="5482" y="9673"/>
                </a:cubicBezTo>
                <a:lnTo>
                  <a:pt x="6648" y="9673"/>
                </a:lnTo>
                <a:cubicBezTo>
                  <a:pt x="6490" y="9988"/>
                  <a:pt x="6427" y="10366"/>
                  <a:pt x="6427" y="10744"/>
                </a:cubicBezTo>
                <a:lnTo>
                  <a:pt x="6427" y="11468"/>
                </a:lnTo>
                <a:cubicBezTo>
                  <a:pt x="6427" y="11657"/>
                  <a:pt x="6585" y="11815"/>
                  <a:pt x="6774" y="11815"/>
                </a:cubicBezTo>
                <a:lnTo>
                  <a:pt x="10838" y="11815"/>
                </a:lnTo>
                <a:cubicBezTo>
                  <a:pt x="11027" y="11815"/>
                  <a:pt x="11184" y="11657"/>
                  <a:pt x="11184" y="11468"/>
                </a:cubicBezTo>
                <a:lnTo>
                  <a:pt x="11184" y="10744"/>
                </a:lnTo>
                <a:cubicBezTo>
                  <a:pt x="11184" y="10366"/>
                  <a:pt x="11121" y="9988"/>
                  <a:pt x="10964" y="9673"/>
                </a:cubicBezTo>
                <a:cubicBezTo>
                  <a:pt x="11563" y="9610"/>
                  <a:pt x="11972" y="9043"/>
                  <a:pt x="11878" y="8475"/>
                </a:cubicBezTo>
                <a:lnTo>
                  <a:pt x="11342" y="5703"/>
                </a:lnTo>
                <a:cubicBezTo>
                  <a:pt x="11279" y="5199"/>
                  <a:pt x="10838" y="4852"/>
                  <a:pt x="10334" y="4852"/>
                </a:cubicBezTo>
                <a:lnTo>
                  <a:pt x="8412" y="4852"/>
                </a:lnTo>
                <a:lnTo>
                  <a:pt x="8412" y="4474"/>
                </a:lnTo>
                <a:cubicBezTo>
                  <a:pt x="8412" y="3498"/>
                  <a:pt x="7845" y="2679"/>
                  <a:pt x="7026" y="2269"/>
                </a:cubicBezTo>
                <a:cubicBezTo>
                  <a:pt x="7246" y="2048"/>
                  <a:pt x="7372" y="1733"/>
                  <a:pt x="7372" y="1387"/>
                </a:cubicBezTo>
                <a:cubicBezTo>
                  <a:pt x="7372" y="631"/>
                  <a:pt x="6742" y="1"/>
                  <a:pt x="5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82"/>
          <p:cNvSpPr/>
          <p:nvPr/>
        </p:nvSpPr>
        <p:spPr>
          <a:xfrm>
            <a:off x="8020096" y="2898870"/>
            <a:ext cx="224004" cy="346655"/>
          </a:xfrm>
          <a:custGeom>
            <a:rect b="b" l="l" r="r" t="t"/>
            <a:pathLst>
              <a:path extrusionOk="0" h="11752" w="7594">
                <a:moveTo>
                  <a:pt x="6585" y="662"/>
                </a:moveTo>
                <a:cubicBezTo>
                  <a:pt x="6774" y="662"/>
                  <a:pt x="6932" y="819"/>
                  <a:pt x="6932" y="1008"/>
                </a:cubicBezTo>
                <a:cubicBezTo>
                  <a:pt x="6932" y="1197"/>
                  <a:pt x="6774" y="1355"/>
                  <a:pt x="6585" y="1355"/>
                </a:cubicBezTo>
                <a:lnTo>
                  <a:pt x="1040" y="1355"/>
                </a:lnTo>
                <a:cubicBezTo>
                  <a:pt x="820" y="1355"/>
                  <a:pt x="662" y="1197"/>
                  <a:pt x="662" y="1008"/>
                </a:cubicBezTo>
                <a:cubicBezTo>
                  <a:pt x="662" y="819"/>
                  <a:pt x="820" y="662"/>
                  <a:pt x="1040" y="662"/>
                </a:cubicBezTo>
                <a:close/>
                <a:moveTo>
                  <a:pt x="6175" y="2048"/>
                </a:moveTo>
                <a:lnTo>
                  <a:pt x="6175" y="2867"/>
                </a:lnTo>
                <a:cubicBezTo>
                  <a:pt x="5435" y="3277"/>
                  <a:pt x="4600" y="3481"/>
                  <a:pt x="3765" y="3481"/>
                </a:cubicBezTo>
                <a:cubicBezTo>
                  <a:pt x="2930" y="3481"/>
                  <a:pt x="2096" y="3277"/>
                  <a:pt x="1355" y="2867"/>
                </a:cubicBezTo>
                <a:lnTo>
                  <a:pt x="1355" y="2048"/>
                </a:lnTo>
                <a:close/>
                <a:moveTo>
                  <a:pt x="1418" y="3686"/>
                </a:moveTo>
                <a:lnTo>
                  <a:pt x="1418" y="3686"/>
                </a:lnTo>
                <a:cubicBezTo>
                  <a:pt x="2174" y="4001"/>
                  <a:pt x="2962" y="4190"/>
                  <a:pt x="3781" y="4190"/>
                </a:cubicBezTo>
                <a:cubicBezTo>
                  <a:pt x="4600" y="4190"/>
                  <a:pt x="5388" y="4033"/>
                  <a:pt x="6144" y="3686"/>
                </a:cubicBezTo>
                <a:lnTo>
                  <a:pt x="6144" y="3686"/>
                </a:lnTo>
                <a:cubicBezTo>
                  <a:pt x="5860" y="4757"/>
                  <a:pt x="4915" y="5545"/>
                  <a:pt x="3781" y="5545"/>
                </a:cubicBezTo>
                <a:cubicBezTo>
                  <a:pt x="2647" y="5545"/>
                  <a:pt x="1702" y="4757"/>
                  <a:pt x="1418" y="3686"/>
                </a:cubicBezTo>
                <a:close/>
                <a:moveTo>
                  <a:pt x="3435" y="6238"/>
                </a:moveTo>
                <a:lnTo>
                  <a:pt x="3435" y="7813"/>
                </a:lnTo>
                <a:lnTo>
                  <a:pt x="1544" y="9704"/>
                </a:lnTo>
                <a:lnTo>
                  <a:pt x="1355" y="9704"/>
                </a:lnTo>
                <a:lnTo>
                  <a:pt x="1355" y="8695"/>
                </a:lnTo>
                <a:cubicBezTo>
                  <a:pt x="1355" y="7467"/>
                  <a:pt x="2237" y="6427"/>
                  <a:pt x="3435" y="6238"/>
                </a:cubicBezTo>
                <a:close/>
                <a:moveTo>
                  <a:pt x="3781" y="8443"/>
                </a:moveTo>
                <a:lnTo>
                  <a:pt x="5041" y="9704"/>
                </a:lnTo>
                <a:lnTo>
                  <a:pt x="2552" y="9704"/>
                </a:lnTo>
                <a:lnTo>
                  <a:pt x="3781" y="8443"/>
                </a:lnTo>
                <a:close/>
                <a:moveTo>
                  <a:pt x="4128" y="6238"/>
                </a:moveTo>
                <a:cubicBezTo>
                  <a:pt x="5325" y="6396"/>
                  <a:pt x="6207" y="7435"/>
                  <a:pt x="6207" y="8695"/>
                </a:cubicBezTo>
                <a:lnTo>
                  <a:pt x="6207" y="9704"/>
                </a:lnTo>
                <a:lnTo>
                  <a:pt x="6018" y="9704"/>
                </a:lnTo>
                <a:lnTo>
                  <a:pt x="4128" y="7813"/>
                </a:lnTo>
                <a:lnTo>
                  <a:pt x="4128" y="6238"/>
                </a:lnTo>
                <a:close/>
                <a:moveTo>
                  <a:pt x="6553" y="10397"/>
                </a:moveTo>
                <a:cubicBezTo>
                  <a:pt x="6743" y="10428"/>
                  <a:pt x="6900" y="10586"/>
                  <a:pt x="6900" y="10743"/>
                </a:cubicBezTo>
                <a:cubicBezTo>
                  <a:pt x="6900" y="10932"/>
                  <a:pt x="6743" y="11090"/>
                  <a:pt x="6553" y="11090"/>
                </a:cubicBezTo>
                <a:lnTo>
                  <a:pt x="977" y="11090"/>
                </a:lnTo>
                <a:cubicBezTo>
                  <a:pt x="788" y="11090"/>
                  <a:pt x="631" y="10932"/>
                  <a:pt x="631" y="10743"/>
                </a:cubicBezTo>
                <a:cubicBezTo>
                  <a:pt x="631" y="10554"/>
                  <a:pt x="788" y="10397"/>
                  <a:pt x="977" y="10397"/>
                </a:cubicBezTo>
                <a:close/>
                <a:moveTo>
                  <a:pt x="1009" y="0"/>
                </a:moveTo>
                <a:cubicBezTo>
                  <a:pt x="442" y="0"/>
                  <a:pt x="0" y="473"/>
                  <a:pt x="0" y="1008"/>
                </a:cubicBezTo>
                <a:cubicBezTo>
                  <a:pt x="0" y="1449"/>
                  <a:pt x="284" y="1827"/>
                  <a:pt x="694" y="1985"/>
                </a:cubicBezTo>
                <a:lnTo>
                  <a:pt x="694" y="3088"/>
                </a:lnTo>
                <a:cubicBezTo>
                  <a:pt x="694" y="4316"/>
                  <a:pt x="1387" y="5356"/>
                  <a:pt x="2395" y="5860"/>
                </a:cubicBezTo>
                <a:cubicBezTo>
                  <a:pt x="1387" y="6364"/>
                  <a:pt x="694" y="7435"/>
                  <a:pt x="694" y="8664"/>
                </a:cubicBezTo>
                <a:lnTo>
                  <a:pt x="694" y="9767"/>
                </a:lnTo>
                <a:cubicBezTo>
                  <a:pt x="316" y="9924"/>
                  <a:pt x="0" y="10271"/>
                  <a:pt x="0" y="10743"/>
                </a:cubicBezTo>
                <a:cubicBezTo>
                  <a:pt x="0" y="11342"/>
                  <a:pt x="473" y="11751"/>
                  <a:pt x="1009" y="11751"/>
                </a:cubicBezTo>
                <a:lnTo>
                  <a:pt x="6585" y="11751"/>
                </a:lnTo>
                <a:cubicBezTo>
                  <a:pt x="7152" y="11751"/>
                  <a:pt x="7593" y="11279"/>
                  <a:pt x="7593" y="10743"/>
                </a:cubicBezTo>
                <a:cubicBezTo>
                  <a:pt x="7593" y="10302"/>
                  <a:pt x="7310" y="9924"/>
                  <a:pt x="6900" y="9767"/>
                </a:cubicBezTo>
                <a:lnTo>
                  <a:pt x="6900" y="8664"/>
                </a:lnTo>
                <a:cubicBezTo>
                  <a:pt x="6900" y="7435"/>
                  <a:pt x="6207" y="6364"/>
                  <a:pt x="5199" y="5860"/>
                </a:cubicBezTo>
                <a:cubicBezTo>
                  <a:pt x="6207" y="5387"/>
                  <a:pt x="6900" y="4316"/>
                  <a:pt x="6900" y="3088"/>
                </a:cubicBezTo>
                <a:lnTo>
                  <a:pt x="6900" y="1985"/>
                </a:lnTo>
                <a:cubicBezTo>
                  <a:pt x="7278" y="1827"/>
                  <a:pt x="7593" y="1481"/>
                  <a:pt x="7593" y="1008"/>
                </a:cubicBezTo>
                <a:cubicBezTo>
                  <a:pt x="7593" y="410"/>
                  <a:pt x="7121" y="0"/>
                  <a:pt x="6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82"/>
          <p:cNvSpPr/>
          <p:nvPr/>
        </p:nvSpPr>
        <p:spPr>
          <a:xfrm>
            <a:off x="5310365" y="1531929"/>
            <a:ext cx="351286" cy="349457"/>
          </a:xfrm>
          <a:custGeom>
            <a:rect b="b" l="l" r="r" t="t"/>
            <a:pathLst>
              <a:path extrusionOk="0" h="11847" w="11909">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36" name="Google Shape;10636;p82"/>
          <p:cNvGrpSpPr/>
          <p:nvPr/>
        </p:nvGrpSpPr>
        <p:grpSpPr>
          <a:xfrm>
            <a:off x="5309921" y="1983925"/>
            <a:ext cx="352230" cy="348542"/>
            <a:chOff x="1049375" y="2318350"/>
            <a:chExt cx="298525" cy="295400"/>
          </a:xfrm>
        </p:grpSpPr>
        <p:sp>
          <p:nvSpPr>
            <p:cNvPr id="10637" name="Google Shape;10637;p82"/>
            <p:cNvSpPr/>
            <p:nvPr/>
          </p:nvSpPr>
          <p:spPr>
            <a:xfrm>
              <a:off x="1101350" y="2492325"/>
              <a:ext cx="70125" cy="50525"/>
            </a:xfrm>
            <a:custGeom>
              <a:rect b="b" l="l" r="r" t="t"/>
              <a:pathLst>
                <a:path extrusionOk="0" h="2021" w="2805">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82"/>
            <p:cNvSpPr/>
            <p:nvPr/>
          </p:nvSpPr>
          <p:spPr>
            <a:xfrm>
              <a:off x="1101350" y="2440525"/>
              <a:ext cx="70125" cy="51150"/>
            </a:xfrm>
            <a:custGeom>
              <a:rect b="b" l="l" r="r" t="t"/>
              <a:pathLst>
                <a:path extrusionOk="0" h="2046" w="2805">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82"/>
            <p:cNvSpPr/>
            <p:nvPr/>
          </p:nvSpPr>
          <p:spPr>
            <a:xfrm>
              <a:off x="1101350" y="2388550"/>
              <a:ext cx="70125" cy="51125"/>
            </a:xfrm>
            <a:custGeom>
              <a:rect b="b" l="l" r="r" t="t"/>
              <a:pathLst>
                <a:path extrusionOk="0" h="2045" w="2805">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82"/>
            <p:cNvSpPr/>
            <p:nvPr/>
          </p:nvSpPr>
          <p:spPr>
            <a:xfrm>
              <a:off x="1049375" y="2318350"/>
              <a:ext cx="298525" cy="295400"/>
            </a:xfrm>
            <a:custGeom>
              <a:rect b="b" l="l" r="r" t="t"/>
              <a:pathLst>
                <a:path extrusionOk="0" h="11816" w="11941">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1" name="Google Shape;10641;p82"/>
          <p:cNvGrpSpPr/>
          <p:nvPr/>
        </p:nvGrpSpPr>
        <p:grpSpPr>
          <a:xfrm>
            <a:off x="5310393" y="2424376"/>
            <a:ext cx="351286" cy="351286"/>
            <a:chOff x="1049375" y="2680675"/>
            <a:chExt cx="297725" cy="297725"/>
          </a:xfrm>
        </p:grpSpPr>
        <p:sp>
          <p:nvSpPr>
            <p:cNvPr id="10642" name="Google Shape;10642;p82"/>
            <p:cNvSpPr/>
            <p:nvPr/>
          </p:nvSpPr>
          <p:spPr>
            <a:xfrm>
              <a:off x="1113175" y="2752350"/>
              <a:ext cx="161475" cy="155975"/>
            </a:xfrm>
            <a:custGeom>
              <a:rect b="b" l="l" r="r" t="t"/>
              <a:pathLst>
                <a:path extrusionOk="0" h="6239" w="6459">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82"/>
            <p:cNvSpPr/>
            <p:nvPr/>
          </p:nvSpPr>
          <p:spPr>
            <a:xfrm>
              <a:off x="1049375" y="2680675"/>
              <a:ext cx="297725" cy="297725"/>
            </a:xfrm>
            <a:custGeom>
              <a:rect b="b" l="l" r="r" t="t"/>
              <a:pathLst>
                <a:path extrusionOk="0" h="11909" w="11909">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4" name="Google Shape;10644;p82"/>
          <p:cNvGrpSpPr/>
          <p:nvPr/>
        </p:nvGrpSpPr>
        <p:grpSpPr>
          <a:xfrm>
            <a:off x="7523845" y="1532423"/>
            <a:ext cx="348513" cy="348542"/>
            <a:chOff x="2872725" y="1954475"/>
            <a:chExt cx="295375" cy="295400"/>
          </a:xfrm>
        </p:grpSpPr>
        <p:sp>
          <p:nvSpPr>
            <p:cNvPr id="10645" name="Google Shape;10645;p82"/>
            <p:cNvSpPr/>
            <p:nvPr/>
          </p:nvSpPr>
          <p:spPr>
            <a:xfrm>
              <a:off x="2959350" y="1954475"/>
              <a:ext cx="122100" cy="139450"/>
            </a:xfrm>
            <a:custGeom>
              <a:rect b="b" l="l" r="r" t="t"/>
              <a:pathLst>
                <a:path extrusionOk="0" h="5578" w="4884">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82"/>
            <p:cNvSpPr/>
            <p:nvPr/>
          </p:nvSpPr>
          <p:spPr>
            <a:xfrm>
              <a:off x="2906575" y="2146650"/>
              <a:ext cx="191425" cy="69350"/>
            </a:xfrm>
            <a:custGeom>
              <a:rect b="b" l="l" r="r" t="t"/>
              <a:pathLst>
                <a:path extrusionOk="0" h="2774" w="7657">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82"/>
            <p:cNvSpPr/>
            <p:nvPr/>
          </p:nvSpPr>
          <p:spPr>
            <a:xfrm>
              <a:off x="2872725" y="2112000"/>
              <a:ext cx="295375" cy="137875"/>
            </a:xfrm>
            <a:custGeom>
              <a:rect b="b" l="l" r="r" t="t"/>
              <a:pathLst>
                <a:path extrusionOk="0" h="5515" w="11815">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8" name="Google Shape;10648;p82"/>
          <p:cNvGrpSpPr/>
          <p:nvPr/>
        </p:nvGrpSpPr>
        <p:grpSpPr>
          <a:xfrm>
            <a:off x="7545216" y="1982996"/>
            <a:ext cx="305771" cy="350401"/>
            <a:chOff x="2890050" y="2318350"/>
            <a:chExt cx="259150" cy="296975"/>
          </a:xfrm>
        </p:grpSpPr>
        <p:sp>
          <p:nvSpPr>
            <p:cNvPr id="10649" name="Google Shape;10649;p82"/>
            <p:cNvSpPr/>
            <p:nvPr/>
          </p:nvSpPr>
          <p:spPr>
            <a:xfrm>
              <a:off x="2936525" y="2353025"/>
              <a:ext cx="160700" cy="155975"/>
            </a:xfrm>
            <a:custGeom>
              <a:rect b="b" l="l" r="r" t="t"/>
              <a:pathLst>
                <a:path extrusionOk="0" h="6239" w="6428">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82"/>
            <p:cNvSpPr/>
            <p:nvPr/>
          </p:nvSpPr>
          <p:spPr>
            <a:xfrm>
              <a:off x="2890050" y="2318350"/>
              <a:ext cx="259150" cy="296975"/>
            </a:xfrm>
            <a:custGeom>
              <a:rect b="b" l="l" r="r" t="t"/>
              <a:pathLst>
                <a:path extrusionOk="0" h="11879" w="10366">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51" name="Google Shape;10651;p82"/>
          <p:cNvSpPr/>
          <p:nvPr/>
        </p:nvSpPr>
        <p:spPr>
          <a:xfrm>
            <a:off x="7585093" y="2424782"/>
            <a:ext cx="225862" cy="350371"/>
          </a:xfrm>
          <a:custGeom>
            <a:rect b="b" l="l" r="r" t="t"/>
            <a:pathLst>
              <a:path extrusionOk="0" h="11878" w="7657">
                <a:moveTo>
                  <a:pt x="3813" y="1387"/>
                </a:moveTo>
                <a:cubicBezTo>
                  <a:pt x="4254" y="1387"/>
                  <a:pt x="4664" y="1670"/>
                  <a:pt x="4821" y="2112"/>
                </a:cubicBezTo>
                <a:lnTo>
                  <a:pt x="2836" y="2112"/>
                </a:lnTo>
                <a:cubicBezTo>
                  <a:pt x="2994" y="1702"/>
                  <a:pt x="3372" y="1387"/>
                  <a:pt x="3813" y="1387"/>
                </a:cubicBezTo>
                <a:close/>
                <a:moveTo>
                  <a:pt x="4947" y="2805"/>
                </a:moveTo>
                <a:cubicBezTo>
                  <a:pt x="5199" y="2805"/>
                  <a:pt x="5357" y="3057"/>
                  <a:pt x="5294" y="3277"/>
                </a:cubicBezTo>
                <a:lnTo>
                  <a:pt x="4947" y="4222"/>
                </a:lnTo>
                <a:lnTo>
                  <a:pt x="2679" y="4222"/>
                </a:lnTo>
                <a:lnTo>
                  <a:pt x="2364" y="3277"/>
                </a:lnTo>
                <a:cubicBezTo>
                  <a:pt x="2332" y="3025"/>
                  <a:pt x="2490" y="2805"/>
                  <a:pt x="2710" y="2805"/>
                </a:cubicBezTo>
                <a:close/>
                <a:moveTo>
                  <a:pt x="4916" y="4852"/>
                </a:moveTo>
                <a:lnTo>
                  <a:pt x="5514" y="8381"/>
                </a:lnTo>
                <a:lnTo>
                  <a:pt x="2175" y="8381"/>
                </a:lnTo>
                <a:lnTo>
                  <a:pt x="2773" y="4852"/>
                </a:lnTo>
                <a:close/>
                <a:moveTo>
                  <a:pt x="5955" y="9074"/>
                </a:moveTo>
                <a:cubicBezTo>
                  <a:pt x="6144" y="9074"/>
                  <a:pt x="6302" y="9232"/>
                  <a:pt x="6302" y="9421"/>
                </a:cubicBezTo>
                <a:lnTo>
                  <a:pt x="6302" y="9799"/>
                </a:lnTo>
                <a:lnTo>
                  <a:pt x="1450" y="9799"/>
                </a:lnTo>
                <a:lnTo>
                  <a:pt x="1450" y="9421"/>
                </a:lnTo>
                <a:cubicBezTo>
                  <a:pt x="1419" y="9232"/>
                  <a:pt x="1576" y="9074"/>
                  <a:pt x="1765" y="9074"/>
                </a:cubicBezTo>
                <a:close/>
                <a:moveTo>
                  <a:pt x="6648" y="10460"/>
                </a:moveTo>
                <a:cubicBezTo>
                  <a:pt x="6806" y="10460"/>
                  <a:pt x="6964" y="10618"/>
                  <a:pt x="6964" y="10807"/>
                </a:cubicBezTo>
                <a:lnTo>
                  <a:pt x="6964" y="11153"/>
                </a:lnTo>
                <a:lnTo>
                  <a:pt x="757" y="11153"/>
                </a:lnTo>
                <a:lnTo>
                  <a:pt x="757" y="10807"/>
                </a:lnTo>
                <a:cubicBezTo>
                  <a:pt x="757" y="10618"/>
                  <a:pt x="915" y="10460"/>
                  <a:pt x="1104" y="10460"/>
                </a:cubicBezTo>
                <a:close/>
                <a:moveTo>
                  <a:pt x="3782" y="1"/>
                </a:moveTo>
                <a:cubicBezTo>
                  <a:pt x="3592" y="1"/>
                  <a:pt x="3435" y="158"/>
                  <a:pt x="3435" y="379"/>
                </a:cubicBezTo>
                <a:lnTo>
                  <a:pt x="3435" y="757"/>
                </a:lnTo>
                <a:cubicBezTo>
                  <a:pt x="2679" y="914"/>
                  <a:pt x="2143" y="1544"/>
                  <a:pt x="2049" y="2301"/>
                </a:cubicBezTo>
                <a:cubicBezTo>
                  <a:pt x="1702" y="2521"/>
                  <a:pt x="1545" y="3025"/>
                  <a:pt x="1671" y="3466"/>
                </a:cubicBezTo>
                <a:lnTo>
                  <a:pt x="1891" y="4191"/>
                </a:lnTo>
                <a:lnTo>
                  <a:pt x="1702" y="4191"/>
                </a:lnTo>
                <a:cubicBezTo>
                  <a:pt x="1513" y="4191"/>
                  <a:pt x="1356" y="4348"/>
                  <a:pt x="1356" y="4537"/>
                </a:cubicBezTo>
                <a:cubicBezTo>
                  <a:pt x="1356" y="4758"/>
                  <a:pt x="1513" y="4915"/>
                  <a:pt x="1702" y="4915"/>
                </a:cubicBezTo>
                <a:lnTo>
                  <a:pt x="1986" y="4915"/>
                </a:lnTo>
                <a:lnTo>
                  <a:pt x="1387" y="8444"/>
                </a:lnTo>
                <a:cubicBezTo>
                  <a:pt x="1009" y="8570"/>
                  <a:pt x="726" y="8948"/>
                  <a:pt x="726" y="9421"/>
                </a:cubicBezTo>
                <a:lnTo>
                  <a:pt x="726" y="9830"/>
                </a:lnTo>
                <a:cubicBezTo>
                  <a:pt x="316" y="9988"/>
                  <a:pt x="1" y="10334"/>
                  <a:pt x="1" y="10807"/>
                </a:cubicBezTo>
                <a:lnTo>
                  <a:pt x="1" y="11531"/>
                </a:lnTo>
                <a:cubicBezTo>
                  <a:pt x="1" y="11720"/>
                  <a:pt x="158" y="11878"/>
                  <a:pt x="347" y="11878"/>
                </a:cubicBezTo>
                <a:lnTo>
                  <a:pt x="7279" y="11878"/>
                </a:lnTo>
                <a:cubicBezTo>
                  <a:pt x="7499" y="11878"/>
                  <a:pt x="7657" y="11720"/>
                  <a:pt x="7657" y="11531"/>
                </a:cubicBezTo>
                <a:lnTo>
                  <a:pt x="7657" y="10807"/>
                </a:lnTo>
                <a:cubicBezTo>
                  <a:pt x="7657" y="10366"/>
                  <a:pt x="7373" y="9988"/>
                  <a:pt x="6932" y="9830"/>
                </a:cubicBezTo>
                <a:lnTo>
                  <a:pt x="6932" y="9421"/>
                </a:lnTo>
                <a:cubicBezTo>
                  <a:pt x="6932" y="8948"/>
                  <a:pt x="6617" y="8570"/>
                  <a:pt x="6176" y="8444"/>
                </a:cubicBezTo>
                <a:lnTo>
                  <a:pt x="5609" y="4915"/>
                </a:lnTo>
                <a:lnTo>
                  <a:pt x="5861" y="4915"/>
                </a:lnTo>
                <a:cubicBezTo>
                  <a:pt x="6081" y="4915"/>
                  <a:pt x="6207" y="4758"/>
                  <a:pt x="6207" y="4537"/>
                </a:cubicBezTo>
                <a:cubicBezTo>
                  <a:pt x="6207" y="4348"/>
                  <a:pt x="6081" y="4191"/>
                  <a:pt x="5861" y="4191"/>
                </a:cubicBezTo>
                <a:lnTo>
                  <a:pt x="5672" y="4191"/>
                </a:lnTo>
                <a:lnTo>
                  <a:pt x="5924" y="3466"/>
                </a:lnTo>
                <a:cubicBezTo>
                  <a:pt x="6081" y="3025"/>
                  <a:pt x="5861" y="2584"/>
                  <a:pt x="5514" y="2301"/>
                </a:cubicBezTo>
                <a:cubicBezTo>
                  <a:pt x="5451" y="1513"/>
                  <a:pt x="4884" y="914"/>
                  <a:pt x="4128" y="757"/>
                </a:cubicBezTo>
                <a:lnTo>
                  <a:pt x="4128" y="379"/>
                </a:lnTo>
                <a:cubicBezTo>
                  <a:pt x="4128" y="158"/>
                  <a:pt x="3971" y="1"/>
                  <a:pt x="3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52" name="Google Shape;10652;p82"/>
          <p:cNvGrpSpPr/>
          <p:nvPr/>
        </p:nvGrpSpPr>
        <p:grpSpPr>
          <a:xfrm>
            <a:off x="6187732" y="2898450"/>
            <a:ext cx="347569" cy="347569"/>
            <a:chOff x="4685050" y="1945825"/>
            <a:chExt cx="294575" cy="294575"/>
          </a:xfrm>
        </p:grpSpPr>
        <p:sp>
          <p:nvSpPr>
            <p:cNvPr id="10653" name="Google Shape;10653;p82"/>
            <p:cNvSpPr/>
            <p:nvPr/>
          </p:nvSpPr>
          <p:spPr>
            <a:xfrm>
              <a:off x="4720475" y="2086025"/>
              <a:ext cx="104775" cy="121300"/>
            </a:xfrm>
            <a:custGeom>
              <a:rect b="b" l="l" r="r" t="t"/>
              <a:pathLst>
                <a:path extrusionOk="0" h="4852" w="4191">
                  <a:moveTo>
                    <a:pt x="2017" y="693"/>
                  </a:moveTo>
                  <a:cubicBezTo>
                    <a:pt x="2427" y="693"/>
                    <a:pt x="2742" y="1008"/>
                    <a:pt x="2742" y="1386"/>
                  </a:cubicBezTo>
                  <a:cubicBezTo>
                    <a:pt x="2742" y="1796"/>
                    <a:pt x="2427" y="2111"/>
                    <a:pt x="2017" y="2111"/>
                  </a:cubicBezTo>
                  <a:cubicBezTo>
                    <a:pt x="1639" y="2111"/>
                    <a:pt x="1324" y="1796"/>
                    <a:pt x="1324" y="1386"/>
                  </a:cubicBezTo>
                  <a:cubicBezTo>
                    <a:pt x="1324" y="1008"/>
                    <a:pt x="1639" y="693"/>
                    <a:pt x="2017" y="693"/>
                  </a:cubicBezTo>
                  <a:close/>
                  <a:moveTo>
                    <a:pt x="2017" y="2772"/>
                  </a:moveTo>
                  <a:cubicBezTo>
                    <a:pt x="2773" y="2772"/>
                    <a:pt x="3403" y="3403"/>
                    <a:pt x="3403" y="4127"/>
                  </a:cubicBezTo>
                  <a:lnTo>
                    <a:pt x="631" y="4127"/>
                  </a:lnTo>
                  <a:cubicBezTo>
                    <a:pt x="631" y="3403"/>
                    <a:pt x="1261" y="2772"/>
                    <a:pt x="2017" y="2772"/>
                  </a:cubicBezTo>
                  <a:close/>
                  <a:moveTo>
                    <a:pt x="2049" y="0"/>
                  </a:moveTo>
                  <a:cubicBezTo>
                    <a:pt x="1324" y="0"/>
                    <a:pt x="694" y="630"/>
                    <a:pt x="694" y="1386"/>
                  </a:cubicBezTo>
                  <a:cubicBezTo>
                    <a:pt x="694" y="1733"/>
                    <a:pt x="851" y="2111"/>
                    <a:pt x="1072" y="2331"/>
                  </a:cubicBezTo>
                  <a:cubicBezTo>
                    <a:pt x="442" y="2678"/>
                    <a:pt x="1" y="3340"/>
                    <a:pt x="1" y="4127"/>
                  </a:cubicBezTo>
                  <a:lnTo>
                    <a:pt x="1" y="4505"/>
                  </a:lnTo>
                  <a:cubicBezTo>
                    <a:pt x="1" y="4694"/>
                    <a:pt x="158" y="4852"/>
                    <a:pt x="379" y="4852"/>
                  </a:cubicBezTo>
                  <a:lnTo>
                    <a:pt x="3844" y="4852"/>
                  </a:lnTo>
                  <a:cubicBezTo>
                    <a:pt x="4033" y="4852"/>
                    <a:pt x="4191" y="4694"/>
                    <a:pt x="4191" y="4505"/>
                  </a:cubicBezTo>
                  <a:lnTo>
                    <a:pt x="4191" y="4127"/>
                  </a:lnTo>
                  <a:cubicBezTo>
                    <a:pt x="4096" y="3340"/>
                    <a:pt x="3687" y="2678"/>
                    <a:pt x="3057" y="2331"/>
                  </a:cubicBezTo>
                  <a:cubicBezTo>
                    <a:pt x="3277" y="2111"/>
                    <a:pt x="3435" y="1733"/>
                    <a:pt x="3435" y="1386"/>
                  </a:cubicBezTo>
                  <a:cubicBezTo>
                    <a:pt x="3435" y="630"/>
                    <a:pt x="2805" y="0"/>
                    <a:pt x="20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82"/>
            <p:cNvSpPr/>
            <p:nvPr/>
          </p:nvSpPr>
          <p:spPr>
            <a:xfrm>
              <a:off x="4685050" y="1945825"/>
              <a:ext cx="294575" cy="294575"/>
            </a:xfrm>
            <a:custGeom>
              <a:rect b="b" l="l" r="r" t="t"/>
              <a:pathLst>
                <a:path extrusionOk="0" h="11783" w="11783">
                  <a:moveTo>
                    <a:pt x="6900" y="693"/>
                  </a:moveTo>
                  <a:lnTo>
                    <a:pt x="6900" y="1418"/>
                  </a:lnTo>
                  <a:lnTo>
                    <a:pt x="4820" y="1418"/>
                  </a:lnTo>
                  <a:lnTo>
                    <a:pt x="4820" y="693"/>
                  </a:lnTo>
                  <a:close/>
                  <a:moveTo>
                    <a:pt x="7215" y="2111"/>
                  </a:moveTo>
                  <a:cubicBezTo>
                    <a:pt x="7404" y="2111"/>
                    <a:pt x="7561" y="2269"/>
                    <a:pt x="7561" y="2458"/>
                  </a:cubicBezTo>
                  <a:cubicBezTo>
                    <a:pt x="7561" y="2678"/>
                    <a:pt x="7404" y="2836"/>
                    <a:pt x="7215" y="2836"/>
                  </a:cubicBezTo>
                  <a:lnTo>
                    <a:pt x="4474" y="2836"/>
                  </a:lnTo>
                  <a:cubicBezTo>
                    <a:pt x="4253" y="2836"/>
                    <a:pt x="4096" y="2678"/>
                    <a:pt x="4096" y="2458"/>
                  </a:cubicBezTo>
                  <a:cubicBezTo>
                    <a:pt x="4096" y="2269"/>
                    <a:pt x="4316" y="2111"/>
                    <a:pt x="4474" y="2111"/>
                  </a:cubicBezTo>
                  <a:close/>
                  <a:moveTo>
                    <a:pt x="6900" y="3497"/>
                  </a:moveTo>
                  <a:lnTo>
                    <a:pt x="6900" y="4568"/>
                  </a:lnTo>
                  <a:cubicBezTo>
                    <a:pt x="6900" y="4757"/>
                    <a:pt x="6742" y="4915"/>
                    <a:pt x="6553" y="4915"/>
                  </a:cubicBezTo>
                  <a:lnTo>
                    <a:pt x="5167" y="4915"/>
                  </a:lnTo>
                  <a:cubicBezTo>
                    <a:pt x="4978" y="4915"/>
                    <a:pt x="4820" y="4757"/>
                    <a:pt x="4820" y="4568"/>
                  </a:cubicBezTo>
                  <a:lnTo>
                    <a:pt x="4820" y="3497"/>
                  </a:lnTo>
                  <a:close/>
                  <a:moveTo>
                    <a:pt x="10775" y="4883"/>
                  </a:moveTo>
                  <a:cubicBezTo>
                    <a:pt x="10964" y="4883"/>
                    <a:pt x="11121" y="5041"/>
                    <a:pt x="11121" y="5230"/>
                  </a:cubicBezTo>
                  <a:lnTo>
                    <a:pt x="11121" y="10775"/>
                  </a:lnTo>
                  <a:cubicBezTo>
                    <a:pt x="11121" y="10964"/>
                    <a:pt x="10964" y="11121"/>
                    <a:pt x="10775" y="11121"/>
                  </a:cubicBezTo>
                  <a:lnTo>
                    <a:pt x="1008" y="11121"/>
                  </a:lnTo>
                  <a:cubicBezTo>
                    <a:pt x="788" y="11121"/>
                    <a:pt x="630" y="10964"/>
                    <a:pt x="630" y="10775"/>
                  </a:cubicBezTo>
                  <a:lnTo>
                    <a:pt x="630" y="5230"/>
                  </a:lnTo>
                  <a:cubicBezTo>
                    <a:pt x="630" y="5041"/>
                    <a:pt x="788" y="4883"/>
                    <a:pt x="1008" y="4883"/>
                  </a:cubicBezTo>
                  <a:lnTo>
                    <a:pt x="4190" y="4883"/>
                  </a:lnTo>
                  <a:cubicBezTo>
                    <a:pt x="4348" y="5261"/>
                    <a:pt x="4694" y="5577"/>
                    <a:pt x="5167" y="5577"/>
                  </a:cubicBezTo>
                  <a:lnTo>
                    <a:pt x="6553" y="5577"/>
                  </a:lnTo>
                  <a:cubicBezTo>
                    <a:pt x="6994" y="5577"/>
                    <a:pt x="7372" y="5293"/>
                    <a:pt x="7530" y="4883"/>
                  </a:cubicBezTo>
                  <a:close/>
                  <a:moveTo>
                    <a:pt x="4505" y="0"/>
                  </a:moveTo>
                  <a:cubicBezTo>
                    <a:pt x="4316" y="0"/>
                    <a:pt x="4159" y="158"/>
                    <a:pt x="4159" y="347"/>
                  </a:cubicBezTo>
                  <a:lnTo>
                    <a:pt x="4159" y="1449"/>
                  </a:lnTo>
                  <a:cubicBezTo>
                    <a:pt x="3749" y="1607"/>
                    <a:pt x="3434" y="1953"/>
                    <a:pt x="3434" y="2426"/>
                  </a:cubicBezTo>
                  <a:cubicBezTo>
                    <a:pt x="3434" y="2867"/>
                    <a:pt x="3718" y="3245"/>
                    <a:pt x="4159" y="3403"/>
                  </a:cubicBezTo>
                  <a:lnTo>
                    <a:pt x="4159" y="4190"/>
                  </a:lnTo>
                  <a:lnTo>
                    <a:pt x="1040" y="4190"/>
                  </a:lnTo>
                  <a:cubicBezTo>
                    <a:pt x="441" y="4190"/>
                    <a:pt x="0" y="4663"/>
                    <a:pt x="0" y="5230"/>
                  </a:cubicBezTo>
                  <a:lnTo>
                    <a:pt x="0" y="10775"/>
                  </a:lnTo>
                  <a:cubicBezTo>
                    <a:pt x="0" y="11373"/>
                    <a:pt x="473" y="11783"/>
                    <a:pt x="1040" y="11783"/>
                  </a:cubicBezTo>
                  <a:lnTo>
                    <a:pt x="10775" y="11783"/>
                  </a:lnTo>
                  <a:cubicBezTo>
                    <a:pt x="11342" y="11783"/>
                    <a:pt x="11783" y="11310"/>
                    <a:pt x="11783" y="10775"/>
                  </a:cubicBezTo>
                  <a:lnTo>
                    <a:pt x="11783" y="5230"/>
                  </a:lnTo>
                  <a:cubicBezTo>
                    <a:pt x="11783" y="4663"/>
                    <a:pt x="11342" y="4190"/>
                    <a:pt x="10775" y="4190"/>
                  </a:cubicBezTo>
                  <a:lnTo>
                    <a:pt x="7624" y="4190"/>
                  </a:lnTo>
                  <a:lnTo>
                    <a:pt x="7624" y="3403"/>
                  </a:lnTo>
                  <a:cubicBezTo>
                    <a:pt x="8002" y="3245"/>
                    <a:pt x="8317" y="2899"/>
                    <a:pt x="8317" y="2426"/>
                  </a:cubicBezTo>
                  <a:cubicBezTo>
                    <a:pt x="8317" y="1985"/>
                    <a:pt x="8034" y="1607"/>
                    <a:pt x="7624" y="1449"/>
                  </a:cubicBezTo>
                  <a:lnTo>
                    <a:pt x="7624" y="347"/>
                  </a:lnTo>
                  <a:cubicBezTo>
                    <a:pt x="7624" y="158"/>
                    <a:pt x="7467"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82"/>
            <p:cNvSpPr/>
            <p:nvPr/>
          </p:nvSpPr>
          <p:spPr>
            <a:xfrm>
              <a:off x="4840200" y="2103350"/>
              <a:ext cx="104775" cy="17350"/>
            </a:xfrm>
            <a:custGeom>
              <a:rect b="b" l="l" r="r" t="t"/>
              <a:pathLst>
                <a:path extrusionOk="0" h="694" w="4191">
                  <a:moveTo>
                    <a:pt x="347" y="0"/>
                  </a:moveTo>
                  <a:cubicBezTo>
                    <a:pt x="158" y="0"/>
                    <a:pt x="0" y="158"/>
                    <a:pt x="0" y="347"/>
                  </a:cubicBezTo>
                  <a:cubicBezTo>
                    <a:pt x="0" y="536"/>
                    <a:pt x="158" y="693"/>
                    <a:pt x="347" y="693"/>
                  </a:cubicBezTo>
                  <a:lnTo>
                    <a:pt x="3844" y="693"/>
                  </a:lnTo>
                  <a:cubicBezTo>
                    <a:pt x="4033" y="693"/>
                    <a:pt x="4191" y="536"/>
                    <a:pt x="4191" y="347"/>
                  </a:cubicBezTo>
                  <a:cubicBezTo>
                    <a:pt x="4191" y="158"/>
                    <a:pt x="4033"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82"/>
            <p:cNvSpPr/>
            <p:nvPr/>
          </p:nvSpPr>
          <p:spPr>
            <a:xfrm>
              <a:off x="4840200" y="2137200"/>
              <a:ext cx="104775" cy="18150"/>
            </a:xfrm>
            <a:custGeom>
              <a:rect b="b" l="l" r="r" t="t"/>
              <a:pathLst>
                <a:path extrusionOk="0" h="726" w="4191">
                  <a:moveTo>
                    <a:pt x="347" y="1"/>
                  </a:moveTo>
                  <a:cubicBezTo>
                    <a:pt x="158" y="1"/>
                    <a:pt x="0" y="158"/>
                    <a:pt x="0" y="379"/>
                  </a:cubicBezTo>
                  <a:cubicBezTo>
                    <a:pt x="0" y="568"/>
                    <a:pt x="158" y="725"/>
                    <a:pt x="347" y="725"/>
                  </a:cubicBezTo>
                  <a:lnTo>
                    <a:pt x="3844" y="725"/>
                  </a:lnTo>
                  <a:cubicBezTo>
                    <a:pt x="4033" y="725"/>
                    <a:pt x="4191" y="568"/>
                    <a:pt x="4191" y="379"/>
                  </a:cubicBezTo>
                  <a:cubicBezTo>
                    <a:pt x="4191" y="158"/>
                    <a:pt x="4033" y="1"/>
                    <a:pt x="38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82"/>
            <p:cNvSpPr/>
            <p:nvPr/>
          </p:nvSpPr>
          <p:spPr>
            <a:xfrm>
              <a:off x="4840200" y="2171875"/>
              <a:ext cx="104775" cy="18125"/>
            </a:xfrm>
            <a:custGeom>
              <a:rect b="b" l="l" r="r" t="t"/>
              <a:pathLst>
                <a:path extrusionOk="0" h="725" w="4191">
                  <a:moveTo>
                    <a:pt x="347" y="0"/>
                  </a:moveTo>
                  <a:cubicBezTo>
                    <a:pt x="158" y="0"/>
                    <a:pt x="0" y="158"/>
                    <a:pt x="0" y="347"/>
                  </a:cubicBezTo>
                  <a:cubicBezTo>
                    <a:pt x="0" y="567"/>
                    <a:pt x="158" y="725"/>
                    <a:pt x="347" y="725"/>
                  </a:cubicBezTo>
                  <a:lnTo>
                    <a:pt x="3844" y="725"/>
                  </a:lnTo>
                  <a:cubicBezTo>
                    <a:pt x="4033" y="725"/>
                    <a:pt x="4191" y="567"/>
                    <a:pt x="4191" y="347"/>
                  </a:cubicBezTo>
                  <a:cubicBezTo>
                    <a:pt x="4191" y="158"/>
                    <a:pt x="4033"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58" name="Google Shape;10658;p82"/>
          <p:cNvSpPr/>
          <p:nvPr/>
        </p:nvSpPr>
        <p:spPr>
          <a:xfrm>
            <a:off x="6187137" y="3387382"/>
            <a:ext cx="348513" cy="347599"/>
          </a:xfrm>
          <a:custGeom>
            <a:rect b="b" l="l" r="r" t="t"/>
            <a:pathLst>
              <a:path extrusionOk="0" h="11784" w="11815">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82"/>
          <p:cNvSpPr/>
          <p:nvPr/>
        </p:nvSpPr>
        <p:spPr>
          <a:xfrm>
            <a:off x="6208050" y="3835296"/>
            <a:ext cx="306686" cy="350371"/>
          </a:xfrm>
          <a:custGeom>
            <a:rect b="b" l="l" r="r" t="t"/>
            <a:pathLst>
              <a:path extrusionOk="0" h="11878" w="10397">
                <a:moveTo>
                  <a:pt x="5135" y="725"/>
                </a:moveTo>
                <a:cubicBezTo>
                  <a:pt x="6868" y="725"/>
                  <a:pt x="8254" y="2142"/>
                  <a:pt x="8254" y="3844"/>
                </a:cubicBezTo>
                <a:lnTo>
                  <a:pt x="8254" y="5923"/>
                </a:lnTo>
                <a:cubicBezTo>
                  <a:pt x="8254" y="6112"/>
                  <a:pt x="8097" y="6270"/>
                  <a:pt x="7908" y="6270"/>
                </a:cubicBezTo>
                <a:lnTo>
                  <a:pt x="7498" y="6270"/>
                </a:lnTo>
                <a:cubicBezTo>
                  <a:pt x="7561" y="6144"/>
                  <a:pt x="7561" y="6049"/>
                  <a:pt x="7561" y="5923"/>
                </a:cubicBezTo>
                <a:lnTo>
                  <a:pt x="7561" y="3844"/>
                </a:lnTo>
                <a:cubicBezTo>
                  <a:pt x="7561" y="3623"/>
                  <a:pt x="7404" y="3466"/>
                  <a:pt x="7183" y="3466"/>
                </a:cubicBezTo>
                <a:lnTo>
                  <a:pt x="6490" y="3466"/>
                </a:lnTo>
                <a:cubicBezTo>
                  <a:pt x="5892" y="3466"/>
                  <a:pt x="5450" y="2993"/>
                  <a:pt x="5450" y="2458"/>
                </a:cubicBezTo>
                <a:lnTo>
                  <a:pt x="5450" y="1733"/>
                </a:lnTo>
                <a:cubicBezTo>
                  <a:pt x="5450" y="1544"/>
                  <a:pt x="5293" y="1386"/>
                  <a:pt x="5104" y="1386"/>
                </a:cubicBezTo>
                <a:cubicBezTo>
                  <a:pt x="4915" y="1386"/>
                  <a:pt x="4757" y="1544"/>
                  <a:pt x="4757" y="1733"/>
                </a:cubicBezTo>
                <a:lnTo>
                  <a:pt x="4757" y="2458"/>
                </a:lnTo>
                <a:cubicBezTo>
                  <a:pt x="4757" y="3056"/>
                  <a:pt x="4285" y="3466"/>
                  <a:pt x="3718" y="3466"/>
                </a:cubicBezTo>
                <a:lnTo>
                  <a:pt x="3088" y="3466"/>
                </a:lnTo>
                <a:cubicBezTo>
                  <a:pt x="2899" y="3466"/>
                  <a:pt x="2741" y="3623"/>
                  <a:pt x="2741" y="3844"/>
                </a:cubicBezTo>
                <a:lnTo>
                  <a:pt x="2741" y="5923"/>
                </a:lnTo>
                <a:cubicBezTo>
                  <a:pt x="2741" y="6049"/>
                  <a:pt x="2741" y="6144"/>
                  <a:pt x="2773" y="6270"/>
                </a:cubicBezTo>
                <a:lnTo>
                  <a:pt x="2395" y="6270"/>
                </a:lnTo>
                <a:cubicBezTo>
                  <a:pt x="2205" y="6270"/>
                  <a:pt x="2048" y="6112"/>
                  <a:pt x="2048" y="5923"/>
                </a:cubicBezTo>
                <a:lnTo>
                  <a:pt x="2048" y="3844"/>
                </a:lnTo>
                <a:cubicBezTo>
                  <a:pt x="2048" y="2111"/>
                  <a:pt x="3466" y="725"/>
                  <a:pt x="5135" y="725"/>
                </a:cubicBezTo>
                <a:close/>
                <a:moveTo>
                  <a:pt x="5230" y="3466"/>
                </a:moveTo>
                <a:cubicBezTo>
                  <a:pt x="5545" y="3907"/>
                  <a:pt x="6049" y="4190"/>
                  <a:pt x="6585" y="4190"/>
                </a:cubicBezTo>
                <a:lnTo>
                  <a:pt x="6963" y="4190"/>
                </a:lnTo>
                <a:lnTo>
                  <a:pt x="6963" y="5955"/>
                </a:lnTo>
                <a:lnTo>
                  <a:pt x="6931" y="5955"/>
                </a:lnTo>
                <a:cubicBezTo>
                  <a:pt x="6931" y="6553"/>
                  <a:pt x="6459" y="6994"/>
                  <a:pt x="5892" y="6994"/>
                </a:cubicBezTo>
                <a:lnTo>
                  <a:pt x="4505" y="6994"/>
                </a:lnTo>
                <a:cubicBezTo>
                  <a:pt x="3938" y="6994"/>
                  <a:pt x="3497" y="6522"/>
                  <a:pt x="3497" y="5955"/>
                </a:cubicBezTo>
                <a:lnTo>
                  <a:pt x="3497" y="4190"/>
                </a:lnTo>
                <a:lnTo>
                  <a:pt x="3844" y="4190"/>
                </a:lnTo>
                <a:cubicBezTo>
                  <a:pt x="4379" y="4190"/>
                  <a:pt x="4915" y="3907"/>
                  <a:pt x="5230" y="3466"/>
                </a:cubicBezTo>
                <a:close/>
                <a:moveTo>
                  <a:pt x="6301" y="7624"/>
                </a:moveTo>
                <a:cubicBezTo>
                  <a:pt x="6396" y="8034"/>
                  <a:pt x="6805" y="8349"/>
                  <a:pt x="7278" y="8349"/>
                </a:cubicBezTo>
                <a:lnTo>
                  <a:pt x="7624" y="8349"/>
                </a:lnTo>
                <a:lnTo>
                  <a:pt x="7624" y="9200"/>
                </a:lnTo>
                <a:cubicBezTo>
                  <a:pt x="6852" y="9546"/>
                  <a:pt x="6025" y="9719"/>
                  <a:pt x="5198" y="9719"/>
                </a:cubicBezTo>
                <a:cubicBezTo>
                  <a:pt x="4371" y="9719"/>
                  <a:pt x="3544" y="9546"/>
                  <a:pt x="2773" y="9200"/>
                </a:cubicBezTo>
                <a:lnTo>
                  <a:pt x="2773" y="8349"/>
                </a:lnTo>
                <a:lnTo>
                  <a:pt x="3119" y="8349"/>
                </a:lnTo>
                <a:cubicBezTo>
                  <a:pt x="3560" y="8349"/>
                  <a:pt x="3970" y="8034"/>
                  <a:pt x="4127" y="7624"/>
                </a:cubicBezTo>
                <a:cubicBezTo>
                  <a:pt x="4253" y="7656"/>
                  <a:pt x="4411" y="7656"/>
                  <a:pt x="4505" y="7656"/>
                </a:cubicBezTo>
                <a:lnTo>
                  <a:pt x="5892" y="7656"/>
                </a:lnTo>
                <a:cubicBezTo>
                  <a:pt x="6018" y="7656"/>
                  <a:pt x="6175" y="7656"/>
                  <a:pt x="6301" y="7624"/>
                </a:cubicBezTo>
                <a:close/>
                <a:moveTo>
                  <a:pt x="2079" y="8349"/>
                </a:moveTo>
                <a:lnTo>
                  <a:pt x="2079" y="11153"/>
                </a:lnTo>
                <a:lnTo>
                  <a:pt x="693" y="11153"/>
                </a:lnTo>
                <a:lnTo>
                  <a:pt x="693" y="9389"/>
                </a:lnTo>
                <a:cubicBezTo>
                  <a:pt x="693" y="8790"/>
                  <a:pt x="1166" y="8349"/>
                  <a:pt x="1733" y="8349"/>
                </a:cubicBezTo>
                <a:close/>
                <a:moveTo>
                  <a:pt x="7656" y="9924"/>
                </a:moveTo>
                <a:lnTo>
                  <a:pt x="7656" y="11153"/>
                </a:lnTo>
                <a:lnTo>
                  <a:pt x="2773" y="11153"/>
                </a:lnTo>
                <a:lnTo>
                  <a:pt x="2773" y="9924"/>
                </a:lnTo>
                <a:cubicBezTo>
                  <a:pt x="3560" y="10239"/>
                  <a:pt x="4411" y="10397"/>
                  <a:pt x="5230" y="10397"/>
                </a:cubicBezTo>
                <a:cubicBezTo>
                  <a:pt x="6049" y="10397"/>
                  <a:pt x="6868" y="10239"/>
                  <a:pt x="7656" y="9924"/>
                </a:cubicBezTo>
                <a:close/>
                <a:moveTo>
                  <a:pt x="8664" y="8349"/>
                </a:moveTo>
                <a:cubicBezTo>
                  <a:pt x="9231" y="8349"/>
                  <a:pt x="9672" y="8821"/>
                  <a:pt x="9672" y="9389"/>
                </a:cubicBezTo>
                <a:lnTo>
                  <a:pt x="9672" y="11153"/>
                </a:lnTo>
                <a:lnTo>
                  <a:pt x="8286" y="11153"/>
                </a:lnTo>
                <a:lnTo>
                  <a:pt x="8286" y="8349"/>
                </a:lnTo>
                <a:close/>
                <a:moveTo>
                  <a:pt x="5198" y="0"/>
                </a:moveTo>
                <a:cubicBezTo>
                  <a:pt x="3088" y="0"/>
                  <a:pt x="1355" y="1701"/>
                  <a:pt x="1355" y="3844"/>
                </a:cubicBezTo>
                <a:lnTo>
                  <a:pt x="1355" y="5923"/>
                </a:lnTo>
                <a:cubicBezTo>
                  <a:pt x="1355" y="6522"/>
                  <a:pt x="1827" y="6931"/>
                  <a:pt x="2395" y="6931"/>
                </a:cubicBezTo>
                <a:lnTo>
                  <a:pt x="3088" y="6931"/>
                </a:lnTo>
                <a:cubicBezTo>
                  <a:pt x="3182" y="7057"/>
                  <a:pt x="3308" y="7183"/>
                  <a:pt x="3466" y="7309"/>
                </a:cubicBezTo>
                <a:cubicBezTo>
                  <a:pt x="3466" y="7530"/>
                  <a:pt x="3308" y="7687"/>
                  <a:pt x="3088" y="7687"/>
                </a:cubicBezTo>
                <a:lnTo>
                  <a:pt x="1733" y="7687"/>
                </a:lnTo>
                <a:cubicBezTo>
                  <a:pt x="788" y="7687"/>
                  <a:pt x="0" y="8475"/>
                  <a:pt x="0" y="9420"/>
                </a:cubicBezTo>
                <a:lnTo>
                  <a:pt x="0" y="11499"/>
                </a:lnTo>
                <a:cubicBezTo>
                  <a:pt x="0" y="11720"/>
                  <a:pt x="158" y="11877"/>
                  <a:pt x="347" y="11877"/>
                </a:cubicBezTo>
                <a:lnTo>
                  <a:pt x="10019" y="11877"/>
                </a:lnTo>
                <a:cubicBezTo>
                  <a:pt x="10239" y="11877"/>
                  <a:pt x="10397" y="11720"/>
                  <a:pt x="10397" y="11499"/>
                </a:cubicBezTo>
                <a:lnTo>
                  <a:pt x="10397" y="9420"/>
                </a:lnTo>
                <a:cubicBezTo>
                  <a:pt x="10397" y="8475"/>
                  <a:pt x="9609" y="7687"/>
                  <a:pt x="8664" y="7687"/>
                </a:cubicBezTo>
                <a:lnTo>
                  <a:pt x="7278" y="7687"/>
                </a:lnTo>
                <a:cubicBezTo>
                  <a:pt x="7089" y="7687"/>
                  <a:pt x="6931" y="7530"/>
                  <a:pt x="6931" y="7341"/>
                </a:cubicBezTo>
                <a:cubicBezTo>
                  <a:pt x="7026" y="7246"/>
                  <a:pt x="7152" y="7152"/>
                  <a:pt x="7278" y="6994"/>
                </a:cubicBezTo>
                <a:lnTo>
                  <a:pt x="7971" y="6994"/>
                </a:lnTo>
                <a:cubicBezTo>
                  <a:pt x="8569" y="6994"/>
                  <a:pt x="9011" y="6522"/>
                  <a:pt x="9011" y="5955"/>
                </a:cubicBezTo>
                <a:lnTo>
                  <a:pt x="9011" y="3844"/>
                </a:lnTo>
                <a:cubicBezTo>
                  <a:pt x="9011" y="1733"/>
                  <a:pt x="7309" y="0"/>
                  <a:pt x="5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60" name="Google Shape;10660;p82"/>
          <p:cNvGrpSpPr/>
          <p:nvPr/>
        </p:nvGrpSpPr>
        <p:grpSpPr>
          <a:xfrm>
            <a:off x="7958004" y="3387425"/>
            <a:ext cx="348513" cy="347599"/>
            <a:chOff x="6131900" y="2301825"/>
            <a:chExt cx="295375" cy="294600"/>
          </a:xfrm>
        </p:grpSpPr>
        <p:sp>
          <p:nvSpPr>
            <p:cNvPr id="10661" name="Google Shape;10661;p82"/>
            <p:cNvSpPr/>
            <p:nvPr/>
          </p:nvSpPr>
          <p:spPr>
            <a:xfrm>
              <a:off x="6131900" y="2301825"/>
              <a:ext cx="295375" cy="294600"/>
            </a:xfrm>
            <a:custGeom>
              <a:rect b="b" l="l" r="r" t="t"/>
              <a:pathLst>
                <a:path extrusionOk="0" h="11784" w="11815">
                  <a:moveTo>
                    <a:pt x="3813" y="630"/>
                  </a:moveTo>
                  <a:cubicBezTo>
                    <a:pt x="4002" y="630"/>
                    <a:pt x="4159" y="788"/>
                    <a:pt x="4159" y="977"/>
                  </a:cubicBezTo>
                  <a:lnTo>
                    <a:pt x="4159" y="1355"/>
                  </a:lnTo>
                  <a:lnTo>
                    <a:pt x="1387" y="1355"/>
                  </a:lnTo>
                  <a:lnTo>
                    <a:pt x="1387" y="977"/>
                  </a:lnTo>
                  <a:lnTo>
                    <a:pt x="1355" y="977"/>
                  </a:lnTo>
                  <a:cubicBezTo>
                    <a:pt x="1355" y="788"/>
                    <a:pt x="1513" y="630"/>
                    <a:pt x="1733" y="630"/>
                  </a:cubicBezTo>
                  <a:close/>
                  <a:moveTo>
                    <a:pt x="10114" y="1355"/>
                  </a:moveTo>
                  <a:cubicBezTo>
                    <a:pt x="10303" y="1355"/>
                    <a:pt x="10460" y="1513"/>
                    <a:pt x="10460" y="1702"/>
                  </a:cubicBezTo>
                  <a:lnTo>
                    <a:pt x="10460" y="3434"/>
                  </a:lnTo>
                  <a:lnTo>
                    <a:pt x="7688" y="3434"/>
                  </a:lnTo>
                  <a:cubicBezTo>
                    <a:pt x="7656" y="3277"/>
                    <a:pt x="7656" y="1859"/>
                    <a:pt x="7656" y="1702"/>
                  </a:cubicBezTo>
                  <a:cubicBezTo>
                    <a:pt x="7656" y="1513"/>
                    <a:pt x="7814" y="1355"/>
                    <a:pt x="8034" y="1355"/>
                  </a:cubicBezTo>
                  <a:close/>
                  <a:moveTo>
                    <a:pt x="4128" y="2048"/>
                  </a:moveTo>
                  <a:lnTo>
                    <a:pt x="4128" y="4821"/>
                  </a:lnTo>
                  <a:lnTo>
                    <a:pt x="1355" y="4821"/>
                  </a:lnTo>
                  <a:lnTo>
                    <a:pt x="1355" y="2048"/>
                  </a:lnTo>
                  <a:close/>
                  <a:moveTo>
                    <a:pt x="6617" y="2048"/>
                  </a:moveTo>
                  <a:cubicBezTo>
                    <a:pt x="6806" y="2048"/>
                    <a:pt x="6963" y="2206"/>
                    <a:pt x="6963" y="2395"/>
                  </a:cubicBezTo>
                  <a:lnTo>
                    <a:pt x="6963" y="4852"/>
                  </a:lnTo>
                  <a:lnTo>
                    <a:pt x="4821" y="4852"/>
                  </a:lnTo>
                  <a:lnTo>
                    <a:pt x="4821" y="2395"/>
                  </a:lnTo>
                  <a:cubicBezTo>
                    <a:pt x="4821" y="2206"/>
                    <a:pt x="4978" y="2048"/>
                    <a:pt x="5167" y="2048"/>
                  </a:cubicBezTo>
                  <a:close/>
                  <a:moveTo>
                    <a:pt x="10429" y="4127"/>
                  </a:moveTo>
                  <a:lnTo>
                    <a:pt x="10429" y="4852"/>
                  </a:lnTo>
                  <a:lnTo>
                    <a:pt x="7656" y="4852"/>
                  </a:lnTo>
                  <a:lnTo>
                    <a:pt x="7656" y="4127"/>
                  </a:lnTo>
                  <a:close/>
                  <a:moveTo>
                    <a:pt x="10775" y="5514"/>
                  </a:moveTo>
                  <a:cubicBezTo>
                    <a:pt x="10964" y="5514"/>
                    <a:pt x="11122" y="5671"/>
                    <a:pt x="11122" y="5860"/>
                  </a:cubicBezTo>
                  <a:lnTo>
                    <a:pt x="11122" y="10744"/>
                  </a:lnTo>
                  <a:cubicBezTo>
                    <a:pt x="11122" y="10964"/>
                    <a:pt x="10964" y="11122"/>
                    <a:pt x="10775" y="11122"/>
                  </a:cubicBezTo>
                  <a:lnTo>
                    <a:pt x="1009" y="11122"/>
                  </a:lnTo>
                  <a:cubicBezTo>
                    <a:pt x="820" y="11122"/>
                    <a:pt x="662" y="10964"/>
                    <a:pt x="662" y="10744"/>
                  </a:cubicBezTo>
                  <a:lnTo>
                    <a:pt x="662" y="5860"/>
                  </a:lnTo>
                  <a:cubicBezTo>
                    <a:pt x="662" y="5671"/>
                    <a:pt x="820" y="5514"/>
                    <a:pt x="1009" y="5514"/>
                  </a:cubicBezTo>
                  <a:close/>
                  <a:moveTo>
                    <a:pt x="1733" y="0"/>
                  </a:moveTo>
                  <a:cubicBezTo>
                    <a:pt x="1135" y="0"/>
                    <a:pt x="694" y="473"/>
                    <a:pt x="694" y="1040"/>
                  </a:cubicBezTo>
                  <a:lnTo>
                    <a:pt x="694" y="4884"/>
                  </a:lnTo>
                  <a:cubicBezTo>
                    <a:pt x="316" y="5041"/>
                    <a:pt x="1" y="5388"/>
                    <a:pt x="1" y="5860"/>
                  </a:cubicBezTo>
                  <a:lnTo>
                    <a:pt x="1" y="10744"/>
                  </a:lnTo>
                  <a:cubicBezTo>
                    <a:pt x="1" y="11342"/>
                    <a:pt x="473" y="11783"/>
                    <a:pt x="1009" y="11783"/>
                  </a:cubicBezTo>
                  <a:lnTo>
                    <a:pt x="10775" y="11783"/>
                  </a:lnTo>
                  <a:cubicBezTo>
                    <a:pt x="11374" y="11783"/>
                    <a:pt x="11815" y="11311"/>
                    <a:pt x="11815" y="10744"/>
                  </a:cubicBezTo>
                  <a:lnTo>
                    <a:pt x="11815" y="5860"/>
                  </a:lnTo>
                  <a:cubicBezTo>
                    <a:pt x="11815" y="5388"/>
                    <a:pt x="11531" y="5010"/>
                    <a:pt x="11122" y="4884"/>
                  </a:cubicBezTo>
                  <a:lnTo>
                    <a:pt x="11122" y="1702"/>
                  </a:lnTo>
                  <a:cubicBezTo>
                    <a:pt x="11122" y="1103"/>
                    <a:pt x="10649" y="662"/>
                    <a:pt x="10114" y="662"/>
                  </a:cubicBezTo>
                  <a:lnTo>
                    <a:pt x="8034" y="662"/>
                  </a:lnTo>
                  <a:cubicBezTo>
                    <a:pt x="7530" y="662"/>
                    <a:pt x="7152" y="977"/>
                    <a:pt x="7026" y="1418"/>
                  </a:cubicBezTo>
                  <a:cubicBezTo>
                    <a:pt x="6932" y="1387"/>
                    <a:pt x="6806" y="1355"/>
                    <a:pt x="6648" y="1355"/>
                  </a:cubicBezTo>
                  <a:lnTo>
                    <a:pt x="5230" y="1355"/>
                  </a:lnTo>
                  <a:cubicBezTo>
                    <a:pt x="5104" y="1355"/>
                    <a:pt x="4978" y="1387"/>
                    <a:pt x="4884" y="1418"/>
                  </a:cubicBezTo>
                  <a:lnTo>
                    <a:pt x="4884" y="1040"/>
                  </a:lnTo>
                  <a:cubicBezTo>
                    <a:pt x="4884" y="441"/>
                    <a:pt x="4380"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82"/>
            <p:cNvSpPr/>
            <p:nvPr/>
          </p:nvSpPr>
          <p:spPr>
            <a:xfrm>
              <a:off x="6218550" y="2456200"/>
              <a:ext cx="122100" cy="51225"/>
            </a:xfrm>
            <a:custGeom>
              <a:rect b="b" l="l" r="r" t="t"/>
              <a:pathLst>
                <a:path extrusionOk="0" h="2049" w="4884">
                  <a:moveTo>
                    <a:pt x="3844" y="725"/>
                  </a:moveTo>
                  <a:cubicBezTo>
                    <a:pt x="4033" y="725"/>
                    <a:pt x="4190" y="882"/>
                    <a:pt x="4190" y="1071"/>
                  </a:cubicBezTo>
                  <a:cubicBezTo>
                    <a:pt x="4190" y="1260"/>
                    <a:pt x="4033" y="1418"/>
                    <a:pt x="3844" y="1418"/>
                  </a:cubicBezTo>
                  <a:lnTo>
                    <a:pt x="1008" y="1418"/>
                  </a:lnTo>
                  <a:cubicBezTo>
                    <a:pt x="819" y="1418"/>
                    <a:pt x="662" y="1260"/>
                    <a:pt x="662" y="1071"/>
                  </a:cubicBezTo>
                  <a:cubicBezTo>
                    <a:pt x="662" y="882"/>
                    <a:pt x="819" y="725"/>
                    <a:pt x="1008" y="725"/>
                  </a:cubicBezTo>
                  <a:close/>
                  <a:moveTo>
                    <a:pt x="1008" y="0"/>
                  </a:moveTo>
                  <a:cubicBezTo>
                    <a:pt x="410" y="0"/>
                    <a:pt x="0" y="473"/>
                    <a:pt x="0" y="1040"/>
                  </a:cubicBezTo>
                  <a:cubicBezTo>
                    <a:pt x="0" y="1639"/>
                    <a:pt x="473" y="2048"/>
                    <a:pt x="1008" y="2048"/>
                  </a:cubicBezTo>
                  <a:lnTo>
                    <a:pt x="3844" y="2048"/>
                  </a:lnTo>
                  <a:cubicBezTo>
                    <a:pt x="4442" y="2048"/>
                    <a:pt x="4883" y="1576"/>
                    <a:pt x="4883" y="1040"/>
                  </a:cubicBezTo>
                  <a:cubicBezTo>
                    <a:pt x="4852" y="473"/>
                    <a:pt x="4411"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82"/>
            <p:cNvSpPr/>
            <p:nvPr/>
          </p:nvSpPr>
          <p:spPr>
            <a:xfrm>
              <a:off x="6340625" y="2353025"/>
              <a:ext cx="35475" cy="18125"/>
            </a:xfrm>
            <a:custGeom>
              <a:rect b="b" l="l" r="r" t="t"/>
              <a:pathLst>
                <a:path extrusionOk="0" h="725" w="1419">
                  <a:moveTo>
                    <a:pt x="347" y="0"/>
                  </a:moveTo>
                  <a:cubicBezTo>
                    <a:pt x="158" y="0"/>
                    <a:pt x="0" y="158"/>
                    <a:pt x="0" y="347"/>
                  </a:cubicBezTo>
                  <a:cubicBezTo>
                    <a:pt x="0" y="567"/>
                    <a:pt x="158" y="725"/>
                    <a:pt x="347" y="725"/>
                  </a:cubicBezTo>
                  <a:lnTo>
                    <a:pt x="1040" y="725"/>
                  </a:lnTo>
                  <a:cubicBezTo>
                    <a:pt x="1261" y="725"/>
                    <a:pt x="1418" y="567"/>
                    <a:pt x="1418" y="347"/>
                  </a:cubicBezTo>
                  <a:cubicBezTo>
                    <a:pt x="1355" y="158"/>
                    <a:pt x="119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82"/>
            <p:cNvSpPr/>
            <p:nvPr/>
          </p:nvSpPr>
          <p:spPr>
            <a:xfrm>
              <a:off x="6183100" y="2369550"/>
              <a:ext cx="35475" cy="18150"/>
            </a:xfrm>
            <a:custGeom>
              <a:rect b="b" l="l" r="r" t="t"/>
              <a:pathLst>
                <a:path extrusionOk="0" h="726" w="1419">
                  <a:moveTo>
                    <a:pt x="347" y="1"/>
                  </a:moveTo>
                  <a:cubicBezTo>
                    <a:pt x="158" y="1"/>
                    <a:pt x="0" y="158"/>
                    <a:pt x="0" y="379"/>
                  </a:cubicBezTo>
                  <a:cubicBezTo>
                    <a:pt x="0" y="568"/>
                    <a:pt x="158" y="725"/>
                    <a:pt x="347" y="725"/>
                  </a:cubicBezTo>
                  <a:lnTo>
                    <a:pt x="1040" y="725"/>
                  </a:lnTo>
                  <a:cubicBezTo>
                    <a:pt x="1261" y="725"/>
                    <a:pt x="1418" y="568"/>
                    <a:pt x="1418" y="379"/>
                  </a:cubicBezTo>
                  <a:cubicBezTo>
                    <a:pt x="1418" y="158"/>
                    <a:pt x="1261"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5" name="Google Shape;10665;p82"/>
          <p:cNvGrpSpPr/>
          <p:nvPr/>
        </p:nvGrpSpPr>
        <p:grpSpPr>
          <a:xfrm>
            <a:off x="5753997" y="1531966"/>
            <a:ext cx="351315" cy="349457"/>
            <a:chOff x="1412450" y="1954475"/>
            <a:chExt cx="297750" cy="296175"/>
          </a:xfrm>
        </p:grpSpPr>
        <p:sp>
          <p:nvSpPr>
            <p:cNvPr id="10666" name="Google Shape;10666;p82"/>
            <p:cNvSpPr/>
            <p:nvPr/>
          </p:nvSpPr>
          <p:spPr>
            <a:xfrm>
              <a:off x="1483350" y="2023800"/>
              <a:ext cx="155975" cy="155975"/>
            </a:xfrm>
            <a:custGeom>
              <a:rect b="b" l="l" r="r" t="t"/>
              <a:pathLst>
                <a:path extrusionOk="0" h="6239" w="6239">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82"/>
            <p:cNvSpPr/>
            <p:nvPr/>
          </p:nvSpPr>
          <p:spPr>
            <a:xfrm>
              <a:off x="1412450" y="1954475"/>
              <a:ext cx="297750" cy="296175"/>
            </a:xfrm>
            <a:custGeom>
              <a:rect b="b" l="l" r="r" t="t"/>
              <a:pathLst>
                <a:path extrusionOk="0" h="11847" w="1191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68" name="Google Shape;10668;p82"/>
          <p:cNvSpPr/>
          <p:nvPr/>
        </p:nvSpPr>
        <p:spPr>
          <a:xfrm>
            <a:off x="5755346" y="1985282"/>
            <a:ext cx="348542" cy="345740"/>
          </a:xfrm>
          <a:custGeom>
            <a:rect b="b" l="l" r="r" t="t"/>
            <a:pathLst>
              <a:path extrusionOk="0" h="11721" w="11816">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69" name="Google Shape;10669;p82"/>
          <p:cNvGrpSpPr/>
          <p:nvPr/>
        </p:nvGrpSpPr>
        <p:grpSpPr>
          <a:xfrm>
            <a:off x="5753997" y="2424494"/>
            <a:ext cx="351315" cy="351050"/>
            <a:chOff x="1413250" y="2680675"/>
            <a:chExt cx="297750" cy="297525"/>
          </a:xfrm>
        </p:grpSpPr>
        <p:sp>
          <p:nvSpPr>
            <p:cNvPr id="10670" name="Google Shape;10670;p82"/>
            <p:cNvSpPr/>
            <p:nvPr/>
          </p:nvSpPr>
          <p:spPr>
            <a:xfrm>
              <a:off x="1413250" y="2680675"/>
              <a:ext cx="297750" cy="297525"/>
            </a:xfrm>
            <a:custGeom>
              <a:rect b="b" l="l" r="r" t="t"/>
              <a:pathLst>
                <a:path extrusionOk="0" h="11901" w="1191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82"/>
            <p:cNvSpPr/>
            <p:nvPr/>
          </p:nvSpPr>
          <p:spPr>
            <a:xfrm>
              <a:off x="1465225" y="2805100"/>
              <a:ext cx="52800" cy="52025"/>
            </a:xfrm>
            <a:custGeom>
              <a:rect b="b" l="l" r="r" t="t"/>
              <a:pathLst>
                <a:path extrusionOk="0" h="2081" w="2112">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82"/>
            <p:cNvSpPr/>
            <p:nvPr/>
          </p:nvSpPr>
          <p:spPr>
            <a:xfrm>
              <a:off x="1535325" y="2769675"/>
              <a:ext cx="52800" cy="87450"/>
            </a:xfrm>
            <a:custGeom>
              <a:rect b="b" l="l" r="r" t="t"/>
              <a:pathLst>
                <a:path extrusionOk="0" h="3498" w="2112">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82"/>
            <p:cNvSpPr/>
            <p:nvPr/>
          </p:nvSpPr>
          <p:spPr>
            <a:xfrm>
              <a:off x="1604650" y="2733425"/>
              <a:ext cx="52775" cy="122900"/>
            </a:xfrm>
            <a:custGeom>
              <a:rect b="b" l="l" r="r" t="t"/>
              <a:pathLst>
                <a:path extrusionOk="0" h="4916" w="2111">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74" name="Google Shape;10674;p82"/>
          <p:cNvSpPr/>
          <p:nvPr/>
        </p:nvSpPr>
        <p:spPr>
          <a:xfrm>
            <a:off x="8012357" y="1531944"/>
            <a:ext cx="270463" cy="349427"/>
          </a:xfrm>
          <a:custGeom>
            <a:rect b="b" l="l" r="r" t="t"/>
            <a:pathLst>
              <a:path extrusionOk="0" h="11846" w="9169">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82"/>
          <p:cNvSpPr/>
          <p:nvPr/>
        </p:nvSpPr>
        <p:spPr>
          <a:xfrm>
            <a:off x="7964498" y="1984131"/>
            <a:ext cx="366182" cy="348041"/>
          </a:xfrm>
          <a:custGeom>
            <a:rect b="b" l="l" r="r" t="t"/>
            <a:pathLst>
              <a:path extrusionOk="0" h="11799" w="12414">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82"/>
          <p:cNvSpPr/>
          <p:nvPr/>
        </p:nvSpPr>
        <p:spPr>
          <a:xfrm>
            <a:off x="7971931" y="2425254"/>
            <a:ext cx="351315" cy="349427"/>
          </a:xfrm>
          <a:custGeom>
            <a:rect b="b" l="l" r="r" t="t"/>
            <a:pathLst>
              <a:path extrusionOk="0" h="11846" w="11910">
                <a:moveTo>
                  <a:pt x="5924" y="2080"/>
                </a:moveTo>
                <a:cubicBezTo>
                  <a:pt x="6302" y="2080"/>
                  <a:pt x="6617" y="2395"/>
                  <a:pt x="6617" y="2773"/>
                </a:cubicBezTo>
                <a:cubicBezTo>
                  <a:pt x="6617" y="3182"/>
                  <a:pt x="6302" y="3497"/>
                  <a:pt x="5924" y="3497"/>
                </a:cubicBezTo>
                <a:cubicBezTo>
                  <a:pt x="5514" y="3497"/>
                  <a:pt x="5199" y="3182"/>
                  <a:pt x="5199" y="2773"/>
                </a:cubicBezTo>
                <a:cubicBezTo>
                  <a:pt x="5199" y="2395"/>
                  <a:pt x="5514" y="2080"/>
                  <a:pt x="5924" y="2080"/>
                </a:cubicBezTo>
                <a:close/>
                <a:moveTo>
                  <a:pt x="5924" y="662"/>
                </a:moveTo>
                <a:cubicBezTo>
                  <a:pt x="7247" y="662"/>
                  <a:pt x="8318" y="1764"/>
                  <a:pt x="8318" y="3088"/>
                </a:cubicBezTo>
                <a:cubicBezTo>
                  <a:pt x="8318" y="3655"/>
                  <a:pt x="8129" y="4190"/>
                  <a:pt x="7783" y="4631"/>
                </a:cubicBezTo>
                <a:cubicBezTo>
                  <a:pt x="7562" y="4222"/>
                  <a:pt x="7310" y="3907"/>
                  <a:pt x="6900" y="3686"/>
                </a:cubicBezTo>
                <a:cubicBezTo>
                  <a:pt x="7153" y="3434"/>
                  <a:pt x="7310" y="3088"/>
                  <a:pt x="7310" y="2741"/>
                </a:cubicBezTo>
                <a:cubicBezTo>
                  <a:pt x="7310" y="1985"/>
                  <a:pt x="6680" y="1355"/>
                  <a:pt x="5924" y="1355"/>
                </a:cubicBezTo>
                <a:cubicBezTo>
                  <a:pt x="5168" y="1355"/>
                  <a:pt x="4538" y="1985"/>
                  <a:pt x="4538" y="2741"/>
                </a:cubicBezTo>
                <a:cubicBezTo>
                  <a:pt x="4538" y="3088"/>
                  <a:pt x="4695" y="3434"/>
                  <a:pt x="4947" y="3686"/>
                </a:cubicBezTo>
                <a:cubicBezTo>
                  <a:pt x="4538" y="3938"/>
                  <a:pt x="4223" y="4285"/>
                  <a:pt x="4034" y="4631"/>
                </a:cubicBezTo>
                <a:cubicBezTo>
                  <a:pt x="3592" y="4096"/>
                  <a:pt x="3403" y="3403"/>
                  <a:pt x="3498" y="2741"/>
                </a:cubicBezTo>
                <a:cubicBezTo>
                  <a:pt x="3655" y="1638"/>
                  <a:pt x="4664" y="662"/>
                  <a:pt x="5924" y="662"/>
                </a:cubicBezTo>
                <a:close/>
                <a:moveTo>
                  <a:pt x="5924" y="4159"/>
                </a:moveTo>
                <a:cubicBezTo>
                  <a:pt x="6554" y="4159"/>
                  <a:pt x="7058" y="4600"/>
                  <a:pt x="7247" y="5135"/>
                </a:cubicBezTo>
                <a:cubicBezTo>
                  <a:pt x="6869" y="5388"/>
                  <a:pt x="6428" y="5545"/>
                  <a:pt x="5924" y="5545"/>
                </a:cubicBezTo>
                <a:cubicBezTo>
                  <a:pt x="5451" y="5545"/>
                  <a:pt x="4979" y="5388"/>
                  <a:pt x="4569" y="5135"/>
                </a:cubicBezTo>
                <a:cubicBezTo>
                  <a:pt x="4727" y="4568"/>
                  <a:pt x="5294" y="4159"/>
                  <a:pt x="5924" y="4159"/>
                </a:cubicBezTo>
                <a:close/>
                <a:moveTo>
                  <a:pt x="1734" y="9042"/>
                </a:moveTo>
                <a:cubicBezTo>
                  <a:pt x="2301" y="9042"/>
                  <a:pt x="2773" y="9483"/>
                  <a:pt x="2773" y="10082"/>
                </a:cubicBezTo>
                <a:cubicBezTo>
                  <a:pt x="2773" y="10649"/>
                  <a:pt x="2301" y="11121"/>
                  <a:pt x="1734" y="11121"/>
                </a:cubicBezTo>
                <a:cubicBezTo>
                  <a:pt x="1198" y="11121"/>
                  <a:pt x="726" y="10649"/>
                  <a:pt x="726" y="10082"/>
                </a:cubicBezTo>
                <a:cubicBezTo>
                  <a:pt x="726" y="9483"/>
                  <a:pt x="1198" y="9042"/>
                  <a:pt x="1734" y="9042"/>
                </a:cubicBezTo>
                <a:close/>
                <a:moveTo>
                  <a:pt x="5924" y="9042"/>
                </a:moveTo>
                <a:cubicBezTo>
                  <a:pt x="6522" y="9042"/>
                  <a:pt x="6932" y="9515"/>
                  <a:pt x="6932" y="10082"/>
                </a:cubicBezTo>
                <a:cubicBezTo>
                  <a:pt x="6932" y="10649"/>
                  <a:pt x="6459" y="11121"/>
                  <a:pt x="5924" y="11121"/>
                </a:cubicBezTo>
                <a:cubicBezTo>
                  <a:pt x="5357" y="11121"/>
                  <a:pt x="4884" y="10649"/>
                  <a:pt x="4884" y="10082"/>
                </a:cubicBezTo>
                <a:cubicBezTo>
                  <a:pt x="4884" y="9483"/>
                  <a:pt x="5325" y="9042"/>
                  <a:pt x="5924" y="9042"/>
                </a:cubicBezTo>
                <a:close/>
                <a:moveTo>
                  <a:pt x="10145" y="9042"/>
                </a:moveTo>
                <a:cubicBezTo>
                  <a:pt x="10681" y="9042"/>
                  <a:pt x="11154" y="9483"/>
                  <a:pt x="11154" y="10082"/>
                </a:cubicBezTo>
                <a:cubicBezTo>
                  <a:pt x="11154" y="10649"/>
                  <a:pt x="10681" y="11121"/>
                  <a:pt x="10145" y="11121"/>
                </a:cubicBezTo>
                <a:cubicBezTo>
                  <a:pt x="9578" y="11121"/>
                  <a:pt x="9106" y="10649"/>
                  <a:pt x="9106" y="10082"/>
                </a:cubicBezTo>
                <a:cubicBezTo>
                  <a:pt x="9106" y="9483"/>
                  <a:pt x="9578" y="9042"/>
                  <a:pt x="10145" y="9042"/>
                </a:cubicBezTo>
                <a:close/>
                <a:moveTo>
                  <a:pt x="5955" y="0"/>
                </a:moveTo>
                <a:cubicBezTo>
                  <a:pt x="4349" y="0"/>
                  <a:pt x="3088" y="1197"/>
                  <a:pt x="2868" y="2678"/>
                </a:cubicBezTo>
                <a:cubicBezTo>
                  <a:pt x="2647" y="4442"/>
                  <a:pt x="3908" y="6018"/>
                  <a:pt x="5640" y="6207"/>
                </a:cubicBezTo>
                <a:lnTo>
                  <a:pt x="5640" y="6963"/>
                </a:lnTo>
                <a:lnTo>
                  <a:pt x="2427" y="6963"/>
                </a:lnTo>
                <a:cubicBezTo>
                  <a:pt x="1828" y="6963"/>
                  <a:pt x="1387" y="7435"/>
                  <a:pt x="1387" y="7971"/>
                </a:cubicBezTo>
                <a:lnTo>
                  <a:pt x="1387" y="8380"/>
                </a:lnTo>
                <a:cubicBezTo>
                  <a:pt x="599" y="8538"/>
                  <a:pt x="1" y="9231"/>
                  <a:pt x="1" y="10082"/>
                </a:cubicBezTo>
                <a:cubicBezTo>
                  <a:pt x="1" y="11027"/>
                  <a:pt x="789" y="11846"/>
                  <a:pt x="1734" y="11846"/>
                </a:cubicBezTo>
                <a:cubicBezTo>
                  <a:pt x="2679" y="11846"/>
                  <a:pt x="3466" y="11058"/>
                  <a:pt x="3466" y="10082"/>
                </a:cubicBezTo>
                <a:cubicBezTo>
                  <a:pt x="3466" y="9231"/>
                  <a:pt x="2868" y="8538"/>
                  <a:pt x="2080" y="8380"/>
                </a:cubicBezTo>
                <a:lnTo>
                  <a:pt x="2080" y="7971"/>
                </a:lnTo>
                <a:cubicBezTo>
                  <a:pt x="2080" y="7782"/>
                  <a:pt x="2238" y="7624"/>
                  <a:pt x="2458" y="7624"/>
                </a:cubicBezTo>
                <a:lnTo>
                  <a:pt x="5609" y="7624"/>
                </a:lnTo>
                <a:lnTo>
                  <a:pt x="5609" y="8349"/>
                </a:lnTo>
                <a:cubicBezTo>
                  <a:pt x="4821" y="8506"/>
                  <a:pt x="4223" y="9200"/>
                  <a:pt x="4223" y="10019"/>
                </a:cubicBezTo>
                <a:cubicBezTo>
                  <a:pt x="4223" y="10964"/>
                  <a:pt x="5010" y="11814"/>
                  <a:pt x="5955" y="11814"/>
                </a:cubicBezTo>
                <a:cubicBezTo>
                  <a:pt x="6900" y="11814"/>
                  <a:pt x="7688" y="11027"/>
                  <a:pt x="7688" y="10019"/>
                </a:cubicBezTo>
                <a:cubicBezTo>
                  <a:pt x="7688" y="9200"/>
                  <a:pt x="7090" y="8506"/>
                  <a:pt x="6302" y="8349"/>
                </a:cubicBezTo>
                <a:lnTo>
                  <a:pt x="6302" y="7624"/>
                </a:lnTo>
                <a:lnTo>
                  <a:pt x="9452" y="7624"/>
                </a:lnTo>
                <a:cubicBezTo>
                  <a:pt x="9641" y="7624"/>
                  <a:pt x="9799" y="7782"/>
                  <a:pt x="9799" y="7971"/>
                </a:cubicBezTo>
                <a:lnTo>
                  <a:pt x="9799" y="8380"/>
                </a:lnTo>
                <a:cubicBezTo>
                  <a:pt x="9011" y="8538"/>
                  <a:pt x="8444" y="9231"/>
                  <a:pt x="8444" y="10082"/>
                </a:cubicBezTo>
                <a:cubicBezTo>
                  <a:pt x="8444" y="11027"/>
                  <a:pt x="9232" y="11846"/>
                  <a:pt x="10177" y="11846"/>
                </a:cubicBezTo>
                <a:cubicBezTo>
                  <a:pt x="11122" y="11846"/>
                  <a:pt x="11910" y="11058"/>
                  <a:pt x="11910" y="10082"/>
                </a:cubicBezTo>
                <a:cubicBezTo>
                  <a:pt x="11910" y="9231"/>
                  <a:pt x="11311" y="8538"/>
                  <a:pt x="10524" y="8380"/>
                </a:cubicBezTo>
                <a:lnTo>
                  <a:pt x="10524" y="7971"/>
                </a:lnTo>
                <a:cubicBezTo>
                  <a:pt x="10524" y="7404"/>
                  <a:pt x="10051" y="6963"/>
                  <a:pt x="9484" y="6963"/>
                </a:cubicBezTo>
                <a:lnTo>
                  <a:pt x="6333" y="6963"/>
                </a:lnTo>
                <a:lnTo>
                  <a:pt x="6333" y="6207"/>
                </a:lnTo>
                <a:cubicBezTo>
                  <a:pt x="7909" y="6049"/>
                  <a:pt x="9106" y="4726"/>
                  <a:pt x="9106" y="3088"/>
                </a:cubicBezTo>
                <a:cubicBezTo>
                  <a:pt x="9106" y="1355"/>
                  <a:pt x="7688"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77" name="Google Shape;10677;p82"/>
          <p:cNvGrpSpPr/>
          <p:nvPr/>
        </p:nvGrpSpPr>
        <p:grpSpPr>
          <a:xfrm>
            <a:off x="6630407" y="2898111"/>
            <a:ext cx="350371" cy="348247"/>
            <a:chOff x="5045775" y="1946400"/>
            <a:chExt cx="296950" cy="295150"/>
          </a:xfrm>
        </p:grpSpPr>
        <p:sp>
          <p:nvSpPr>
            <p:cNvPr id="10678" name="Google Shape;10678;p82"/>
            <p:cNvSpPr/>
            <p:nvPr/>
          </p:nvSpPr>
          <p:spPr>
            <a:xfrm>
              <a:off x="5113500" y="1998600"/>
              <a:ext cx="160700" cy="155950"/>
            </a:xfrm>
            <a:custGeom>
              <a:rect b="b" l="l" r="r" t="t"/>
              <a:pathLst>
                <a:path extrusionOk="0" h="6238" w="6428">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82"/>
            <p:cNvSpPr/>
            <p:nvPr/>
          </p:nvSpPr>
          <p:spPr>
            <a:xfrm>
              <a:off x="5045775" y="1946400"/>
              <a:ext cx="296950" cy="295150"/>
            </a:xfrm>
            <a:custGeom>
              <a:rect b="b" l="l" r="r" t="t"/>
              <a:pathLst>
                <a:path extrusionOk="0" h="11806" w="11878">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0" name="Google Shape;10680;p82"/>
          <p:cNvGrpSpPr/>
          <p:nvPr/>
        </p:nvGrpSpPr>
        <p:grpSpPr>
          <a:xfrm>
            <a:off x="6629006" y="3406938"/>
            <a:ext cx="353174" cy="308573"/>
            <a:chOff x="5046550" y="2327025"/>
            <a:chExt cx="299325" cy="261525"/>
          </a:xfrm>
        </p:grpSpPr>
        <p:sp>
          <p:nvSpPr>
            <p:cNvPr id="10681" name="Google Shape;10681;p82"/>
            <p:cNvSpPr/>
            <p:nvPr/>
          </p:nvSpPr>
          <p:spPr>
            <a:xfrm>
              <a:off x="5046550" y="2448325"/>
              <a:ext cx="297750" cy="140225"/>
            </a:xfrm>
            <a:custGeom>
              <a:rect b="b" l="l" r="r" t="t"/>
              <a:pathLst>
                <a:path extrusionOk="0" h="5609" w="11910">
                  <a:moveTo>
                    <a:pt x="4569" y="1386"/>
                  </a:moveTo>
                  <a:cubicBezTo>
                    <a:pt x="4538" y="1575"/>
                    <a:pt x="4506" y="1828"/>
                    <a:pt x="4443" y="2111"/>
                  </a:cubicBezTo>
                  <a:lnTo>
                    <a:pt x="757" y="2111"/>
                  </a:lnTo>
                  <a:lnTo>
                    <a:pt x="757" y="1386"/>
                  </a:lnTo>
                  <a:close/>
                  <a:moveTo>
                    <a:pt x="11185" y="1386"/>
                  </a:moveTo>
                  <a:lnTo>
                    <a:pt x="11185" y="2111"/>
                  </a:lnTo>
                  <a:lnTo>
                    <a:pt x="7530" y="2111"/>
                  </a:lnTo>
                  <a:cubicBezTo>
                    <a:pt x="7467" y="1828"/>
                    <a:pt x="7436" y="1575"/>
                    <a:pt x="7373" y="1386"/>
                  </a:cubicBezTo>
                  <a:close/>
                  <a:moveTo>
                    <a:pt x="5955" y="725"/>
                  </a:moveTo>
                  <a:cubicBezTo>
                    <a:pt x="6270" y="725"/>
                    <a:pt x="6396" y="788"/>
                    <a:pt x="6491" y="1071"/>
                  </a:cubicBezTo>
                  <a:cubicBezTo>
                    <a:pt x="6743" y="1639"/>
                    <a:pt x="6900" y="2804"/>
                    <a:pt x="7247" y="4852"/>
                  </a:cubicBezTo>
                  <a:lnTo>
                    <a:pt x="4664" y="4852"/>
                  </a:lnTo>
                  <a:cubicBezTo>
                    <a:pt x="5010" y="2804"/>
                    <a:pt x="5168" y="1639"/>
                    <a:pt x="5388" y="1071"/>
                  </a:cubicBezTo>
                  <a:cubicBezTo>
                    <a:pt x="5514" y="788"/>
                    <a:pt x="5640" y="725"/>
                    <a:pt x="5955" y="725"/>
                  </a:cubicBezTo>
                  <a:close/>
                  <a:moveTo>
                    <a:pt x="5955" y="0"/>
                  </a:moveTo>
                  <a:cubicBezTo>
                    <a:pt x="5357" y="0"/>
                    <a:pt x="5010" y="221"/>
                    <a:pt x="4758" y="725"/>
                  </a:cubicBezTo>
                  <a:lnTo>
                    <a:pt x="347" y="725"/>
                  </a:lnTo>
                  <a:cubicBezTo>
                    <a:pt x="158" y="725"/>
                    <a:pt x="1" y="882"/>
                    <a:pt x="1" y="1071"/>
                  </a:cubicBezTo>
                  <a:lnTo>
                    <a:pt x="1" y="2458"/>
                  </a:lnTo>
                  <a:cubicBezTo>
                    <a:pt x="1" y="2647"/>
                    <a:pt x="158" y="2804"/>
                    <a:pt x="347" y="2804"/>
                  </a:cubicBezTo>
                  <a:lnTo>
                    <a:pt x="4254" y="2804"/>
                  </a:lnTo>
                  <a:cubicBezTo>
                    <a:pt x="4191" y="3371"/>
                    <a:pt x="4065" y="4064"/>
                    <a:pt x="3907" y="4884"/>
                  </a:cubicBezTo>
                  <a:lnTo>
                    <a:pt x="3498" y="4884"/>
                  </a:lnTo>
                  <a:cubicBezTo>
                    <a:pt x="3309" y="4884"/>
                    <a:pt x="3151" y="5041"/>
                    <a:pt x="3151" y="5262"/>
                  </a:cubicBezTo>
                  <a:cubicBezTo>
                    <a:pt x="3151" y="5451"/>
                    <a:pt x="3309" y="5608"/>
                    <a:pt x="3498" y="5608"/>
                  </a:cubicBezTo>
                  <a:lnTo>
                    <a:pt x="8350" y="5608"/>
                  </a:lnTo>
                  <a:cubicBezTo>
                    <a:pt x="8539" y="5608"/>
                    <a:pt x="8696" y="5451"/>
                    <a:pt x="8696" y="5262"/>
                  </a:cubicBezTo>
                  <a:cubicBezTo>
                    <a:pt x="8696" y="5041"/>
                    <a:pt x="8539" y="4884"/>
                    <a:pt x="8350" y="4884"/>
                  </a:cubicBezTo>
                  <a:lnTo>
                    <a:pt x="7972" y="4884"/>
                  </a:lnTo>
                  <a:cubicBezTo>
                    <a:pt x="7814" y="4064"/>
                    <a:pt x="7688" y="3403"/>
                    <a:pt x="7593" y="2804"/>
                  </a:cubicBezTo>
                  <a:lnTo>
                    <a:pt x="11500" y="2804"/>
                  </a:lnTo>
                  <a:cubicBezTo>
                    <a:pt x="11689" y="2804"/>
                    <a:pt x="11847" y="2647"/>
                    <a:pt x="11847" y="2458"/>
                  </a:cubicBezTo>
                  <a:lnTo>
                    <a:pt x="11847" y="1071"/>
                  </a:lnTo>
                  <a:cubicBezTo>
                    <a:pt x="11910" y="882"/>
                    <a:pt x="11752" y="725"/>
                    <a:pt x="11532" y="725"/>
                  </a:cubicBezTo>
                  <a:lnTo>
                    <a:pt x="7121" y="725"/>
                  </a:lnTo>
                  <a:cubicBezTo>
                    <a:pt x="6900" y="252"/>
                    <a:pt x="655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82"/>
            <p:cNvSpPr/>
            <p:nvPr/>
          </p:nvSpPr>
          <p:spPr>
            <a:xfrm>
              <a:off x="5241900" y="2327025"/>
              <a:ext cx="103975" cy="121325"/>
            </a:xfrm>
            <a:custGeom>
              <a:rect b="b" l="l" r="r" t="t"/>
              <a:pathLst>
                <a:path extrusionOk="0" h="4853" w="4159">
                  <a:moveTo>
                    <a:pt x="1985" y="725"/>
                  </a:moveTo>
                  <a:cubicBezTo>
                    <a:pt x="2394" y="725"/>
                    <a:pt x="2709" y="1040"/>
                    <a:pt x="2709" y="1450"/>
                  </a:cubicBezTo>
                  <a:cubicBezTo>
                    <a:pt x="2709" y="1828"/>
                    <a:pt x="2394" y="2143"/>
                    <a:pt x="1985" y="2143"/>
                  </a:cubicBezTo>
                  <a:cubicBezTo>
                    <a:pt x="1607" y="2143"/>
                    <a:pt x="1292" y="1828"/>
                    <a:pt x="1292" y="1450"/>
                  </a:cubicBezTo>
                  <a:cubicBezTo>
                    <a:pt x="1292" y="1040"/>
                    <a:pt x="1638" y="725"/>
                    <a:pt x="1985" y="725"/>
                  </a:cubicBezTo>
                  <a:close/>
                  <a:moveTo>
                    <a:pt x="1985" y="2804"/>
                  </a:moveTo>
                  <a:cubicBezTo>
                    <a:pt x="2741" y="2804"/>
                    <a:pt x="3371" y="3435"/>
                    <a:pt x="3371" y="4191"/>
                  </a:cubicBezTo>
                  <a:lnTo>
                    <a:pt x="630" y="4191"/>
                  </a:lnTo>
                  <a:cubicBezTo>
                    <a:pt x="630" y="3435"/>
                    <a:pt x="1260" y="2804"/>
                    <a:pt x="1985" y="2804"/>
                  </a:cubicBezTo>
                  <a:close/>
                  <a:moveTo>
                    <a:pt x="2048" y="1"/>
                  </a:moveTo>
                  <a:cubicBezTo>
                    <a:pt x="1292" y="1"/>
                    <a:pt x="662" y="631"/>
                    <a:pt x="662" y="1387"/>
                  </a:cubicBezTo>
                  <a:cubicBezTo>
                    <a:pt x="662" y="1765"/>
                    <a:pt x="819" y="2111"/>
                    <a:pt x="1040" y="2332"/>
                  </a:cubicBezTo>
                  <a:cubicBezTo>
                    <a:pt x="410" y="2710"/>
                    <a:pt x="0" y="3372"/>
                    <a:pt x="0" y="4159"/>
                  </a:cubicBezTo>
                  <a:lnTo>
                    <a:pt x="0" y="4506"/>
                  </a:lnTo>
                  <a:cubicBezTo>
                    <a:pt x="0" y="4695"/>
                    <a:pt x="158" y="4852"/>
                    <a:pt x="347" y="4852"/>
                  </a:cubicBezTo>
                  <a:lnTo>
                    <a:pt x="3812" y="4852"/>
                  </a:lnTo>
                  <a:cubicBezTo>
                    <a:pt x="4001" y="4852"/>
                    <a:pt x="4159" y="4695"/>
                    <a:pt x="4159" y="4506"/>
                  </a:cubicBezTo>
                  <a:lnTo>
                    <a:pt x="4159" y="4159"/>
                  </a:lnTo>
                  <a:cubicBezTo>
                    <a:pt x="4096" y="3403"/>
                    <a:pt x="3655" y="2710"/>
                    <a:pt x="3025" y="2332"/>
                  </a:cubicBezTo>
                  <a:cubicBezTo>
                    <a:pt x="3245" y="2111"/>
                    <a:pt x="3403" y="1765"/>
                    <a:pt x="3403" y="1387"/>
                  </a:cubicBezTo>
                  <a:cubicBezTo>
                    <a:pt x="3403" y="631"/>
                    <a:pt x="2772"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82"/>
            <p:cNvSpPr/>
            <p:nvPr/>
          </p:nvSpPr>
          <p:spPr>
            <a:xfrm>
              <a:off x="5048925" y="2328600"/>
              <a:ext cx="103975" cy="121325"/>
            </a:xfrm>
            <a:custGeom>
              <a:rect b="b" l="l" r="r" t="t"/>
              <a:pathLst>
                <a:path extrusionOk="0" h="4853" w="4159">
                  <a:moveTo>
                    <a:pt x="2048" y="662"/>
                  </a:moveTo>
                  <a:cubicBezTo>
                    <a:pt x="2426" y="662"/>
                    <a:pt x="2741" y="977"/>
                    <a:pt x="2741" y="1387"/>
                  </a:cubicBezTo>
                  <a:cubicBezTo>
                    <a:pt x="2741" y="1765"/>
                    <a:pt x="2426" y="2080"/>
                    <a:pt x="2048" y="2080"/>
                  </a:cubicBezTo>
                  <a:cubicBezTo>
                    <a:pt x="1639" y="2080"/>
                    <a:pt x="1324" y="1765"/>
                    <a:pt x="1324" y="1387"/>
                  </a:cubicBezTo>
                  <a:cubicBezTo>
                    <a:pt x="1324" y="977"/>
                    <a:pt x="1670" y="662"/>
                    <a:pt x="2048" y="662"/>
                  </a:cubicBezTo>
                  <a:close/>
                  <a:moveTo>
                    <a:pt x="2048" y="2710"/>
                  </a:moveTo>
                  <a:cubicBezTo>
                    <a:pt x="2773" y="2710"/>
                    <a:pt x="3403" y="3340"/>
                    <a:pt x="3403" y="4096"/>
                  </a:cubicBezTo>
                  <a:lnTo>
                    <a:pt x="662" y="4096"/>
                  </a:lnTo>
                  <a:cubicBezTo>
                    <a:pt x="662" y="3340"/>
                    <a:pt x="1292" y="2710"/>
                    <a:pt x="2048" y="2710"/>
                  </a:cubicBezTo>
                  <a:close/>
                  <a:moveTo>
                    <a:pt x="2111" y="1"/>
                  </a:moveTo>
                  <a:cubicBezTo>
                    <a:pt x="1355" y="1"/>
                    <a:pt x="725" y="631"/>
                    <a:pt x="725" y="1387"/>
                  </a:cubicBezTo>
                  <a:cubicBezTo>
                    <a:pt x="725" y="1733"/>
                    <a:pt x="882" y="2080"/>
                    <a:pt x="1134" y="2332"/>
                  </a:cubicBezTo>
                  <a:cubicBezTo>
                    <a:pt x="410" y="2647"/>
                    <a:pt x="0" y="3340"/>
                    <a:pt x="0" y="4128"/>
                  </a:cubicBezTo>
                  <a:lnTo>
                    <a:pt x="0" y="4474"/>
                  </a:lnTo>
                  <a:cubicBezTo>
                    <a:pt x="0" y="4695"/>
                    <a:pt x="158" y="4852"/>
                    <a:pt x="347" y="4852"/>
                  </a:cubicBezTo>
                  <a:lnTo>
                    <a:pt x="3812" y="4852"/>
                  </a:lnTo>
                  <a:cubicBezTo>
                    <a:pt x="4001" y="4852"/>
                    <a:pt x="4159" y="4695"/>
                    <a:pt x="4159" y="4474"/>
                  </a:cubicBezTo>
                  <a:lnTo>
                    <a:pt x="4159" y="4128"/>
                  </a:lnTo>
                  <a:cubicBezTo>
                    <a:pt x="4159" y="3340"/>
                    <a:pt x="3718" y="2678"/>
                    <a:pt x="3088" y="2332"/>
                  </a:cubicBezTo>
                  <a:cubicBezTo>
                    <a:pt x="3340" y="2080"/>
                    <a:pt x="3497" y="1733"/>
                    <a:pt x="3497" y="1387"/>
                  </a:cubicBezTo>
                  <a:cubicBezTo>
                    <a:pt x="3497" y="631"/>
                    <a:pt x="2867"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84" name="Google Shape;10684;p82"/>
          <p:cNvSpPr/>
          <p:nvPr/>
        </p:nvSpPr>
        <p:spPr>
          <a:xfrm>
            <a:off x="6707866" y="3835296"/>
            <a:ext cx="195185" cy="350371"/>
          </a:xfrm>
          <a:custGeom>
            <a:rect b="b" l="l" r="r" t="t"/>
            <a:pathLst>
              <a:path extrusionOk="0" h="11878" w="6617">
                <a:moveTo>
                  <a:pt x="2962" y="725"/>
                </a:moveTo>
                <a:lnTo>
                  <a:pt x="2489" y="2111"/>
                </a:lnTo>
                <a:lnTo>
                  <a:pt x="1575" y="2111"/>
                </a:lnTo>
                <a:lnTo>
                  <a:pt x="1103" y="725"/>
                </a:lnTo>
                <a:close/>
                <a:moveTo>
                  <a:pt x="3277" y="3529"/>
                </a:moveTo>
                <a:lnTo>
                  <a:pt x="5892" y="6144"/>
                </a:lnTo>
                <a:lnTo>
                  <a:pt x="5892" y="6616"/>
                </a:lnTo>
                <a:lnTo>
                  <a:pt x="5419" y="6616"/>
                </a:lnTo>
                <a:lnTo>
                  <a:pt x="3434" y="4663"/>
                </a:lnTo>
                <a:lnTo>
                  <a:pt x="3277" y="3529"/>
                </a:lnTo>
                <a:close/>
                <a:moveTo>
                  <a:pt x="2458" y="2804"/>
                </a:moveTo>
                <a:lnTo>
                  <a:pt x="3434" y="9357"/>
                </a:lnTo>
                <a:lnTo>
                  <a:pt x="2048" y="10964"/>
                </a:lnTo>
                <a:lnTo>
                  <a:pt x="693" y="9357"/>
                </a:lnTo>
                <a:lnTo>
                  <a:pt x="1670" y="2804"/>
                </a:lnTo>
                <a:close/>
                <a:moveTo>
                  <a:pt x="693" y="0"/>
                </a:moveTo>
                <a:cubicBezTo>
                  <a:pt x="567" y="0"/>
                  <a:pt x="473" y="32"/>
                  <a:pt x="410" y="158"/>
                </a:cubicBezTo>
                <a:cubicBezTo>
                  <a:pt x="315" y="252"/>
                  <a:pt x="315" y="378"/>
                  <a:pt x="378" y="473"/>
                </a:cubicBezTo>
                <a:lnTo>
                  <a:pt x="1040" y="2489"/>
                </a:lnTo>
                <a:lnTo>
                  <a:pt x="0" y="9389"/>
                </a:lnTo>
                <a:cubicBezTo>
                  <a:pt x="0" y="9452"/>
                  <a:pt x="0" y="9578"/>
                  <a:pt x="95" y="9672"/>
                </a:cubicBezTo>
                <a:lnTo>
                  <a:pt x="1828" y="11751"/>
                </a:lnTo>
                <a:cubicBezTo>
                  <a:pt x="1891" y="11814"/>
                  <a:pt x="1985" y="11877"/>
                  <a:pt x="2080" y="11877"/>
                </a:cubicBezTo>
                <a:cubicBezTo>
                  <a:pt x="2206" y="11877"/>
                  <a:pt x="2300" y="11814"/>
                  <a:pt x="2363" y="11751"/>
                </a:cubicBezTo>
                <a:lnTo>
                  <a:pt x="4096" y="9672"/>
                </a:lnTo>
                <a:cubicBezTo>
                  <a:pt x="4190" y="9578"/>
                  <a:pt x="4190" y="9483"/>
                  <a:pt x="4190" y="9389"/>
                </a:cubicBezTo>
                <a:lnTo>
                  <a:pt x="3623" y="5797"/>
                </a:lnTo>
                <a:lnTo>
                  <a:pt x="5041" y="7183"/>
                </a:lnTo>
                <a:cubicBezTo>
                  <a:pt x="5136" y="7246"/>
                  <a:pt x="5199" y="7309"/>
                  <a:pt x="5293" y="7309"/>
                </a:cubicBezTo>
                <a:lnTo>
                  <a:pt x="6270" y="7309"/>
                </a:lnTo>
                <a:cubicBezTo>
                  <a:pt x="6459" y="7309"/>
                  <a:pt x="6616" y="7152"/>
                  <a:pt x="6616" y="6931"/>
                </a:cubicBezTo>
                <a:lnTo>
                  <a:pt x="6616" y="5955"/>
                </a:lnTo>
                <a:cubicBezTo>
                  <a:pt x="6616" y="5892"/>
                  <a:pt x="6585" y="5766"/>
                  <a:pt x="6490" y="5734"/>
                </a:cubicBezTo>
                <a:lnTo>
                  <a:pt x="3119" y="2426"/>
                </a:lnTo>
                <a:lnTo>
                  <a:pt x="3749" y="473"/>
                </a:lnTo>
                <a:cubicBezTo>
                  <a:pt x="3781" y="378"/>
                  <a:pt x="3749" y="252"/>
                  <a:pt x="3718" y="158"/>
                </a:cubicBezTo>
                <a:cubicBezTo>
                  <a:pt x="3623" y="95"/>
                  <a:pt x="3560" y="0"/>
                  <a:pt x="34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85" name="Google Shape;10685;p82"/>
          <p:cNvGrpSpPr/>
          <p:nvPr/>
        </p:nvGrpSpPr>
        <p:grpSpPr>
          <a:xfrm>
            <a:off x="7956604" y="3836276"/>
            <a:ext cx="351315" cy="348513"/>
            <a:chOff x="6167350" y="2672800"/>
            <a:chExt cx="297750" cy="295375"/>
          </a:xfrm>
        </p:grpSpPr>
        <p:sp>
          <p:nvSpPr>
            <p:cNvPr id="10686" name="Google Shape;10686;p82"/>
            <p:cNvSpPr/>
            <p:nvPr/>
          </p:nvSpPr>
          <p:spPr>
            <a:xfrm>
              <a:off x="6167350" y="2672800"/>
              <a:ext cx="226850" cy="295375"/>
            </a:xfrm>
            <a:custGeom>
              <a:rect b="b" l="l" r="r" t="t"/>
              <a:pathLst>
                <a:path extrusionOk="0" h="11815" w="9074">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82"/>
            <p:cNvSpPr/>
            <p:nvPr/>
          </p:nvSpPr>
          <p:spPr>
            <a:xfrm>
              <a:off x="6201225" y="2762575"/>
              <a:ext cx="52775" cy="49650"/>
            </a:xfrm>
            <a:custGeom>
              <a:rect b="b" l="l" r="r" t="t"/>
              <a:pathLst>
                <a:path extrusionOk="0" h="1986" w="2111">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82"/>
            <p:cNvSpPr/>
            <p:nvPr/>
          </p:nvSpPr>
          <p:spPr>
            <a:xfrm>
              <a:off x="6308325" y="2882300"/>
              <a:ext cx="51225" cy="49650"/>
            </a:xfrm>
            <a:custGeom>
              <a:rect b="b" l="l" r="r" t="t"/>
              <a:pathLst>
                <a:path extrusionOk="0" h="1986" w="2049">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82"/>
            <p:cNvSpPr/>
            <p:nvPr/>
          </p:nvSpPr>
          <p:spPr>
            <a:xfrm>
              <a:off x="6200425" y="2759425"/>
              <a:ext cx="156775" cy="174875"/>
            </a:xfrm>
            <a:custGeom>
              <a:rect b="b" l="l" r="r" t="t"/>
              <a:pathLst>
                <a:path extrusionOk="0" h="6995" w="6271">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82"/>
            <p:cNvSpPr/>
            <p:nvPr/>
          </p:nvSpPr>
          <p:spPr>
            <a:xfrm>
              <a:off x="6412300" y="2742900"/>
              <a:ext cx="52800" cy="208725"/>
            </a:xfrm>
            <a:custGeom>
              <a:rect b="b" l="l" r="r" t="t"/>
              <a:pathLst>
                <a:path extrusionOk="0" h="8349" w="2112">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1" name="Google Shape;10691;p82"/>
          <p:cNvGrpSpPr/>
          <p:nvPr/>
        </p:nvGrpSpPr>
        <p:grpSpPr>
          <a:xfrm>
            <a:off x="6197601" y="1531509"/>
            <a:ext cx="347599" cy="350371"/>
            <a:chOff x="1777925" y="1953700"/>
            <a:chExt cx="294600" cy="296950"/>
          </a:xfrm>
        </p:grpSpPr>
        <p:sp>
          <p:nvSpPr>
            <p:cNvPr id="10692" name="Google Shape;10692;p82"/>
            <p:cNvSpPr/>
            <p:nvPr/>
          </p:nvSpPr>
          <p:spPr>
            <a:xfrm>
              <a:off x="1794450" y="2052125"/>
              <a:ext cx="278075" cy="198525"/>
            </a:xfrm>
            <a:custGeom>
              <a:rect b="b" l="l" r="r" t="t"/>
              <a:pathLst>
                <a:path extrusionOk="0" h="7941" w="11123">
                  <a:moveTo>
                    <a:pt x="10545" y="1"/>
                  </a:moveTo>
                  <a:cubicBezTo>
                    <a:pt x="10499" y="1"/>
                    <a:pt x="10449" y="11"/>
                    <a:pt x="10397" y="33"/>
                  </a:cubicBezTo>
                  <a:cubicBezTo>
                    <a:pt x="10208" y="64"/>
                    <a:pt x="10145" y="253"/>
                    <a:pt x="10177" y="474"/>
                  </a:cubicBezTo>
                  <a:cubicBezTo>
                    <a:pt x="10334" y="1009"/>
                    <a:pt x="10460" y="1514"/>
                    <a:pt x="10460" y="1986"/>
                  </a:cubicBezTo>
                  <a:cubicBezTo>
                    <a:pt x="10460" y="4885"/>
                    <a:pt x="8129" y="7247"/>
                    <a:pt x="5199" y="7247"/>
                  </a:cubicBezTo>
                  <a:cubicBezTo>
                    <a:pt x="3561" y="7247"/>
                    <a:pt x="2017" y="6460"/>
                    <a:pt x="1040" y="5137"/>
                  </a:cubicBezTo>
                  <a:lnTo>
                    <a:pt x="1734" y="5137"/>
                  </a:lnTo>
                  <a:cubicBezTo>
                    <a:pt x="1954" y="5137"/>
                    <a:pt x="2112" y="4979"/>
                    <a:pt x="2112" y="4790"/>
                  </a:cubicBezTo>
                  <a:cubicBezTo>
                    <a:pt x="2112" y="4601"/>
                    <a:pt x="1954" y="4444"/>
                    <a:pt x="1734" y="4444"/>
                  </a:cubicBezTo>
                  <a:lnTo>
                    <a:pt x="379" y="4444"/>
                  </a:lnTo>
                  <a:cubicBezTo>
                    <a:pt x="158" y="4444"/>
                    <a:pt x="1" y="4601"/>
                    <a:pt x="1" y="4790"/>
                  </a:cubicBezTo>
                  <a:lnTo>
                    <a:pt x="1" y="6176"/>
                  </a:lnTo>
                  <a:cubicBezTo>
                    <a:pt x="1" y="6365"/>
                    <a:pt x="158" y="6523"/>
                    <a:pt x="379" y="6523"/>
                  </a:cubicBezTo>
                  <a:cubicBezTo>
                    <a:pt x="568" y="6523"/>
                    <a:pt x="725" y="6365"/>
                    <a:pt x="725" y="6176"/>
                  </a:cubicBezTo>
                  <a:lnTo>
                    <a:pt x="725" y="5830"/>
                  </a:lnTo>
                  <a:cubicBezTo>
                    <a:pt x="1860" y="7184"/>
                    <a:pt x="3529" y="7941"/>
                    <a:pt x="5199" y="7941"/>
                  </a:cubicBezTo>
                  <a:cubicBezTo>
                    <a:pt x="8476" y="7941"/>
                    <a:pt x="11122" y="5294"/>
                    <a:pt x="11122" y="2049"/>
                  </a:cubicBezTo>
                  <a:cubicBezTo>
                    <a:pt x="11122" y="1482"/>
                    <a:pt x="11028" y="883"/>
                    <a:pt x="10839" y="253"/>
                  </a:cubicBezTo>
                  <a:cubicBezTo>
                    <a:pt x="10814" y="109"/>
                    <a:pt x="10698" y="1"/>
                    <a:pt x="105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82"/>
            <p:cNvSpPr/>
            <p:nvPr/>
          </p:nvSpPr>
          <p:spPr>
            <a:xfrm>
              <a:off x="1777925" y="1953700"/>
              <a:ext cx="278050" cy="198675"/>
            </a:xfrm>
            <a:custGeom>
              <a:rect b="b" l="l" r="r" t="t"/>
              <a:pathLst>
                <a:path extrusionOk="0" h="7947" w="11122">
                  <a:moveTo>
                    <a:pt x="5892" y="0"/>
                  </a:moveTo>
                  <a:cubicBezTo>
                    <a:pt x="2647" y="0"/>
                    <a:pt x="0" y="2615"/>
                    <a:pt x="0" y="5892"/>
                  </a:cubicBezTo>
                  <a:cubicBezTo>
                    <a:pt x="0" y="6459"/>
                    <a:pt x="63" y="7026"/>
                    <a:pt x="284" y="7656"/>
                  </a:cubicBezTo>
                  <a:cubicBezTo>
                    <a:pt x="310" y="7869"/>
                    <a:pt x="450" y="7947"/>
                    <a:pt x="606" y="7947"/>
                  </a:cubicBezTo>
                  <a:cubicBezTo>
                    <a:pt x="635" y="7947"/>
                    <a:pt x="664" y="7944"/>
                    <a:pt x="693" y="7939"/>
                  </a:cubicBezTo>
                  <a:cubicBezTo>
                    <a:pt x="914" y="7908"/>
                    <a:pt x="977" y="7719"/>
                    <a:pt x="945" y="7498"/>
                  </a:cubicBezTo>
                  <a:cubicBezTo>
                    <a:pt x="788" y="6963"/>
                    <a:pt x="662" y="6459"/>
                    <a:pt x="662" y="5923"/>
                  </a:cubicBezTo>
                  <a:cubicBezTo>
                    <a:pt x="662" y="3056"/>
                    <a:pt x="2993" y="693"/>
                    <a:pt x="5923" y="693"/>
                  </a:cubicBezTo>
                  <a:cubicBezTo>
                    <a:pt x="7561" y="693"/>
                    <a:pt x="9105" y="1481"/>
                    <a:pt x="10082" y="2773"/>
                  </a:cubicBezTo>
                  <a:lnTo>
                    <a:pt x="9389" y="2773"/>
                  </a:lnTo>
                  <a:cubicBezTo>
                    <a:pt x="9168" y="2773"/>
                    <a:pt x="9011" y="2930"/>
                    <a:pt x="9011" y="3151"/>
                  </a:cubicBezTo>
                  <a:cubicBezTo>
                    <a:pt x="9011" y="3340"/>
                    <a:pt x="9168" y="3497"/>
                    <a:pt x="9389" y="3497"/>
                  </a:cubicBezTo>
                  <a:lnTo>
                    <a:pt x="10743" y="3497"/>
                  </a:lnTo>
                  <a:cubicBezTo>
                    <a:pt x="10964" y="3497"/>
                    <a:pt x="11121" y="3340"/>
                    <a:pt x="11121" y="3151"/>
                  </a:cubicBezTo>
                  <a:lnTo>
                    <a:pt x="11121" y="1765"/>
                  </a:lnTo>
                  <a:cubicBezTo>
                    <a:pt x="11121" y="1575"/>
                    <a:pt x="10964" y="1418"/>
                    <a:pt x="10743" y="1418"/>
                  </a:cubicBezTo>
                  <a:cubicBezTo>
                    <a:pt x="10554" y="1418"/>
                    <a:pt x="10397" y="1575"/>
                    <a:pt x="10397" y="1765"/>
                  </a:cubicBezTo>
                  <a:lnTo>
                    <a:pt x="10397" y="2111"/>
                  </a:lnTo>
                  <a:cubicBezTo>
                    <a:pt x="9263" y="725"/>
                    <a:pt x="7593"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82"/>
            <p:cNvSpPr/>
            <p:nvPr/>
          </p:nvSpPr>
          <p:spPr>
            <a:xfrm>
              <a:off x="1829125" y="2006475"/>
              <a:ext cx="191400" cy="191400"/>
            </a:xfrm>
            <a:custGeom>
              <a:rect b="b" l="l" r="r" t="t"/>
              <a:pathLst>
                <a:path extrusionOk="0" h="7656" w="7656">
                  <a:moveTo>
                    <a:pt x="4190" y="693"/>
                  </a:moveTo>
                  <a:cubicBezTo>
                    <a:pt x="4757" y="788"/>
                    <a:pt x="5324" y="1008"/>
                    <a:pt x="5797" y="1386"/>
                  </a:cubicBezTo>
                  <a:lnTo>
                    <a:pt x="5545" y="1607"/>
                  </a:lnTo>
                  <a:cubicBezTo>
                    <a:pt x="5450" y="1733"/>
                    <a:pt x="5450" y="1953"/>
                    <a:pt x="5545" y="2079"/>
                  </a:cubicBezTo>
                  <a:cubicBezTo>
                    <a:pt x="5608" y="2142"/>
                    <a:pt x="5702" y="2174"/>
                    <a:pt x="5793" y="2174"/>
                  </a:cubicBezTo>
                  <a:cubicBezTo>
                    <a:pt x="5884" y="2174"/>
                    <a:pt x="5970" y="2142"/>
                    <a:pt x="6017" y="2079"/>
                  </a:cubicBezTo>
                  <a:lnTo>
                    <a:pt x="6270" y="1859"/>
                  </a:lnTo>
                  <a:cubicBezTo>
                    <a:pt x="6616" y="2268"/>
                    <a:pt x="6868" y="2835"/>
                    <a:pt x="6931" y="3466"/>
                  </a:cubicBezTo>
                  <a:lnTo>
                    <a:pt x="6616" y="3466"/>
                  </a:lnTo>
                  <a:cubicBezTo>
                    <a:pt x="6427" y="3466"/>
                    <a:pt x="6270" y="3623"/>
                    <a:pt x="6270" y="3812"/>
                  </a:cubicBezTo>
                  <a:cubicBezTo>
                    <a:pt x="6270" y="4001"/>
                    <a:pt x="6427" y="4159"/>
                    <a:pt x="6616" y="4159"/>
                  </a:cubicBezTo>
                  <a:lnTo>
                    <a:pt x="6931" y="4159"/>
                  </a:lnTo>
                  <a:cubicBezTo>
                    <a:pt x="6868" y="4757"/>
                    <a:pt x="6616" y="5324"/>
                    <a:pt x="6270" y="5797"/>
                  </a:cubicBezTo>
                  <a:lnTo>
                    <a:pt x="6017" y="5545"/>
                  </a:lnTo>
                  <a:cubicBezTo>
                    <a:pt x="5970" y="5482"/>
                    <a:pt x="5884" y="5450"/>
                    <a:pt x="5793" y="5450"/>
                  </a:cubicBezTo>
                  <a:cubicBezTo>
                    <a:pt x="5702" y="5450"/>
                    <a:pt x="5608" y="5482"/>
                    <a:pt x="5545" y="5545"/>
                  </a:cubicBezTo>
                  <a:cubicBezTo>
                    <a:pt x="5450" y="5671"/>
                    <a:pt x="5450" y="5923"/>
                    <a:pt x="5545" y="6017"/>
                  </a:cubicBezTo>
                  <a:lnTo>
                    <a:pt x="5797" y="6270"/>
                  </a:lnTo>
                  <a:cubicBezTo>
                    <a:pt x="5356" y="6616"/>
                    <a:pt x="4820" y="6837"/>
                    <a:pt x="4190" y="6931"/>
                  </a:cubicBezTo>
                  <a:lnTo>
                    <a:pt x="4190" y="6616"/>
                  </a:lnTo>
                  <a:cubicBezTo>
                    <a:pt x="4190" y="6427"/>
                    <a:pt x="4033" y="6270"/>
                    <a:pt x="3812" y="6270"/>
                  </a:cubicBezTo>
                  <a:cubicBezTo>
                    <a:pt x="3623" y="6270"/>
                    <a:pt x="3466" y="6427"/>
                    <a:pt x="3466" y="6616"/>
                  </a:cubicBezTo>
                  <a:lnTo>
                    <a:pt x="3466" y="6931"/>
                  </a:lnTo>
                  <a:cubicBezTo>
                    <a:pt x="2867" y="6837"/>
                    <a:pt x="2331" y="6616"/>
                    <a:pt x="1859" y="6270"/>
                  </a:cubicBezTo>
                  <a:lnTo>
                    <a:pt x="2079" y="6017"/>
                  </a:lnTo>
                  <a:cubicBezTo>
                    <a:pt x="2205" y="5891"/>
                    <a:pt x="2205" y="5671"/>
                    <a:pt x="2079" y="5545"/>
                  </a:cubicBezTo>
                  <a:cubicBezTo>
                    <a:pt x="2032" y="5482"/>
                    <a:pt x="1945" y="5450"/>
                    <a:pt x="1855" y="5450"/>
                  </a:cubicBezTo>
                  <a:cubicBezTo>
                    <a:pt x="1764" y="5450"/>
                    <a:pt x="1670" y="5482"/>
                    <a:pt x="1607" y="5545"/>
                  </a:cubicBezTo>
                  <a:lnTo>
                    <a:pt x="1386" y="5797"/>
                  </a:lnTo>
                  <a:cubicBezTo>
                    <a:pt x="1040" y="5356"/>
                    <a:pt x="788" y="4789"/>
                    <a:pt x="725" y="4159"/>
                  </a:cubicBezTo>
                  <a:lnTo>
                    <a:pt x="1040" y="4159"/>
                  </a:lnTo>
                  <a:cubicBezTo>
                    <a:pt x="1229" y="4159"/>
                    <a:pt x="1386" y="4001"/>
                    <a:pt x="1386" y="3812"/>
                  </a:cubicBezTo>
                  <a:cubicBezTo>
                    <a:pt x="1386" y="3623"/>
                    <a:pt x="1229" y="3466"/>
                    <a:pt x="1040" y="3466"/>
                  </a:cubicBezTo>
                  <a:lnTo>
                    <a:pt x="725" y="3466"/>
                  </a:lnTo>
                  <a:cubicBezTo>
                    <a:pt x="788" y="2867"/>
                    <a:pt x="1040" y="2331"/>
                    <a:pt x="1386" y="1859"/>
                  </a:cubicBezTo>
                  <a:lnTo>
                    <a:pt x="1607" y="2079"/>
                  </a:lnTo>
                  <a:cubicBezTo>
                    <a:pt x="1701" y="2174"/>
                    <a:pt x="1764" y="2205"/>
                    <a:pt x="1859" y="2205"/>
                  </a:cubicBezTo>
                  <a:cubicBezTo>
                    <a:pt x="1922" y="2205"/>
                    <a:pt x="2048" y="2174"/>
                    <a:pt x="2079" y="2079"/>
                  </a:cubicBezTo>
                  <a:cubicBezTo>
                    <a:pt x="2205" y="1953"/>
                    <a:pt x="2205" y="1733"/>
                    <a:pt x="2079" y="1607"/>
                  </a:cubicBezTo>
                  <a:lnTo>
                    <a:pt x="1859" y="1386"/>
                  </a:lnTo>
                  <a:cubicBezTo>
                    <a:pt x="2300" y="1008"/>
                    <a:pt x="2835" y="788"/>
                    <a:pt x="3466" y="693"/>
                  </a:cubicBezTo>
                  <a:lnTo>
                    <a:pt x="3466" y="1008"/>
                  </a:lnTo>
                  <a:cubicBezTo>
                    <a:pt x="3466" y="1229"/>
                    <a:pt x="3623" y="1386"/>
                    <a:pt x="3812" y="1386"/>
                  </a:cubicBezTo>
                  <a:cubicBezTo>
                    <a:pt x="4033" y="1386"/>
                    <a:pt x="4190" y="1229"/>
                    <a:pt x="4190" y="1008"/>
                  </a:cubicBezTo>
                  <a:lnTo>
                    <a:pt x="4190" y="693"/>
                  </a:lnTo>
                  <a:close/>
                  <a:moveTo>
                    <a:pt x="3812" y="0"/>
                  </a:moveTo>
                  <a:cubicBezTo>
                    <a:pt x="1733" y="0"/>
                    <a:pt x="0" y="1701"/>
                    <a:pt x="0" y="3812"/>
                  </a:cubicBezTo>
                  <a:cubicBezTo>
                    <a:pt x="0" y="5923"/>
                    <a:pt x="1701" y="7656"/>
                    <a:pt x="3812" y="7656"/>
                  </a:cubicBezTo>
                  <a:cubicBezTo>
                    <a:pt x="5923" y="7656"/>
                    <a:pt x="7656" y="5954"/>
                    <a:pt x="7656" y="3812"/>
                  </a:cubicBezTo>
                  <a:cubicBezTo>
                    <a:pt x="7656" y="1733"/>
                    <a:pt x="5954" y="0"/>
                    <a:pt x="38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82"/>
            <p:cNvSpPr/>
            <p:nvPr/>
          </p:nvSpPr>
          <p:spPr>
            <a:xfrm>
              <a:off x="1915750" y="2058450"/>
              <a:ext cx="35475" cy="52800"/>
            </a:xfrm>
            <a:custGeom>
              <a:rect b="b" l="l" r="r" t="t"/>
              <a:pathLst>
                <a:path extrusionOk="0" h="2112" w="1419">
                  <a:moveTo>
                    <a:pt x="347" y="0"/>
                  </a:moveTo>
                  <a:cubicBezTo>
                    <a:pt x="158" y="0"/>
                    <a:pt x="1" y="158"/>
                    <a:pt x="1" y="378"/>
                  </a:cubicBezTo>
                  <a:lnTo>
                    <a:pt x="1" y="1733"/>
                  </a:lnTo>
                  <a:cubicBezTo>
                    <a:pt x="1" y="1954"/>
                    <a:pt x="158" y="2111"/>
                    <a:pt x="347" y="2111"/>
                  </a:cubicBezTo>
                  <a:lnTo>
                    <a:pt x="1072" y="2111"/>
                  </a:lnTo>
                  <a:cubicBezTo>
                    <a:pt x="1261" y="2111"/>
                    <a:pt x="1418" y="1954"/>
                    <a:pt x="1418" y="1733"/>
                  </a:cubicBezTo>
                  <a:cubicBezTo>
                    <a:pt x="1418" y="1544"/>
                    <a:pt x="1261" y="1387"/>
                    <a:pt x="1072" y="1387"/>
                  </a:cubicBezTo>
                  <a:lnTo>
                    <a:pt x="725" y="1387"/>
                  </a:lnTo>
                  <a:lnTo>
                    <a:pt x="725" y="378"/>
                  </a:ln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6" name="Google Shape;10696;p82"/>
          <p:cNvGrpSpPr/>
          <p:nvPr/>
        </p:nvGrpSpPr>
        <p:grpSpPr>
          <a:xfrm>
            <a:off x="6213411" y="1984397"/>
            <a:ext cx="315977" cy="347599"/>
            <a:chOff x="1790525" y="2319150"/>
            <a:chExt cx="267800" cy="294600"/>
          </a:xfrm>
        </p:grpSpPr>
        <p:sp>
          <p:nvSpPr>
            <p:cNvPr id="10697" name="Google Shape;10697;p82"/>
            <p:cNvSpPr/>
            <p:nvPr/>
          </p:nvSpPr>
          <p:spPr>
            <a:xfrm>
              <a:off x="1881100" y="2423125"/>
              <a:ext cx="88225" cy="155175"/>
            </a:xfrm>
            <a:custGeom>
              <a:rect b="b" l="l" r="r" t="t"/>
              <a:pathLst>
                <a:path extrusionOk="0" h="6207" w="3529">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82"/>
            <p:cNvSpPr/>
            <p:nvPr/>
          </p:nvSpPr>
          <p:spPr>
            <a:xfrm>
              <a:off x="1790525" y="2319150"/>
              <a:ext cx="267800" cy="294600"/>
            </a:xfrm>
            <a:custGeom>
              <a:rect b="b" l="l" r="r" t="t"/>
              <a:pathLst>
                <a:path extrusionOk="0" h="11784" w="10712">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99" name="Google Shape;10699;p82"/>
          <p:cNvSpPr/>
          <p:nvPr/>
        </p:nvSpPr>
        <p:spPr>
          <a:xfrm>
            <a:off x="6196153" y="2424782"/>
            <a:ext cx="350401" cy="350371"/>
          </a:xfrm>
          <a:custGeom>
            <a:rect b="b" l="l" r="r" t="t"/>
            <a:pathLst>
              <a:path extrusionOk="0" h="11878" w="11879">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00" name="Google Shape;10700;p82"/>
          <p:cNvGrpSpPr/>
          <p:nvPr/>
        </p:nvGrpSpPr>
        <p:grpSpPr>
          <a:xfrm>
            <a:off x="4866386" y="2897963"/>
            <a:ext cx="349457" cy="348542"/>
            <a:chOff x="3599700" y="1954475"/>
            <a:chExt cx="296175" cy="295400"/>
          </a:xfrm>
        </p:grpSpPr>
        <p:sp>
          <p:nvSpPr>
            <p:cNvPr id="10701" name="Google Shape;10701;p82"/>
            <p:cNvSpPr/>
            <p:nvPr/>
          </p:nvSpPr>
          <p:spPr>
            <a:xfrm>
              <a:off x="3599700" y="1954475"/>
              <a:ext cx="296175" cy="295400"/>
            </a:xfrm>
            <a:custGeom>
              <a:rect b="b" l="l" r="r" t="t"/>
              <a:pathLst>
                <a:path extrusionOk="0" h="11816" w="11847">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82"/>
            <p:cNvSpPr/>
            <p:nvPr/>
          </p:nvSpPr>
          <p:spPr>
            <a:xfrm>
              <a:off x="3825750" y="2075775"/>
              <a:ext cx="35450" cy="17350"/>
            </a:xfrm>
            <a:custGeom>
              <a:rect b="b" l="l" r="r" t="t"/>
              <a:pathLst>
                <a:path extrusionOk="0" h="694" w="1418">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82"/>
            <p:cNvSpPr/>
            <p:nvPr/>
          </p:nvSpPr>
          <p:spPr>
            <a:xfrm>
              <a:off x="3633550" y="2075775"/>
              <a:ext cx="35475" cy="17350"/>
            </a:xfrm>
            <a:custGeom>
              <a:rect b="b" l="l" r="r" t="t"/>
              <a:pathLst>
                <a:path extrusionOk="0" h="694" w="1419">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4" name="Google Shape;10704;p82"/>
          <p:cNvGrpSpPr/>
          <p:nvPr/>
        </p:nvGrpSpPr>
        <p:grpSpPr>
          <a:xfrm>
            <a:off x="4867316" y="3387426"/>
            <a:ext cx="347599" cy="347599"/>
            <a:chOff x="3601275" y="2319150"/>
            <a:chExt cx="294600" cy="294600"/>
          </a:xfrm>
        </p:grpSpPr>
        <p:sp>
          <p:nvSpPr>
            <p:cNvPr id="10705" name="Google Shape;10705;p82"/>
            <p:cNvSpPr/>
            <p:nvPr/>
          </p:nvSpPr>
          <p:spPr>
            <a:xfrm>
              <a:off x="3601275" y="2319150"/>
              <a:ext cx="294600" cy="294600"/>
            </a:xfrm>
            <a:custGeom>
              <a:rect b="b" l="l" r="r" t="t"/>
              <a:pathLst>
                <a:path extrusionOk="0" h="11784" w="11784">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82"/>
            <p:cNvSpPr/>
            <p:nvPr/>
          </p:nvSpPr>
          <p:spPr>
            <a:xfrm>
              <a:off x="3713900" y="2434350"/>
              <a:ext cx="55950" cy="52200"/>
            </a:xfrm>
            <a:custGeom>
              <a:rect b="b" l="l" r="r" t="t"/>
              <a:pathLst>
                <a:path extrusionOk="0" h="2088" w="2238">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07" name="Google Shape;10707;p82"/>
          <p:cNvSpPr/>
          <p:nvPr/>
        </p:nvSpPr>
        <p:spPr>
          <a:xfrm>
            <a:off x="4866749" y="3836225"/>
            <a:ext cx="348542" cy="348513"/>
          </a:xfrm>
          <a:custGeom>
            <a:rect b="b" l="l" r="r" t="t"/>
            <a:pathLst>
              <a:path extrusionOk="0" h="11815" w="11816">
                <a:moveTo>
                  <a:pt x="6207" y="693"/>
                </a:moveTo>
                <a:cubicBezTo>
                  <a:pt x="7877" y="819"/>
                  <a:pt x="9326" y="1670"/>
                  <a:pt x="10208" y="2993"/>
                </a:cubicBezTo>
                <a:lnTo>
                  <a:pt x="6207" y="5293"/>
                </a:lnTo>
                <a:lnTo>
                  <a:pt x="6207" y="693"/>
                </a:lnTo>
                <a:close/>
                <a:moveTo>
                  <a:pt x="10555" y="3623"/>
                </a:moveTo>
                <a:cubicBezTo>
                  <a:pt x="10901" y="4316"/>
                  <a:pt x="11090" y="5104"/>
                  <a:pt x="11090" y="5923"/>
                </a:cubicBezTo>
                <a:cubicBezTo>
                  <a:pt x="11090" y="7026"/>
                  <a:pt x="10744" y="8097"/>
                  <a:pt x="10114" y="8979"/>
                </a:cubicBezTo>
                <a:lnTo>
                  <a:pt x="6491" y="5986"/>
                </a:lnTo>
                <a:lnTo>
                  <a:pt x="10555" y="3623"/>
                </a:lnTo>
                <a:close/>
                <a:moveTo>
                  <a:pt x="5546" y="693"/>
                </a:moveTo>
                <a:lnTo>
                  <a:pt x="5546" y="5892"/>
                </a:lnTo>
                <a:cubicBezTo>
                  <a:pt x="5546" y="6018"/>
                  <a:pt x="5577" y="6081"/>
                  <a:pt x="5672" y="6175"/>
                </a:cubicBezTo>
                <a:lnTo>
                  <a:pt x="9673" y="9483"/>
                </a:lnTo>
                <a:cubicBezTo>
                  <a:pt x="8728" y="10491"/>
                  <a:pt x="7373" y="11121"/>
                  <a:pt x="5892" y="11121"/>
                </a:cubicBezTo>
                <a:cubicBezTo>
                  <a:pt x="3025" y="11121"/>
                  <a:pt x="662" y="8822"/>
                  <a:pt x="662" y="5892"/>
                </a:cubicBezTo>
                <a:cubicBezTo>
                  <a:pt x="662" y="3151"/>
                  <a:pt x="2836" y="851"/>
                  <a:pt x="5546" y="693"/>
                </a:cubicBezTo>
                <a:close/>
                <a:moveTo>
                  <a:pt x="5892" y="0"/>
                </a:moveTo>
                <a:cubicBezTo>
                  <a:pt x="2647" y="0"/>
                  <a:pt x="1" y="2615"/>
                  <a:pt x="1" y="5892"/>
                </a:cubicBezTo>
                <a:cubicBezTo>
                  <a:pt x="1" y="9168"/>
                  <a:pt x="2647" y="11814"/>
                  <a:pt x="5892" y="11814"/>
                </a:cubicBezTo>
                <a:cubicBezTo>
                  <a:pt x="9169" y="11814"/>
                  <a:pt x="11815" y="9168"/>
                  <a:pt x="11815" y="5892"/>
                </a:cubicBezTo>
                <a:cubicBezTo>
                  <a:pt x="11815" y="2678"/>
                  <a:pt x="9137"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08" name="Google Shape;10708;p82"/>
          <p:cNvGrpSpPr/>
          <p:nvPr/>
        </p:nvGrpSpPr>
        <p:grpSpPr>
          <a:xfrm>
            <a:off x="7087019" y="2897521"/>
            <a:ext cx="328071" cy="349427"/>
            <a:chOff x="5421475" y="1945825"/>
            <a:chExt cx="278050" cy="296150"/>
          </a:xfrm>
        </p:grpSpPr>
        <p:sp>
          <p:nvSpPr>
            <p:cNvPr id="10709" name="Google Shape;10709;p82"/>
            <p:cNvSpPr/>
            <p:nvPr/>
          </p:nvSpPr>
          <p:spPr>
            <a:xfrm>
              <a:off x="5472650" y="1999375"/>
              <a:ext cx="172525" cy="242600"/>
            </a:xfrm>
            <a:custGeom>
              <a:rect b="b" l="l" r="r" t="t"/>
              <a:pathLst>
                <a:path extrusionOk="0" h="9704" w="6901">
                  <a:moveTo>
                    <a:pt x="1765" y="1355"/>
                  </a:moveTo>
                  <a:cubicBezTo>
                    <a:pt x="1986" y="1355"/>
                    <a:pt x="2143" y="1513"/>
                    <a:pt x="2143" y="1702"/>
                  </a:cubicBezTo>
                  <a:lnTo>
                    <a:pt x="2143" y="2048"/>
                  </a:lnTo>
                  <a:lnTo>
                    <a:pt x="1765" y="2048"/>
                  </a:lnTo>
                  <a:cubicBezTo>
                    <a:pt x="1671" y="2048"/>
                    <a:pt x="1545" y="2048"/>
                    <a:pt x="1419" y="2111"/>
                  </a:cubicBezTo>
                  <a:lnTo>
                    <a:pt x="1419" y="1702"/>
                  </a:lnTo>
                  <a:cubicBezTo>
                    <a:pt x="1419" y="1513"/>
                    <a:pt x="1576" y="1355"/>
                    <a:pt x="1765" y="1355"/>
                  </a:cubicBezTo>
                  <a:close/>
                  <a:moveTo>
                    <a:pt x="3151" y="631"/>
                  </a:moveTo>
                  <a:cubicBezTo>
                    <a:pt x="3341" y="631"/>
                    <a:pt x="3498" y="788"/>
                    <a:pt x="3498" y="1009"/>
                  </a:cubicBezTo>
                  <a:lnTo>
                    <a:pt x="3498" y="2111"/>
                  </a:lnTo>
                  <a:cubicBezTo>
                    <a:pt x="3404" y="2048"/>
                    <a:pt x="3277" y="2017"/>
                    <a:pt x="3151" y="2017"/>
                  </a:cubicBezTo>
                  <a:lnTo>
                    <a:pt x="2805" y="2017"/>
                  </a:lnTo>
                  <a:lnTo>
                    <a:pt x="2805" y="1009"/>
                  </a:lnTo>
                  <a:cubicBezTo>
                    <a:pt x="2805" y="788"/>
                    <a:pt x="2962" y="631"/>
                    <a:pt x="3151" y="631"/>
                  </a:cubicBezTo>
                  <a:close/>
                  <a:moveTo>
                    <a:pt x="4538" y="1355"/>
                  </a:moveTo>
                  <a:cubicBezTo>
                    <a:pt x="4727" y="1355"/>
                    <a:pt x="4884" y="1513"/>
                    <a:pt x="4884" y="1702"/>
                  </a:cubicBezTo>
                  <a:lnTo>
                    <a:pt x="4884" y="3088"/>
                  </a:lnTo>
                  <a:cubicBezTo>
                    <a:pt x="4884" y="3277"/>
                    <a:pt x="4727" y="3435"/>
                    <a:pt x="4538" y="3435"/>
                  </a:cubicBezTo>
                  <a:cubicBezTo>
                    <a:pt x="4349" y="3435"/>
                    <a:pt x="4191" y="3277"/>
                    <a:pt x="4191" y="3088"/>
                  </a:cubicBezTo>
                  <a:lnTo>
                    <a:pt x="4191" y="1702"/>
                  </a:lnTo>
                  <a:cubicBezTo>
                    <a:pt x="4191" y="1513"/>
                    <a:pt x="4349" y="1355"/>
                    <a:pt x="4538" y="1355"/>
                  </a:cubicBezTo>
                  <a:close/>
                  <a:moveTo>
                    <a:pt x="5924" y="2017"/>
                  </a:moveTo>
                  <a:cubicBezTo>
                    <a:pt x="6113" y="2017"/>
                    <a:pt x="6270" y="2174"/>
                    <a:pt x="6270" y="2363"/>
                  </a:cubicBezTo>
                  <a:lnTo>
                    <a:pt x="6270" y="3088"/>
                  </a:lnTo>
                  <a:cubicBezTo>
                    <a:pt x="6270" y="3277"/>
                    <a:pt x="6113" y="3435"/>
                    <a:pt x="5924" y="3435"/>
                  </a:cubicBezTo>
                  <a:cubicBezTo>
                    <a:pt x="5703" y="3435"/>
                    <a:pt x="5546" y="3277"/>
                    <a:pt x="5546" y="3088"/>
                  </a:cubicBezTo>
                  <a:lnTo>
                    <a:pt x="5546" y="2363"/>
                  </a:lnTo>
                  <a:cubicBezTo>
                    <a:pt x="5546" y="2174"/>
                    <a:pt x="5703" y="2017"/>
                    <a:pt x="5924" y="2017"/>
                  </a:cubicBezTo>
                  <a:close/>
                  <a:moveTo>
                    <a:pt x="3120" y="2741"/>
                  </a:moveTo>
                  <a:cubicBezTo>
                    <a:pt x="3309" y="2741"/>
                    <a:pt x="3467" y="2899"/>
                    <a:pt x="3467" y="3088"/>
                  </a:cubicBezTo>
                  <a:cubicBezTo>
                    <a:pt x="3467" y="3277"/>
                    <a:pt x="3309" y="3435"/>
                    <a:pt x="3120" y="3435"/>
                  </a:cubicBezTo>
                  <a:lnTo>
                    <a:pt x="1734" y="3435"/>
                  </a:lnTo>
                  <a:cubicBezTo>
                    <a:pt x="1545" y="3435"/>
                    <a:pt x="1387" y="3592"/>
                    <a:pt x="1387" y="3781"/>
                  </a:cubicBezTo>
                  <a:cubicBezTo>
                    <a:pt x="1387" y="4002"/>
                    <a:pt x="1545" y="4159"/>
                    <a:pt x="1734" y="4159"/>
                  </a:cubicBezTo>
                  <a:cubicBezTo>
                    <a:pt x="2679" y="4159"/>
                    <a:pt x="3467" y="4947"/>
                    <a:pt x="3467" y="5892"/>
                  </a:cubicBezTo>
                  <a:cubicBezTo>
                    <a:pt x="3467" y="6081"/>
                    <a:pt x="3624" y="6238"/>
                    <a:pt x="3845" y="6238"/>
                  </a:cubicBezTo>
                  <a:cubicBezTo>
                    <a:pt x="4034" y="6238"/>
                    <a:pt x="4191" y="6081"/>
                    <a:pt x="4191" y="5892"/>
                  </a:cubicBezTo>
                  <a:cubicBezTo>
                    <a:pt x="4191" y="5167"/>
                    <a:pt x="3876" y="4537"/>
                    <a:pt x="3435" y="4096"/>
                  </a:cubicBezTo>
                  <a:cubicBezTo>
                    <a:pt x="3593" y="4065"/>
                    <a:pt x="3750" y="4002"/>
                    <a:pt x="3876" y="3876"/>
                  </a:cubicBezTo>
                  <a:cubicBezTo>
                    <a:pt x="4065" y="4033"/>
                    <a:pt x="4317" y="4159"/>
                    <a:pt x="4569" y="4159"/>
                  </a:cubicBezTo>
                  <a:cubicBezTo>
                    <a:pt x="4853" y="4159"/>
                    <a:pt x="5073" y="4033"/>
                    <a:pt x="5294" y="3876"/>
                  </a:cubicBezTo>
                  <a:cubicBezTo>
                    <a:pt x="5483" y="4033"/>
                    <a:pt x="5703" y="4159"/>
                    <a:pt x="5987" y="4159"/>
                  </a:cubicBezTo>
                  <a:cubicBezTo>
                    <a:pt x="6113" y="4159"/>
                    <a:pt x="6239" y="4096"/>
                    <a:pt x="6333" y="4065"/>
                  </a:cubicBezTo>
                  <a:lnTo>
                    <a:pt x="6333" y="5167"/>
                  </a:lnTo>
                  <a:cubicBezTo>
                    <a:pt x="6333" y="5923"/>
                    <a:pt x="5861" y="6554"/>
                    <a:pt x="5199" y="6774"/>
                  </a:cubicBezTo>
                  <a:cubicBezTo>
                    <a:pt x="5042" y="6837"/>
                    <a:pt x="4979" y="6995"/>
                    <a:pt x="4979" y="7089"/>
                  </a:cubicBezTo>
                  <a:lnTo>
                    <a:pt x="4979" y="7562"/>
                  </a:lnTo>
                  <a:lnTo>
                    <a:pt x="2206" y="7562"/>
                  </a:lnTo>
                  <a:lnTo>
                    <a:pt x="2206" y="7089"/>
                  </a:lnTo>
                  <a:cubicBezTo>
                    <a:pt x="2206" y="6932"/>
                    <a:pt x="2143" y="6837"/>
                    <a:pt x="1986" y="6774"/>
                  </a:cubicBezTo>
                  <a:cubicBezTo>
                    <a:pt x="1261" y="6554"/>
                    <a:pt x="820" y="5892"/>
                    <a:pt x="820" y="5167"/>
                  </a:cubicBezTo>
                  <a:lnTo>
                    <a:pt x="820" y="3750"/>
                  </a:lnTo>
                  <a:lnTo>
                    <a:pt x="726" y="3750"/>
                  </a:lnTo>
                  <a:cubicBezTo>
                    <a:pt x="726" y="3151"/>
                    <a:pt x="1198" y="2741"/>
                    <a:pt x="1734" y="2741"/>
                  </a:cubicBezTo>
                  <a:close/>
                  <a:moveTo>
                    <a:pt x="5199" y="8286"/>
                  </a:moveTo>
                  <a:cubicBezTo>
                    <a:pt x="5388" y="8286"/>
                    <a:pt x="5546" y="8444"/>
                    <a:pt x="5546" y="8633"/>
                  </a:cubicBezTo>
                  <a:lnTo>
                    <a:pt x="5546" y="8979"/>
                  </a:lnTo>
                  <a:lnTo>
                    <a:pt x="1387" y="8979"/>
                  </a:lnTo>
                  <a:lnTo>
                    <a:pt x="1387" y="8633"/>
                  </a:lnTo>
                  <a:cubicBezTo>
                    <a:pt x="1387" y="8444"/>
                    <a:pt x="1545" y="8286"/>
                    <a:pt x="1734" y="8286"/>
                  </a:cubicBezTo>
                  <a:close/>
                  <a:moveTo>
                    <a:pt x="3120" y="1"/>
                  </a:moveTo>
                  <a:cubicBezTo>
                    <a:pt x="2647" y="1"/>
                    <a:pt x="2269" y="316"/>
                    <a:pt x="2143" y="757"/>
                  </a:cubicBezTo>
                  <a:cubicBezTo>
                    <a:pt x="2017" y="725"/>
                    <a:pt x="1891" y="694"/>
                    <a:pt x="1734" y="694"/>
                  </a:cubicBezTo>
                  <a:cubicBezTo>
                    <a:pt x="1167" y="694"/>
                    <a:pt x="726" y="1166"/>
                    <a:pt x="726" y="1702"/>
                  </a:cubicBezTo>
                  <a:lnTo>
                    <a:pt x="726" y="2426"/>
                  </a:lnTo>
                  <a:cubicBezTo>
                    <a:pt x="285" y="2678"/>
                    <a:pt x="1" y="3214"/>
                    <a:pt x="1" y="3750"/>
                  </a:cubicBezTo>
                  <a:lnTo>
                    <a:pt x="1" y="5136"/>
                  </a:lnTo>
                  <a:cubicBezTo>
                    <a:pt x="1" y="6081"/>
                    <a:pt x="568" y="6932"/>
                    <a:pt x="1387" y="7341"/>
                  </a:cubicBezTo>
                  <a:lnTo>
                    <a:pt x="1387" y="7656"/>
                  </a:lnTo>
                  <a:cubicBezTo>
                    <a:pt x="1009" y="7814"/>
                    <a:pt x="694" y="8160"/>
                    <a:pt x="694" y="8633"/>
                  </a:cubicBezTo>
                  <a:lnTo>
                    <a:pt x="694" y="9357"/>
                  </a:lnTo>
                  <a:cubicBezTo>
                    <a:pt x="694" y="9546"/>
                    <a:pt x="852" y="9704"/>
                    <a:pt x="1041" y="9704"/>
                  </a:cubicBezTo>
                  <a:lnTo>
                    <a:pt x="5892" y="9704"/>
                  </a:lnTo>
                  <a:cubicBezTo>
                    <a:pt x="6081" y="9704"/>
                    <a:pt x="6239" y="9546"/>
                    <a:pt x="6239" y="9357"/>
                  </a:cubicBezTo>
                  <a:lnTo>
                    <a:pt x="6239" y="8633"/>
                  </a:lnTo>
                  <a:cubicBezTo>
                    <a:pt x="6239" y="8192"/>
                    <a:pt x="5955" y="7814"/>
                    <a:pt x="5514" y="7656"/>
                  </a:cubicBezTo>
                  <a:lnTo>
                    <a:pt x="5514" y="7341"/>
                  </a:lnTo>
                  <a:cubicBezTo>
                    <a:pt x="6365" y="6932"/>
                    <a:pt x="6901" y="6081"/>
                    <a:pt x="6901" y="5136"/>
                  </a:cubicBezTo>
                  <a:lnTo>
                    <a:pt x="6901" y="2363"/>
                  </a:lnTo>
                  <a:cubicBezTo>
                    <a:pt x="6901" y="1796"/>
                    <a:pt x="6428" y="1355"/>
                    <a:pt x="5892" y="1355"/>
                  </a:cubicBezTo>
                  <a:cubicBezTo>
                    <a:pt x="5766" y="1355"/>
                    <a:pt x="5609" y="1387"/>
                    <a:pt x="5483" y="1418"/>
                  </a:cubicBezTo>
                  <a:cubicBezTo>
                    <a:pt x="5357" y="1009"/>
                    <a:pt x="4979" y="694"/>
                    <a:pt x="4506" y="694"/>
                  </a:cubicBezTo>
                  <a:cubicBezTo>
                    <a:pt x="4380" y="694"/>
                    <a:pt x="4223" y="725"/>
                    <a:pt x="4097" y="757"/>
                  </a:cubicBezTo>
                  <a:cubicBezTo>
                    <a:pt x="4002" y="316"/>
                    <a:pt x="3593"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82"/>
            <p:cNvSpPr/>
            <p:nvPr/>
          </p:nvSpPr>
          <p:spPr>
            <a:xfrm>
              <a:off x="5559300" y="1945825"/>
              <a:ext cx="18150" cy="44125"/>
            </a:xfrm>
            <a:custGeom>
              <a:rect b="b" l="l" r="r" t="t"/>
              <a:pathLst>
                <a:path extrusionOk="0" h="1765" w="726">
                  <a:moveTo>
                    <a:pt x="379" y="0"/>
                  </a:moveTo>
                  <a:cubicBezTo>
                    <a:pt x="158" y="0"/>
                    <a:pt x="1" y="158"/>
                    <a:pt x="1" y="347"/>
                  </a:cubicBezTo>
                  <a:lnTo>
                    <a:pt x="1" y="1418"/>
                  </a:lnTo>
                  <a:cubicBezTo>
                    <a:pt x="1" y="1607"/>
                    <a:pt x="158" y="1764"/>
                    <a:pt x="379" y="1764"/>
                  </a:cubicBezTo>
                  <a:cubicBezTo>
                    <a:pt x="568" y="1764"/>
                    <a:pt x="725" y="1607"/>
                    <a:pt x="725" y="1418"/>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82"/>
            <p:cNvSpPr/>
            <p:nvPr/>
          </p:nvSpPr>
          <p:spPr>
            <a:xfrm>
              <a:off x="5611275" y="1963925"/>
              <a:ext cx="35475" cy="34500"/>
            </a:xfrm>
            <a:custGeom>
              <a:rect b="b" l="l" r="r" t="t"/>
              <a:pathLst>
                <a:path extrusionOk="0" h="1380" w="1419">
                  <a:moveTo>
                    <a:pt x="1076" y="1"/>
                  </a:moveTo>
                  <a:cubicBezTo>
                    <a:pt x="985" y="1"/>
                    <a:pt x="899" y="32"/>
                    <a:pt x="851" y="95"/>
                  </a:cubicBezTo>
                  <a:lnTo>
                    <a:pt x="127" y="788"/>
                  </a:lnTo>
                  <a:cubicBezTo>
                    <a:pt x="1" y="914"/>
                    <a:pt x="1" y="1166"/>
                    <a:pt x="127" y="1261"/>
                  </a:cubicBezTo>
                  <a:cubicBezTo>
                    <a:pt x="190" y="1340"/>
                    <a:pt x="284" y="1379"/>
                    <a:pt x="375" y="1379"/>
                  </a:cubicBezTo>
                  <a:cubicBezTo>
                    <a:pt x="466" y="1379"/>
                    <a:pt x="552" y="1340"/>
                    <a:pt x="599" y="1261"/>
                  </a:cubicBezTo>
                  <a:lnTo>
                    <a:pt x="1324" y="568"/>
                  </a:lnTo>
                  <a:cubicBezTo>
                    <a:pt x="1419" y="442"/>
                    <a:pt x="1419" y="221"/>
                    <a:pt x="1324" y="95"/>
                  </a:cubicBezTo>
                  <a:cubicBezTo>
                    <a:pt x="1261" y="32"/>
                    <a:pt x="1167" y="1"/>
                    <a:pt x="10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82"/>
            <p:cNvSpPr/>
            <p:nvPr/>
          </p:nvSpPr>
          <p:spPr>
            <a:xfrm>
              <a:off x="5664050" y="2067900"/>
              <a:ext cx="35475" cy="17350"/>
            </a:xfrm>
            <a:custGeom>
              <a:rect b="b" l="l" r="r" t="t"/>
              <a:pathLst>
                <a:path extrusionOk="0" h="694" w="1419">
                  <a:moveTo>
                    <a:pt x="347" y="0"/>
                  </a:moveTo>
                  <a:cubicBezTo>
                    <a:pt x="158" y="0"/>
                    <a:pt x="1" y="158"/>
                    <a:pt x="1" y="347"/>
                  </a:cubicBezTo>
                  <a:cubicBezTo>
                    <a:pt x="1" y="536"/>
                    <a:pt x="158" y="694"/>
                    <a:pt x="347" y="694"/>
                  </a:cubicBezTo>
                  <a:lnTo>
                    <a:pt x="1040" y="694"/>
                  </a:lnTo>
                  <a:cubicBezTo>
                    <a:pt x="1261" y="694"/>
                    <a:pt x="1418" y="536"/>
                    <a:pt x="1418" y="347"/>
                  </a:cubicBezTo>
                  <a:cubicBezTo>
                    <a:pt x="1418" y="158"/>
                    <a:pt x="1261"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82"/>
            <p:cNvSpPr/>
            <p:nvPr/>
          </p:nvSpPr>
          <p:spPr>
            <a:xfrm>
              <a:off x="5421475" y="2067900"/>
              <a:ext cx="35450" cy="17350"/>
            </a:xfrm>
            <a:custGeom>
              <a:rect b="b" l="l" r="r" t="t"/>
              <a:pathLst>
                <a:path extrusionOk="0" h="694" w="1418">
                  <a:moveTo>
                    <a:pt x="378" y="0"/>
                  </a:moveTo>
                  <a:cubicBezTo>
                    <a:pt x="158" y="0"/>
                    <a:pt x="0" y="158"/>
                    <a:pt x="0" y="347"/>
                  </a:cubicBezTo>
                  <a:cubicBezTo>
                    <a:pt x="0" y="536"/>
                    <a:pt x="158" y="694"/>
                    <a:pt x="378"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82"/>
            <p:cNvSpPr/>
            <p:nvPr/>
          </p:nvSpPr>
          <p:spPr>
            <a:xfrm>
              <a:off x="5490000" y="1963925"/>
              <a:ext cx="35450" cy="33900"/>
            </a:xfrm>
            <a:custGeom>
              <a:rect b="b" l="l" r="r" t="t"/>
              <a:pathLst>
                <a:path extrusionOk="0" h="1356" w="1418">
                  <a:moveTo>
                    <a:pt x="343" y="1"/>
                  </a:moveTo>
                  <a:cubicBezTo>
                    <a:pt x="252" y="1"/>
                    <a:pt x="158" y="32"/>
                    <a:pt x="95" y="95"/>
                  </a:cubicBezTo>
                  <a:cubicBezTo>
                    <a:pt x="0" y="221"/>
                    <a:pt x="0" y="442"/>
                    <a:pt x="95" y="568"/>
                  </a:cubicBezTo>
                  <a:lnTo>
                    <a:pt x="819" y="1261"/>
                  </a:lnTo>
                  <a:cubicBezTo>
                    <a:pt x="866" y="1324"/>
                    <a:pt x="953" y="1356"/>
                    <a:pt x="1044" y="1356"/>
                  </a:cubicBezTo>
                  <a:cubicBezTo>
                    <a:pt x="1134" y="1356"/>
                    <a:pt x="1229" y="1324"/>
                    <a:pt x="1292" y="1261"/>
                  </a:cubicBezTo>
                  <a:cubicBezTo>
                    <a:pt x="1418" y="1166"/>
                    <a:pt x="1418" y="914"/>
                    <a:pt x="1292" y="788"/>
                  </a:cubicBezTo>
                  <a:lnTo>
                    <a:pt x="567" y="95"/>
                  </a:lnTo>
                  <a:cubicBezTo>
                    <a:pt x="520" y="32"/>
                    <a:pt x="433"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82"/>
            <p:cNvSpPr/>
            <p:nvPr/>
          </p:nvSpPr>
          <p:spPr>
            <a:xfrm>
              <a:off x="5437225" y="1997650"/>
              <a:ext cx="37825" cy="26325"/>
            </a:xfrm>
            <a:custGeom>
              <a:rect b="b" l="l" r="r" t="t"/>
              <a:pathLst>
                <a:path extrusionOk="0" h="1053" w="1513">
                  <a:moveTo>
                    <a:pt x="422" y="0"/>
                  </a:moveTo>
                  <a:cubicBezTo>
                    <a:pt x="285" y="0"/>
                    <a:pt x="140" y="81"/>
                    <a:pt x="95" y="196"/>
                  </a:cubicBezTo>
                  <a:cubicBezTo>
                    <a:pt x="0" y="353"/>
                    <a:pt x="95" y="574"/>
                    <a:pt x="252" y="668"/>
                  </a:cubicBezTo>
                  <a:lnTo>
                    <a:pt x="945" y="1015"/>
                  </a:lnTo>
                  <a:cubicBezTo>
                    <a:pt x="989" y="1041"/>
                    <a:pt x="1039" y="1052"/>
                    <a:pt x="1091" y="1052"/>
                  </a:cubicBezTo>
                  <a:cubicBezTo>
                    <a:pt x="1227" y="1052"/>
                    <a:pt x="1372" y="971"/>
                    <a:pt x="1418" y="857"/>
                  </a:cubicBezTo>
                  <a:cubicBezTo>
                    <a:pt x="1512" y="700"/>
                    <a:pt x="1418" y="479"/>
                    <a:pt x="1260" y="385"/>
                  </a:cubicBezTo>
                  <a:lnTo>
                    <a:pt x="567" y="38"/>
                  </a:lnTo>
                  <a:cubicBezTo>
                    <a:pt x="524" y="12"/>
                    <a:pt x="473" y="0"/>
                    <a:pt x="4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82"/>
            <p:cNvSpPr/>
            <p:nvPr/>
          </p:nvSpPr>
          <p:spPr>
            <a:xfrm>
              <a:off x="5645150" y="1998300"/>
              <a:ext cx="37825" cy="26900"/>
            </a:xfrm>
            <a:custGeom>
              <a:rect b="b" l="l" r="r" t="t"/>
              <a:pathLst>
                <a:path extrusionOk="0" h="1076" w="1513">
                  <a:moveTo>
                    <a:pt x="1098" y="0"/>
                  </a:moveTo>
                  <a:cubicBezTo>
                    <a:pt x="1046" y="0"/>
                    <a:pt x="994" y="14"/>
                    <a:pt x="946" y="44"/>
                  </a:cubicBezTo>
                  <a:lnTo>
                    <a:pt x="253" y="422"/>
                  </a:lnTo>
                  <a:cubicBezTo>
                    <a:pt x="95" y="485"/>
                    <a:pt x="1" y="674"/>
                    <a:pt x="95" y="894"/>
                  </a:cubicBezTo>
                  <a:cubicBezTo>
                    <a:pt x="142" y="1011"/>
                    <a:pt x="258" y="1076"/>
                    <a:pt x="405" y="1076"/>
                  </a:cubicBezTo>
                  <a:cubicBezTo>
                    <a:pt x="456" y="1076"/>
                    <a:pt x="511" y="1068"/>
                    <a:pt x="568" y="1052"/>
                  </a:cubicBezTo>
                  <a:lnTo>
                    <a:pt x="1261" y="674"/>
                  </a:lnTo>
                  <a:cubicBezTo>
                    <a:pt x="1418" y="611"/>
                    <a:pt x="1513" y="422"/>
                    <a:pt x="1418" y="201"/>
                  </a:cubicBezTo>
                  <a:cubicBezTo>
                    <a:pt x="1331" y="71"/>
                    <a:pt x="1214" y="0"/>
                    <a:pt x="10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17" name="Google Shape;10717;p82"/>
          <p:cNvSpPr/>
          <p:nvPr/>
        </p:nvSpPr>
        <p:spPr>
          <a:xfrm>
            <a:off x="7074326" y="3385523"/>
            <a:ext cx="353174" cy="351315"/>
          </a:xfrm>
          <a:custGeom>
            <a:rect b="b" l="l" r="r" t="t"/>
            <a:pathLst>
              <a:path extrusionOk="0" h="11910" w="11973">
                <a:moveTo>
                  <a:pt x="11027" y="662"/>
                </a:moveTo>
                <a:lnTo>
                  <a:pt x="11027" y="1387"/>
                </a:lnTo>
                <a:lnTo>
                  <a:pt x="8601" y="1387"/>
                </a:lnTo>
                <a:cubicBezTo>
                  <a:pt x="8412" y="1387"/>
                  <a:pt x="8255" y="1229"/>
                  <a:pt x="8255" y="1040"/>
                </a:cubicBezTo>
                <a:cubicBezTo>
                  <a:pt x="8255" y="820"/>
                  <a:pt x="8412" y="662"/>
                  <a:pt x="8601" y="662"/>
                </a:cubicBezTo>
                <a:close/>
                <a:moveTo>
                  <a:pt x="10366" y="2048"/>
                </a:moveTo>
                <a:lnTo>
                  <a:pt x="10366" y="2773"/>
                </a:lnTo>
                <a:lnTo>
                  <a:pt x="7940" y="2773"/>
                </a:lnTo>
                <a:cubicBezTo>
                  <a:pt x="7926" y="2775"/>
                  <a:pt x="7912" y="2776"/>
                  <a:pt x="7899" y="2776"/>
                </a:cubicBezTo>
                <a:cubicBezTo>
                  <a:pt x="7728" y="2776"/>
                  <a:pt x="7593" y="2599"/>
                  <a:pt x="7593" y="2395"/>
                </a:cubicBezTo>
                <a:cubicBezTo>
                  <a:pt x="7593" y="2206"/>
                  <a:pt x="7751" y="2048"/>
                  <a:pt x="7940" y="2048"/>
                </a:cubicBezTo>
                <a:close/>
                <a:moveTo>
                  <a:pt x="11027" y="3466"/>
                </a:moveTo>
                <a:lnTo>
                  <a:pt x="11027" y="4191"/>
                </a:lnTo>
                <a:lnTo>
                  <a:pt x="8601" y="4191"/>
                </a:lnTo>
                <a:cubicBezTo>
                  <a:pt x="8412" y="4191"/>
                  <a:pt x="8255" y="4033"/>
                  <a:pt x="8255" y="3812"/>
                </a:cubicBezTo>
                <a:cubicBezTo>
                  <a:pt x="8255" y="3623"/>
                  <a:pt x="8412" y="3466"/>
                  <a:pt x="8601" y="3466"/>
                </a:cubicBezTo>
                <a:close/>
                <a:moveTo>
                  <a:pt x="1292" y="4884"/>
                </a:moveTo>
                <a:lnTo>
                  <a:pt x="1292" y="5608"/>
                </a:lnTo>
                <a:lnTo>
                  <a:pt x="568" y="5608"/>
                </a:lnTo>
                <a:lnTo>
                  <a:pt x="568" y="4884"/>
                </a:lnTo>
                <a:close/>
                <a:moveTo>
                  <a:pt x="11027" y="4884"/>
                </a:moveTo>
                <a:lnTo>
                  <a:pt x="11027" y="5608"/>
                </a:lnTo>
                <a:lnTo>
                  <a:pt x="6207" y="5608"/>
                </a:lnTo>
                <a:lnTo>
                  <a:pt x="6207" y="4884"/>
                </a:lnTo>
                <a:close/>
                <a:moveTo>
                  <a:pt x="3718" y="2080"/>
                </a:moveTo>
                <a:cubicBezTo>
                  <a:pt x="4663" y="2080"/>
                  <a:pt x="5482" y="2867"/>
                  <a:pt x="5482" y="3844"/>
                </a:cubicBezTo>
                <a:lnTo>
                  <a:pt x="5482" y="5955"/>
                </a:lnTo>
                <a:cubicBezTo>
                  <a:pt x="5482" y="6144"/>
                  <a:pt x="5325" y="6301"/>
                  <a:pt x="5136" y="6301"/>
                </a:cubicBezTo>
                <a:lnTo>
                  <a:pt x="2300" y="6301"/>
                </a:lnTo>
                <a:cubicBezTo>
                  <a:pt x="2111" y="6301"/>
                  <a:pt x="1954" y="6144"/>
                  <a:pt x="1954" y="5955"/>
                </a:cubicBezTo>
                <a:lnTo>
                  <a:pt x="1954" y="3844"/>
                </a:lnTo>
                <a:cubicBezTo>
                  <a:pt x="1954" y="2899"/>
                  <a:pt x="2742" y="2080"/>
                  <a:pt x="3718" y="2080"/>
                </a:cubicBezTo>
                <a:close/>
                <a:moveTo>
                  <a:pt x="11027" y="6301"/>
                </a:moveTo>
                <a:lnTo>
                  <a:pt x="11027" y="7688"/>
                </a:lnTo>
                <a:lnTo>
                  <a:pt x="7593" y="7688"/>
                </a:lnTo>
                <a:lnTo>
                  <a:pt x="7593" y="6301"/>
                </a:lnTo>
                <a:lnTo>
                  <a:pt x="8948" y="6301"/>
                </a:lnTo>
                <a:lnTo>
                  <a:pt x="8948" y="6648"/>
                </a:lnTo>
                <a:cubicBezTo>
                  <a:pt x="8948" y="6868"/>
                  <a:pt x="9106" y="7026"/>
                  <a:pt x="9326" y="7026"/>
                </a:cubicBezTo>
                <a:cubicBezTo>
                  <a:pt x="9515" y="7026"/>
                  <a:pt x="9673" y="6868"/>
                  <a:pt x="9673" y="6648"/>
                </a:cubicBezTo>
                <a:lnTo>
                  <a:pt x="9673" y="6301"/>
                </a:lnTo>
                <a:close/>
                <a:moveTo>
                  <a:pt x="4443" y="8349"/>
                </a:moveTo>
                <a:cubicBezTo>
                  <a:pt x="4852" y="8349"/>
                  <a:pt x="5293" y="8633"/>
                  <a:pt x="5419" y="9074"/>
                </a:cubicBezTo>
                <a:lnTo>
                  <a:pt x="2080" y="9074"/>
                </a:lnTo>
                <a:cubicBezTo>
                  <a:pt x="2237" y="8664"/>
                  <a:pt x="2616" y="8349"/>
                  <a:pt x="3057" y="8349"/>
                </a:cubicBezTo>
                <a:close/>
                <a:moveTo>
                  <a:pt x="11027" y="8349"/>
                </a:moveTo>
                <a:lnTo>
                  <a:pt x="11027" y="9735"/>
                </a:lnTo>
                <a:lnTo>
                  <a:pt x="7593" y="9735"/>
                </a:lnTo>
                <a:lnTo>
                  <a:pt x="7593" y="8349"/>
                </a:lnTo>
                <a:lnTo>
                  <a:pt x="8948" y="8349"/>
                </a:lnTo>
                <a:lnTo>
                  <a:pt x="8948" y="8696"/>
                </a:lnTo>
                <a:cubicBezTo>
                  <a:pt x="8948" y="8916"/>
                  <a:pt x="9106" y="9074"/>
                  <a:pt x="9326" y="9074"/>
                </a:cubicBezTo>
                <a:cubicBezTo>
                  <a:pt x="9515" y="9074"/>
                  <a:pt x="9673" y="8916"/>
                  <a:pt x="9673" y="8696"/>
                </a:cubicBezTo>
                <a:lnTo>
                  <a:pt x="9673" y="8349"/>
                </a:lnTo>
                <a:close/>
                <a:moveTo>
                  <a:pt x="8633" y="0"/>
                </a:moveTo>
                <a:cubicBezTo>
                  <a:pt x="8066" y="0"/>
                  <a:pt x="7625" y="473"/>
                  <a:pt x="7625" y="1040"/>
                </a:cubicBezTo>
                <a:cubicBezTo>
                  <a:pt x="7625" y="1135"/>
                  <a:pt x="7656" y="1292"/>
                  <a:pt x="7688" y="1418"/>
                </a:cubicBezTo>
                <a:cubicBezTo>
                  <a:pt x="7278" y="1544"/>
                  <a:pt x="6963" y="1922"/>
                  <a:pt x="6963" y="2395"/>
                </a:cubicBezTo>
                <a:cubicBezTo>
                  <a:pt x="6963" y="2678"/>
                  <a:pt x="7058" y="2962"/>
                  <a:pt x="7278" y="3151"/>
                </a:cubicBezTo>
                <a:cubicBezTo>
                  <a:pt x="7373" y="3308"/>
                  <a:pt x="7530" y="3403"/>
                  <a:pt x="7751" y="3434"/>
                </a:cubicBezTo>
                <a:cubicBezTo>
                  <a:pt x="7688" y="3560"/>
                  <a:pt x="7656" y="3655"/>
                  <a:pt x="7656" y="3812"/>
                </a:cubicBezTo>
                <a:cubicBezTo>
                  <a:pt x="7656" y="3939"/>
                  <a:pt x="7688" y="4065"/>
                  <a:pt x="7751" y="4191"/>
                </a:cubicBezTo>
                <a:lnTo>
                  <a:pt x="6270" y="4191"/>
                </a:lnTo>
                <a:lnTo>
                  <a:pt x="6270" y="3812"/>
                </a:lnTo>
                <a:cubicBezTo>
                  <a:pt x="6270" y="2489"/>
                  <a:pt x="5167" y="1387"/>
                  <a:pt x="3844" y="1387"/>
                </a:cubicBezTo>
                <a:cubicBezTo>
                  <a:pt x="2490" y="1387"/>
                  <a:pt x="1387" y="2489"/>
                  <a:pt x="1387" y="3812"/>
                </a:cubicBezTo>
                <a:lnTo>
                  <a:pt x="1387" y="4191"/>
                </a:lnTo>
                <a:lnTo>
                  <a:pt x="379" y="4191"/>
                </a:lnTo>
                <a:cubicBezTo>
                  <a:pt x="158" y="4191"/>
                  <a:pt x="1" y="4348"/>
                  <a:pt x="1" y="4537"/>
                </a:cubicBezTo>
                <a:lnTo>
                  <a:pt x="1" y="11500"/>
                </a:lnTo>
                <a:cubicBezTo>
                  <a:pt x="1" y="11689"/>
                  <a:pt x="158" y="11846"/>
                  <a:pt x="379" y="11846"/>
                </a:cubicBezTo>
                <a:cubicBezTo>
                  <a:pt x="568" y="11846"/>
                  <a:pt x="725" y="11689"/>
                  <a:pt x="725" y="11500"/>
                </a:cubicBezTo>
                <a:lnTo>
                  <a:pt x="725" y="6301"/>
                </a:lnTo>
                <a:lnTo>
                  <a:pt x="1481" y="6301"/>
                </a:lnTo>
                <a:cubicBezTo>
                  <a:pt x="1639" y="6711"/>
                  <a:pt x="1985" y="7026"/>
                  <a:pt x="2458" y="7026"/>
                </a:cubicBezTo>
                <a:lnTo>
                  <a:pt x="3529" y="7026"/>
                </a:lnTo>
                <a:lnTo>
                  <a:pt x="3529" y="7719"/>
                </a:lnTo>
                <a:lnTo>
                  <a:pt x="3151" y="7719"/>
                </a:lnTo>
                <a:cubicBezTo>
                  <a:pt x="2237" y="7719"/>
                  <a:pt x="1387" y="8507"/>
                  <a:pt x="1387" y="9452"/>
                </a:cubicBezTo>
                <a:cubicBezTo>
                  <a:pt x="1387" y="9641"/>
                  <a:pt x="1544" y="9798"/>
                  <a:pt x="1733" y="9798"/>
                </a:cubicBezTo>
                <a:lnTo>
                  <a:pt x="3529" y="9798"/>
                </a:lnTo>
                <a:lnTo>
                  <a:pt x="3529" y="10523"/>
                </a:lnTo>
                <a:lnTo>
                  <a:pt x="2458" y="10523"/>
                </a:lnTo>
                <a:cubicBezTo>
                  <a:pt x="1859" y="10523"/>
                  <a:pt x="1418" y="10996"/>
                  <a:pt x="1418" y="11531"/>
                </a:cubicBezTo>
                <a:cubicBezTo>
                  <a:pt x="1418" y="11752"/>
                  <a:pt x="1576" y="11909"/>
                  <a:pt x="1796" y="11909"/>
                </a:cubicBezTo>
                <a:cubicBezTo>
                  <a:pt x="1985" y="11909"/>
                  <a:pt x="2143" y="11752"/>
                  <a:pt x="2143" y="11531"/>
                </a:cubicBezTo>
                <a:cubicBezTo>
                  <a:pt x="2143" y="11342"/>
                  <a:pt x="2300" y="11185"/>
                  <a:pt x="2490" y="11185"/>
                </a:cubicBezTo>
                <a:lnTo>
                  <a:pt x="3561" y="11185"/>
                </a:lnTo>
                <a:lnTo>
                  <a:pt x="3561" y="11531"/>
                </a:lnTo>
                <a:cubicBezTo>
                  <a:pt x="3561" y="11752"/>
                  <a:pt x="3718" y="11909"/>
                  <a:pt x="3907" y="11909"/>
                </a:cubicBezTo>
                <a:cubicBezTo>
                  <a:pt x="4096" y="11909"/>
                  <a:pt x="4254" y="11752"/>
                  <a:pt x="4254" y="11531"/>
                </a:cubicBezTo>
                <a:lnTo>
                  <a:pt x="4254" y="11185"/>
                </a:lnTo>
                <a:lnTo>
                  <a:pt x="5325" y="11185"/>
                </a:lnTo>
                <a:cubicBezTo>
                  <a:pt x="5514" y="11185"/>
                  <a:pt x="5672" y="11342"/>
                  <a:pt x="5672" y="11531"/>
                </a:cubicBezTo>
                <a:cubicBezTo>
                  <a:pt x="5672" y="11752"/>
                  <a:pt x="5829" y="11909"/>
                  <a:pt x="6050" y="11909"/>
                </a:cubicBezTo>
                <a:cubicBezTo>
                  <a:pt x="6239" y="11909"/>
                  <a:pt x="6396" y="11752"/>
                  <a:pt x="6396" y="11531"/>
                </a:cubicBezTo>
                <a:cubicBezTo>
                  <a:pt x="6396" y="10964"/>
                  <a:pt x="5924" y="10523"/>
                  <a:pt x="5356" y="10523"/>
                </a:cubicBezTo>
                <a:lnTo>
                  <a:pt x="4317" y="10523"/>
                </a:lnTo>
                <a:lnTo>
                  <a:pt x="4317" y="9798"/>
                </a:lnTo>
                <a:lnTo>
                  <a:pt x="6081" y="9798"/>
                </a:lnTo>
                <a:cubicBezTo>
                  <a:pt x="6270" y="9798"/>
                  <a:pt x="6428" y="9641"/>
                  <a:pt x="6428" y="9452"/>
                </a:cubicBezTo>
                <a:cubicBezTo>
                  <a:pt x="6428" y="8507"/>
                  <a:pt x="5640" y="7719"/>
                  <a:pt x="4663" y="7719"/>
                </a:cubicBezTo>
                <a:lnTo>
                  <a:pt x="4317" y="7719"/>
                </a:lnTo>
                <a:lnTo>
                  <a:pt x="4317" y="7026"/>
                </a:lnTo>
                <a:lnTo>
                  <a:pt x="5356" y="7026"/>
                </a:lnTo>
                <a:cubicBezTo>
                  <a:pt x="5798" y="7026"/>
                  <a:pt x="6207" y="6742"/>
                  <a:pt x="6365" y="6301"/>
                </a:cubicBezTo>
                <a:lnTo>
                  <a:pt x="7089" y="6301"/>
                </a:lnTo>
                <a:lnTo>
                  <a:pt x="7089" y="11500"/>
                </a:lnTo>
                <a:cubicBezTo>
                  <a:pt x="7089" y="11689"/>
                  <a:pt x="7247" y="11846"/>
                  <a:pt x="7467" y="11846"/>
                </a:cubicBezTo>
                <a:cubicBezTo>
                  <a:pt x="7656" y="11846"/>
                  <a:pt x="7814" y="11689"/>
                  <a:pt x="7814" y="11500"/>
                </a:cubicBezTo>
                <a:lnTo>
                  <a:pt x="7814" y="10492"/>
                </a:lnTo>
                <a:lnTo>
                  <a:pt x="11279" y="10492"/>
                </a:lnTo>
                <a:lnTo>
                  <a:pt x="11279" y="11500"/>
                </a:lnTo>
                <a:cubicBezTo>
                  <a:pt x="11279" y="11689"/>
                  <a:pt x="11437" y="11846"/>
                  <a:pt x="11626" y="11846"/>
                </a:cubicBezTo>
                <a:cubicBezTo>
                  <a:pt x="11815" y="11846"/>
                  <a:pt x="11972" y="11689"/>
                  <a:pt x="11972" y="11500"/>
                </a:cubicBezTo>
                <a:lnTo>
                  <a:pt x="11972" y="3151"/>
                </a:lnTo>
                <a:cubicBezTo>
                  <a:pt x="11972" y="2962"/>
                  <a:pt x="11815" y="2804"/>
                  <a:pt x="11626" y="2804"/>
                </a:cubicBezTo>
                <a:lnTo>
                  <a:pt x="11279" y="2804"/>
                </a:lnTo>
                <a:lnTo>
                  <a:pt x="11279" y="2080"/>
                </a:lnTo>
                <a:lnTo>
                  <a:pt x="11626" y="2080"/>
                </a:lnTo>
                <a:cubicBezTo>
                  <a:pt x="11815" y="2080"/>
                  <a:pt x="11972" y="1922"/>
                  <a:pt x="11972" y="1733"/>
                </a:cubicBezTo>
                <a:lnTo>
                  <a:pt x="11972" y="347"/>
                </a:lnTo>
                <a:cubicBezTo>
                  <a:pt x="11752" y="158"/>
                  <a:pt x="11594"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18" name="Google Shape;10718;p82"/>
          <p:cNvGrpSpPr/>
          <p:nvPr/>
        </p:nvGrpSpPr>
        <p:grpSpPr>
          <a:xfrm>
            <a:off x="7075869" y="3898073"/>
            <a:ext cx="350371" cy="224918"/>
            <a:chOff x="5411225" y="2726350"/>
            <a:chExt cx="296950" cy="190625"/>
          </a:xfrm>
        </p:grpSpPr>
        <p:sp>
          <p:nvSpPr>
            <p:cNvPr id="10719" name="Google Shape;10719;p82"/>
            <p:cNvSpPr/>
            <p:nvPr/>
          </p:nvSpPr>
          <p:spPr>
            <a:xfrm>
              <a:off x="5534100" y="2794875"/>
              <a:ext cx="52000" cy="51225"/>
            </a:xfrm>
            <a:custGeom>
              <a:rect b="b" l="l" r="r" t="t"/>
              <a:pathLst>
                <a:path extrusionOk="0" h="2049" w="2080">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82"/>
            <p:cNvSpPr/>
            <p:nvPr/>
          </p:nvSpPr>
          <p:spPr>
            <a:xfrm>
              <a:off x="5411225" y="2726350"/>
              <a:ext cx="296950" cy="190625"/>
            </a:xfrm>
            <a:custGeom>
              <a:rect b="b" l="l" r="r" t="t"/>
              <a:pathLst>
                <a:path extrusionOk="0" h="7625" w="11878">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1" name="Google Shape;10721;p82"/>
          <p:cNvGrpSpPr/>
          <p:nvPr/>
        </p:nvGrpSpPr>
        <p:grpSpPr>
          <a:xfrm>
            <a:off x="6185904" y="4287346"/>
            <a:ext cx="351286" cy="326390"/>
            <a:chOff x="6524150" y="1938725"/>
            <a:chExt cx="297725" cy="276625"/>
          </a:xfrm>
        </p:grpSpPr>
        <p:sp>
          <p:nvSpPr>
            <p:cNvPr id="10722" name="Google Shape;10722;p82"/>
            <p:cNvSpPr/>
            <p:nvPr/>
          </p:nvSpPr>
          <p:spPr>
            <a:xfrm>
              <a:off x="6524150" y="2025375"/>
              <a:ext cx="297725" cy="189975"/>
            </a:xfrm>
            <a:custGeom>
              <a:rect b="b" l="l" r="r" t="t"/>
              <a:pathLst>
                <a:path extrusionOk="0" h="7599" w="11909">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82"/>
            <p:cNvSpPr/>
            <p:nvPr/>
          </p:nvSpPr>
          <p:spPr>
            <a:xfrm>
              <a:off x="6664325" y="1938725"/>
              <a:ext cx="17375" cy="43350"/>
            </a:xfrm>
            <a:custGeom>
              <a:rect b="b" l="l" r="r" t="t"/>
              <a:pathLst>
                <a:path extrusionOk="0" h="1734" w="695">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82"/>
            <p:cNvSpPr/>
            <p:nvPr/>
          </p:nvSpPr>
          <p:spPr>
            <a:xfrm>
              <a:off x="6594250" y="1972800"/>
              <a:ext cx="35450" cy="35275"/>
            </a:xfrm>
            <a:custGeom>
              <a:rect b="b" l="l" r="r" t="t"/>
              <a:pathLst>
                <a:path extrusionOk="0" h="1411" w="1418">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82"/>
            <p:cNvSpPr/>
            <p:nvPr/>
          </p:nvSpPr>
          <p:spPr>
            <a:xfrm>
              <a:off x="6715525" y="1972800"/>
              <a:ext cx="35475" cy="35275"/>
            </a:xfrm>
            <a:custGeom>
              <a:rect b="b" l="l" r="r" t="t"/>
              <a:pathLst>
                <a:path extrusionOk="0" h="1411" w="1419">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6" name="Google Shape;10726;p82"/>
          <p:cNvGrpSpPr/>
          <p:nvPr/>
        </p:nvGrpSpPr>
        <p:grpSpPr>
          <a:xfrm>
            <a:off x="6637536" y="1531966"/>
            <a:ext cx="350401" cy="349457"/>
            <a:chOff x="2141000" y="1954475"/>
            <a:chExt cx="296975" cy="296175"/>
          </a:xfrm>
        </p:grpSpPr>
        <p:sp>
          <p:nvSpPr>
            <p:cNvPr id="10727" name="Google Shape;10727;p82"/>
            <p:cNvSpPr/>
            <p:nvPr/>
          </p:nvSpPr>
          <p:spPr>
            <a:xfrm>
              <a:off x="2280425" y="1989925"/>
              <a:ext cx="104775" cy="68550"/>
            </a:xfrm>
            <a:custGeom>
              <a:rect b="b" l="l" r="r" t="t"/>
              <a:pathLst>
                <a:path extrusionOk="0" h="2742" w="4191">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82"/>
            <p:cNvSpPr/>
            <p:nvPr/>
          </p:nvSpPr>
          <p:spPr>
            <a:xfrm>
              <a:off x="2174875" y="2145875"/>
              <a:ext cx="105575" cy="69325"/>
            </a:xfrm>
            <a:custGeom>
              <a:rect b="b" l="l" r="r" t="t"/>
              <a:pathLst>
                <a:path extrusionOk="0" h="2773" w="4223">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82"/>
            <p:cNvSpPr/>
            <p:nvPr/>
          </p:nvSpPr>
          <p:spPr>
            <a:xfrm>
              <a:off x="2141000" y="1954475"/>
              <a:ext cx="139450" cy="174100"/>
            </a:xfrm>
            <a:custGeom>
              <a:rect b="b" l="l" r="r" t="t"/>
              <a:pathLst>
                <a:path extrusionOk="0" h="6964" w="5578">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82"/>
            <p:cNvSpPr/>
            <p:nvPr/>
          </p:nvSpPr>
          <p:spPr>
            <a:xfrm>
              <a:off x="2298525" y="2076550"/>
              <a:ext cx="139450" cy="174100"/>
            </a:xfrm>
            <a:custGeom>
              <a:rect b="b" l="l" r="r" t="t"/>
              <a:pathLst>
                <a:path extrusionOk="0" h="6964" w="5578">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1" name="Google Shape;10731;p82"/>
          <p:cNvGrpSpPr/>
          <p:nvPr/>
        </p:nvGrpSpPr>
        <p:grpSpPr>
          <a:xfrm>
            <a:off x="6631047" y="1983807"/>
            <a:ext cx="363380" cy="348778"/>
            <a:chOff x="2140225" y="2318650"/>
            <a:chExt cx="307975" cy="295600"/>
          </a:xfrm>
        </p:grpSpPr>
        <p:sp>
          <p:nvSpPr>
            <p:cNvPr id="10732" name="Google Shape;10732;p82"/>
            <p:cNvSpPr/>
            <p:nvPr/>
          </p:nvSpPr>
          <p:spPr>
            <a:xfrm>
              <a:off x="2281200" y="2353025"/>
              <a:ext cx="104000" cy="121300"/>
            </a:xfrm>
            <a:custGeom>
              <a:rect b="b" l="l" r="r" t="t"/>
              <a:pathLst>
                <a:path extrusionOk="0" h="4852" w="4160">
                  <a:moveTo>
                    <a:pt x="2080" y="662"/>
                  </a:moveTo>
                  <a:cubicBezTo>
                    <a:pt x="2490" y="662"/>
                    <a:pt x="2805" y="977"/>
                    <a:pt x="2805" y="1386"/>
                  </a:cubicBezTo>
                  <a:cubicBezTo>
                    <a:pt x="2805" y="1764"/>
                    <a:pt x="2490" y="2079"/>
                    <a:pt x="2080" y="2079"/>
                  </a:cubicBezTo>
                  <a:cubicBezTo>
                    <a:pt x="1702" y="2079"/>
                    <a:pt x="1387" y="1764"/>
                    <a:pt x="1387" y="1386"/>
                  </a:cubicBezTo>
                  <a:cubicBezTo>
                    <a:pt x="1387" y="977"/>
                    <a:pt x="1702" y="662"/>
                    <a:pt x="2080" y="662"/>
                  </a:cubicBezTo>
                  <a:close/>
                  <a:moveTo>
                    <a:pt x="2080" y="2773"/>
                  </a:moveTo>
                  <a:cubicBezTo>
                    <a:pt x="2836" y="2773"/>
                    <a:pt x="3466" y="3403"/>
                    <a:pt x="3466" y="4127"/>
                  </a:cubicBezTo>
                  <a:lnTo>
                    <a:pt x="662" y="4127"/>
                  </a:lnTo>
                  <a:cubicBezTo>
                    <a:pt x="662" y="3403"/>
                    <a:pt x="1293" y="2773"/>
                    <a:pt x="2080" y="2773"/>
                  </a:cubicBezTo>
                  <a:close/>
                  <a:moveTo>
                    <a:pt x="2112" y="0"/>
                  </a:moveTo>
                  <a:cubicBezTo>
                    <a:pt x="1387" y="0"/>
                    <a:pt x="757" y="630"/>
                    <a:pt x="757" y="1386"/>
                  </a:cubicBezTo>
                  <a:cubicBezTo>
                    <a:pt x="757" y="1733"/>
                    <a:pt x="915" y="2079"/>
                    <a:pt x="1135" y="2332"/>
                  </a:cubicBezTo>
                  <a:cubicBezTo>
                    <a:pt x="505" y="2678"/>
                    <a:pt x="64" y="3340"/>
                    <a:pt x="64" y="4127"/>
                  </a:cubicBezTo>
                  <a:lnTo>
                    <a:pt x="64" y="4505"/>
                  </a:lnTo>
                  <a:cubicBezTo>
                    <a:pt x="1" y="4694"/>
                    <a:pt x="158" y="4852"/>
                    <a:pt x="347" y="4852"/>
                  </a:cubicBezTo>
                  <a:lnTo>
                    <a:pt x="3813" y="4852"/>
                  </a:lnTo>
                  <a:cubicBezTo>
                    <a:pt x="4002" y="4852"/>
                    <a:pt x="4160" y="4694"/>
                    <a:pt x="4160" y="4505"/>
                  </a:cubicBezTo>
                  <a:lnTo>
                    <a:pt x="4160" y="4127"/>
                  </a:lnTo>
                  <a:cubicBezTo>
                    <a:pt x="4160" y="3340"/>
                    <a:pt x="3750" y="2678"/>
                    <a:pt x="3120" y="2332"/>
                  </a:cubicBezTo>
                  <a:cubicBezTo>
                    <a:pt x="3340" y="2079"/>
                    <a:pt x="3498" y="1733"/>
                    <a:pt x="3498" y="1386"/>
                  </a:cubicBezTo>
                  <a:cubicBezTo>
                    <a:pt x="3498" y="630"/>
                    <a:pt x="2868" y="0"/>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82"/>
            <p:cNvSpPr/>
            <p:nvPr/>
          </p:nvSpPr>
          <p:spPr>
            <a:xfrm>
              <a:off x="2140225" y="2318650"/>
              <a:ext cx="307975" cy="295600"/>
            </a:xfrm>
            <a:custGeom>
              <a:rect b="b" l="l" r="r" t="t"/>
              <a:pathLst>
                <a:path extrusionOk="0" h="11824" w="12319">
                  <a:moveTo>
                    <a:pt x="7712" y="682"/>
                  </a:moveTo>
                  <a:cubicBezTo>
                    <a:pt x="8607" y="682"/>
                    <a:pt x="9499" y="1029"/>
                    <a:pt x="10177" y="1690"/>
                  </a:cubicBezTo>
                  <a:cubicBezTo>
                    <a:pt x="11468" y="2982"/>
                    <a:pt x="11531" y="5187"/>
                    <a:pt x="10177" y="6573"/>
                  </a:cubicBezTo>
                  <a:cubicBezTo>
                    <a:pt x="9500" y="7266"/>
                    <a:pt x="8627" y="7590"/>
                    <a:pt x="7754" y="7590"/>
                  </a:cubicBezTo>
                  <a:cubicBezTo>
                    <a:pt x="6839" y="7590"/>
                    <a:pt x="5923" y="7234"/>
                    <a:pt x="5230" y="6573"/>
                  </a:cubicBezTo>
                  <a:cubicBezTo>
                    <a:pt x="3939" y="5282"/>
                    <a:pt x="3876" y="3045"/>
                    <a:pt x="5325" y="1659"/>
                  </a:cubicBezTo>
                  <a:cubicBezTo>
                    <a:pt x="6001" y="997"/>
                    <a:pt x="6858" y="682"/>
                    <a:pt x="7712" y="682"/>
                  </a:cubicBezTo>
                  <a:close/>
                  <a:moveTo>
                    <a:pt x="4128" y="6258"/>
                  </a:moveTo>
                  <a:cubicBezTo>
                    <a:pt x="4285" y="6573"/>
                    <a:pt x="4537" y="6857"/>
                    <a:pt x="4758" y="7078"/>
                  </a:cubicBezTo>
                  <a:cubicBezTo>
                    <a:pt x="5010" y="7330"/>
                    <a:pt x="5293" y="7550"/>
                    <a:pt x="5577" y="7708"/>
                  </a:cubicBezTo>
                  <a:lnTo>
                    <a:pt x="5136" y="8180"/>
                  </a:lnTo>
                  <a:cubicBezTo>
                    <a:pt x="5073" y="8243"/>
                    <a:pt x="4978" y="8275"/>
                    <a:pt x="4888" y="8275"/>
                  </a:cubicBezTo>
                  <a:cubicBezTo>
                    <a:pt x="4797" y="8275"/>
                    <a:pt x="4710" y="8243"/>
                    <a:pt x="4663" y="8180"/>
                  </a:cubicBezTo>
                  <a:lnTo>
                    <a:pt x="3655" y="7204"/>
                  </a:lnTo>
                  <a:cubicBezTo>
                    <a:pt x="3498" y="7078"/>
                    <a:pt x="3498" y="6857"/>
                    <a:pt x="3655" y="6731"/>
                  </a:cubicBezTo>
                  <a:lnTo>
                    <a:pt x="4128" y="6258"/>
                  </a:lnTo>
                  <a:close/>
                  <a:moveTo>
                    <a:pt x="3403" y="7960"/>
                  </a:moveTo>
                  <a:lnTo>
                    <a:pt x="3876" y="8432"/>
                  </a:lnTo>
                  <a:lnTo>
                    <a:pt x="3309" y="8968"/>
                  </a:lnTo>
                  <a:lnTo>
                    <a:pt x="2836" y="8495"/>
                  </a:lnTo>
                  <a:lnTo>
                    <a:pt x="3403" y="7960"/>
                  </a:lnTo>
                  <a:close/>
                  <a:moveTo>
                    <a:pt x="2363" y="8968"/>
                  </a:moveTo>
                  <a:lnTo>
                    <a:pt x="2836" y="9440"/>
                  </a:lnTo>
                  <a:lnTo>
                    <a:pt x="1292" y="10984"/>
                  </a:lnTo>
                  <a:cubicBezTo>
                    <a:pt x="1245" y="11047"/>
                    <a:pt x="1158" y="11079"/>
                    <a:pt x="1068" y="11079"/>
                  </a:cubicBezTo>
                  <a:cubicBezTo>
                    <a:pt x="977" y="11079"/>
                    <a:pt x="883" y="11047"/>
                    <a:pt x="820" y="10984"/>
                  </a:cubicBezTo>
                  <a:cubicBezTo>
                    <a:pt x="725" y="10858"/>
                    <a:pt x="725" y="10669"/>
                    <a:pt x="820" y="10512"/>
                  </a:cubicBezTo>
                  <a:lnTo>
                    <a:pt x="2363" y="8968"/>
                  </a:lnTo>
                  <a:close/>
                  <a:moveTo>
                    <a:pt x="7731" y="1"/>
                  </a:moveTo>
                  <a:cubicBezTo>
                    <a:pt x="6669" y="1"/>
                    <a:pt x="5604" y="403"/>
                    <a:pt x="4789" y="1218"/>
                  </a:cubicBezTo>
                  <a:cubicBezTo>
                    <a:pt x="3592" y="2446"/>
                    <a:pt x="3309" y="4179"/>
                    <a:pt x="3844" y="5628"/>
                  </a:cubicBezTo>
                  <a:lnTo>
                    <a:pt x="3182" y="6290"/>
                  </a:lnTo>
                  <a:cubicBezTo>
                    <a:pt x="2867" y="6605"/>
                    <a:pt x="2804" y="7078"/>
                    <a:pt x="2993" y="7487"/>
                  </a:cubicBezTo>
                  <a:lnTo>
                    <a:pt x="410" y="10071"/>
                  </a:lnTo>
                  <a:cubicBezTo>
                    <a:pt x="0" y="10480"/>
                    <a:pt x="0" y="11142"/>
                    <a:pt x="410" y="11520"/>
                  </a:cubicBezTo>
                  <a:cubicBezTo>
                    <a:pt x="580" y="11721"/>
                    <a:pt x="826" y="11823"/>
                    <a:pt x="1081" y="11823"/>
                  </a:cubicBezTo>
                  <a:cubicBezTo>
                    <a:pt x="1345" y="11823"/>
                    <a:pt x="1619" y="11713"/>
                    <a:pt x="1828" y="11488"/>
                  </a:cubicBezTo>
                  <a:lnTo>
                    <a:pt x="4411" y="8905"/>
                  </a:lnTo>
                  <a:cubicBezTo>
                    <a:pt x="4565" y="8976"/>
                    <a:pt x="4727" y="9011"/>
                    <a:pt x="4887" y="9011"/>
                  </a:cubicBezTo>
                  <a:cubicBezTo>
                    <a:pt x="5153" y="9011"/>
                    <a:pt x="5411" y="8913"/>
                    <a:pt x="5608" y="8716"/>
                  </a:cubicBezTo>
                  <a:lnTo>
                    <a:pt x="6270" y="8023"/>
                  </a:lnTo>
                  <a:cubicBezTo>
                    <a:pt x="6736" y="8205"/>
                    <a:pt x="7231" y="8296"/>
                    <a:pt x="7729" y="8296"/>
                  </a:cubicBezTo>
                  <a:cubicBezTo>
                    <a:pt x="8781" y="8296"/>
                    <a:pt x="9847" y="7890"/>
                    <a:pt x="10681" y="7078"/>
                  </a:cubicBezTo>
                  <a:cubicBezTo>
                    <a:pt x="12319" y="5439"/>
                    <a:pt x="12287" y="2793"/>
                    <a:pt x="10681" y="1218"/>
                  </a:cubicBezTo>
                  <a:cubicBezTo>
                    <a:pt x="9873" y="410"/>
                    <a:pt x="8804" y="1"/>
                    <a:pt x="77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4" name="Google Shape;10734;p82"/>
          <p:cNvGrpSpPr/>
          <p:nvPr/>
        </p:nvGrpSpPr>
        <p:grpSpPr>
          <a:xfrm>
            <a:off x="6636607" y="2425305"/>
            <a:ext cx="352259" cy="349427"/>
            <a:chOff x="2139425" y="2682250"/>
            <a:chExt cx="298550" cy="296150"/>
          </a:xfrm>
        </p:grpSpPr>
        <p:sp>
          <p:nvSpPr>
            <p:cNvPr id="10735" name="Google Shape;10735;p82"/>
            <p:cNvSpPr/>
            <p:nvPr/>
          </p:nvSpPr>
          <p:spPr>
            <a:xfrm>
              <a:off x="2139425" y="2787000"/>
              <a:ext cx="159125" cy="191400"/>
            </a:xfrm>
            <a:custGeom>
              <a:rect b="b" l="l" r="r" t="t"/>
              <a:pathLst>
                <a:path extrusionOk="0" h="7656" w="6365">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82"/>
            <p:cNvSpPr/>
            <p:nvPr/>
          </p:nvSpPr>
          <p:spPr>
            <a:xfrm>
              <a:off x="2280425" y="2682250"/>
              <a:ext cx="157550" cy="155975"/>
            </a:xfrm>
            <a:custGeom>
              <a:rect b="b" l="l" r="r" t="t"/>
              <a:pathLst>
                <a:path extrusionOk="0" h="6239" w="6302">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82"/>
            <p:cNvSpPr/>
            <p:nvPr/>
          </p:nvSpPr>
          <p:spPr>
            <a:xfrm>
              <a:off x="2349725" y="2725550"/>
              <a:ext cx="18150" cy="17375"/>
            </a:xfrm>
            <a:custGeom>
              <a:rect b="b" l="l" r="r" t="t"/>
              <a:pathLst>
                <a:path extrusionOk="0" h="695" w="726">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82"/>
            <p:cNvSpPr/>
            <p:nvPr/>
          </p:nvSpPr>
          <p:spPr>
            <a:xfrm>
              <a:off x="2349725" y="2751550"/>
              <a:ext cx="18150" cy="52800"/>
            </a:xfrm>
            <a:custGeom>
              <a:rect b="b" l="l" r="r" t="t"/>
              <a:pathLst>
                <a:path extrusionOk="0" h="2112" w="726">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9" name="Google Shape;10739;p82"/>
          <p:cNvGrpSpPr/>
          <p:nvPr/>
        </p:nvGrpSpPr>
        <p:grpSpPr>
          <a:xfrm>
            <a:off x="5301219" y="2939791"/>
            <a:ext cx="350401" cy="264888"/>
            <a:chOff x="3962775" y="1990700"/>
            <a:chExt cx="296975" cy="224500"/>
          </a:xfrm>
        </p:grpSpPr>
        <p:sp>
          <p:nvSpPr>
            <p:cNvPr id="10740" name="Google Shape;10740;p82"/>
            <p:cNvSpPr/>
            <p:nvPr/>
          </p:nvSpPr>
          <p:spPr>
            <a:xfrm>
              <a:off x="4216400" y="2093100"/>
              <a:ext cx="43350" cy="18150"/>
            </a:xfrm>
            <a:custGeom>
              <a:rect b="b" l="l" r="r" t="t"/>
              <a:pathLst>
                <a:path extrusionOk="0" h="726" w="1734">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82"/>
            <p:cNvSpPr/>
            <p:nvPr/>
          </p:nvSpPr>
          <p:spPr>
            <a:xfrm>
              <a:off x="4206950" y="2129325"/>
              <a:ext cx="35475" cy="33900"/>
            </a:xfrm>
            <a:custGeom>
              <a:rect b="b" l="l" r="r" t="t"/>
              <a:pathLst>
                <a:path extrusionOk="0" h="1356" w="1419">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82"/>
            <p:cNvSpPr/>
            <p:nvPr/>
          </p:nvSpPr>
          <p:spPr>
            <a:xfrm>
              <a:off x="4207750" y="2041900"/>
              <a:ext cx="35450" cy="34500"/>
            </a:xfrm>
            <a:custGeom>
              <a:rect b="b" l="l" r="r" t="t"/>
              <a:pathLst>
                <a:path extrusionOk="0" h="1380" w="1418">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82"/>
            <p:cNvSpPr/>
            <p:nvPr/>
          </p:nvSpPr>
          <p:spPr>
            <a:xfrm>
              <a:off x="3962775" y="1990700"/>
              <a:ext cx="226075" cy="224500"/>
            </a:xfrm>
            <a:custGeom>
              <a:rect b="b" l="l" r="r" t="t"/>
              <a:pathLst>
                <a:path extrusionOk="0" h="8980" w="9043">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4" name="Google Shape;10744;p82"/>
          <p:cNvGrpSpPr/>
          <p:nvPr/>
        </p:nvGrpSpPr>
        <p:grpSpPr>
          <a:xfrm>
            <a:off x="5301691" y="3386497"/>
            <a:ext cx="349457" cy="349457"/>
            <a:chOff x="3963575" y="2317575"/>
            <a:chExt cx="296175" cy="296175"/>
          </a:xfrm>
        </p:grpSpPr>
        <p:sp>
          <p:nvSpPr>
            <p:cNvPr id="10745" name="Google Shape;10745;p82"/>
            <p:cNvSpPr/>
            <p:nvPr/>
          </p:nvSpPr>
          <p:spPr>
            <a:xfrm>
              <a:off x="3963575" y="2317575"/>
              <a:ext cx="296175" cy="296175"/>
            </a:xfrm>
            <a:custGeom>
              <a:rect b="b" l="l" r="r" t="t"/>
              <a:pathLst>
                <a:path extrusionOk="0" h="11847" w="11847">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82"/>
            <p:cNvSpPr/>
            <p:nvPr/>
          </p:nvSpPr>
          <p:spPr>
            <a:xfrm>
              <a:off x="4190400" y="2526300"/>
              <a:ext cx="34700" cy="35450"/>
            </a:xfrm>
            <a:custGeom>
              <a:rect b="b" l="l" r="r" t="t"/>
              <a:pathLst>
                <a:path extrusionOk="0" h="1418" w="1388">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82"/>
            <p:cNvSpPr/>
            <p:nvPr/>
          </p:nvSpPr>
          <p:spPr>
            <a:xfrm>
              <a:off x="3998225"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82"/>
            <p:cNvSpPr/>
            <p:nvPr/>
          </p:nvSpPr>
          <p:spPr>
            <a:xfrm>
              <a:off x="4050225" y="2421550"/>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82"/>
            <p:cNvSpPr/>
            <p:nvPr/>
          </p:nvSpPr>
          <p:spPr>
            <a:xfrm>
              <a:off x="4102200" y="2421550"/>
              <a:ext cx="35475" cy="18125"/>
            </a:xfrm>
            <a:custGeom>
              <a:rect b="b" l="l" r="r" t="t"/>
              <a:pathLst>
                <a:path extrusionOk="0" h="725" w="1419">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82"/>
            <p:cNvSpPr/>
            <p:nvPr/>
          </p:nvSpPr>
          <p:spPr>
            <a:xfrm>
              <a:off x="4155750"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82"/>
            <p:cNvSpPr/>
            <p:nvPr/>
          </p:nvSpPr>
          <p:spPr>
            <a:xfrm>
              <a:off x="3998225" y="2456975"/>
              <a:ext cx="35475" cy="18150"/>
            </a:xfrm>
            <a:custGeom>
              <a:rect b="b" l="l" r="r" t="t"/>
              <a:pathLst>
                <a:path extrusionOk="0" h="726" w="1419">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82"/>
            <p:cNvSpPr/>
            <p:nvPr/>
          </p:nvSpPr>
          <p:spPr>
            <a:xfrm>
              <a:off x="4050225" y="2456975"/>
              <a:ext cx="35450" cy="18150"/>
            </a:xfrm>
            <a:custGeom>
              <a:rect b="b" l="l" r="r" t="t"/>
              <a:pathLst>
                <a:path extrusionOk="0" h="726" w="1418">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82"/>
            <p:cNvSpPr/>
            <p:nvPr/>
          </p:nvSpPr>
          <p:spPr>
            <a:xfrm>
              <a:off x="4102200" y="2456975"/>
              <a:ext cx="35475" cy="18150"/>
            </a:xfrm>
            <a:custGeom>
              <a:rect b="b" l="l" r="r" t="t"/>
              <a:pathLst>
                <a:path extrusionOk="0" h="726" w="1419">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82"/>
            <p:cNvSpPr/>
            <p:nvPr/>
          </p:nvSpPr>
          <p:spPr>
            <a:xfrm>
              <a:off x="4155750" y="2456975"/>
              <a:ext cx="35475" cy="18150"/>
            </a:xfrm>
            <a:custGeom>
              <a:rect b="b" l="l" r="r" t="t"/>
              <a:pathLst>
                <a:path extrusionOk="0" h="726" w="1419">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82"/>
            <p:cNvSpPr/>
            <p:nvPr/>
          </p:nvSpPr>
          <p:spPr>
            <a:xfrm>
              <a:off x="3998225" y="24916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82"/>
            <p:cNvSpPr/>
            <p:nvPr/>
          </p:nvSpPr>
          <p:spPr>
            <a:xfrm>
              <a:off x="4050225" y="2491650"/>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82"/>
            <p:cNvSpPr/>
            <p:nvPr/>
          </p:nvSpPr>
          <p:spPr>
            <a:xfrm>
              <a:off x="4102200" y="2491650"/>
              <a:ext cx="35475" cy="18125"/>
            </a:xfrm>
            <a:custGeom>
              <a:rect b="b" l="l" r="r" t="t"/>
              <a:pathLst>
                <a:path extrusionOk="0" h="725" w="1419">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82"/>
            <p:cNvSpPr/>
            <p:nvPr/>
          </p:nvSpPr>
          <p:spPr>
            <a:xfrm>
              <a:off x="3998225" y="2526300"/>
              <a:ext cx="35475" cy="18125"/>
            </a:xfrm>
            <a:custGeom>
              <a:rect b="b" l="l" r="r" t="t"/>
              <a:pathLst>
                <a:path extrusionOk="0" h="725" w="1419">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82"/>
            <p:cNvSpPr/>
            <p:nvPr/>
          </p:nvSpPr>
          <p:spPr>
            <a:xfrm>
              <a:off x="4050225" y="2526300"/>
              <a:ext cx="35450" cy="18125"/>
            </a:xfrm>
            <a:custGeom>
              <a:rect b="b" l="l" r="r" t="t"/>
              <a:pathLst>
                <a:path extrusionOk="0" h="725" w="1418">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82"/>
            <p:cNvSpPr/>
            <p:nvPr/>
          </p:nvSpPr>
          <p:spPr>
            <a:xfrm>
              <a:off x="4102200" y="2526300"/>
              <a:ext cx="35475" cy="18125"/>
            </a:xfrm>
            <a:custGeom>
              <a:rect b="b" l="l" r="r" t="t"/>
              <a:pathLst>
                <a:path extrusionOk="0" h="725" w="1419">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1" name="Google Shape;10761;p82"/>
          <p:cNvGrpSpPr/>
          <p:nvPr/>
        </p:nvGrpSpPr>
        <p:grpSpPr>
          <a:xfrm>
            <a:off x="5301691" y="3836276"/>
            <a:ext cx="349457" cy="348513"/>
            <a:chOff x="3962775" y="2683025"/>
            <a:chExt cx="296175" cy="295375"/>
          </a:xfrm>
        </p:grpSpPr>
        <p:sp>
          <p:nvSpPr>
            <p:cNvPr id="10762" name="Google Shape;10762;p82"/>
            <p:cNvSpPr/>
            <p:nvPr/>
          </p:nvSpPr>
          <p:spPr>
            <a:xfrm>
              <a:off x="3962775" y="2838200"/>
              <a:ext cx="296175" cy="140200"/>
            </a:xfrm>
            <a:custGeom>
              <a:rect b="b" l="l" r="r" t="t"/>
              <a:pathLst>
                <a:path extrusionOk="0" h="5608" w="11847">
                  <a:moveTo>
                    <a:pt x="3530" y="3466"/>
                  </a:moveTo>
                  <a:lnTo>
                    <a:pt x="3530" y="4883"/>
                  </a:lnTo>
                  <a:lnTo>
                    <a:pt x="757" y="4883"/>
                  </a:lnTo>
                  <a:lnTo>
                    <a:pt x="757" y="3466"/>
                  </a:lnTo>
                  <a:close/>
                  <a:moveTo>
                    <a:pt x="7688" y="725"/>
                  </a:moveTo>
                  <a:lnTo>
                    <a:pt x="7688" y="4883"/>
                  </a:lnTo>
                  <a:lnTo>
                    <a:pt x="4223" y="4883"/>
                  </a:lnTo>
                  <a:lnTo>
                    <a:pt x="4223" y="725"/>
                  </a:lnTo>
                  <a:close/>
                  <a:moveTo>
                    <a:pt x="11185" y="2111"/>
                  </a:moveTo>
                  <a:lnTo>
                    <a:pt x="11185" y="4883"/>
                  </a:lnTo>
                  <a:lnTo>
                    <a:pt x="8381" y="4883"/>
                  </a:lnTo>
                  <a:lnTo>
                    <a:pt x="8381" y="2111"/>
                  </a:lnTo>
                  <a:close/>
                  <a:moveTo>
                    <a:pt x="3845" y="0"/>
                  </a:moveTo>
                  <a:cubicBezTo>
                    <a:pt x="3656" y="0"/>
                    <a:pt x="3498" y="158"/>
                    <a:pt x="3498" y="378"/>
                  </a:cubicBezTo>
                  <a:lnTo>
                    <a:pt x="3498" y="2804"/>
                  </a:lnTo>
                  <a:lnTo>
                    <a:pt x="348" y="2804"/>
                  </a:lnTo>
                  <a:cubicBezTo>
                    <a:pt x="158" y="2804"/>
                    <a:pt x="1" y="2962"/>
                    <a:pt x="1" y="3151"/>
                  </a:cubicBezTo>
                  <a:lnTo>
                    <a:pt x="1" y="5261"/>
                  </a:lnTo>
                  <a:cubicBezTo>
                    <a:pt x="1" y="5450"/>
                    <a:pt x="158" y="5608"/>
                    <a:pt x="348" y="5608"/>
                  </a:cubicBezTo>
                  <a:lnTo>
                    <a:pt x="11500" y="5608"/>
                  </a:lnTo>
                  <a:cubicBezTo>
                    <a:pt x="11689" y="5608"/>
                    <a:pt x="11847" y="5450"/>
                    <a:pt x="11847" y="5261"/>
                  </a:cubicBezTo>
                  <a:lnTo>
                    <a:pt x="11847" y="1733"/>
                  </a:lnTo>
                  <a:cubicBezTo>
                    <a:pt x="11847" y="1544"/>
                    <a:pt x="11689" y="1386"/>
                    <a:pt x="11532" y="1386"/>
                  </a:cubicBezTo>
                  <a:lnTo>
                    <a:pt x="8381" y="1386"/>
                  </a:lnTo>
                  <a:lnTo>
                    <a:pt x="8381" y="378"/>
                  </a:lnTo>
                  <a:cubicBezTo>
                    <a:pt x="8381" y="158"/>
                    <a:pt x="8224"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82"/>
            <p:cNvSpPr/>
            <p:nvPr/>
          </p:nvSpPr>
          <p:spPr>
            <a:xfrm>
              <a:off x="4051000" y="2683025"/>
              <a:ext cx="122100" cy="138650"/>
            </a:xfrm>
            <a:custGeom>
              <a:rect b="b" l="l" r="r" t="t"/>
              <a:pathLst>
                <a:path extrusionOk="0" h="5546" w="4884">
                  <a:moveTo>
                    <a:pt x="2426" y="662"/>
                  </a:moveTo>
                  <a:cubicBezTo>
                    <a:pt x="2804" y="662"/>
                    <a:pt x="3120" y="977"/>
                    <a:pt x="3120" y="1387"/>
                  </a:cubicBezTo>
                  <a:cubicBezTo>
                    <a:pt x="3120" y="1765"/>
                    <a:pt x="2804" y="2080"/>
                    <a:pt x="2426" y="2080"/>
                  </a:cubicBezTo>
                  <a:cubicBezTo>
                    <a:pt x="2017" y="2080"/>
                    <a:pt x="1702" y="1765"/>
                    <a:pt x="1702" y="1387"/>
                  </a:cubicBezTo>
                  <a:cubicBezTo>
                    <a:pt x="1702" y="977"/>
                    <a:pt x="2017" y="662"/>
                    <a:pt x="2426" y="662"/>
                  </a:cubicBezTo>
                  <a:close/>
                  <a:moveTo>
                    <a:pt x="2426" y="2742"/>
                  </a:moveTo>
                  <a:cubicBezTo>
                    <a:pt x="3340" y="2742"/>
                    <a:pt x="4128" y="3529"/>
                    <a:pt x="4128" y="4474"/>
                  </a:cubicBezTo>
                  <a:lnTo>
                    <a:pt x="4128" y="4852"/>
                  </a:lnTo>
                  <a:lnTo>
                    <a:pt x="694" y="4852"/>
                  </a:lnTo>
                  <a:lnTo>
                    <a:pt x="694" y="4474"/>
                  </a:lnTo>
                  <a:cubicBezTo>
                    <a:pt x="694" y="3498"/>
                    <a:pt x="1481" y="2742"/>
                    <a:pt x="2426" y="2742"/>
                  </a:cubicBezTo>
                  <a:close/>
                  <a:moveTo>
                    <a:pt x="2489" y="1"/>
                  </a:moveTo>
                  <a:cubicBezTo>
                    <a:pt x="1733" y="1"/>
                    <a:pt x="1103" y="631"/>
                    <a:pt x="1103" y="1387"/>
                  </a:cubicBezTo>
                  <a:cubicBezTo>
                    <a:pt x="1103" y="1733"/>
                    <a:pt x="1229" y="2049"/>
                    <a:pt x="1450" y="2269"/>
                  </a:cubicBezTo>
                  <a:cubicBezTo>
                    <a:pt x="568" y="2679"/>
                    <a:pt x="1" y="3498"/>
                    <a:pt x="1" y="4474"/>
                  </a:cubicBezTo>
                  <a:lnTo>
                    <a:pt x="1" y="5199"/>
                  </a:lnTo>
                  <a:cubicBezTo>
                    <a:pt x="1" y="5388"/>
                    <a:pt x="158" y="5546"/>
                    <a:pt x="379" y="5546"/>
                  </a:cubicBezTo>
                  <a:lnTo>
                    <a:pt x="4537" y="5546"/>
                  </a:lnTo>
                  <a:cubicBezTo>
                    <a:pt x="4726" y="5546"/>
                    <a:pt x="4884" y="5388"/>
                    <a:pt x="4884" y="5199"/>
                  </a:cubicBezTo>
                  <a:lnTo>
                    <a:pt x="4884" y="4474"/>
                  </a:lnTo>
                  <a:cubicBezTo>
                    <a:pt x="4884" y="3498"/>
                    <a:pt x="4348" y="2679"/>
                    <a:pt x="3529" y="2269"/>
                  </a:cubicBezTo>
                  <a:cubicBezTo>
                    <a:pt x="3750" y="2049"/>
                    <a:pt x="3876" y="1733"/>
                    <a:pt x="3876" y="1387"/>
                  </a:cubicBezTo>
                  <a:cubicBezTo>
                    <a:pt x="3876" y="631"/>
                    <a:pt x="324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82"/>
            <p:cNvSpPr/>
            <p:nvPr/>
          </p:nvSpPr>
          <p:spPr>
            <a:xfrm>
              <a:off x="4084875" y="2873200"/>
              <a:ext cx="52800" cy="69775"/>
            </a:xfrm>
            <a:custGeom>
              <a:rect b="b" l="l" r="r" t="t"/>
              <a:pathLst>
                <a:path extrusionOk="0" h="2791" w="2112">
                  <a:moveTo>
                    <a:pt x="1095" y="0"/>
                  </a:moveTo>
                  <a:cubicBezTo>
                    <a:pt x="1001" y="0"/>
                    <a:pt x="903" y="28"/>
                    <a:pt x="819" y="112"/>
                  </a:cubicBezTo>
                  <a:lnTo>
                    <a:pt x="126" y="805"/>
                  </a:lnTo>
                  <a:cubicBezTo>
                    <a:pt x="0" y="931"/>
                    <a:pt x="0" y="1184"/>
                    <a:pt x="126" y="1278"/>
                  </a:cubicBezTo>
                  <a:cubicBezTo>
                    <a:pt x="205" y="1341"/>
                    <a:pt x="292" y="1373"/>
                    <a:pt x="378" y="1373"/>
                  </a:cubicBezTo>
                  <a:cubicBezTo>
                    <a:pt x="465" y="1373"/>
                    <a:pt x="552" y="1341"/>
                    <a:pt x="630" y="1278"/>
                  </a:cubicBezTo>
                  <a:lnTo>
                    <a:pt x="756" y="1184"/>
                  </a:lnTo>
                  <a:lnTo>
                    <a:pt x="756" y="2066"/>
                  </a:lnTo>
                  <a:lnTo>
                    <a:pt x="378" y="2066"/>
                  </a:lnTo>
                  <a:cubicBezTo>
                    <a:pt x="189" y="2066"/>
                    <a:pt x="32" y="2223"/>
                    <a:pt x="32" y="2444"/>
                  </a:cubicBezTo>
                  <a:cubicBezTo>
                    <a:pt x="32" y="2633"/>
                    <a:pt x="189" y="2790"/>
                    <a:pt x="378" y="2790"/>
                  </a:cubicBezTo>
                  <a:lnTo>
                    <a:pt x="1765" y="2790"/>
                  </a:lnTo>
                  <a:cubicBezTo>
                    <a:pt x="1954" y="2790"/>
                    <a:pt x="2111" y="2633"/>
                    <a:pt x="2111" y="2444"/>
                  </a:cubicBezTo>
                  <a:cubicBezTo>
                    <a:pt x="2111" y="2223"/>
                    <a:pt x="1954" y="2066"/>
                    <a:pt x="1765" y="2066"/>
                  </a:cubicBezTo>
                  <a:lnTo>
                    <a:pt x="1418" y="2066"/>
                  </a:lnTo>
                  <a:lnTo>
                    <a:pt x="1418" y="333"/>
                  </a:lnTo>
                  <a:cubicBezTo>
                    <a:pt x="1418" y="175"/>
                    <a:pt x="1323" y="81"/>
                    <a:pt x="1229" y="18"/>
                  </a:cubicBezTo>
                  <a:cubicBezTo>
                    <a:pt x="1187" y="7"/>
                    <a:pt x="1141" y="0"/>
                    <a:pt x="1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65" name="Google Shape;10765;p82"/>
          <p:cNvSpPr/>
          <p:nvPr/>
        </p:nvSpPr>
        <p:spPr>
          <a:xfrm>
            <a:off x="7513275" y="2897941"/>
            <a:ext cx="354117" cy="348513"/>
          </a:xfrm>
          <a:custGeom>
            <a:rect b="b" l="l" r="r" t="t"/>
            <a:pathLst>
              <a:path extrusionOk="0" h="11815" w="12005">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66" name="Google Shape;10766;p82"/>
          <p:cNvGrpSpPr/>
          <p:nvPr/>
        </p:nvGrpSpPr>
        <p:grpSpPr>
          <a:xfrm>
            <a:off x="7516228" y="3386968"/>
            <a:ext cx="348513" cy="348513"/>
            <a:chOff x="5775900" y="2308125"/>
            <a:chExt cx="295375" cy="295375"/>
          </a:xfrm>
        </p:grpSpPr>
        <p:sp>
          <p:nvSpPr>
            <p:cNvPr id="10767" name="Google Shape;10767;p82"/>
            <p:cNvSpPr/>
            <p:nvPr/>
          </p:nvSpPr>
          <p:spPr>
            <a:xfrm>
              <a:off x="5984625" y="2482975"/>
              <a:ext cx="18125" cy="18150"/>
            </a:xfrm>
            <a:custGeom>
              <a:rect b="b" l="l" r="r" t="t"/>
              <a:pathLst>
                <a:path extrusionOk="0" h="726" w="725">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82"/>
            <p:cNvSpPr/>
            <p:nvPr/>
          </p:nvSpPr>
          <p:spPr>
            <a:xfrm>
              <a:off x="5775900" y="2308125"/>
              <a:ext cx="295375" cy="295375"/>
            </a:xfrm>
            <a:custGeom>
              <a:rect b="b" l="l" r="r" t="t"/>
              <a:pathLst>
                <a:path extrusionOk="0" h="11815" w="11815">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82"/>
            <p:cNvSpPr/>
            <p:nvPr/>
          </p:nvSpPr>
          <p:spPr>
            <a:xfrm>
              <a:off x="5984625" y="2508975"/>
              <a:ext cx="18125" cy="61450"/>
            </a:xfrm>
            <a:custGeom>
              <a:rect b="b" l="l" r="r" t="t"/>
              <a:pathLst>
                <a:path extrusionOk="0" h="2458" w="725">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82"/>
            <p:cNvSpPr/>
            <p:nvPr/>
          </p:nvSpPr>
          <p:spPr>
            <a:xfrm>
              <a:off x="5845200" y="2395550"/>
              <a:ext cx="122900" cy="17350"/>
            </a:xfrm>
            <a:custGeom>
              <a:rect b="b" l="l" r="r" t="t"/>
              <a:pathLst>
                <a:path extrusionOk="0" h="694" w="4916">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82"/>
            <p:cNvSpPr/>
            <p:nvPr/>
          </p:nvSpPr>
          <p:spPr>
            <a:xfrm>
              <a:off x="5845200" y="2431000"/>
              <a:ext cx="122900" cy="17350"/>
            </a:xfrm>
            <a:custGeom>
              <a:rect b="b" l="l" r="r" t="t"/>
              <a:pathLst>
                <a:path extrusionOk="0" h="694" w="4916">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2" name="Google Shape;10772;p82"/>
          <p:cNvGrpSpPr/>
          <p:nvPr/>
        </p:nvGrpSpPr>
        <p:grpSpPr>
          <a:xfrm>
            <a:off x="7537142" y="3835804"/>
            <a:ext cx="306686" cy="349457"/>
            <a:chOff x="5794025" y="2673575"/>
            <a:chExt cx="259925" cy="296175"/>
          </a:xfrm>
        </p:grpSpPr>
        <p:sp>
          <p:nvSpPr>
            <p:cNvPr id="10773" name="Google Shape;10773;p82"/>
            <p:cNvSpPr/>
            <p:nvPr/>
          </p:nvSpPr>
          <p:spPr>
            <a:xfrm>
              <a:off x="5794025" y="2673575"/>
              <a:ext cx="259925" cy="296175"/>
            </a:xfrm>
            <a:custGeom>
              <a:rect b="b" l="l" r="r" t="t"/>
              <a:pathLst>
                <a:path extrusionOk="0" h="11847" w="10397">
                  <a:moveTo>
                    <a:pt x="5860" y="694"/>
                  </a:moveTo>
                  <a:cubicBezTo>
                    <a:pt x="7089" y="694"/>
                    <a:pt x="8097" y="1639"/>
                    <a:pt x="8254" y="2805"/>
                  </a:cubicBezTo>
                  <a:cubicBezTo>
                    <a:pt x="8160" y="2773"/>
                    <a:pt x="8065" y="2773"/>
                    <a:pt x="7939" y="2773"/>
                  </a:cubicBezTo>
                  <a:lnTo>
                    <a:pt x="7561" y="2773"/>
                  </a:lnTo>
                  <a:cubicBezTo>
                    <a:pt x="7404" y="1985"/>
                    <a:pt x="6679" y="1387"/>
                    <a:pt x="5860" y="1387"/>
                  </a:cubicBezTo>
                  <a:lnTo>
                    <a:pt x="4474" y="1387"/>
                  </a:lnTo>
                  <a:cubicBezTo>
                    <a:pt x="3655" y="1387"/>
                    <a:pt x="2930" y="1985"/>
                    <a:pt x="2804" y="2773"/>
                  </a:cubicBezTo>
                  <a:lnTo>
                    <a:pt x="2394" y="2773"/>
                  </a:lnTo>
                  <a:cubicBezTo>
                    <a:pt x="2268" y="2773"/>
                    <a:pt x="2142" y="2773"/>
                    <a:pt x="2079" y="2805"/>
                  </a:cubicBezTo>
                  <a:cubicBezTo>
                    <a:pt x="2237" y="1639"/>
                    <a:pt x="3277" y="694"/>
                    <a:pt x="4474" y="694"/>
                  </a:cubicBezTo>
                  <a:close/>
                  <a:moveTo>
                    <a:pt x="6206" y="2143"/>
                  </a:moveTo>
                  <a:cubicBezTo>
                    <a:pt x="6616" y="2300"/>
                    <a:pt x="6931" y="2647"/>
                    <a:pt x="6931" y="3120"/>
                  </a:cubicBezTo>
                  <a:lnTo>
                    <a:pt x="6931" y="3403"/>
                  </a:lnTo>
                  <a:cubicBezTo>
                    <a:pt x="6522" y="3246"/>
                    <a:pt x="6206" y="2899"/>
                    <a:pt x="6206" y="2427"/>
                  </a:cubicBezTo>
                  <a:lnTo>
                    <a:pt x="6206" y="2143"/>
                  </a:lnTo>
                  <a:close/>
                  <a:moveTo>
                    <a:pt x="5513" y="2080"/>
                  </a:moveTo>
                  <a:lnTo>
                    <a:pt x="5513" y="2427"/>
                  </a:lnTo>
                  <a:cubicBezTo>
                    <a:pt x="5513" y="3025"/>
                    <a:pt x="5041" y="3435"/>
                    <a:pt x="4474" y="3435"/>
                  </a:cubicBezTo>
                  <a:lnTo>
                    <a:pt x="3466" y="3435"/>
                  </a:lnTo>
                  <a:lnTo>
                    <a:pt x="3466" y="3088"/>
                  </a:lnTo>
                  <a:cubicBezTo>
                    <a:pt x="3466" y="2490"/>
                    <a:pt x="3938" y="2080"/>
                    <a:pt x="4474" y="2080"/>
                  </a:cubicBezTo>
                  <a:close/>
                  <a:moveTo>
                    <a:pt x="2741" y="3435"/>
                  </a:moveTo>
                  <a:lnTo>
                    <a:pt x="2741" y="5451"/>
                  </a:lnTo>
                  <a:cubicBezTo>
                    <a:pt x="2363" y="5293"/>
                    <a:pt x="2048" y="4947"/>
                    <a:pt x="2048" y="4474"/>
                  </a:cubicBezTo>
                  <a:lnTo>
                    <a:pt x="2048" y="3813"/>
                  </a:lnTo>
                  <a:cubicBezTo>
                    <a:pt x="2048" y="3592"/>
                    <a:pt x="2205" y="3435"/>
                    <a:pt x="2394" y="3435"/>
                  </a:cubicBezTo>
                  <a:close/>
                  <a:moveTo>
                    <a:pt x="7939" y="3498"/>
                  </a:moveTo>
                  <a:cubicBezTo>
                    <a:pt x="8160" y="3498"/>
                    <a:pt x="8317" y="3655"/>
                    <a:pt x="8317" y="3844"/>
                  </a:cubicBezTo>
                  <a:lnTo>
                    <a:pt x="8317" y="4506"/>
                  </a:lnTo>
                  <a:cubicBezTo>
                    <a:pt x="8317" y="4947"/>
                    <a:pt x="8034" y="5325"/>
                    <a:pt x="7593" y="5482"/>
                  </a:cubicBezTo>
                  <a:lnTo>
                    <a:pt x="7593" y="3498"/>
                  </a:lnTo>
                  <a:close/>
                  <a:moveTo>
                    <a:pt x="5891" y="3435"/>
                  </a:moveTo>
                  <a:cubicBezTo>
                    <a:pt x="6143" y="3750"/>
                    <a:pt x="6522" y="4033"/>
                    <a:pt x="6931" y="4128"/>
                  </a:cubicBezTo>
                  <a:lnTo>
                    <a:pt x="6931" y="5892"/>
                  </a:lnTo>
                  <a:cubicBezTo>
                    <a:pt x="6931" y="6491"/>
                    <a:pt x="6459" y="6900"/>
                    <a:pt x="5891" y="6900"/>
                  </a:cubicBezTo>
                  <a:lnTo>
                    <a:pt x="4505" y="6900"/>
                  </a:lnTo>
                  <a:cubicBezTo>
                    <a:pt x="3938" y="6900"/>
                    <a:pt x="3497" y="6428"/>
                    <a:pt x="3497" y="5892"/>
                  </a:cubicBezTo>
                  <a:lnTo>
                    <a:pt x="3497" y="4159"/>
                  </a:lnTo>
                  <a:lnTo>
                    <a:pt x="4505" y="4159"/>
                  </a:lnTo>
                  <a:cubicBezTo>
                    <a:pt x="5072" y="4159"/>
                    <a:pt x="5576" y="3876"/>
                    <a:pt x="5891" y="3435"/>
                  </a:cubicBezTo>
                  <a:close/>
                  <a:moveTo>
                    <a:pt x="6238" y="7593"/>
                  </a:moveTo>
                  <a:cubicBezTo>
                    <a:pt x="6333" y="7782"/>
                    <a:pt x="6459" y="7971"/>
                    <a:pt x="6616" y="8097"/>
                  </a:cubicBezTo>
                  <a:lnTo>
                    <a:pt x="5198" y="9547"/>
                  </a:lnTo>
                  <a:lnTo>
                    <a:pt x="3718" y="8097"/>
                  </a:lnTo>
                  <a:cubicBezTo>
                    <a:pt x="3875" y="7971"/>
                    <a:pt x="4033" y="7782"/>
                    <a:pt x="4096" y="7593"/>
                  </a:cubicBezTo>
                  <a:cubicBezTo>
                    <a:pt x="4190" y="7625"/>
                    <a:pt x="4379" y="7625"/>
                    <a:pt x="4474" y="7625"/>
                  </a:cubicBezTo>
                  <a:lnTo>
                    <a:pt x="5860" y="7625"/>
                  </a:lnTo>
                  <a:cubicBezTo>
                    <a:pt x="5986" y="7625"/>
                    <a:pt x="6143" y="7625"/>
                    <a:pt x="6238" y="7593"/>
                  </a:cubicBezTo>
                  <a:close/>
                  <a:moveTo>
                    <a:pt x="2961" y="8318"/>
                  </a:moveTo>
                  <a:lnTo>
                    <a:pt x="4852" y="10177"/>
                  </a:lnTo>
                  <a:lnTo>
                    <a:pt x="4852" y="11122"/>
                  </a:lnTo>
                  <a:lnTo>
                    <a:pt x="662" y="11122"/>
                  </a:lnTo>
                  <a:lnTo>
                    <a:pt x="662" y="9358"/>
                  </a:lnTo>
                  <a:cubicBezTo>
                    <a:pt x="662" y="8759"/>
                    <a:pt x="1134" y="8318"/>
                    <a:pt x="1701" y="8318"/>
                  </a:cubicBezTo>
                  <a:close/>
                  <a:moveTo>
                    <a:pt x="8664" y="8318"/>
                  </a:moveTo>
                  <a:cubicBezTo>
                    <a:pt x="9262" y="8318"/>
                    <a:pt x="9672" y="8790"/>
                    <a:pt x="9672" y="9358"/>
                  </a:cubicBezTo>
                  <a:lnTo>
                    <a:pt x="9672" y="11122"/>
                  </a:lnTo>
                  <a:lnTo>
                    <a:pt x="5513" y="11122"/>
                  </a:lnTo>
                  <a:lnTo>
                    <a:pt x="5513" y="10177"/>
                  </a:lnTo>
                  <a:lnTo>
                    <a:pt x="7404" y="8318"/>
                  </a:lnTo>
                  <a:close/>
                  <a:moveTo>
                    <a:pt x="4537" y="1"/>
                  </a:moveTo>
                  <a:cubicBezTo>
                    <a:pt x="2804" y="1"/>
                    <a:pt x="1418" y="1418"/>
                    <a:pt x="1418" y="3120"/>
                  </a:cubicBezTo>
                  <a:lnTo>
                    <a:pt x="1418" y="4506"/>
                  </a:lnTo>
                  <a:cubicBezTo>
                    <a:pt x="1418" y="5356"/>
                    <a:pt x="2048" y="6050"/>
                    <a:pt x="2835" y="6207"/>
                  </a:cubicBezTo>
                  <a:cubicBezTo>
                    <a:pt x="2898" y="6648"/>
                    <a:pt x="3151" y="7026"/>
                    <a:pt x="3497" y="7278"/>
                  </a:cubicBezTo>
                  <a:cubicBezTo>
                    <a:pt x="3466" y="7467"/>
                    <a:pt x="3308" y="7625"/>
                    <a:pt x="3119" y="7625"/>
                  </a:cubicBezTo>
                  <a:lnTo>
                    <a:pt x="1733" y="7625"/>
                  </a:lnTo>
                  <a:cubicBezTo>
                    <a:pt x="788" y="7625"/>
                    <a:pt x="0" y="8412"/>
                    <a:pt x="0" y="9358"/>
                  </a:cubicBezTo>
                  <a:lnTo>
                    <a:pt x="0" y="11468"/>
                  </a:lnTo>
                  <a:cubicBezTo>
                    <a:pt x="0" y="11689"/>
                    <a:pt x="158" y="11846"/>
                    <a:pt x="347" y="11846"/>
                  </a:cubicBezTo>
                  <a:lnTo>
                    <a:pt x="10050" y="11846"/>
                  </a:lnTo>
                  <a:cubicBezTo>
                    <a:pt x="10239" y="11846"/>
                    <a:pt x="10397" y="11689"/>
                    <a:pt x="10397" y="11468"/>
                  </a:cubicBezTo>
                  <a:lnTo>
                    <a:pt x="10397" y="9358"/>
                  </a:lnTo>
                  <a:cubicBezTo>
                    <a:pt x="10397" y="8412"/>
                    <a:pt x="9609" y="7625"/>
                    <a:pt x="8664" y="7625"/>
                  </a:cubicBezTo>
                  <a:lnTo>
                    <a:pt x="7278" y="7625"/>
                  </a:lnTo>
                  <a:cubicBezTo>
                    <a:pt x="7089" y="7625"/>
                    <a:pt x="6931" y="7467"/>
                    <a:pt x="6931" y="7278"/>
                  </a:cubicBezTo>
                  <a:cubicBezTo>
                    <a:pt x="7278" y="7026"/>
                    <a:pt x="7530" y="6648"/>
                    <a:pt x="7593" y="6207"/>
                  </a:cubicBezTo>
                  <a:cubicBezTo>
                    <a:pt x="8380" y="6050"/>
                    <a:pt x="9010" y="5325"/>
                    <a:pt x="9010" y="4506"/>
                  </a:cubicBezTo>
                  <a:lnTo>
                    <a:pt x="9010" y="3120"/>
                  </a:lnTo>
                  <a:cubicBezTo>
                    <a:pt x="9010" y="1387"/>
                    <a:pt x="7593" y="1"/>
                    <a:pt x="5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82"/>
            <p:cNvSpPr/>
            <p:nvPr/>
          </p:nvSpPr>
          <p:spPr>
            <a:xfrm>
              <a:off x="5967300" y="2915375"/>
              <a:ext cx="35450" cy="17350"/>
            </a:xfrm>
            <a:custGeom>
              <a:rect b="b" l="l" r="r" t="t"/>
              <a:pathLst>
                <a:path extrusionOk="0" h="694" w="1418">
                  <a:moveTo>
                    <a:pt x="347" y="1"/>
                  </a:moveTo>
                  <a:cubicBezTo>
                    <a:pt x="158" y="1"/>
                    <a:pt x="0" y="158"/>
                    <a:pt x="0" y="347"/>
                  </a:cubicBezTo>
                  <a:cubicBezTo>
                    <a:pt x="0" y="536"/>
                    <a:pt x="158" y="694"/>
                    <a:pt x="347" y="694"/>
                  </a:cubicBezTo>
                  <a:lnTo>
                    <a:pt x="1040" y="694"/>
                  </a:lnTo>
                  <a:cubicBezTo>
                    <a:pt x="1260" y="694"/>
                    <a:pt x="1418" y="536"/>
                    <a:pt x="1418" y="347"/>
                  </a:cubicBezTo>
                  <a:cubicBezTo>
                    <a:pt x="1418" y="158"/>
                    <a:pt x="1260"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75" name="Google Shape;10775;p82"/>
          <p:cNvSpPr/>
          <p:nvPr/>
        </p:nvSpPr>
        <p:spPr>
          <a:xfrm>
            <a:off x="6637977" y="4306818"/>
            <a:ext cx="349457" cy="348513"/>
          </a:xfrm>
          <a:custGeom>
            <a:rect b="b" l="l" r="r" t="t"/>
            <a:pathLst>
              <a:path extrusionOk="0" h="11815" w="11847">
                <a:moveTo>
                  <a:pt x="5892" y="693"/>
                </a:moveTo>
                <a:cubicBezTo>
                  <a:pt x="6491" y="693"/>
                  <a:pt x="6932" y="1134"/>
                  <a:pt x="6932" y="1701"/>
                </a:cubicBezTo>
                <a:cubicBezTo>
                  <a:pt x="6932" y="2269"/>
                  <a:pt x="6459" y="2710"/>
                  <a:pt x="5892" y="2710"/>
                </a:cubicBezTo>
                <a:cubicBezTo>
                  <a:pt x="5325" y="2710"/>
                  <a:pt x="4884" y="2269"/>
                  <a:pt x="4884" y="1701"/>
                </a:cubicBezTo>
                <a:cubicBezTo>
                  <a:pt x="4884" y="1134"/>
                  <a:pt x="5325" y="693"/>
                  <a:pt x="5892" y="693"/>
                </a:cubicBezTo>
                <a:close/>
                <a:moveTo>
                  <a:pt x="5892" y="3466"/>
                </a:moveTo>
                <a:cubicBezTo>
                  <a:pt x="6176" y="3466"/>
                  <a:pt x="6428" y="3497"/>
                  <a:pt x="6680" y="3592"/>
                </a:cubicBezTo>
                <a:lnTo>
                  <a:pt x="5892" y="4631"/>
                </a:lnTo>
                <a:lnTo>
                  <a:pt x="5104" y="3592"/>
                </a:lnTo>
                <a:cubicBezTo>
                  <a:pt x="5357" y="3529"/>
                  <a:pt x="5609" y="3466"/>
                  <a:pt x="5892" y="3466"/>
                </a:cubicBezTo>
                <a:close/>
                <a:moveTo>
                  <a:pt x="4222" y="2048"/>
                </a:moveTo>
                <a:cubicBezTo>
                  <a:pt x="4285" y="2426"/>
                  <a:pt x="4474" y="2710"/>
                  <a:pt x="4726" y="2962"/>
                </a:cubicBezTo>
                <a:cubicBezTo>
                  <a:pt x="4632" y="2993"/>
                  <a:pt x="4537" y="3056"/>
                  <a:pt x="4443" y="3088"/>
                </a:cubicBezTo>
                <a:cubicBezTo>
                  <a:pt x="4443" y="3088"/>
                  <a:pt x="4411" y="3088"/>
                  <a:pt x="4411" y="3119"/>
                </a:cubicBezTo>
                <a:cubicBezTo>
                  <a:pt x="3403" y="3623"/>
                  <a:pt x="2773" y="4694"/>
                  <a:pt x="2773" y="5829"/>
                </a:cubicBezTo>
                <a:lnTo>
                  <a:pt x="2773" y="6207"/>
                </a:lnTo>
                <a:lnTo>
                  <a:pt x="2143" y="6207"/>
                </a:lnTo>
                <a:lnTo>
                  <a:pt x="2647" y="2300"/>
                </a:lnTo>
                <a:cubicBezTo>
                  <a:pt x="2679" y="2174"/>
                  <a:pt x="2836" y="2048"/>
                  <a:pt x="2962" y="2048"/>
                </a:cubicBezTo>
                <a:close/>
                <a:moveTo>
                  <a:pt x="4474" y="3907"/>
                </a:moveTo>
                <a:lnTo>
                  <a:pt x="5546" y="5325"/>
                </a:lnTo>
                <a:lnTo>
                  <a:pt x="5546" y="6238"/>
                </a:lnTo>
                <a:lnTo>
                  <a:pt x="3466" y="6238"/>
                </a:lnTo>
                <a:lnTo>
                  <a:pt x="3466" y="5892"/>
                </a:lnTo>
                <a:cubicBezTo>
                  <a:pt x="3466" y="5041"/>
                  <a:pt x="3844" y="4348"/>
                  <a:pt x="4474" y="3907"/>
                </a:cubicBezTo>
                <a:close/>
                <a:moveTo>
                  <a:pt x="7278" y="3907"/>
                </a:moveTo>
                <a:cubicBezTo>
                  <a:pt x="7908" y="4348"/>
                  <a:pt x="8318" y="5104"/>
                  <a:pt x="8318" y="5892"/>
                </a:cubicBezTo>
                <a:lnTo>
                  <a:pt x="8318" y="6238"/>
                </a:lnTo>
                <a:lnTo>
                  <a:pt x="6207" y="6238"/>
                </a:lnTo>
                <a:lnTo>
                  <a:pt x="6207" y="5325"/>
                </a:lnTo>
                <a:lnTo>
                  <a:pt x="7278" y="3907"/>
                </a:lnTo>
                <a:close/>
                <a:moveTo>
                  <a:pt x="8854" y="2048"/>
                </a:moveTo>
                <a:cubicBezTo>
                  <a:pt x="9011" y="2048"/>
                  <a:pt x="9137" y="2143"/>
                  <a:pt x="9169" y="2300"/>
                </a:cubicBezTo>
                <a:lnTo>
                  <a:pt x="9673" y="6238"/>
                </a:lnTo>
                <a:lnTo>
                  <a:pt x="9043" y="6238"/>
                </a:lnTo>
                <a:lnTo>
                  <a:pt x="9043" y="5860"/>
                </a:lnTo>
                <a:cubicBezTo>
                  <a:pt x="9043" y="4694"/>
                  <a:pt x="8381" y="3655"/>
                  <a:pt x="7436" y="3151"/>
                </a:cubicBezTo>
                <a:cubicBezTo>
                  <a:pt x="7436" y="3151"/>
                  <a:pt x="7404" y="3151"/>
                  <a:pt x="7404" y="3119"/>
                </a:cubicBezTo>
                <a:cubicBezTo>
                  <a:pt x="7310" y="3088"/>
                  <a:pt x="7184" y="3056"/>
                  <a:pt x="7121" y="2993"/>
                </a:cubicBezTo>
                <a:cubicBezTo>
                  <a:pt x="7310" y="2773"/>
                  <a:pt x="7530" y="2458"/>
                  <a:pt x="7593" y="2048"/>
                </a:cubicBezTo>
                <a:close/>
                <a:moveTo>
                  <a:pt x="10744" y="6900"/>
                </a:moveTo>
                <a:cubicBezTo>
                  <a:pt x="10933" y="6900"/>
                  <a:pt x="11090" y="7057"/>
                  <a:pt x="11090" y="7246"/>
                </a:cubicBezTo>
                <a:cubicBezTo>
                  <a:pt x="11090" y="7435"/>
                  <a:pt x="10933" y="7624"/>
                  <a:pt x="10744" y="7624"/>
                </a:cubicBezTo>
                <a:lnTo>
                  <a:pt x="1009" y="7624"/>
                </a:lnTo>
                <a:cubicBezTo>
                  <a:pt x="820" y="7624"/>
                  <a:pt x="662" y="7435"/>
                  <a:pt x="662" y="7246"/>
                </a:cubicBezTo>
                <a:cubicBezTo>
                  <a:pt x="662" y="7057"/>
                  <a:pt x="820" y="6900"/>
                  <a:pt x="1009" y="6900"/>
                </a:cubicBezTo>
                <a:close/>
                <a:moveTo>
                  <a:pt x="10397" y="8317"/>
                </a:moveTo>
                <a:lnTo>
                  <a:pt x="10397" y="11121"/>
                </a:lnTo>
                <a:lnTo>
                  <a:pt x="1387" y="11121"/>
                </a:lnTo>
                <a:lnTo>
                  <a:pt x="1387" y="8317"/>
                </a:lnTo>
                <a:close/>
                <a:moveTo>
                  <a:pt x="5892" y="0"/>
                </a:moveTo>
                <a:cubicBezTo>
                  <a:pt x="5073" y="0"/>
                  <a:pt x="4380" y="599"/>
                  <a:pt x="4222" y="1386"/>
                </a:cubicBezTo>
                <a:lnTo>
                  <a:pt x="2962" y="1386"/>
                </a:lnTo>
                <a:cubicBezTo>
                  <a:pt x="2458" y="1386"/>
                  <a:pt x="2080" y="1701"/>
                  <a:pt x="1954" y="2143"/>
                </a:cubicBezTo>
                <a:lnTo>
                  <a:pt x="1954" y="2174"/>
                </a:lnTo>
                <a:lnTo>
                  <a:pt x="1450" y="6238"/>
                </a:lnTo>
                <a:lnTo>
                  <a:pt x="1072" y="6238"/>
                </a:lnTo>
                <a:cubicBezTo>
                  <a:pt x="473" y="6238"/>
                  <a:pt x="1" y="6711"/>
                  <a:pt x="1" y="7246"/>
                </a:cubicBezTo>
                <a:cubicBezTo>
                  <a:pt x="1" y="7719"/>
                  <a:pt x="316" y="8065"/>
                  <a:pt x="694" y="8254"/>
                </a:cubicBezTo>
                <a:lnTo>
                  <a:pt x="694" y="11468"/>
                </a:lnTo>
                <a:cubicBezTo>
                  <a:pt x="694" y="11657"/>
                  <a:pt x="851" y="11815"/>
                  <a:pt x="1040" y="11815"/>
                </a:cubicBezTo>
                <a:lnTo>
                  <a:pt x="10775" y="11815"/>
                </a:lnTo>
                <a:cubicBezTo>
                  <a:pt x="10996" y="11815"/>
                  <a:pt x="11153" y="11657"/>
                  <a:pt x="11153" y="11468"/>
                </a:cubicBezTo>
                <a:lnTo>
                  <a:pt x="11153" y="8254"/>
                </a:lnTo>
                <a:cubicBezTo>
                  <a:pt x="11531" y="8065"/>
                  <a:pt x="11847" y="7719"/>
                  <a:pt x="11847" y="7246"/>
                </a:cubicBezTo>
                <a:cubicBezTo>
                  <a:pt x="11815" y="6711"/>
                  <a:pt x="11342" y="6238"/>
                  <a:pt x="10744" y="6238"/>
                </a:cubicBezTo>
                <a:lnTo>
                  <a:pt x="10366" y="6238"/>
                </a:lnTo>
                <a:lnTo>
                  <a:pt x="9830" y="2174"/>
                </a:lnTo>
                <a:lnTo>
                  <a:pt x="9830" y="2143"/>
                </a:lnTo>
                <a:cubicBezTo>
                  <a:pt x="9736" y="1701"/>
                  <a:pt x="9295" y="1386"/>
                  <a:pt x="8854" y="1386"/>
                </a:cubicBezTo>
                <a:lnTo>
                  <a:pt x="7593" y="1386"/>
                </a:lnTo>
                <a:cubicBezTo>
                  <a:pt x="7436" y="599"/>
                  <a:pt x="6711"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779" name="Shape 10779"/>
        <p:cNvGrpSpPr/>
        <p:nvPr/>
      </p:nvGrpSpPr>
      <p:grpSpPr>
        <a:xfrm>
          <a:off x="0" y="0"/>
          <a:ext cx="0" cy="0"/>
          <a:chOff x="0" y="0"/>
          <a:chExt cx="0" cy="0"/>
        </a:xfrm>
      </p:grpSpPr>
      <p:sp>
        <p:nvSpPr>
          <p:cNvPr id="10780" name="Google Shape;10780;p83"/>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781" name="Google Shape;10781;p83"/>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0782" name="Google Shape;10782;p83"/>
          <p:cNvGrpSpPr/>
          <p:nvPr/>
        </p:nvGrpSpPr>
        <p:grpSpPr>
          <a:xfrm>
            <a:off x="882957" y="1534450"/>
            <a:ext cx="292442" cy="355741"/>
            <a:chOff x="-35830350" y="1912725"/>
            <a:chExt cx="241050" cy="293225"/>
          </a:xfrm>
        </p:grpSpPr>
        <p:sp>
          <p:nvSpPr>
            <p:cNvPr id="10783" name="Google Shape;10783;p83"/>
            <p:cNvSpPr/>
            <p:nvPr/>
          </p:nvSpPr>
          <p:spPr>
            <a:xfrm>
              <a:off x="-35830350" y="1912725"/>
              <a:ext cx="241050" cy="293225"/>
            </a:xfrm>
            <a:custGeom>
              <a:rect b="b" l="l" r="r" t="t"/>
              <a:pathLst>
                <a:path extrusionOk="0" h="11729" w="9642">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83"/>
            <p:cNvSpPr/>
            <p:nvPr/>
          </p:nvSpPr>
          <p:spPr>
            <a:xfrm>
              <a:off x="-35742925" y="1965500"/>
              <a:ext cx="120550" cy="119750"/>
            </a:xfrm>
            <a:custGeom>
              <a:rect b="b" l="l" r="r" t="t"/>
              <a:pathLst>
                <a:path extrusionOk="0" h="4790" w="4822">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5" name="Google Shape;10785;p83"/>
          <p:cNvGrpSpPr/>
          <p:nvPr/>
        </p:nvGrpSpPr>
        <p:grpSpPr>
          <a:xfrm>
            <a:off x="851444" y="1994048"/>
            <a:ext cx="355468" cy="353587"/>
            <a:chOff x="-35854750" y="2272675"/>
            <a:chExt cx="293000" cy="291450"/>
          </a:xfrm>
        </p:grpSpPr>
        <p:sp>
          <p:nvSpPr>
            <p:cNvPr id="10786" name="Google Shape;10786;p83"/>
            <p:cNvSpPr/>
            <p:nvPr/>
          </p:nvSpPr>
          <p:spPr>
            <a:xfrm>
              <a:off x="-35854750" y="2272675"/>
              <a:ext cx="293000" cy="291450"/>
            </a:xfrm>
            <a:custGeom>
              <a:rect b="b" l="l" r="r" t="t"/>
              <a:pathLst>
                <a:path extrusionOk="0" h="11658" w="1172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83"/>
            <p:cNvSpPr/>
            <p:nvPr/>
          </p:nvSpPr>
          <p:spPr>
            <a:xfrm>
              <a:off x="-35733475" y="2340425"/>
              <a:ext cx="51225" cy="68550"/>
            </a:xfrm>
            <a:custGeom>
              <a:rect b="b" l="l" r="r" t="t"/>
              <a:pathLst>
                <a:path extrusionOk="0" h="2742" w="2049">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83"/>
            <p:cNvSpPr/>
            <p:nvPr/>
          </p:nvSpPr>
          <p:spPr>
            <a:xfrm>
              <a:off x="-35716925" y="24184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9" name="Google Shape;10789;p83"/>
          <p:cNvGrpSpPr/>
          <p:nvPr/>
        </p:nvGrpSpPr>
        <p:grpSpPr>
          <a:xfrm>
            <a:off x="850958" y="2448634"/>
            <a:ext cx="356438" cy="354558"/>
            <a:chOff x="-35853975" y="2631825"/>
            <a:chExt cx="293800" cy="292250"/>
          </a:xfrm>
        </p:grpSpPr>
        <p:sp>
          <p:nvSpPr>
            <p:cNvPr id="10790" name="Google Shape;10790;p83"/>
            <p:cNvSpPr/>
            <p:nvPr/>
          </p:nvSpPr>
          <p:spPr>
            <a:xfrm>
              <a:off x="-35813025" y="2701825"/>
              <a:ext cx="201675" cy="171925"/>
            </a:xfrm>
            <a:custGeom>
              <a:rect b="b" l="l" r="r" t="t"/>
              <a:pathLst>
                <a:path extrusionOk="0" h="6877" w="8067">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83"/>
            <p:cNvSpPr/>
            <p:nvPr/>
          </p:nvSpPr>
          <p:spPr>
            <a:xfrm>
              <a:off x="-35853975" y="2631825"/>
              <a:ext cx="293800" cy="292250"/>
            </a:xfrm>
            <a:custGeom>
              <a:rect b="b" l="l" r="r" t="t"/>
              <a:pathLst>
                <a:path extrusionOk="0" h="11690" w="11752">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83"/>
            <p:cNvSpPr/>
            <p:nvPr/>
          </p:nvSpPr>
          <p:spPr>
            <a:xfrm>
              <a:off x="-35715350" y="2735025"/>
              <a:ext cx="49650" cy="40675"/>
            </a:xfrm>
            <a:custGeom>
              <a:rect b="b" l="l" r="r" t="t"/>
              <a:pathLst>
                <a:path extrusionOk="0" h="1627" w="1986">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83"/>
            <p:cNvSpPr/>
            <p:nvPr/>
          </p:nvSpPr>
          <p:spPr>
            <a:xfrm>
              <a:off x="-35705900" y="2667275"/>
              <a:ext cx="107925" cy="101750"/>
            </a:xfrm>
            <a:custGeom>
              <a:rect b="b" l="l" r="r" t="t"/>
              <a:pathLst>
                <a:path extrusionOk="0" h="4070" w="4317">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83"/>
            <p:cNvSpPr/>
            <p:nvPr/>
          </p:nvSpPr>
          <p:spPr>
            <a:xfrm>
              <a:off x="-35709825" y="2700350"/>
              <a:ext cx="77200" cy="68700"/>
            </a:xfrm>
            <a:custGeom>
              <a:rect b="b" l="l" r="r" t="t"/>
              <a:pathLst>
                <a:path extrusionOk="0" h="2748" w="3088">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5" name="Google Shape;10795;p83"/>
          <p:cNvGrpSpPr/>
          <p:nvPr/>
        </p:nvGrpSpPr>
        <p:grpSpPr>
          <a:xfrm>
            <a:off x="3089562" y="1535527"/>
            <a:ext cx="353587" cy="353587"/>
            <a:chOff x="-34032200" y="1916675"/>
            <a:chExt cx="291450" cy="291450"/>
          </a:xfrm>
        </p:grpSpPr>
        <p:sp>
          <p:nvSpPr>
            <p:cNvPr id="10796" name="Google Shape;10796;p83"/>
            <p:cNvSpPr/>
            <p:nvPr/>
          </p:nvSpPr>
          <p:spPr>
            <a:xfrm>
              <a:off x="-34032200" y="1916675"/>
              <a:ext cx="291450" cy="291450"/>
            </a:xfrm>
            <a:custGeom>
              <a:rect b="b" l="l" r="r" t="t"/>
              <a:pathLst>
                <a:path extrusionOk="0" h="11658" w="11658">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83"/>
            <p:cNvSpPr/>
            <p:nvPr/>
          </p:nvSpPr>
          <p:spPr>
            <a:xfrm>
              <a:off x="-33999125" y="2019075"/>
              <a:ext cx="69350" cy="18125"/>
            </a:xfrm>
            <a:custGeom>
              <a:rect b="b" l="l" r="r" t="t"/>
              <a:pathLst>
                <a:path extrusionOk="0" h="725" w="2774">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83"/>
            <p:cNvSpPr/>
            <p:nvPr/>
          </p:nvSpPr>
          <p:spPr>
            <a:xfrm>
              <a:off x="-33999900" y="2053725"/>
              <a:ext cx="52000" cy="18125"/>
            </a:xfrm>
            <a:custGeom>
              <a:rect b="b" l="l" r="r" t="t"/>
              <a:pathLst>
                <a:path extrusionOk="0" h="725" w="2080">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83"/>
            <p:cNvSpPr/>
            <p:nvPr/>
          </p:nvSpPr>
          <p:spPr>
            <a:xfrm>
              <a:off x="-33999125" y="2088375"/>
              <a:ext cx="34675" cy="17350"/>
            </a:xfrm>
            <a:custGeom>
              <a:rect b="b" l="l" r="r" t="t"/>
              <a:pathLst>
                <a:path extrusionOk="0" h="694" w="1387">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00" name="Google Shape;10800;p83"/>
          <p:cNvSpPr/>
          <p:nvPr/>
        </p:nvSpPr>
        <p:spPr>
          <a:xfrm>
            <a:off x="3086014" y="1992728"/>
            <a:ext cx="354527" cy="356620"/>
          </a:xfrm>
          <a:custGeom>
            <a:rect b="b" l="l" r="r" t="t"/>
            <a:pathLst>
              <a:path extrusionOk="0" h="11758" w="11689">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01" name="Google Shape;10801;p83"/>
          <p:cNvGrpSpPr/>
          <p:nvPr/>
        </p:nvGrpSpPr>
        <p:grpSpPr>
          <a:xfrm>
            <a:off x="3089092" y="2448634"/>
            <a:ext cx="354527" cy="354558"/>
            <a:chOff x="-34032200" y="2634975"/>
            <a:chExt cx="292225" cy="292250"/>
          </a:xfrm>
        </p:grpSpPr>
        <p:sp>
          <p:nvSpPr>
            <p:cNvPr id="10802" name="Google Shape;10802;p83"/>
            <p:cNvSpPr/>
            <p:nvPr/>
          </p:nvSpPr>
          <p:spPr>
            <a:xfrm>
              <a:off x="-34032200" y="2634975"/>
              <a:ext cx="292225" cy="292250"/>
            </a:xfrm>
            <a:custGeom>
              <a:rect b="b" l="l" r="r" t="t"/>
              <a:pathLst>
                <a:path extrusionOk="0" h="11690" w="11689">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83"/>
            <p:cNvSpPr/>
            <p:nvPr/>
          </p:nvSpPr>
          <p:spPr>
            <a:xfrm>
              <a:off x="-33947125" y="2735800"/>
              <a:ext cx="51200" cy="86675"/>
            </a:xfrm>
            <a:custGeom>
              <a:rect b="b" l="l" r="r" t="t"/>
              <a:pathLst>
                <a:path extrusionOk="0" h="3467" w="2048">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83"/>
            <p:cNvSpPr/>
            <p:nvPr/>
          </p:nvSpPr>
          <p:spPr>
            <a:xfrm>
              <a:off x="-33878600" y="2737375"/>
              <a:ext cx="52000" cy="86675"/>
            </a:xfrm>
            <a:custGeom>
              <a:rect b="b" l="l" r="r" t="t"/>
              <a:pathLst>
                <a:path extrusionOk="0" h="3467" w="2080">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5" name="Google Shape;10805;p83"/>
          <p:cNvGrpSpPr/>
          <p:nvPr/>
        </p:nvGrpSpPr>
        <p:grpSpPr>
          <a:xfrm>
            <a:off x="1739487" y="2914882"/>
            <a:ext cx="358379" cy="354527"/>
            <a:chOff x="-32245875" y="1938725"/>
            <a:chExt cx="295400" cy="292225"/>
          </a:xfrm>
        </p:grpSpPr>
        <p:sp>
          <p:nvSpPr>
            <p:cNvPr id="10806" name="Google Shape;10806;p83"/>
            <p:cNvSpPr/>
            <p:nvPr/>
          </p:nvSpPr>
          <p:spPr>
            <a:xfrm>
              <a:off x="-32156075" y="2042700"/>
              <a:ext cx="120525" cy="120525"/>
            </a:xfrm>
            <a:custGeom>
              <a:rect b="b" l="l" r="r" t="t"/>
              <a:pathLst>
                <a:path extrusionOk="0" h="4821" w="4821">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83"/>
            <p:cNvSpPr/>
            <p:nvPr/>
          </p:nvSpPr>
          <p:spPr>
            <a:xfrm>
              <a:off x="-32105675" y="2076550"/>
              <a:ext cx="35475" cy="33900"/>
            </a:xfrm>
            <a:custGeom>
              <a:rect b="b" l="l" r="r" t="t"/>
              <a:pathLst>
                <a:path extrusionOk="0" h="1356" w="1419">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83"/>
            <p:cNvSpPr/>
            <p:nvPr/>
          </p:nvSpPr>
          <p:spPr>
            <a:xfrm>
              <a:off x="-32245875" y="1938725"/>
              <a:ext cx="295400" cy="292225"/>
            </a:xfrm>
            <a:custGeom>
              <a:rect b="b" l="l" r="r" t="t"/>
              <a:pathLst>
                <a:path extrusionOk="0" h="11689" w="11816">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9" name="Google Shape;10809;p83"/>
          <p:cNvGrpSpPr/>
          <p:nvPr/>
        </p:nvGrpSpPr>
        <p:grpSpPr>
          <a:xfrm>
            <a:off x="1736150" y="3384280"/>
            <a:ext cx="365052" cy="352162"/>
            <a:chOff x="-32243500" y="2299850"/>
            <a:chExt cx="300900" cy="290275"/>
          </a:xfrm>
        </p:grpSpPr>
        <p:sp>
          <p:nvSpPr>
            <p:cNvPr id="10810" name="Google Shape;10810;p83"/>
            <p:cNvSpPr/>
            <p:nvPr/>
          </p:nvSpPr>
          <p:spPr>
            <a:xfrm>
              <a:off x="-32243500" y="2299850"/>
              <a:ext cx="300900" cy="290275"/>
            </a:xfrm>
            <a:custGeom>
              <a:rect b="b" l="l" r="r" t="t"/>
              <a:pathLst>
                <a:path extrusionOk="0" h="11611" w="12036">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83"/>
            <p:cNvSpPr/>
            <p:nvPr/>
          </p:nvSpPr>
          <p:spPr>
            <a:xfrm>
              <a:off x="-32048175" y="2342775"/>
              <a:ext cx="55950" cy="51025"/>
            </a:xfrm>
            <a:custGeom>
              <a:rect b="b" l="l" r="r" t="t"/>
              <a:pathLst>
                <a:path extrusionOk="0" h="2041" w="2238">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12" name="Google Shape;10812;p83"/>
          <p:cNvSpPr/>
          <p:nvPr/>
        </p:nvSpPr>
        <p:spPr>
          <a:xfrm>
            <a:off x="1737541" y="3844649"/>
            <a:ext cx="356438" cy="352617"/>
          </a:xfrm>
          <a:custGeom>
            <a:rect b="b" l="l" r="r" t="t"/>
            <a:pathLst>
              <a:path extrusionOk="0" h="11626" w="11752">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13" name="Google Shape;10813;p83"/>
          <p:cNvGrpSpPr/>
          <p:nvPr/>
        </p:nvGrpSpPr>
        <p:grpSpPr>
          <a:xfrm>
            <a:off x="1299432" y="1534571"/>
            <a:ext cx="354527" cy="355498"/>
            <a:chOff x="-35495600" y="1912725"/>
            <a:chExt cx="292225" cy="293025"/>
          </a:xfrm>
        </p:grpSpPr>
        <p:sp>
          <p:nvSpPr>
            <p:cNvPr id="10814" name="Google Shape;10814;p83"/>
            <p:cNvSpPr/>
            <p:nvPr/>
          </p:nvSpPr>
          <p:spPr>
            <a:xfrm>
              <a:off x="-35495600" y="1912725"/>
              <a:ext cx="102400" cy="293025"/>
            </a:xfrm>
            <a:custGeom>
              <a:rect b="b" l="l" r="r" t="t"/>
              <a:pathLst>
                <a:path extrusionOk="0" h="11721" w="4096">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83"/>
            <p:cNvSpPr/>
            <p:nvPr/>
          </p:nvSpPr>
          <p:spPr>
            <a:xfrm>
              <a:off x="-35305775" y="1912725"/>
              <a:ext cx="102400" cy="292250"/>
            </a:xfrm>
            <a:custGeom>
              <a:rect b="b" l="l" r="r" t="t"/>
              <a:pathLst>
                <a:path extrusionOk="0" h="11690" w="4096">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83"/>
            <p:cNvSpPr/>
            <p:nvPr/>
          </p:nvSpPr>
          <p:spPr>
            <a:xfrm>
              <a:off x="-35427875" y="2017025"/>
              <a:ext cx="155200" cy="85800"/>
            </a:xfrm>
            <a:custGeom>
              <a:rect b="b" l="l" r="r" t="t"/>
              <a:pathLst>
                <a:path extrusionOk="0" h="3432" w="6208">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17" name="Google Shape;10817;p83"/>
          <p:cNvSpPr/>
          <p:nvPr/>
        </p:nvSpPr>
        <p:spPr>
          <a:xfrm>
            <a:off x="1295266" y="1993775"/>
            <a:ext cx="356438" cy="354527"/>
          </a:xfrm>
          <a:custGeom>
            <a:rect b="b" l="l" r="r" t="t"/>
            <a:pathLst>
              <a:path extrusionOk="0" h="11689" w="11752">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18" name="Google Shape;10818;p83"/>
          <p:cNvGrpSpPr/>
          <p:nvPr/>
        </p:nvGrpSpPr>
        <p:grpSpPr>
          <a:xfrm>
            <a:off x="1299432" y="2449119"/>
            <a:ext cx="354527" cy="353587"/>
            <a:chOff x="-35495600" y="2631825"/>
            <a:chExt cx="292225" cy="291450"/>
          </a:xfrm>
        </p:grpSpPr>
        <p:sp>
          <p:nvSpPr>
            <p:cNvPr id="10819" name="Google Shape;10819;p83"/>
            <p:cNvSpPr/>
            <p:nvPr/>
          </p:nvSpPr>
          <p:spPr>
            <a:xfrm>
              <a:off x="-35495600" y="2735025"/>
              <a:ext cx="137075" cy="188250"/>
            </a:xfrm>
            <a:custGeom>
              <a:rect b="b" l="l" r="r" t="t"/>
              <a:pathLst>
                <a:path extrusionOk="0" h="7530" w="5483">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83"/>
            <p:cNvSpPr/>
            <p:nvPr/>
          </p:nvSpPr>
          <p:spPr>
            <a:xfrm>
              <a:off x="-35339650" y="2631825"/>
              <a:ext cx="136275" cy="188275"/>
            </a:xfrm>
            <a:custGeom>
              <a:rect b="b" l="l" r="r" t="t"/>
              <a:pathLst>
                <a:path extrusionOk="0" h="7531" w="5451">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83"/>
            <p:cNvSpPr/>
            <p:nvPr/>
          </p:nvSpPr>
          <p:spPr>
            <a:xfrm>
              <a:off x="-35341225" y="2836625"/>
              <a:ext cx="85075" cy="84500"/>
            </a:xfrm>
            <a:custGeom>
              <a:rect b="b" l="l" r="r" t="t"/>
              <a:pathLst>
                <a:path extrusionOk="0" h="3380" w="3403">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83"/>
            <p:cNvSpPr/>
            <p:nvPr/>
          </p:nvSpPr>
          <p:spPr>
            <a:xfrm>
              <a:off x="-35442050" y="2632625"/>
              <a:ext cx="84300" cy="85075"/>
            </a:xfrm>
            <a:custGeom>
              <a:rect b="b" l="l" r="r" t="t"/>
              <a:pathLst>
                <a:path extrusionOk="0" h="3403" w="3372">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3" name="Google Shape;10823;p83"/>
          <p:cNvGrpSpPr/>
          <p:nvPr/>
        </p:nvGrpSpPr>
        <p:grpSpPr>
          <a:xfrm>
            <a:off x="3537081" y="1535527"/>
            <a:ext cx="353587" cy="353587"/>
            <a:chOff x="-33673825" y="1916675"/>
            <a:chExt cx="291450" cy="291450"/>
          </a:xfrm>
        </p:grpSpPr>
        <p:sp>
          <p:nvSpPr>
            <p:cNvPr id="10824" name="Google Shape;10824;p83"/>
            <p:cNvSpPr/>
            <p:nvPr/>
          </p:nvSpPr>
          <p:spPr>
            <a:xfrm>
              <a:off x="-33486375" y="1950550"/>
              <a:ext cx="85875" cy="85075"/>
            </a:xfrm>
            <a:custGeom>
              <a:rect b="b" l="l" r="r" t="t"/>
              <a:pathLst>
                <a:path extrusionOk="0" h="3403" w="3435">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83"/>
            <p:cNvSpPr/>
            <p:nvPr/>
          </p:nvSpPr>
          <p:spPr>
            <a:xfrm>
              <a:off x="-33605300" y="2122250"/>
              <a:ext cx="85075" cy="85875"/>
            </a:xfrm>
            <a:custGeom>
              <a:rect b="b" l="l" r="r" t="t"/>
              <a:pathLst>
                <a:path extrusionOk="0" h="3435" w="3403">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83"/>
            <p:cNvSpPr/>
            <p:nvPr/>
          </p:nvSpPr>
          <p:spPr>
            <a:xfrm>
              <a:off x="-33673825" y="1916675"/>
              <a:ext cx="189050" cy="189050"/>
            </a:xfrm>
            <a:custGeom>
              <a:rect b="b" l="l" r="r" t="t"/>
              <a:pathLst>
                <a:path extrusionOk="0" h="7562" w="7562">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83"/>
            <p:cNvSpPr/>
            <p:nvPr/>
          </p:nvSpPr>
          <p:spPr>
            <a:xfrm>
              <a:off x="-33503700" y="2070250"/>
              <a:ext cx="121325" cy="137075"/>
            </a:xfrm>
            <a:custGeom>
              <a:rect b="b" l="l" r="r" t="t"/>
              <a:pathLst>
                <a:path extrusionOk="0" h="5483" w="4853">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8" name="Google Shape;10828;p83"/>
          <p:cNvGrpSpPr/>
          <p:nvPr/>
        </p:nvGrpSpPr>
        <p:grpSpPr>
          <a:xfrm>
            <a:off x="3534700" y="1993107"/>
            <a:ext cx="358349" cy="355468"/>
            <a:chOff x="-33676975" y="2275050"/>
            <a:chExt cx="295375" cy="293000"/>
          </a:xfrm>
        </p:grpSpPr>
        <p:sp>
          <p:nvSpPr>
            <p:cNvPr id="10829" name="Google Shape;10829;p83"/>
            <p:cNvSpPr/>
            <p:nvPr/>
          </p:nvSpPr>
          <p:spPr>
            <a:xfrm>
              <a:off x="-33502125" y="2309700"/>
              <a:ext cx="52800" cy="67750"/>
            </a:xfrm>
            <a:custGeom>
              <a:rect b="b" l="l" r="r" t="t"/>
              <a:pathLst>
                <a:path extrusionOk="0" h="2710" w="2112">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83"/>
            <p:cNvSpPr/>
            <p:nvPr/>
          </p:nvSpPr>
          <p:spPr>
            <a:xfrm>
              <a:off x="-33484800" y="2395550"/>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83"/>
            <p:cNvSpPr/>
            <p:nvPr/>
          </p:nvSpPr>
          <p:spPr>
            <a:xfrm>
              <a:off x="-33676975" y="2275050"/>
              <a:ext cx="295375" cy="293000"/>
            </a:xfrm>
            <a:custGeom>
              <a:rect b="b" l="l" r="r" t="t"/>
              <a:pathLst>
                <a:path extrusionOk="0" h="11720" w="11815">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2" name="Google Shape;10832;p83"/>
          <p:cNvGrpSpPr/>
          <p:nvPr/>
        </p:nvGrpSpPr>
        <p:grpSpPr>
          <a:xfrm>
            <a:off x="3537081" y="2448406"/>
            <a:ext cx="353587" cy="355013"/>
            <a:chOff x="-33673825" y="2634975"/>
            <a:chExt cx="291450" cy="292625"/>
          </a:xfrm>
        </p:grpSpPr>
        <p:sp>
          <p:nvSpPr>
            <p:cNvPr id="10833" name="Google Shape;10833;p83"/>
            <p:cNvSpPr/>
            <p:nvPr/>
          </p:nvSpPr>
          <p:spPr>
            <a:xfrm>
              <a:off x="-33673825" y="2634975"/>
              <a:ext cx="291450" cy="292625"/>
            </a:xfrm>
            <a:custGeom>
              <a:rect b="b" l="l" r="r" t="t"/>
              <a:pathLst>
                <a:path extrusionOk="0" h="11705" w="11658">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83"/>
            <p:cNvSpPr/>
            <p:nvPr/>
          </p:nvSpPr>
          <p:spPr>
            <a:xfrm>
              <a:off x="-33467475" y="2806675"/>
              <a:ext cx="51225" cy="51225"/>
            </a:xfrm>
            <a:custGeom>
              <a:rect b="b" l="l" r="r" t="t"/>
              <a:pathLst>
                <a:path extrusionOk="0" h="2049" w="2049">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5" name="Google Shape;10835;p83"/>
          <p:cNvGrpSpPr/>
          <p:nvPr/>
        </p:nvGrpSpPr>
        <p:grpSpPr>
          <a:xfrm>
            <a:off x="2205089" y="2915322"/>
            <a:ext cx="329687" cy="353648"/>
            <a:chOff x="-31874100" y="1939525"/>
            <a:chExt cx="271750" cy="291500"/>
          </a:xfrm>
        </p:grpSpPr>
        <p:sp>
          <p:nvSpPr>
            <p:cNvPr id="10836" name="Google Shape;10836;p83"/>
            <p:cNvSpPr/>
            <p:nvPr/>
          </p:nvSpPr>
          <p:spPr>
            <a:xfrm>
              <a:off x="-31874100" y="2132475"/>
              <a:ext cx="271750" cy="98550"/>
            </a:xfrm>
            <a:custGeom>
              <a:rect b="b" l="l" r="r" t="t"/>
              <a:pathLst>
                <a:path extrusionOk="0" h="3942" w="10870">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83"/>
            <p:cNvSpPr/>
            <p:nvPr/>
          </p:nvSpPr>
          <p:spPr>
            <a:xfrm>
              <a:off x="-31830775" y="1939525"/>
              <a:ext cx="189050" cy="189825"/>
            </a:xfrm>
            <a:custGeom>
              <a:rect b="b" l="l" r="r" t="t"/>
              <a:pathLst>
                <a:path extrusionOk="0" h="7593" w="7562">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38" name="Google Shape;10838;p83"/>
          <p:cNvSpPr/>
          <p:nvPr/>
        </p:nvSpPr>
        <p:spPr>
          <a:xfrm>
            <a:off x="2211275" y="3383767"/>
            <a:ext cx="311550" cy="353587"/>
          </a:xfrm>
          <a:custGeom>
            <a:rect b="b" l="l" r="r" t="t"/>
            <a:pathLst>
              <a:path extrusionOk="0" h="11658" w="10272">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39" name="Google Shape;10839;p83"/>
          <p:cNvGrpSpPr/>
          <p:nvPr/>
        </p:nvGrpSpPr>
        <p:grpSpPr>
          <a:xfrm>
            <a:off x="2186451" y="3844343"/>
            <a:ext cx="366963" cy="352768"/>
            <a:chOff x="-31889075" y="2658950"/>
            <a:chExt cx="302475" cy="290775"/>
          </a:xfrm>
        </p:grpSpPr>
        <p:sp>
          <p:nvSpPr>
            <p:cNvPr id="10840" name="Google Shape;10840;p83"/>
            <p:cNvSpPr/>
            <p:nvPr/>
          </p:nvSpPr>
          <p:spPr>
            <a:xfrm>
              <a:off x="-31889075" y="2658950"/>
              <a:ext cx="302475" cy="290775"/>
            </a:xfrm>
            <a:custGeom>
              <a:rect b="b" l="l" r="r" t="t"/>
              <a:pathLst>
                <a:path extrusionOk="0" h="11631" w="12099">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83"/>
            <p:cNvSpPr/>
            <p:nvPr/>
          </p:nvSpPr>
          <p:spPr>
            <a:xfrm>
              <a:off x="-31838650" y="2838200"/>
              <a:ext cx="70100" cy="68550"/>
            </a:xfrm>
            <a:custGeom>
              <a:rect b="b" l="l" r="r" t="t"/>
              <a:pathLst>
                <a:path extrusionOk="0" h="2742" w="2804">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42" name="Google Shape;10842;p83"/>
          <p:cNvSpPr/>
          <p:nvPr/>
        </p:nvSpPr>
        <p:spPr>
          <a:xfrm>
            <a:off x="3974577" y="3383282"/>
            <a:ext cx="356438" cy="354558"/>
          </a:xfrm>
          <a:custGeom>
            <a:rect b="b" l="l" r="r" t="t"/>
            <a:pathLst>
              <a:path extrusionOk="0" h="11690" w="11752">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43" name="Google Shape;10843;p83"/>
          <p:cNvGrpSpPr/>
          <p:nvPr/>
        </p:nvGrpSpPr>
        <p:grpSpPr>
          <a:xfrm>
            <a:off x="1747421" y="1534571"/>
            <a:ext cx="354527" cy="355498"/>
            <a:chOff x="-35136450" y="1912725"/>
            <a:chExt cx="292225" cy="293025"/>
          </a:xfrm>
        </p:grpSpPr>
        <p:sp>
          <p:nvSpPr>
            <p:cNvPr id="10844" name="Google Shape;10844;p83"/>
            <p:cNvSpPr/>
            <p:nvPr/>
          </p:nvSpPr>
          <p:spPr>
            <a:xfrm>
              <a:off x="-35136450" y="2050575"/>
              <a:ext cx="155975" cy="155175"/>
            </a:xfrm>
            <a:custGeom>
              <a:rect b="b" l="l" r="r" t="t"/>
              <a:pathLst>
                <a:path extrusionOk="0" h="6207" w="6239">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83"/>
            <p:cNvSpPr/>
            <p:nvPr/>
          </p:nvSpPr>
          <p:spPr>
            <a:xfrm>
              <a:off x="-34964750" y="1947400"/>
              <a:ext cx="68550" cy="103200"/>
            </a:xfrm>
            <a:custGeom>
              <a:rect b="b" l="l" r="r" t="t"/>
              <a:pathLst>
                <a:path extrusionOk="0" h="4128" w="2742">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83"/>
            <p:cNvSpPr/>
            <p:nvPr/>
          </p:nvSpPr>
          <p:spPr>
            <a:xfrm>
              <a:off x="-35016725" y="1912725"/>
              <a:ext cx="172500" cy="172025"/>
            </a:xfrm>
            <a:custGeom>
              <a:rect b="b" l="l" r="r" t="t"/>
              <a:pathLst>
                <a:path extrusionOk="0" h="6881" w="6900">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7" name="Google Shape;10847;p83"/>
          <p:cNvGrpSpPr/>
          <p:nvPr/>
        </p:nvGrpSpPr>
        <p:grpSpPr>
          <a:xfrm>
            <a:off x="1747891" y="1993790"/>
            <a:ext cx="353587" cy="354103"/>
            <a:chOff x="-35134875" y="2272675"/>
            <a:chExt cx="291450" cy="291875"/>
          </a:xfrm>
        </p:grpSpPr>
        <p:sp>
          <p:nvSpPr>
            <p:cNvPr id="10848" name="Google Shape;10848;p83"/>
            <p:cNvSpPr/>
            <p:nvPr/>
          </p:nvSpPr>
          <p:spPr>
            <a:xfrm>
              <a:off x="-35134875" y="2272675"/>
              <a:ext cx="291450" cy="291875"/>
            </a:xfrm>
            <a:custGeom>
              <a:rect b="b" l="l" r="r" t="t"/>
              <a:pathLst>
                <a:path extrusionOk="0" h="11675" w="11658">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83"/>
            <p:cNvSpPr/>
            <p:nvPr/>
          </p:nvSpPr>
          <p:spPr>
            <a:xfrm>
              <a:off x="-35093925" y="2419175"/>
              <a:ext cx="18150" cy="17350"/>
            </a:xfrm>
            <a:custGeom>
              <a:rect b="b" l="l" r="r" t="t"/>
              <a:pathLst>
                <a:path extrusionOk="0" h="694" w="726">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83"/>
            <p:cNvSpPr/>
            <p:nvPr/>
          </p:nvSpPr>
          <p:spPr>
            <a:xfrm>
              <a:off x="-35042725" y="241917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83"/>
            <p:cNvSpPr/>
            <p:nvPr/>
          </p:nvSpPr>
          <p:spPr>
            <a:xfrm>
              <a:off x="-34991525" y="241917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2" name="Google Shape;10852;p83"/>
          <p:cNvGrpSpPr/>
          <p:nvPr/>
        </p:nvGrpSpPr>
        <p:grpSpPr>
          <a:xfrm>
            <a:off x="1789458" y="2449119"/>
            <a:ext cx="270453" cy="353587"/>
            <a:chOff x="-35101800" y="2631050"/>
            <a:chExt cx="222925" cy="291450"/>
          </a:xfrm>
        </p:grpSpPr>
        <p:sp>
          <p:nvSpPr>
            <p:cNvPr id="10853" name="Google Shape;10853;p83"/>
            <p:cNvSpPr/>
            <p:nvPr/>
          </p:nvSpPr>
          <p:spPr>
            <a:xfrm>
              <a:off x="-34999400" y="2699575"/>
              <a:ext cx="18150" cy="18125"/>
            </a:xfrm>
            <a:custGeom>
              <a:rect b="b" l="l" r="r" t="t"/>
              <a:pathLst>
                <a:path extrusionOk="0" h="725" w="726">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83"/>
            <p:cNvSpPr/>
            <p:nvPr/>
          </p:nvSpPr>
          <p:spPr>
            <a:xfrm>
              <a:off x="-34999400" y="2732650"/>
              <a:ext cx="18150" cy="52800"/>
            </a:xfrm>
            <a:custGeom>
              <a:rect b="b" l="l" r="r" t="t"/>
              <a:pathLst>
                <a:path extrusionOk="0" h="2112" w="726">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83"/>
            <p:cNvSpPr/>
            <p:nvPr/>
          </p:nvSpPr>
          <p:spPr>
            <a:xfrm>
              <a:off x="-35067125" y="2665700"/>
              <a:ext cx="153600" cy="154400"/>
            </a:xfrm>
            <a:custGeom>
              <a:rect b="b" l="l" r="r" t="t"/>
              <a:pathLst>
                <a:path extrusionOk="0" h="6176" w="6144">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83"/>
            <p:cNvSpPr/>
            <p:nvPr/>
          </p:nvSpPr>
          <p:spPr>
            <a:xfrm>
              <a:off x="-35101800" y="2631050"/>
              <a:ext cx="222925" cy="291450"/>
            </a:xfrm>
            <a:custGeom>
              <a:rect b="b" l="l" r="r" t="t"/>
              <a:pathLst>
                <a:path extrusionOk="0" h="11658" w="8917">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57" name="Google Shape;10857;p83"/>
          <p:cNvSpPr/>
          <p:nvPr/>
        </p:nvSpPr>
        <p:spPr>
          <a:xfrm>
            <a:off x="3982155" y="1534859"/>
            <a:ext cx="338270" cy="355255"/>
          </a:xfrm>
          <a:custGeom>
            <a:rect b="b" l="l" r="r" t="t"/>
            <a:pathLst>
              <a:path extrusionOk="0" h="11713" w="11153">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58" name="Google Shape;10858;p83"/>
          <p:cNvGrpSpPr/>
          <p:nvPr/>
        </p:nvGrpSpPr>
        <p:grpSpPr>
          <a:xfrm>
            <a:off x="3977510" y="1993107"/>
            <a:ext cx="353587" cy="355468"/>
            <a:chOff x="-33314675" y="2275050"/>
            <a:chExt cx="291450" cy="293000"/>
          </a:xfrm>
        </p:grpSpPr>
        <p:sp>
          <p:nvSpPr>
            <p:cNvPr id="10859" name="Google Shape;10859;p83"/>
            <p:cNvSpPr/>
            <p:nvPr/>
          </p:nvSpPr>
          <p:spPr>
            <a:xfrm>
              <a:off x="-33143750" y="2275050"/>
              <a:ext cx="120525" cy="120525"/>
            </a:xfrm>
            <a:custGeom>
              <a:rect b="b" l="l" r="r" t="t"/>
              <a:pathLst>
                <a:path extrusionOk="0" h="4821" w="4821">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83"/>
            <p:cNvSpPr/>
            <p:nvPr/>
          </p:nvSpPr>
          <p:spPr>
            <a:xfrm>
              <a:off x="-33093350" y="2309700"/>
              <a:ext cx="35475" cy="34675"/>
            </a:xfrm>
            <a:custGeom>
              <a:rect b="b" l="l" r="r" t="t"/>
              <a:pathLst>
                <a:path extrusionOk="0" h="1387" w="1419">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83"/>
            <p:cNvSpPr/>
            <p:nvPr/>
          </p:nvSpPr>
          <p:spPr>
            <a:xfrm>
              <a:off x="-33314675" y="2328600"/>
              <a:ext cx="239475" cy="239450"/>
            </a:xfrm>
            <a:custGeom>
              <a:rect b="b" l="l" r="r" t="t"/>
              <a:pathLst>
                <a:path extrusionOk="0" h="9578" w="9579">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62" name="Google Shape;10862;p83"/>
          <p:cNvSpPr/>
          <p:nvPr/>
        </p:nvSpPr>
        <p:spPr>
          <a:xfrm>
            <a:off x="3973071" y="2447907"/>
            <a:ext cx="356438" cy="356468"/>
          </a:xfrm>
          <a:custGeom>
            <a:rect b="b" l="l" r="r" t="t"/>
            <a:pathLst>
              <a:path extrusionOk="0" h="11753" w="11752">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63" name="Google Shape;10863;p83"/>
          <p:cNvGrpSpPr/>
          <p:nvPr/>
        </p:nvGrpSpPr>
        <p:grpSpPr>
          <a:xfrm>
            <a:off x="2639701" y="2915367"/>
            <a:ext cx="353587" cy="353557"/>
            <a:chOff x="-31523625" y="1939525"/>
            <a:chExt cx="291450" cy="291425"/>
          </a:xfrm>
        </p:grpSpPr>
        <p:sp>
          <p:nvSpPr>
            <p:cNvPr id="10864" name="Google Shape;10864;p83"/>
            <p:cNvSpPr/>
            <p:nvPr/>
          </p:nvSpPr>
          <p:spPr>
            <a:xfrm>
              <a:off x="-31523625" y="1939525"/>
              <a:ext cx="291450" cy="291425"/>
            </a:xfrm>
            <a:custGeom>
              <a:rect b="b" l="l" r="r" t="t"/>
              <a:pathLst>
                <a:path extrusionOk="0" h="11657" w="11658">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83"/>
            <p:cNvSpPr/>
            <p:nvPr/>
          </p:nvSpPr>
          <p:spPr>
            <a:xfrm>
              <a:off x="-31404675" y="2007250"/>
              <a:ext cx="138625" cy="52800"/>
            </a:xfrm>
            <a:custGeom>
              <a:rect b="b" l="l" r="r" t="t"/>
              <a:pathLst>
                <a:path extrusionOk="0" h="2112" w="5545">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83"/>
            <p:cNvSpPr/>
            <p:nvPr/>
          </p:nvSpPr>
          <p:spPr>
            <a:xfrm>
              <a:off x="-31404675" y="2077350"/>
              <a:ext cx="34675" cy="18150"/>
            </a:xfrm>
            <a:custGeom>
              <a:rect b="b" l="l" r="r" t="t"/>
              <a:pathLst>
                <a:path extrusionOk="0" h="726" w="1387">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83"/>
            <p:cNvSpPr/>
            <p:nvPr/>
          </p:nvSpPr>
          <p:spPr>
            <a:xfrm>
              <a:off x="-31353475" y="2077350"/>
              <a:ext cx="35450" cy="18150"/>
            </a:xfrm>
            <a:custGeom>
              <a:rect b="b" l="l" r="r" t="t"/>
              <a:pathLst>
                <a:path extrusionOk="0" h="726" w="1418">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83"/>
            <p:cNvSpPr/>
            <p:nvPr/>
          </p:nvSpPr>
          <p:spPr>
            <a:xfrm>
              <a:off x="-31301500" y="2077350"/>
              <a:ext cx="35450" cy="18150"/>
            </a:xfrm>
            <a:custGeom>
              <a:rect b="b" l="l" r="r" t="t"/>
              <a:pathLst>
                <a:path extrusionOk="0" h="726" w="1418">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83"/>
            <p:cNvSpPr/>
            <p:nvPr/>
          </p:nvSpPr>
          <p:spPr>
            <a:xfrm>
              <a:off x="-31404675" y="2112000"/>
              <a:ext cx="34675" cy="17350"/>
            </a:xfrm>
            <a:custGeom>
              <a:rect b="b" l="l" r="r" t="t"/>
              <a:pathLst>
                <a:path extrusionOk="0" h="694" w="1387">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83"/>
            <p:cNvSpPr/>
            <p:nvPr/>
          </p:nvSpPr>
          <p:spPr>
            <a:xfrm>
              <a:off x="-31353475" y="2112000"/>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83"/>
            <p:cNvSpPr/>
            <p:nvPr/>
          </p:nvSpPr>
          <p:spPr>
            <a:xfrm>
              <a:off x="-31301500" y="2112000"/>
              <a:ext cx="35450" cy="17350"/>
            </a:xfrm>
            <a:custGeom>
              <a:rect b="b" l="l" r="r" t="t"/>
              <a:pathLst>
                <a:path extrusionOk="0" h="694" w="1418">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83"/>
            <p:cNvSpPr/>
            <p:nvPr/>
          </p:nvSpPr>
          <p:spPr>
            <a:xfrm>
              <a:off x="-31404675" y="2145075"/>
              <a:ext cx="34675" cy="18150"/>
            </a:xfrm>
            <a:custGeom>
              <a:rect b="b" l="l" r="r" t="t"/>
              <a:pathLst>
                <a:path extrusionOk="0" h="726" w="1387">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83"/>
            <p:cNvSpPr/>
            <p:nvPr/>
          </p:nvSpPr>
          <p:spPr>
            <a:xfrm>
              <a:off x="-31353475" y="2145075"/>
              <a:ext cx="35450" cy="18150"/>
            </a:xfrm>
            <a:custGeom>
              <a:rect b="b" l="l" r="r" t="t"/>
              <a:pathLst>
                <a:path extrusionOk="0" h="726" w="1418">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83"/>
            <p:cNvSpPr/>
            <p:nvPr/>
          </p:nvSpPr>
          <p:spPr>
            <a:xfrm>
              <a:off x="-31301500" y="2145075"/>
              <a:ext cx="35450" cy="18150"/>
            </a:xfrm>
            <a:custGeom>
              <a:rect b="b" l="l" r="r" t="t"/>
              <a:pathLst>
                <a:path extrusionOk="0" h="726" w="1418">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5" name="Google Shape;10875;p83"/>
          <p:cNvGrpSpPr/>
          <p:nvPr/>
        </p:nvGrpSpPr>
        <p:grpSpPr>
          <a:xfrm>
            <a:off x="2638746" y="3383568"/>
            <a:ext cx="355498" cy="353587"/>
            <a:chOff x="-31523625" y="2298675"/>
            <a:chExt cx="293025" cy="291450"/>
          </a:xfrm>
        </p:grpSpPr>
        <p:sp>
          <p:nvSpPr>
            <p:cNvPr id="10876" name="Google Shape;10876;p83"/>
            <p:cNvSpPr/>
            <p:nvPr/>
          </p:nvSpPr>
          <p:spPr>
            <a:xfrm>
              <a:off x="-31523625" y="2298675"/>
              <a:ext cx="293025" cy="291450"/>
            </a:xfrm>
            <a:custGeom>
              <a:rect b="b" l="l" r="r" t="t"/>
              <a:pathLst>
                <a:path extrusionOk="0" h="11658" w="11721">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83"/>
            <p:cNvSpPr/>
            <p:nvPr/>
          </p:nvSpPr>
          <p:spPr>
            <a:xfrm>
              <a:off x="-31334575" y="2452250"/>
              <a:ext cx="67750" cy="51225"/>
            </a:xfrm>
            <a:custGeom>
              <a:rect b="b" l="l" r="r" t="t"/>
              <a:pathLst>
                <a:path extrusionOk="0" h="2049" w="2710">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83"/>
            <p:cNvSpPr/>
            <p:nvPr/>
          </p:nvSpPr>
          <p:spPr>
            <a:xfrm>
              <a:off x="-31334575" y="2419175"/>
              <a:ext cx="68525" cy="17350"/>
            </a:xfrm>
            <a:custGeom>
              <a:rect b="b" l="l" r="r" t="t"/>
              <a:pathLst>
                <a:path extrusionOk="0" h="694" w="2741">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79" name="Google Shape;10879;p83"/>
          <p:cNvSpPr/>
          <p:nvPr/>
        </p:nvSpPr>
        <p:spPr>
          <a:xfrm>
            <a:off x="2633984" y="3842739"/>
            <a:ext cx="359320" cy="356438"/>
          </a:xfrm>
          <a:custGeom>
            <a:rect b="b" l="l" r="r" t="t"/>
            <a:pathLst>
              <a:path extrusionOk="0" h="11752" w="11847">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83"/>
          <p:cNvSpPr/>
          <p:nvPr/>
        </p:nvSpPr>
        <p:spPr>
          <a:xfrm>
            <a:off x="3975533" y="3844164"/>
            <a:ext cx="354527" cy="353587"/>
          </a:xfrm>
          <a:custGeom>
            <a:rect b="b" l="l" r="r" t="t"/>
            <a:pathLst>
              <a:path extrusionOk="0" h="11658" w="11689">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81" name="Google Shape;10881;p83"/>
          <p:cNvGrpSpPr/>
          <p:nvPr/>
        </p:nvGrpSpPr>
        <p:grpSpPr>
          <a:xfrm>
            <a:off x="2205934" y="1535542"/>
            <a:ext cx="331598" cy="353557"/>
            <a:chOff x="-34767825" y="1914325"/>
            <a:chExt cx="273325" cy="291425"/>
          </a:xfrm>
        </p:grpSpPr>
        <p:sp>
          <p:nvSpPr>
            <p:cNvPr id="10882" name="Google Shape;10882;p83"/>
            <p:cNvSpPr/>
            <p:nvPr/>
          </p:nvSpPr>
          <p:spPr>
            <a:xfrm>
              <a:off x="-34767825" y="1914325"/>
              <a:ext cx="273325" cy="291425"/>
            </a:xfrm>
            <a:custGeom>
              <a:rect b="b" l="l" r="r" t="t"/>
              <a:pathLst>
                <a:path extrusionOk="0" h="11657" w="10933">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83"/>
            <p:cNvSpPr/>
            <p:nvPr/>
          </p:nvSpPr>
          <p:spPr>
            <a:xfrm>
              <a:off x="-34579600" y="1947400"/>
              <a:ext cx="17350" cy="18125"/>
            </a:xfrm>
            <a:custGeom>
              <a:rect b="b" l="l" r="r" t="t"/>
              <a:pathLst>
                <a:path extrusionOk="0" h="725" w="694">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83"/>
            <p:cNvSpPr/>
            <p:nvPr/>
          </p:nvSpPr>
          <p:spPr>
            <a:xfrm>
              <a:off x="-34581175" y="1982050"/>
              <a:ext cx="18150" cy="52000"/>
            </a:xfrm>
            <a:custGeom>
              <a:rect b="b" l="l" r="r" t="t"/>
              <a:pathLst>
                <a:path extrusionOk="0" h="2080" w="726">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5" name="Google Shape;10885;p83"/>
          <p:cNvGrpSpPr/>
          <p:nvPr/>
        </p:nvGrpSpPr>
        <p:grpSpPr>
          <a:xfrm>
            <a:off x="2193513" y="1993092"/>
            <a:ext cx="356438" cy="355498"/>
            <a:chOff x="-34778075" y="2272675"/>
            <a:chExt cx="293800" cy="293025"/>
          </a:xfrm>
        </p:grpSpPr>
        <p:sp>
          <p:nvSpPr>
            <p:cNvPr id="10886" name="Google Shape;10886;p83"/>
            <p:cNvSpPr/>
            <p:nvPr/>
          </p:nvSpPr>
          <p:spPr>
            <a:xfrm>
              <a:off x="-34725300" y="2324675"/>
              <a:ext cx="187475" cy="188250"/>
            </a:xfrm>
            <a:custGeom>
              <a:rect b="b" l="l" r="r" t="t"/>
              <a:pathLst>
                <a:path extrusionOk="0" h="7530" w="7499">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83"/>
            <p:cNvSpPr/>
            <p:nvPr/>
          </p:nvSpPr>
          <p:spPr>
            <a:xfrm>
              <a:off x="-34673325" y="2375850"/>
              <a:ext cx="85100" cy="84300"/>
            </a:xfrm>
            <a:custGeom>
              <a:rect b="b" l="l" r="r" t="t"/>
              <a:pathLst>
                <a:path extrusionOk="0" h="3372" w="3404">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83"/>
            <p:cNvSpPr/>
            <p:nvPr/>
          </p:nvSpPr>
          <p:spPr>
            <a:xfrm>
              <a:off x="-34778075" y="2272675"/>
              <a:ext cx="293800" cy="293025"/>
            </a:xfrm>
            <a:custGeom>
              <a:rect b="b" l="l" r="r" t="t"/>
              <a:pathLst>
                <a:path extrusionOk="0" h="11721" w="11752">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9" name="Google Shape;10889;p83"/>
          <p:cNvGrpSpPr/>
          <p:nvPr/>
        </p:nvGrpSpPr>
        <p:grpSpPr>
          <a:xfrm>
            <a:off x="2194939" y="2449119"/>
            <a:ext cx="353587" cy="353587"/>
            <a:chOff x="-34776500" y="2631825"/>
            <a:chExt cx="291450" cy="291450"/>
          </a:xfrm>
        </p:grpSpPr>
        <p:sp>
          <p:nvSpPr>
            <p:cNvPr id="10890" name="Google Shape;10890;p83"/>
            <p:cNvSpPr/>
            <p:nvPr/>
          </p:nvSpPr>
          <p:spPr>
            <a:xfrm>
              <a:off x="-34691425" y="2666500"/>
              <a:ext cx="120525" cy="154400"/>
            </a:xfrm>
            <a:custGeom>
              <a:rect b="b" l="l" r="r" t="t"/>
              <a:pathLst>
                <a:path extrusionOk="0" h="6176" w="4821">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83"/>
            <p:cNvSpPr/>
            <p:nvPr/>
          </p:nvSpPr>
          <p:spPr>
            <a:xfrm>
              <a:off x="-34656775" y="2837400"/>
              <a:ext cx="51200" cy="51225"/>
            </a:xfrm>
            <a:custGeom>
              <a:rect b="b" l="l" r="r" t="t"/>
              <a:pathLst>
                <a:path extrusionOk="0" h="2049" w="2048">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83"/>
            <p:cNvSpPr/>
            <p:nvPr/>
          </p:nvSpPr>
          <p:spPr>
            <a:xfrm>
              <a:off x="-34776500" y="2631825"/>
              <a:ext cx="291450" cy="291450"/>
            </a:xfrm>
            <a:custGeom>
              <a:rect b="b" l="l" r="r" t="t"/>
              <a:pathLst>
                <a:path extrusionOk="0" h="11658" w="11658">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3" name="Google Shape;10893;p83"/>
          <p:cNvGrpSpPr/>
          <p:nvPr/>
        </p:nvGrpSpPr>
        <p:grpSpPr>
          <a:xfrm>
            <a:off x="853628" y="2912973"/>
            <a:ext cx="354527" cy="358349"/>
            <a:chOff x="-32956300" y="1915900"/>
            <a:chExt cx="292225" cy="295375"/>
          </a:xfrm>
        </p:grpSpPr>
        <p:sp>
          <p:nvSpPr>
            <p:cNvPr id="10894" name="Google Shape;10894;p83"/>
            <p:cNvSpPr/>
            <p:nvPr/>
          </p:nvSpPr>
          <p:spPr>
            <a:xfrm>
              <a:off x="-32956300" y="1915900"/>
              <a:ext cx="292225" cy="295375"/>
            </a:xfrm>
            <a:custGeom>
              <a:rect b="b" l="l" r="r" t="t"/>
              <a:pathLst>
                <a:path extrusionOk="0" h="11815" w="11689">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83"/>
            <p:cNvSpPr/>
            <p:nvPr/>
          </p:nvSpPr>
          <p:spPr>
            <a:xfrm>
              <a:off x="-32836575" y="1967875"/>
              <a:ext cx="85875" cy="188250"/>
            </a:xfrm>
            <a:custGeom>
              <a:rect b="b" l="l" r="r" t="t"/>
              <a:pathLst>
                <a:path extrusionOk="0" h="7530" w="3435">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96" name="Google Shape;10896;p83"/>
          <p:cNvSpPr/>
          <p:nvPr/>
        </p:nvSpPr>
        <p:spPr>
          <a:xfrm>
            <a:off x="850648" y="3383782"/>
            <a:ext cx="354527" cy="353557"/>
          </a:xfrm>
          <a:custGeom>
            <a:rect b="b" l="l" r="r" t="t"/>
            <a:pathLst>
              <a:path extrusionOk="0" h="11657" w="11689">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83"/>
          <p:cNvSpPr/>
          <p:nvPr/>
        </p:nvSpPr>
        <p:spPr>
          <a:xfrm>
            <a:off x="850162" y="3843679"/>
            <a:ext cx="355498" cy="354558"/>
          </a:xfrm>
          <a:custGeom>
            <a:rect b="b" l="l" r="r" t="t"/>
            <a:pathLst>
              <a:path extrusionOk="0" h="11690" w="11721">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98" name="Google Shape;10898;p83"/>
          <p:cNvGrpSpPr/>
          <p:nvPr/>
        </p:nvGrpSpPr>
        <p:grpSpPr>
          <a:xfrm>
            <a:off x="3081101" y="2915367"/>
            <a:ext cx="356438" cy="353557"/>
            <a:chOff x="-31166825" y="1939525"/>
            <a:chExt cx="293800" cy="291425"/>
          </a:xfrm>
        </p:grpSpPr>
        <p:sp>
          <p:nvSpPr>
            <p:cNvPr id="10899" name="Google Shape;10899;p83"/>
            <p:cNvSpPr/>
            <p:nvPr/>
          </p:nvSpPr>
          <p:spPr>
            <a:xfrm>
              <a:off x="-31166825" y="1939525"/>
              <a:ext cx="224500" cy="291425"/>
            </a:xfrm>
            <a:custGeom>
              <a:rect b="b" l="l" r="r" t="t"/>
              <a:pathLst>
                <a:path extrusionOk="0" h="11657" w="898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83"/>
            <p:cNvSpPr/>
            <p:nvPr/>
          </p:nvSpPr>
          <p:spPr>
            <a:xfrm>
              <a:off x="-31131375" y="2145075"/>
              <a:ext cx="52800" cy="52800"/>
            </a:xfrm>
            <a:custGeom>
              <a:rect b="b" l="l" r="r" t="t"/>
              <a:pathLst>
                <a:path extrusionOk="0" h="2112" w="2112">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83"/>
            <p:cNvSpPr/>
            <p:nvPr/>
          </p:nvSpPr>
          <p:spPr>
            <a:xfrm>
              <a:off x="-31131375" y="2076550"/>
              <a:ext cx="52800" cy="52025"/>
            </a:xfrm>
            <a:custGeom>
              <a:rect b="b" l="l" r="r" t="t"/>
              <a:pathLst>
                <a:path extrusionOk="0" h="2081" w="2112">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83"/>
            <p:cNvSpPr/>
            <p:nvPr/>
          </p:nvSpPr>
          <p:spPr>
            <a:xfrm>
              <a:off x="-31131375" y="2007250"/>
              <a:ext cx="52800" cy="52800"/>
            </a:xfrm>
            <a:custGeom>
              <a:rect b="b" l="l" r="r" t="t"/>
              <a:pathLst>
                <a:path extrusionOk="0" h="2112" w="2112">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83"/>
            <p:cNvSpPr/>
            <p:nvPr/>
          </p:nvSpPr>
          <p:spPr>
            <a:xfrm>
              <a:off x="-31062075" y="2007250"/>
              <a:ext cx="85875" cy="18150"/>
            </a:xfrm>
            <a:custGeom>
              <a:rect b="b" l="l" r="r" t="t"/>
              <a:pathLst>
                <a:path extrusionOk="0" h="726" w="3435">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83"/>
            <p:cNvSpPr/>
            <p:nvPr/>
          </p:nvSpPr>
          <p:spPr>
            <a:xfrm>
              <a:off x="-31062075" y="2041900"/>
              <a:ext cx="52025" cy="18150"/>
            </a:xfrm>
            <a:custGeom>
              <a:rect b="b" l="l" r="r" t="t"/>
              <a:pathLst>
                <a:path extrusionOk="0" h="726" w="2081">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83"/>
            <p:cNvSpPr/>
            <p:nvPr/>
          </p:nvSpPr>
          <p:spPr>
            <a:xfrm>
              <a:off x="-31062075" y="2076550"/>
              <a:ext cx="85875" cy="17375"/>
            </a:xfrm>
            <a:custGeom>
              <a:rect b="b" l="l" r="r" t="t"/>
              <a:pathLst>
                <a:path extrusionOk="0" h="695" w="3435">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83"/>
            <p:cNvSpPr/>
            <p:nvPr/>
          </p:nvSpPr>
          <p:spPr>
            <a:xfrm>
              <a:off x="-31062075" y="2110425"/>
              <a:ext cx="52025" cy="18150"/>
            </a:xfrm>
            <a:custGeom>
              <a:rect b="b" l="l" r="r" t="t"/>
              <a:pathLst>
                <a:path extrusionOk="0" h="726" w="2081">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83"/>
            <p:cNvSpPr/>
            <p:nvPr/>
          </p:nvSpPr>
          <p:spPr>
            <a:xfrm>
              <a:off x="-31062075" y="2145075"/>
              <a:ext cx="85875" cy="18150"/>
            </a:xfrm>
            <a:custGeom>
              <a:rect b="b" l="l" r="r" t="t"/>
              <a:pathLst>
                <a:path extrusionOk="0" h="726" w="3435">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83"/>
            <p:cNvSpPr/>
            <p:nvPr/>
          </p:nvSpPr>
          <p:spPr>
            <a:xfrm>
              <a:off x="-31062075" y="2179750"/>
              <a:ext cx="52025" cy="18125"/>
            </a:xfrm>
            <a:custGeom>
              <a:rect b="b" l="l" r="r" t="t"/>
              <a:pathLst>
                <a:path extrusionOk="0" h="725" w="2081">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83"/>
            <p:cNvSpPr/>
            <p:nvPr/>
          </p:nvSpPr>
          <p:spPr>
            <a:xfrm>
              <a:off x="-30924225" y="1974175"/>
              <a:ext cx="51200" cy="240250"/>
            </a:xfrm>
            <a:custGeom>
              <a:rect b="b" l="l" r="r" t="t"/>
              <a:pathLst>
                <a:path extrusionOk="0" h="9610" w="2048">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0" name="Google Shape;10910;p83"/>
          <p:cNvGrpSpPr/>
          <p:nvPr/>
        </p:nvGrpSpPr>
        <p:grpSpPr>
          <a:xfrm>
            <a:off x="3082057" y="3383295"/>
            <a:ext cx="354527" cy="354133"/>
            <a:chOff x="-31165250" y="2298675"/>
            <a:chExt cx="292225" cy="291900"/>
          </a:xfrm>
        </p:grpSpPr>
        <p:sp>
          <p:nvSpPr>
            <p:cNvPr id="10911" name="Google Shape;10911;p83"/>
            <p:cNvSpPr/>
            <p:nvPr/>
          </p:nvSpPr>
          <p:spPr>
            <a:xfrm>
              <a:off x="-31003000" y="2332550"/>
              <a:ext cx="86675" cy="103400"/>
            </a:xfrm>
            <a:custGeom>
              <a:rect b="b" l="l" r="r" t="t"/>
              <a:pathLst>
                <a:path extrusionOk="0" h="4136" w="3467">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83"/>
            <p:cNvSpPr/>
            <p:nvPr/>
          </p:nvSpPr>
          <p:spPr>
            <a:xfrm>
              <a:off x="-31165250" y="2298675"/>
              <a:ext cx="292225" cy="291900"/>
            </a:xfrm>
            <a:custGeom>
              <a:rect b="b" l="l" r="r" t="t"/>
              <a:pathLst>
                <a:path extrusionOk="0" h="11676" w="11689">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83"/>
            <p:cNvSpPr/>
            <p:nvPr/>
          </p:nvSpPr>
          <p:spPr>
            <a:xfrm>
              <a:off x="-31115625" y="2452250"/>
              <a:ext cx="70900" cy="104150"/>
            </a:xfrm>
            <a:custGeom>
              <a:rect b="b" l="l" r="r" t="t"/>
              <a:pathLst>
                <a:path extrusionOk="0" h="4166" w="2836">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4" name="Google Shape;10914;p83"/>
          <p:cNvGrpSpPr/>
          <p:nvPr/>
        </p:nvGrpSpPr>
        <p:grpSpPr>
          <a:xfrm>
            <a:off x="3082542" y="3843949"/>
            <a:ext cx="353557" cy="353557"/>
            <a:chOff x="-31164450" y="2657050"/>
            <a:chExt cx="291425" cy="291425"/>
          </a:xfrm>
        </p:grpSpPr>
        <p:sp>
          <p:nvSpPr>
            <p:cNvPr id="10915" name="Google Shape;10915;p83"/>
            <p:cNvSpPr/>
            <p:nvPr/>
          </p:nvSpPr>
          <p:spPr>
            <a:xfrm>
              <a:off x="-31028975" y="2761000"/>
              <a:ext cx="18125" cy="17350"/>
            </a:xfrm>
            <a:custGeom>
              <a:rect b="b" l="l" r="r" t="t"/>
              <a:pathLst>
                <a:path extrusionOk="0" h="694" w="725">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83"/>
            <p:cNvSpPr/>
            <p:nvPr/>
          </p:nvSpPr>
          <p:spPr>
            <a:xfrm>
              <a:off x="-31028975" y="2794075"/>
              <a:ext cx="18125" cy="52025"/>
            </a:xfrm>
            <a:custGeom>
              <a:rect b="b" l="l" r="r" t="t"/>
              <a:pathLst>
                <a:path extrusionOk="0" h="2081" w="725">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83"/>
            <p:cNvSpPr/>
            <p:nvPr/>
          </p:nvSpPr>
          <p:spPr>
            <a:xfrm>
              <a:off x="-31164450" y="2657050"/>
              <a:ext cx="291425" cy="291425"/>
            </a:xfrm>
            <a:custGeom>
              <a:rect b="b" l="l" r="r" t="t"/>
              <a:pathLst>
                <a:path extrusionOk="0" h="11657" w="11657">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83"/>
            <p:cNvSpPr/>
            <p:nvPr/>
          </p:nvSpPr>
          <p:spPr>
            <a:xfrm>
              <a:off x="-31097500" y="2727125"/>
              <a:ext cx="156750" cy="153925"/>
            </a:xfrm>
            <a:custGeom>
              <a:rect b="b" l="l" r="r" t="t"/>
              <a:pathLst>
                <a:path extrusionOk="0" h="6157" w="6270">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19" name="Google Shape;10919;p83"/>
          <p:cNvSpPr/>
          <p:nvPr/>
        </p:nvSpPr>
        <p:spPr>
          <a:xfrm>
            <a:off x="2188967" y="4264670"/>
            <a:ext cx="355498" cy="352617"/>
          </a:xfrm>
          <a:custGeom>
            <a:rect b="b" l="l" r="r" t="t"/>
            <a:pathLst>
              <a:path extrusionOk="0" h="11626" w="11721">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20" name="Google Shape;10920;p83"/>
          <p:cNvGrpSpPr/>
          <p:nvPr/>
        </p:nvGrpSpPr>
        <p:grpSpPr>
          <a:xfrm>
            <a:off x="2632987" y="1535178"/>
            <a:ext cx="358349" cy="354285"/>
            <a:chOff x="-34421275" y="1912725"/>
            <a:chExt cx="295375" cy="292025"/>
          </a:xfrm>
        </p:grpSpPr>
        <p:sp>
          <p:nvSpPr>
            <p:cNvPr id="10921" name="Google Shape;10921;p83"/>
            <p:cNvSpPr/>
            <p:nvPr/>
          </p:nvSpPr>
          <p:spPr>
            <a:xfrm>
              <a:off x="-34421275" y="1974375"/>
              <a:ext cx="236300" cy="230375"/>
            </a:xfrm>
            <a:custGeom>
              <a:rect b="b" l="l" r="r" t="t"/>
              <a:pathLst>
                <a:path extrusionOk="0" h="9215" w="9452">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83"/>
            <p:cNvSpPr/>
            <p:nvPr/>
          </p:nvSpPr>
          <p:spPr>
            <a:xfrm>
              <a:off x="-34288175" y="1912725"/>
              <a:ext cx="162275" cy="163075"/>
            </a:xfrm>
            <a:custGeom>
              <a:rect b="b" l="l" r="r" t="t"/>
              <a:pathLst>
                <a:path extrusionOk="0" h="6523" w="6491">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3" name="Google Shape;10923;p83"/>
          <p:cNvGrpSpPr/>
          <p:nvPr/>
        </p:nvGrpSpPr>
        <p:grpSpPr>
          <a:xfrm>
            <a:off x="2632032" y="1993093"/>
            <a:ext cx="360260" cy="355498"/>
            <a:chOff x="-34418125" y="2271100"/>
            <a:chExt cx="296950" cy="293025"/>
          </a:xfrm>
        </p:grpSpPr>
        <p:sp>
          <p:nvSpPr>
            <p:cNvPr id="10924" name="Google Shape;10924;p83"/>
            <p:cNvSpPr/>
            <p:nvPr/>
          </p:nvSpPr>
          <p:spPr>
            <a:xfrm>
              <a:off x="-34418125" y="2271100"/>
              <a:ext cx="296950" cy="293025"/>
            </a:xfrm>
            <a:custGeom>
              <a:rect b="b" l="l" r="r" t="t"/>
              <a:pathLst>
                <a:path extrusionOk="0" h="11721" w="11878">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83"/>
            <p:cNvSpPr/>
            <p:nvPr/>
          </p:nvSpPr>
          <p:spPr>
            <a:xfrm>
              <a:off x="-34331500" y="230575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83"/>
            <p:cNvSpPr/>
            <p:nvPr/>
          </p:nvSpPr>
          <p:spPr>
            <a:xfrm>
              <a:off x="-34331500" y="2341200"/>
              <a:ext cx="17350" cy="69350"/>
            </a:xfrm>
            <a:custGeom>
              <a:rect b="b" l="l" r="r" t="t"/>
              <a:pathLst>
                <a:path extrusionOk="0" h="2774" w="694">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83"/>
            <p:cNvSpPr/>
            <p:nvPr/>
          </p:nvSpPr>
          <p:spPr>
            <a:xfrm>
              <a:off x="-34384275" y="2427050"/>
              <a:ext cx="121325" cy="17350"/>
            </a:xfrm>
            <a:custGeom>
              <a:rect b="b" l="l" r="r" t="t"/>
              <a:pathLst>
                <a:path extrusionOk="0" h="694" w="4853">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83"/>
            <p:cNvSpPr/>
            <p:nvPr/>
          </p:nvSpPr>
          <p:spPr>
            <a:xfrm>
              <a:off x="-34384275" y="2460125"/>
              <a:ext cx="88250" cy="18150"/>
            </a:xfrm>
            <a:custGeom>
              <a:rect b="b" l="l" r="r" t="t"/>
              <a:pathLst>
                <a:path extrusionOk="0" h="726" w="3530">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9" name="Google Shape;10929;p83"/>
          <p:cNvGrpSpPr/>
          <p:nvPr/>
        </p:nvGrpSpPr>
        <p:grpSpPr>
          <a:xfrm>
            <a:off x="2632987" y="2449119"/>
            <a:ext cx="358349" cy="353587"/>
            <a:chOff x="-34421275" y="2631050"/>
            <a:chExt cx="295375" cy="291450"/>
          </a:xfrm>
        </p:grpSpPr>
        <p:sp>
          <p:nvSpPr>
            <p:cNvPr id="10930" name="Google Shape;10930;p83"/>
            <p:cNvSpPr/>
            <p:nvPr/>
          </p:nvSpPr>
          <p:spPr>
            <a:xfrm>
              <a:off x="-34421275" y="2639125"/>
              <a:ext cx="288275" cy="283375"/>
            </a:xfrm>
            <a:custGeom>
              <a:rect b="b" l="l" r="r" t="t"/>
              <a:pathLst>
                <a:path extrusionOk="0" h="11335" w="11531">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83"/>
            <p:cNvSpPr/>
            <p:nvPr/>
          </p:nvSpPr>
          <p:spPr>
            <a:xfrm>
              <a:off x="-34181850" y="2644625"/>
              <a:ext cx="41775" cy="41575"/>
            </a:xfrm>
            <a:custGeom>
              <a:rect b="b" l="l" r="r" t="t"/>
              <a:pathLst>
                <a:path extrusionOk="0" h="1663" w="1671">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83"/>
            <p:cNvSpPr/>
            <p:nvPr/>
          </p:nvSpPr>
          <p:spPr>
            <a:xfrm>
              <a:off x="-34217275" y="2631050"/>
              <a:ext cx="17350" cy="41775"/>
            </a:xfrm>
            <a:custGeom>
              <a:rect b="b" l="l" r="r" t="t"/>
              <a:pathLst>
                <a:path extrusionOk="0" h="1671" w="694">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83"/>
            <p:cNvSpPr/>
            <p:nvPr/>
          </p:nvSpPr>
          <p:spPr>
            <a:xfrm>
              <a:off x="-34168450" y="2704300"/>
              <a:ext cx="42550" cy="18125"/>
            </a:xfrm>
            <a:custGeom>
              <a:rect b="b" l="l" r="r" t="t"/>
              <a:pathLst>
                <a:path extrusionOk="0" h="725" w="1702">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34" name="Google Shape;10934;p83"/>
          <p:cNvSpPr/>
          <p:nvPr/>
        </p:nvSpPr>
        <p:spPr>
          <a:xfrm>
            <a:off x="1299154" y="2915050"/>
            <a:ext cx="353587" cy="354527"/>
          </a:xfrm>
          <a:custGeom>
            <a:rect b="b" l="l" r="r" t="t"/>
            <a:pathLst>
              <a:path extrusionOk="0" h="11689" w="11658">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83"/>
          <p:cNvSpPr/>
          <p:nvPr/>
        </p:nvSpPr>
        <p:spPr>
          <a:xfrm>
            <a:off x="1299154" y="3383782"/>
            <a:ext cx="353587" cy="353557"/>
          </a:xfrm>
          <a:custGeom>
            <a:rect b="b" l="l" r="r" t="t"/>
            <a:pathLst>
              <a:path extrusionOk="0" h="11657" w="11658">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83"/>
          <p:cNvSpPr/>
          <p:nvPr/>
        </p:nvSpPr>
        <p:spPr>
          <a:xfrm>
            <a:off x="1290085" y="3843815"/>
            <a:ext cx="371724" cy="354285"/>
          </a:xfrm>
          <a:custGeom>
            <a:rect b="b" l="l" r="r" t="t"/>
            <a:pathLst>
              <a:path extrusionOk="0" h="11681" w="12256">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37" name="Google Shape;10937;p83"/>
          <p:cNvGrpSpPr/>
          <p:nvPr/>
        </p:nvGrpSpPr>
        <p:grpSpPr>
          <a:xfrm>
            <a:off x="3537620" y="2915837"/>
            <a:ext cx="353587" cy="352617"/>
            <a:chOff x="-30805300" y="1938725"/>
            <a:chExt cx="291450" cy="290650"/>
          </a:xfrm>
        </p:grpSpPr>
        <p:sp>
          <p:nvSpPr>
            <p:cNvPr id="10938" name="Google Shape;10938;p83"/>
            <p:cNvSpPr/>
            <p:nvPr/>
          </p:nvSpPr>
          <p:spPr>
            <a:xfrm>
              <a:off x="-30805300" y="1938725"/>
              <a:ext cx="291450" cy="290650"/>
            </a:xfrm>
            <a:custGeom>
              <a:rect b="b" l="l" r="r" t="t"/>
              <a:pathLst>
                <a:path extrusionOk="0" h="11626" w="11658">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83"/>
            <p:cNvSpPr/>
            <p:nvPr/>
          </p:nvSpPr>
          <p:spPr>
            <a:xfrm>
              <a:off x="-30670625" y="2042700"/>
              <a:ext cx="35475" cy="35450"/>
            </a:xfrm>
            <a:custGeom>
              <a:rect b="b" l="l" r="r" t="t"/>
              <a:pathLst>
                <a:path extrusionOk="0" h="1418" w="1419">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0" name="Google Shape;10940;p83"/>
          <p:cNvGrpSpPr/>
          <p:nvPr/>
        </p:nvGrpSpPr>
        <p:grpSpPr>
          <a:xfrm>
            <a:off x="3538105" y="3383765"/>
            <a:ext cx="352617" cy="353193"/>
            <a:chOff x="-30805300" y="2298675"/>
            <a:chExt cx="290650" cy="291125"/>
          </a:xfrm>
        </p:grpSpPr>
        <p:sp>
          <p:nvSpPr>
            <p:cNvPr id="10941" name="Google Shape;10941;p83"/>
            <p:cNvSpPr/>
            <p:nvPr/>
          </p:nvSpPr>
          <p:spPr>
            <a:xfrm>
              <a:off x="-30720225" y="24191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83"/>
            <p:cNvSpPr/>
            <p:nvPr/>
          </p:nvSpPr>
          <p:spPr>
            <a:xfrm>
              <a:off x="-30635175" y="2453250"/>
              <a:ext cx="87450" cy="69125"/>
            </a:xfrm>
            <a:custGeom>
              <a:rect b="b" l="l" r="r" t="t"/>
              <a:pathLst>
                <a:path extrusionOk="0" h="2765" w="3498">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83"/>
            <p:cNvSpPr/>
            <p:nvPr/>
          </p:nvSpPr>
          <p:spPr>
            <a:xfrm>
              <a:off x="-30805300" y="2298675"/>
              <a:ext cx="290650" cy="291125"/>
            </a:xfrm>
            <a:custGeom>
              <a:rect b="b" l="l" r="r" t="t"/>
              <a:pathLst>
                <a:path extrusionOk="0" h="11645" w="11626">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83"/>
            <p:cNvSpPr/>
            <p:nvPr/>
          </p:nvSpPr>
          <p:spPr>
            <a:xfrm>
              <a:off x="-30737575" y="2332550"/>
              <a:ext cx="53600" cy="69325"/>
            </a:xfrm>
            <a:custGeom>
              <a:rect b="b" l="l" r="r" t="t"/>
              <a:pathLst>
                <a:path extrusionOk="0" h="2773" w="2144">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5" name="Google Shape;10945;p83"/>
          <p:cNvGrpSpPr/>
          <p:nvPr/>
        </p:nvGrpSpPr>
        <p:grpSpPr>
          <a:xfrm>
            <a:off x="3537635" y="3843949"/>
            <a:ext cx="353557" cy="353557"/>
            <a:chOff x="-30806075" y="2657050"/>
            <a:chExt cx="291425" cy="291425"/>
          </a:xfrm>
        </p:grpSpPr>
        <p:sp>
          <p:nvSpPr>
            <p:cNvPr id="10946" name="Google Shape;10946;p83"/>
            <p:cNvSpPr/>
            <p:nvPr/>
          </p:nvSpPr>
          <p:spPr>
            <a:xfrm>
              <a:off x="-30806075" y="2657050"/>
              <a:ext cx="291425" cy="291425"/>
            </a:xfrm>
            <a:custGeom>
              <a:rect b="b" l="l" r="r" t="t"/>
              <a:pathLst>
                <a:path extrusionOk="0" h="11657" w="11657">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83"/>
            <p:cNvSpPr/>
            <p:nvPr/>
          </p:nvSpPr>
          <p:spPr>
            <a:xfrm>
              <a:off x="-30771425" y="2692475"/>
              <a:ext cx="222125" cy="222925"/>
            </a:xfrm>
            <a:custGeom>
              <a:rect b="b" l="l" r="r" t="t"/>
              <a:pathLst>
                <a:path extrusionOk="0" h="8917" w="8885">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83"/>
            <p:cNvSpPr/>
            <p:nvPr/>
          </p:nvSpPr>
          <p:spPr>
            <a:xfrm>
              <a:off x="-30669050" y="2726350"/>
              <a:ext cx="52025" cy="119150"/>
            </a:xfrm>
            <a:custGeom>
              <a:rect b="b" l="l" r="r" t="t"/>
              <a:pathLst>
                <a:path extrusionOk="0" h="4766" w="2081">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9" name="Google Shape;10949;p83"/>
          <p:cNvGrpSpPr/>
          <p:nvPr/>
        </p:nvGrpSpPr>
        <p:grpSpPr>
          <a:xfrm>
            <a:off x="2639681" y="4301756"/>
            <a:ext cx="353557" cy="353557"/>
            <a:chOff x="-30064925" y="2332550"/>
            <a:chExt cx="291425" cy="291425"/>
          </a:xfrm>
        </p:grpSpPr>
        <p:sp>
          <p:nvSpPr>
            <p:cNvPr id="10950" name="Google Shape;10950;p83"/>
            <p:cNvSpPr/>
            <p:nvPr/>
          </p:nvSpPr>
          <p:spPr>
            <a:xfrm>
              <a:off x="-30064925" y="2332550"/>
              <a:ext cx="291425" cy="291425"/>
            </a:xfrm>
            <a:custGeom>
              <a:rect b="b" l="l" r="r" t="t"/>
              <a:pathLst>
                <a:path extrusionOk="0" h="11657" w="11657">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83"/>
            <p:cNvSpPr/>
            <p:nvPr/>
          </p:nvSpPr>
          <p:spPr>
            <a:xfrm>
              <a:off x="-29944425" y="2384525"/>
              <a:ext cx="51225" cy="51225"/>
            </a:xfrm>
            <a:custGeom>
              <a:rect b="b" l="l" r="r" t="t"/>
              <a:pathLst>
                <a:path extrusionOk="0" h="2049" w="2049">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83"/>
            <p:cNvSpPr/>
            <p:nvPr/>
          </p:nvSpPr>
          <p:spPr>
            <a:xfrm>
              <a:off x="-29944425" y="2452250"/>
              <a:ext cx="51225" cy="119750"/>
            </a:xfrm>
            <a:custGeom>
              <a:rect b="b" l="l" r="r" t="t"/>
              <a:pathLst>
                <a:path extrusionOk="0" h="4790" w="2049">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3" name="Google Shape;10953;p83"/>
          <p:cNvGrpSpPr/>
          <p:nvPr/>
        </p:nvGrpSpPr>
        <p:grpSpPr>
          <a:xfrm>
            <a:off x="3983068" y="2911256"/>
            <a:ext cx="348855" cy="347879"/>
            <a:chOff x="2821450" y="2957850"/>
            <a:chExt cx="259275" cy="258550"/>
          </a:xfrm>
        </p:grpSpPr>
        <p:sp>
          <p:nvSpPr>
            <p:cNvPr id="10954" name="Google Shape;10954;p83"/>
            <p:cNvSpPr/>
            <p:nvPr/>
          </p:nvSpPr>
          <p:spPr>
            <a:xfrm>
              <a:off x="2821450" y="3080500"/>
              <a:ext cx="259275" cy="135900"/>
            </a:xfrm>
            <a:custGeom>
              <a:rect b="b" l="l" r="r" t="t"/>
              <a:pathLst>
                <a:path extrusionOk="0" h="5436" w="10371">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83"/>
            <p:cNvSpPr/>
            <p:nvPr/>
          </p:nvSpPr>
          <p:spPr>
            <a:xfrm>
              <a:off x="2831900" y="2957850"/>
              <a:ext cx="228625" cy="106350"/>
            </a:xfrm>
            <a:custGeom>
              <a:rect b="b" l="l" r="r" t="t"/>
              <a:pathLst>
                <a:path extrusionOk="0" h="4254" w="9145">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83"/>
            <p:cNvSpPr/>
            <p:nvPr/>
          </p:nvSpPr>
          <p:spPr>
            <a:xfrm>
              <a:off x="3024600" y="2966925"/>
              <a:ext cx="29875" cy="58497"/>
            </a:xfrm>
            <a:custGeom>
              <a:rect b="b" l="l" r="r" t="t"/>
              <a:pathLst>
                <a:path extrusionOk="0" h="2376" w="1195">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rgbClr val="5F7D95"/>
            </a:solidFill>
            <a:ln>
              <a:noFill/>
            </a:ln>
          </p:spPr>
        </p:sp>
      </p:grpSp>
      <p:grpSp>
        <p:nvGrpSpPr>
          <p:cNvPr id="10957" name="Google Shape;10957;p83"/>
          <p:cNvGrpSpPr/>
          <p:nvPr/>
        </p:nvGrpSpPr>
        <p:grpSpPr>
          <a:xfrm>
            <a:off x="4858100" y="1532274"/>
            <a:ext cx="361090" cy="361090"/>
            <a:chOff x="-57970450" y="1903275"/>
            <a:chExt cx="318225" cy="318225"/>
          </a:xfrm>
        </p:grpSpPr>
        <p:sp>
          <p:nvSpPr>
            <p:cNvPr id="10958" name="Google Shape;10958;p83"/>
            <p:cNvSpPr/>
            <p:nvPr/>
          </p:nvSpPr>
          <p:spPr>
            <a:xfrm>
              <a:off x="-57847575" y="2135825"/>
              <a:ext cx="73250" cy="28975"/>
            </a:xfrm>
            <a:custGeom>
              <a:rect b="b" l="l" r="r" t="t"/>
              <a:pathLst>
                <a:path extrusionOk="0" h="1159" w="2930">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83"/>
            <p:cNvSpPr/>
            <p:nvPr/>
          </p:nvSpPr>
          <p:spPr>
            <a:xfrm>
              <a:off x="-57857025" y="2053725"/>
              <a:ext cx="18125" cy="18125"/>
            </a:xfrm>
            <a:custGeom>
              <a:rect b="b" l="l" r="r" t="t"/>
              <a:pathLst>
                <a:path extrusionOk="0" h="725" w="725">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83"/>
            <p:cNvSpPr/>
            <p:nvPr/>
          </p:nvSpPr>
          <p:spPr>
            <a:xfrm>
              <a:off x="-57782200" y="2053725"/>
              <a:ext cx="18125" cy="18125"/>
            </a:xfrm>
            <a:custGeom>
              <a:rect b="b" l="l" r="r" t="t"/>
              <a:pathLst>
                <a:path extrusionOk="0" h="725" w="725">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83"/>
            <p:cNvSpPr/>
            <p:nvPr/>
          </p:nvSpPr>
          <p:spPr>
            <a:xfrm>
              <a:off x="-57970450" y="1903275"/>
              <a:ext cx="318225" cy="318225"/>
            </a:xfrm>
            <a:custGeom>
              <a:rect b="b" l="l" r="r" t="t"/>
              <a:pathLst>
                <a:path extrusionOk="0" h="12729" w="12729">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2" name="Google Shape;10962;p83"/>
          <p:cNvGrpSpPr/>
          <p:nvPr/>
        </p:nvGrpSpPr>
        <p:grpSpPr>
          <a:xfrm>
            <a:off x="4880000" y="2008231"/>
            <a:ext cx="317290" cy="359303"/>
            <a:chOff x="-57950750" y="2296300"/>
            <a:chExt cx="279625" cy="316650"/>
          </a:xfrm>
        </p:grpSpPr>
        <p:sp>
          <p:nvSpPr>
            <p:cNvPr id="10963" name="Google Shape;10963;p83"/>
            <p:cNvSpPr/>
            <p:nvPr/>
          </p:nvSpPr>
          <p:spPr>
            <a:xfrm>
              <a:off x="-57847575" y="2528075"/>
              <a:ext cx="73250" cy="29750"/>
            </a:xfrm>
            <a:custGeom>
              <a:rect b="b" l="l" r="r" t="t"/>
              <a:pathLst>
                <a:path extrusionOk="0" h="1190" w="293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83"/>
            <p:cNvSpPr/>
            <p:nvPr/>
          </p:nvSpPr>
          <p:spPr>
            <a:xfrm>
              <a:off x="-57857025" y="2446750"/>
              <a:ext cx="18125" cy="17350"/>
            </a:xfrm>
            <a:custGeom>
              <a:rect b="b" l="l" r="r" t="t"/>
              <a:pathLst>
                <a:path extrusionOk="0" h="694" w="725">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83"/>
            <p:cNvSpPr/>
            <p:nvPr/>
          </p:nvSpPr>
          <p:spPr>
            <a:xfrm>
              <a:off x="-57782200" y="2446750"/>
              <a:ext cx="18125" cy="17350"/>
            </a:xfrm>
            <a:custGeom>
              <a:rect b="b" l="l" r="r" t="t"/>
              <a:pathLst>
                <a:path extrusionOk="0" h="694" w="725">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83"/>
            <p:cNvSpPr/>
            <p:nvPr/>
          </p:nvSpPr>
          <p:spPr>
            <a:xfrm>
              <a:off x="-57950750" y="2296300"/>
              <a:ext cx="279625" cy="316650"/>
            </a:xfrm>
            <a:custGeom>
              <a:rect b="b" l="l" r="r" t="t"/>
              <a:pathLst>
                <a:path extrusionOk="0" h="12666" w="11185">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7" name="Google Shape;10967;p83"/>
          <p:cNvGrpSpPr/>
          <p:nvPr/>
        </p:nvGrpSpPr>
        <p:grpSpPr>
          <a:xfrm>
            <a:off x="4858214" y="2459907"/>
            <a:ext cx="360863" cy="360211"/>
            <a:chOff x="-57969675" y="2687750"/>
            <a:chExt cx="318025" cy="317450"/>
          </a:xfrm>
        </p:grpSpPr>
        <p:sp>
          <p:nvSpPr>
            <p:cNvPr id="10968" name="Google Shape;10968;p83"/>
            <p:cNvSpPr/>
            <p:nvPr/>
          </p:nvSpPr>
          <p:spPr>
            <a:xfrm>
              <a:off x="-57856250" y="285630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83"/>
            <p:cNvSpPr/>
            <p:nvPr/>
          </p:nvSpPr>
          <p:spPr>
            <a:xfrm>
              <a:off x="-57846000" y="2920300"/>
              <a:ext cx="72475" cy="29750"/>
            </a:xfrm>
            <a:custGeom>
              <a:rect b="b" l="l" r="r" t="t"/>
              <a:pathLst>
                <a:path extrusionOk="0" h="1190" w="2899">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83"/>
            <p:cNvSpPr/>
            <p:nvPr/>
          </p:nvSpPr>
          <p:spPr>
            <a:xfrm>
              <a:off x="-57969675" y="2687750"/>
              <a:ext cx="318025" cy="317450"/>
            </a:xfrm>
            <a:custGeom>
              <a:rect b="b" l="l" r="r" t="t"/>
              <a:pathLst>
                <a:path extrusionOk="0" h="12698" w="12721">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83"/>
            <p:cNvSpPr/>
            <p:nvPr/>
          </p:nvSpPr>
          <p:spPr>
            <a:xfrm>
              <a:off x="-57838125" y="2724975"/>
              <a:ext cx="56725" cy="55550"/>
            </a:xfrm>
            <a:custGeom>
              <a:rect b="b" l="l" r="r" t="t"/>
              <a:pathLst>
                <a:path extrusionOk="0" h="2222" w="2269">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2" name="Google Shape;10972;p83"/>
          <p:cNvGrpSpPr/>
          <p:nvPr/>
        </p:nvGrpSpPr>
        <p:grpSpPr>
          <a:xfrm>
            <a:off x="7067397" y="1532274"/>
            <a:ext cx="363785" cy="361090"/>
            <a:chOff x="-56012425" y="1903275"/>
            <a:chExt cx="320600" cy="318225"/>
          </a:xfrm>
        </p:grpSpPr>
        <p:sp>
          <p:nvSpPr>
            <p:cNvPr id="10973" name="Google Shape;10973;p83"/>
            <p:cNvSpPr/>
            <p:nvPr/>
          </p:nvSpPr>
          <p:spPr>
            <a:xfrm>
              <a:off x="-55897425" y="2015125"/>
              <a:ext cx="17350" cy="18150"/>
            </a:xfrm>
            <a:custGeom>
              <a:rect b="b" l="l" r="r" t="t"/>
              <a:pathLst>
                <a:path extrusionOk="0" h="726" w="694">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83"/>
            <p:cNvSpPr/>
            <p:nvPr/>
          </p:nvSpPr>
          <p:spPr>
            <a:xfrm>
              <a:off x="-56012425" y="1903275"/>
              <a:ext cx="320600" cy="318225"/>
            </a:xfrm>
            <a:custGeom>
              <a:rect b="b" l="l" r="r" t="t"/>
              <a:pathLst>
                <a:path extrusionOk="0" h="12729" w="12824">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5" name="Google Shape;10975;p83"/>
          <p:cNvGrpSpPr/>
          <p:nvPr/>
        </p:nvGrpSpPr>
        <p:grpSpPr>
          <a:xfrm>
            <a:off x="7068290" y="2006443"/>
            <a:ext cx="361998" cy="361998"/>
            <a:chOff x="-56010850" y="2294725"/>
            <a:chExt cx="319025" cy="319025"/>
          </a:xfrm>
        </p:grpSpPr>
        <p:sp>
          <p:nvSpPr>
            <p:cNvPr id="10976" name="Google Shape;10976;p83"/>
            <p:cNvSpPr/>
            <p:nvPr/>
          </p:nvSpPr>
          <p:spPr>
            <a:xfrm>
              <a:off x="-55906875" y="2527275"/>
              <a:ext cx="73275" cy="29750"/>
            </a:xfrm>
            <a:custGeom>
              <a:rect b="b" l="l" r="r" t="t"/>
              <a:pathLst>
                <a:path extrusionOk="0" h="1190" w="2931">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83"/>
            <p:cNvSpPr/>
            <p:nvPr/>
          </p:nvSpPr>
          <p:spPr>
            <a:xfrm>
              <a:off x="-55916325"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83"/>
            <p:cNvSpPr/>
            <p:nvPr/>
          </p:nvSpPr>
          <p:spPr>
            <a:xfrm>
              <a:off x="-55842300" y="246327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83"/>
            <p:cNvSpPr/>
            <p:nvPr/>
          </p:nvSpPr>
          <p:spPr>
            <a:xfrm>
              <a:off x="-56010850" y="2294725"/>
              <a:ext cx="319025" cy="319025"/>
            </a:xfrm>
            <a:custGeom>
              <a:rect b="b" l="l" r="r" t="t"/>
              <a:pathLst>
                <a:path extrusionOk="0" h="12761" w="12761">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0" name="Google Shape;10980;p83"/>
          <p:cNvGrpSpPr/>
          <p:nvPr/>
        </p:nvGrpSpPr>
        <p:grpSpPr>
          <a:xfrm>
            <a:off x="7068305" y="2459027"/>
            <a:ext cx="361969" cy="361090"/>
            <a:chOff x="-56010050" y="2686975"/>
            <a:chExt cx="319000" cy="318225"/>
          </a:xfrm>
        </p:grpSpPr>
        <p:sp>
          <p:nvSpPr>
            <p:cNvPr id="10981" name="Google Shape;10981;p83"/>
            <p:cNvSpPr/>
            <p:nvPr/>
          </p:nvSpPr>
          <p:spPr>
            <a:xfrm>
              <a:off x="-55887975" y="2917925"/>
              <a:ext cx="72475" cy="29775"/>
            </a:xfrm>
            <a:custGeom>
              <a:rect b="b" l="l" r="r" t="t"/>
              <a:pathLst>
                <a:path extrusionOk="0" h="1191" w="2899">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83"/>
            <p:cNvSpPr/>
            <p:nvPr/>
          </p:nvSpPr>
          <p:spPr>
            <a:xfrm>
              <a:off x="-55897425"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83"/>
            <p:cNvSpPr/>
            <p:nvPr/>
          </p:nvSpPr>
          <p:spPr>
            <a:xfrm>
              <a:off x="-55822600" y="2854725"/>
              <a:ext cx="17350" cy="18150"/>
            </a:xfrm>
            <a:custGeom>
              <a:rect b="b" l="l" r="r" t="t"/>
              <a:pathLst>
                <a:path extrusionOk="0" h="726" w="694">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83"/>
            <p:cNvSpPr/>
            <p:nvPr/>
          </p:nvSpPr>
          <p:spPr>
            <a:xfrm>
              <a:off x="-56010050" y="2686975"/>
              <a:ext cx="319000" cy="318225"/>
            </a:xfrm>
            <a:custGeom>
              <a:rect b="b" l="l" r="r" t="t"/>
              <a:pathLst>
                <a:path extrusionOk="0" h="12729" w="12760">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5" name="Google Shape;10985;p83"/>
          <p:cNvGrpSpPr/>
          <p:nvPr/>
        </p:nvGrpSpPr>
        <p:grpSpPr>
          <a:xfrm>
            <a:off x="5753801" y="2911936"/>
            <a:ext cx="361998" cy="361090"/>
            <a:chOff x="-54081175" y="1903275"/>
            <a:chExt cx="319025" cy="318225"/>
          </a:xfrm>
        </p:grpSpPr>
        <p:sp>
          <p:nvSpPr>
            <p:cNvPr id="10986" name="Google Shape;10986;p83"/>
            <p:cNvSpPr/>
            <p:nvPr/>
          </p:nvSpPr>
          <p:spPr>
            <a:xfrm>
              <a:off x="-53959075" y="2135825"/>
              <a:ext cx="72475" cy="28975"/>
            </a:xfrm>
            <a:custGeom>
              <a:rect b="b" l="l" r="r" t="t"/>
              <a:pathLst>
                <a:path extrusionOk="0" h="1159" w="2899">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83"/>
            <p:cNvSpPr/>
            <p:nvPr/>
          </p:nvSpPr>
          <p:spPr>
            <a:xfrm>
              <a:off x="-54081175" y="1903275"/>
              <a:ext cx="319025" cy="318225"/>
            </a:xfrm>
            <a:custGeom>
              <a:rect b="b" l="l" r="r" t="t"/>
              <a:pathLst>
                <a:path extrusionOk="0" h="12729" w="12761">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8" name="Google Shape;10988;p83"/>
          <p:cNvGrpSpPr/>
          <p:nvPr/>
        </p:nvGrpSpPr>
        <p:grpSpPr>
          <a:xfrm>
            <a:off x="5776154" y="3365399"/>
            <a:ext cx="317290" cy="360211"/>
            <a:chOff x="-54063050" y="2296300"/>
            <a:chExt cx="279625" cy="317450"/>
          </a:xfrm>
        </p:grpSpPr>
        <p:sp>
          <p:nvSpPr>
            <p:cNvPr id="10989" name="Google Shape;10989;p83"/>
            <p:cNvSpPr/>
            <p:nvPr/>
          </p:nvSpPr>
          <p:spPr>
            <a:xfrm>
              <a:off x="-53959075" y="2527275"/>
              <a:ext cx="72475" cy="29750"/>
            </a:xfrm>
            <a:custGeom>
              <a:rect b="b" l="l" r="r" t="t"/>
              <a:pathLst>
                <a:path extrusionOk="0" h="1190" w="2899">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83"/>
            <p:cNvSpPr/>
            <p:nvPr/>
          </p:nvSpPr>
          <p:spPr>
            <a:xfrm>
              <a:off x="-53969325" y="2482975"/>
              <a:ext cx="18150" cy="17350"/>
            </a:xfrm>
            <a:custGeom>
              <a:rect b="b" l="l" r="r" t="t"/>
              <a:pathLst>
                <a:path extrusionOk="0" h="694" w="726">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83"/>
            <p:cNvSpPr/>
            <p:nvPr/>
          </p:nvSpPr>
          <p:spPr>
            <a:xfrm>
              <a:off x="-53894500" y="2482975"/>
              <a:ext cx="18125" cy="17350"/>
            </a:xfrm>
            <a:custGeom>
              <a:rect b="b" l="l" r="r" t="t"/>
              <a:pathLst>
                <a:path extrusionOk="0" h="694" w="725">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83"/>
            <p:cNvSpPr/>
            <p:nvPr/>
          </p:nvSpPr>
          <p:spPr>
            <a:xfrm>
              <a:off x="-54063050" y="2296300"/>
              <a:ext cx="279625" cy="317450"/>
            </a:xfrm>
            <a:custGeom>
              <a:rect b="b" l="l" r="r" t="t"/>
              <a:pathLst>
                <a:path extrusionOk="0" h="12698" w="11185">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3" name="Google Shape;10993;p83"/>
          <p:cNvGrpSpPr/>
          <p:nvPr/>
        </p:nvGrpSpPr>
        <p:grpSpPr>
          <a:xfrm>
            <a:off x="5776154" y="3829461"/>
            <a:ext cx="317290" cy="361033"/>
            <a:chOff x="-54061475" y="2685450"/>
            <a:chExt cx="279625" cy="318175"/>
          </a:xfrm>
        </p:grpSpPr>
        <p:sp>
          <p:nvSpPr>
            <p:cNvPr id="10994" name="Google Shape;10994;p83"/>
            <p:cNvSpPr/>
            <p:nvPr/>
          </p:nvSpPr>
          <p:spPr>
            <a:xfrm>
              <a:off x="-53959075" y="2919525"/>
              <a:ext cx="72475" cy="28950"/>
            </a:xfrm>
            <a:custGeom>
              <a:rect b="b" l="l" r="r" t="t"/>
              <a:pathLst>
                <a:path extrusionOk="0" h="1158" w="2899">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83"/>
            <p:cNvSpPr/>
            <p:nvPr/>
          </p:nvSpPr>
          <p:spPr>
            <a:xfrm>
              <a:off x="-53969325" y="2854725"/>
              <a:ext cx="18150" cy="18150"/>
            </a:xfrm>
            <a:custGeom>
              <a:rect b="b" l="l" r="r" t="t"/>
              <a:pathLst>
                <a:path extrusionOk="0" h="726" w="726">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83"/>
            <p:cNvSpPr/>
            <p:nvPr/>
          </p:nvSpPr>
          <p:spPr>
            <a:xfrm>
              <a:off x="-53894500" y="2854725"/>
              <a:ext cx="18125" cy="18150"/>
            </a:xfrm>
            <a:custGeom>
              <a:rect b="b" l="l" r="r" t="t"/>
              <a:pathLst>
                <a:path extrusionOk="0" h="726" w="725">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83"/>
            <p:cNvSpPr/>
            <p:nvPr/>
          </p:nvSpPr>
          <p:spPr>
            <a:xfrm>
              <a:off x="-54061475" y="2685450"/>
              <a:ext cx="279625" cy="318175"/>
            </a:xfrm>
            <a:custGeom>
              <a:rect b="b" l="l" r="r" t="t"/>
              <a:pathLst>
                <a:path extrusionOk="0" h="12727" w="11185">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8" name="Google Shape;10998;p83"/>
          <p:cNvGrpSpPr/>
          <p:nvPr/>
        </p:nvGrpSpPr>
        <p:grpSpPr>
          <a:xfrm>
            <a:off x="8029690" y="2921780"/>
            <a:ext cx="275278" cy="361969"/>
            <a:chOff x="-52074300" y="1911950"/>
            <a:chExt cx="242600" cy="319000"/>
          </a:xfrm>
        </p:grpSpPr>
        <p:sp>
          <p:nvSpPr>
            <p:cNvPr id="10999" name="Google Shape;10999;p83"/>
            <p:cNvSpPr/>
            <p:nvPr/>
          </p:nvSpPr>
          <p:spPr>
            <a:xfrm>
              <a:off x="-51989225" y="2125600"/>
              <a:ext cx="72475" cy="29750"/>
            </a:xfrm>
            <a:custGeom>
              <a:rect b="b" l="l" r="r" t="t"/>
              <a:pathLst>
                <a:path extrusionOk="0" h="1190" w="2899">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83"/>
            <p:cNvSpPr/>
            <p:nvPr/>
          </p:nvSpPr>
          <p:spPr>
            <a:xfrm>
              <a:off x="-51998675" y="2062375"/>
              <a:ext cx="17325" cy="18150"/>
            </a:xfrm>
            <a:custGeom>
              <a:rect b="b" l="l" r="r" t="t"/>
              <a:pathLst>
                <a:path extrusionOk="0" h="726" w="693">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83"/>
            <p:cNvSpPr/>
            <p:nvPr/>
          </p:nvSpPr>
          <p:spPr>
            <a:xfrm>
              <a:off x="-51925450" y="2062375"/>
              <a:ext cx="18150" cy="18150"/>
            </a:xfrm>
            <a:custGeom>
              <a:rect b="b" l="l" r="r" t="t"/>
              <a:pathLst>
                <a:path extrusionOk="0" h="726" w="726">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83"/>
            <p:cNvSpPr/>
            <p:nvPr/>
          </p:nvSpPr>
          <p:spPr>
            <a:xfrm>
              <a:off x="-52074300" y="1911950"/>
              <a:ext cx="242600" cy="319000"/>
            </a:xfrm>
            <a:custGeom>
              <a:rect b="b" l="l" r="r" t="t"/>
              <a:pathLst>
                <a:path extrusionOk="0" h="12760" w="9704">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3" name="Google Shape;11003;p83"/>
          <p:cNvGrpSpPr/>
          <p:nvPr/>
        </p:nvGrpSpPr>
        <p:grpSpPr>
          <a:xfrm>
            <a:off x="5287689" y="1533182"/>
            <a:ext cx="361998" cy="361090"/>
            <a:chOff x="-57578225" y="1904075"/>
            <a:chExt cx="319025" cy="318225"/>
          </a:xfrm>
        </p:grpSpPr>
        <p:sp>
          <p:nvSpPr>
            <p:cNvPr id="11004" name="Google Shape;11004;p83"/>
            <p:cNvSpPr/>
            <p:nvPr/>
          </p:nvSpPr>
          <p:spPr>
            <a:xfrm>
              <a:off x="-57578225" y="1904075"/>
              <a:ext cx="319025" cy="318225"/>
            </a:xfrm>
            <a:custGeom>
              <a:rect b="b" l="l" r="r" t="t"/>
              <a:pathLst>
                <a:path extrusionOk="0" h="12729" w="12761">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83"/>
            <p:cNvSpPr/>
            <p:nvPr/>
          </p:nvSpPr>
          <p:spPr>
            <a:xfrm>
              <a:off x="-57446675" y="2073400"/>
              <a:ext cx="18125" cy="18150"/>
            </a:xfrm>
            <a:custGeom>
              <a:rect b="b" l="l" r="r" t="t"/>
              <a:pathLst>
                <a:path extrusionOk="0" h="726" w="725">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83"/>
            <p:cNvSpPr/>
            <p:nvPr/>
          </p:nvSpPr>
          <p:spPr>
            <a:xfrm>
              <a:off x="-57371850" y="2073400"/>
              <a:ext cx="18125" cy="18150"/>
            </a:xfrm>
            <a:custGeom>
              <a:rect b="b" l="l" r="r" t="t"/>
              <a:pathLst>
                <a:path extrusionOk="0" h="726" w="725">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83"/>
            <p:cNvSpPr/>
            <p:nvPr/>
          </p:nvSpPr>
          <p:spPr>
            <a:xfrm>
              <a:off x="-57436450" y="2136625"/>
              <a:ext cx="72500" cy="29750"/>
            </a:xfrm>
            <a:custGeom>
              <a:rect b="b" l="l" r="r" t="t"/>
              <a:pathLst>
                <a:path extrusionOk="0" h="1190" w="290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8" name="Google Shape;11008;p83"/>
          <p:cNvGrpSpPr/>
          <p:nvPr/>
        </p:nvGrpSpPr>
        <p:grpSpPr>
          <a:xfrm>
            <a:off x="5310042" y="2006443"/>
            <a:ext cx="317290" cy="361090"/>
            <a:chOff x="-57558525" y="2294725"/>
            <a:chExt cx="279625" cy="318225"/>
          </a:xfrm>
        </p:grpSpPr>
        <p:sp>
          <p:nvSpPr>
            <p:cNvPr id="11009" name="Google Shape;11009;p83"/>
            <p:cNvSpPr/>
            <p:nvPr/>
          </p:nvSpPr>
          <p:spPr>
            <a:xfrm>
              <a:off x="-57455350" y="2498925"/>
              <a:ext cx="72475" cy="29750"/>
            </a:xfrm>
            <a:custGeom>
              <a:rect b="b" l="l" r="r" t="t"/>
              <a:pathLst>
                <a:path extrusionOk="0" h="1190" w="2899">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83"/>
            <p:cNvSpPr/>
            <p:nvPr/>
          </p:nvSpPr>
          <p:spPr>
            <a:xfrm>
              <a:off x="-57465575" y="2427050"/>
              <a:ext cx="18125" cy="17350"/>
            </a:xfrm>
            <a:custGeom>
              <a:rect b="b" l="l" r="r" t="t"/>
              <a:pathLst>
                <a:path extrusionOk="0" h="694" w="725">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83"/>
            <p:cNvSpPr/>
            <p:nvPr/>
          </p:nvSpPr>
          <p:spPr>
            <a:xfrm>
              <a:off x="-57389975" y="242705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83"/>
            <p:cNvSpPr/>
            <p:nvPr/>
          </p:nvSpPr>
          <p:spPr>
            <a:xfrm>
              <a:off x="-57558525" y="2294725"/>
              <a:ext cx="279625" cy="318225"/>
            </a:xfrm>
            <a:custGeom>
              <a:rect b="b" l="l" r="r" t="t"/>
              <a:pathLst>
                <a:path extrusionOk="0" h="12729" w="11185">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83"/>
            <p:cNvSpPr/>
            <p:nvPr/>
          </p:nvSpPr>
          <p:spPr>
            <a:xfrm>
              <a:off x="-57521500" y="2332550"/>
              <a:ext cx="204800" cy="241825"/>
            </a:xfrm>
            <a:custGeom>
              <a:rect b="b" l="l" r="r" t="t"/>
              <a:pathLst>
                <a:path extrusionOk="0" h="9673" w="8192">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4" name="Google Shape;11014;p83"/>
          <p:cNvGrpSpPr/>
          <p:nvPr/>
        </p:nvGrpSpPr>
        <p:grpSpPr>
          <a:xfrm>
            <a:off x="5285901" y="2459027"/>
            <a:ext cx="365572" cy="361969"/>
            <a:chOff x="-57579800" y="2686975"/>
            <a:chExt cx="322175" cy="319000"/>
          </a:xfrm>
        </p:grpSpPr>
        <p:sp>
          <p:nvSpPr>
            <p:cNvPr id="11015" name="Google Shape;11015;p83"/>
            <p:cNvSpPr/>
            <p:nvPr/>
          </p:nvSpPr>
          <p:spPr>
            <a:xfrm>
              <a:off x="-57455350" y="2920300"/>
              <a:ext cx="72475" cy="29750"/>
            </a:xfrm>
            <a:custGeom>
              <a:rect b="b" l="l" r="r" t="t"/>
              <a:pathLst>
                <a:path extrusionOk="0" h="1190" w="2899">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83"/>
            <p:cNvSpPr/>
            <p:nvPr/>
          </p:nvSpPr>
          <p:spPr>
            <a:xfrm>
              <a:off x="-57579800" y="2686975"/>
              <a:ext cx="322175" cy="319000"/>
            </a:xfrm>
            <a:custGeom>
              <a:rect b="b" l="l" r="r" t="t"/>
              <a:pathLst>
                <a:path extrusionOk="0" h="12760" w="12887">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7" name="Google Shape;11017;p83"/>
          <p:cNvGrpSpPr/>
          <p:nvPr/>
        </p:nvGrpSpPr>
        <p:grpSpPr>
          <a:xfrm>
            <a:off x="7510682" y="2006443"/>
            <a:ext cx="367359" cy="361090"/>
            <a:chOff x="-55620975" y="2294725"/>
            <a:chExt cx="323750" cy="318225"/>
          </a:xfrm>
        </p:grpSpPr>
        <p:sp>
          <p:nvSpPr>
            <p:cNvPr id="11018" name="Google Shape;11018;p83"/>
            <p:cNvSpPr/>
            <p:nvPr/>
          </p:nvSpPr>
          <p:spPr>
            <a:xfrm>
              <a:off x="-55496525" y="2527275"/>
              <a:ext cx="73275" cy="29750"/>
            </a:xfrm>
            <a:custGeom>
              <a:rect b="b" l="l" r="r" t="t"/>
              <a:pathLst>
                <a:path extrusionOk="0" h="1190" w="2931">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83"/>
            <p:cNvSpPr/>
            <p:nvPr/>
          </p:nvSpPr>
          <p:spPr>
            <a:xfrm>
              <a:off x="-55505975" y="24443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83"/>
            <p:cNvSpPr/>
            <p:nvPr/>
          </p:nvSpPr>
          <p:spPr>
            <a:xfrm>
              <a:off x="-55431150" y="24443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83"/>
            <p:cNvSpPr/>
            <p:nvPr/>
          </p:nvSpPr>
          <p:spPr>
            <a:xfrm>
              <a:off x="-55620975" y="2294725"/>
              <a:ext cx="323750" cy="318225"/>
            </a:xfrm>
            <a:custGeom>
              <a:rect b="b" l="l" r="r" t="t"/>
              <a:pathLst>
                <a:path extrusionOk="0" h="12729" w="12950">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83"/>
            <p:cNvSpPr/>
            <p:nvPr/>
          </p:nvSpPr>
          <p:spPr>
            <a:xfrm>
              <a:off x="-55450850" y="2482375"/>
              <a:ext cx="39400" cy="38225"/>
            </a:xfrm>
            <a:custGeom>
              <a:rect b="b" l="l" r="r" t="t"/>
              <a:pathLst>
                <a:path extrusionOk="0" h="1529" w="1576">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83"/>
            <p:cNvSpPr/>
            <p:nvPr/>
          </p:nvSpPr>
          <p:spPr>
            <a:xfrm>
              <a:off x="-55506775" y="2482375"/>
              <a:ext cx="39400" cy="38225"/>
            </a:xfrm>
            <a:custGeom>
              <a:rect b="b" l="l" r="r" t="t"/>
              <a:pathLst>
                <a:path extrusionOk="0" h="1529" w="1576">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4" name="Google Shape;11024;p83"/>
          <p:cNvGrpSpPr/>
          <p:nvPr/>
        </p:nvGrpSpPr>
        <p:grpSpPr>
          <a:xfrm>
            <a:off x="7512923" y="2458942"/>
            <a:ext cx="362877" cy="361175"/>
            <a:chOff x="-55620175" y="2686900"/>
            <a:chExt cx="319800" cy="318300"/>
          </a:xfrm>
        </p:grpSpPr>
        <p:sp>
          <p:nvSpPr>
            <p:cNvPr id="11025" name="Google Shape;11025;p83"/>
            <p:cNvSpPr/>
            <p:nvPr/>
          </p:nvSpPr>
          <p:spPr>
            <a:xfrm>
              <a:off x="-55514650" y="2917925"/>
              <a:ext cx="72500" cy="29775"/>
            </a:xfrm>
            <a:custGeom>
              <a:rect b="b" l="l" r="r" t="t"/>
              <a:pathLst>
                <a:path extrusionOk="0" h="1191" w="290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83"/>
            <p:cNvSpPr/>
            <p:nvPr/>
          </p:nvSpPr>
          <p:spPr>
            <a:xfrm>
              <a:off x="-55450050"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83"/>
            <p:cNvSpPr/>
            <p:nvPr/>
          </p:nvSpPr>
          <p:spPr>
            <a:xfrm>
              <a:off x="-55524875" y="2855525"/>
              <a:ext cx="18925" cy="17450"/>
            </a:xfrm>
            <a:custGeom>
              <a:rect b="b" l="l" r="r" t="t"/>
              <a:pathLst>
                <a:path extrusionOk="0" h="698" w="757">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83"/>
            <p:cNvSpPr/>
            <p:nvPr/>
          </p:nvSpPr>
          <p:spPr>
            <a:xfrm>
              <a:off x="-55620175" y="2686900"/>
              <a:ext cx="319800" cy="318300"/>
            </a:xfrm>
            <a:custGeom>
              <a:rect b="b" l="l" r="r" t="t"/>
              <a:pathLst>
                <a:path extrusionOk="0" h="12732" w="12792">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9" name="Google Shape;11029;p83"/>
          <p:cNvGrpSpPr/>
          <p:nvPr/>
        </p:nvGrpSpPr>
        <p:grpSpPr>
          <a:xfrm>
            <a:off x="6198887" y="2911936"/>
            <a:ext cx="361969" cy="361090"/>
            <a:chOff x="-53690500" y="1903275"/>
            <a:chExt cx="319000" cy="318225"/>
          </a:xfrm>
        </p:grpSpPr>
        <p:sp>
          <p:nvSpPr>
            <p:cNvPr id="11030" name="Google Shape;11030;p83"/>
            <p:cNvSpPr/>
            <p:nvPr/>
          </p:nvSpPr>
          <p:spPr>
            <a:xfrm>
              <a:off x="-53567625" y="2136625"/>
              <a:ext cx="71675" cy="29750"/>
            </a:xfrm>
            <a:custGeom>
              <a:rect b="b" l="l" r="r" t="t"/>
              <a:pathLst>
                <a:path extrusionOk="0" h="1190" w="2867">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83"/>
            <p:cNvSpPr/>
            <p:nvPr/>
          </p:nvSpPr>
          <p:spPr>
            <a:xfrm>
              <a:off x="-53502250"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83"/>
            <p:cNvSpPr/>
            <p:nvPr/>
          </p:nvSpPr>
          <p:spPr>
            <a:xfrm>
              <a:off x="-53577075"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83"/>
            <p:cNvSpPr/>
            <p:nvPr/>
          </p:nvSpPr>
          <p:spPr>
            <a:xfrm>
              <a:off x="-53690500" y="1903275"/>
              <a:ext cx="319000" cy="318225"/>
            </a:xfrm>
            <a:custGeom>
              <a:rect b="b" l="l" r="r" t="t"/>
              <a:pathLst>
                <a:path extrusionOk="0" h="12729" w="12760">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4" name="Google Shape;11034;p83"/>
          <p:cNvGrpSpPr/>
          <p:nvPr/>
        </p:nvGrpSpPr>
        <p:grpSpPr>
          <a:xfrm>
            <a:off x="6221226" y="3365399"/>
            <a:ext cx="317290" cy="359303"/>
            <a:chOff x="-53670800" y="2296300"/>
            <a:chExt cx="279625" cy="316650"/>
          </a:xfrm>
        </p:grpSpPr>
        <p:sp>
          <p:nvSpPr>
            <p:cNvPr id="11035" name="Google Shape;11035;p83"/>
            <p:cNvSpPr/>
            <p:nvPr/>
          </p:nvSpPr>
          <p:spPr>
            <a:xfrm>
              <a:off x="-53567625" y="2527275"/>
              <a:ext cx="73250" cy="29750"/>
            </a:xfrm>
            <a:custGeom>
              <a:rect b="b" l="l" r="r" t="t"/>
              <a:pathLst>
                <a:path extrusionOk="0" h="1190" w="293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83"/>
            <p:cNvSpPr/>
            <p:nvPr/>
          </p:nvSpPr>
          <p:spPr>
            <a:xfrm>
              <a:off x="-53502250" y="2463275"/>
              <a:ext cx="17325" cy="17350"/>
            </a:xfrm>
            <a:custGeom>
              <a:rect b="b" l="l" r="r" t="t"/>
              <a:pathLst>
                <a:path extrusionOk="0" h="694" w="693">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83"/>
            <p:cNvSpPr/>
            <p:nvPr/>
          </p:nvSpPr>
          <p:spPr>
            <a:xfrm>
              <a:off x="-53577075" y="2463275"/>
              <a:ext cx="17325" cy="17350"/>
            </a:xfrm>
            <a:custGeom>
              <a:rect b="b" l="l" r="r" t="t"/>
              <a:pathLst>
                <a:path extrusionOk="0" h="694" w="693">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83"/>
            <p:cNvSpPr/>
            <p:nvPr/>
          </p:nvSpPr>
          <p:spPr>
            <a:xfrm>
              <a:off x="-53670800" y="2296300"/>
              <a:ext cx="279625" cy="316650"/>
            </a:xfrm>
            <a:custGeom>
              <a:rect b="b" l="l" r="r" t="t"/>
              <a:pathLst>
                <a:path extrusionOk="0" h="12666" w="11185">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9" name="Google Shape;11039;p83"/>
          <p:cNvGrpSpPr/>
          <p:nvPr/>
        </p:nvGrpSpPr>
        <p:grpSpPr>
          <a:xfrm>
            <a:off x="6198887" y="3830738"/>
            <a:ext cx="361969" cy="361544"/>
            <a:chOff x="-53690500" y="2686575"/>
            <a:chExt cx="319000" cy="318625"/>
          </a:xfrm>
        </p:grpSpPr>
        <p:sp>
          <p:nvSpPr>
            <p:cNvPr id="11040" name="Google Shape;11040;p83"/>
            <p:cNvSpPr/>
            <p:nvPr/>
          </p:nvSpPr>
          <p:spPr>
            <a:xfrm>
              <a:off x="-53567625" y="2917925"/>
              <a:ext cx="73250" cy="29775"/>
            </a:xfrm>
            <a:custGeom>
              <a:rect b="b" l="l" r="r" t="t"/>
              <a:pathLst>
                <a:path extrusionOk="0" h="1191" w="2930">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83"/>
            <p:cNvSpPr/>
            <p:nvPr/>
          </p:nvSpPr>
          <p:spPr>
            <a:xfrm>
              <a:off x="-53577075"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83"/>
            <p:cNvSpPr/>
            <p:nvPr/>
          </p:nvSpPr>
          <p:spPr>
            <a:xfrm>
              <a:off x="-53502250"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83"/>
            <p:cNvSpPr/>
            <p:nvPr/>
          </p:nvSpPr>
          <p:spPr>
            <a:xfrm>
              <a:off x="-53690500" y="2686575"/>
              <a:ext cx="319000" cy="318625"/>
            </a:xfrm>
            <a:custGeom>
              <a:rect b="b" l="l" r="r" t="t"/>
              <a:pathLst>
                <a:path extrusionOk="0" h="12745" w="12760">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4" name="Google Shape;11044;p83"/>
          <p:cNvGrpSpPr/>
          <p:nvPr/>
        </p:nvGrpSpPr>
        <p:grpSpPr>
          <a:xfrm>
            <a:off x="8008669" y="3373598"/>
            <a:ext cx="317319" cy="360948"/>
            <a:chOff x="-52092425" y="2303525"/>
            <a:chExt cx="279650" cy="318100"/>
          </a:xfrm>
        </p:grpSpPr>
        <p:sp>
          <p:nvSpPr>
            <p:cNvPr id="11045" name="Google Shape;11045;p83"/>
            <p:cNvSpPr/>
            <p:nvPr/>
          </p:nvSpPr>
          <p:spPr>
            <a:xfrm>
              <a:off x="-51989225" y="2535950"/>
              <a:ext cx="72475" cy="29750"/>
            </a:xfrm>
            <a:custGeom>
              <a:rect b="b" l="l" r="r" t="t"/>
              <a:pathLst>
                <a:path extrusionOk="0" h="1190" w="2899">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83"/>
            <p:cNvSpPr/>
            <p:nvPr/>
          </p:nvSpPr>
          <p:spPr>
            <a:xfrm>
              <a:off x="-52092425" y="2303525"/>
              <a:ext cx="279650" cy="318100"/>
            </a:xfrm>
            <a:custGeom>
              <a:rect b="b" l="l" r="r" t="t"/>
              <a:pathLst>
                <a:path extrusionOk="0" h="12724" w="11186">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83"/>
            <p:cNvSpPr/>
            <p:nvPr/>
          </p:nvSpPr>
          <p:spPr>
            <a:xfrm>
              <a:off x="-51998675" y="2454625"/>
              <a:ext cx="17325" cy="17350"/>
            </a:xfrm>
            <a:custGeom>
              <a:rect b="b" l="l" r="r" t="t"/>
              <a:pathLst>
                <a:path extrusionOk="0" h="694" w="693">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83"/>
            <p:cNvSpPr/>
            <p:nvPr/>
          </p:nvSpPr>
          <p:spPr>
            <a:xfrm>
              <a:off x="-51925450" y="2454625"/>
              <a:ext cx="18150" cy="17350"/>
            </a:xfrm>
            <a:custGeom>
              <a:rect b="b" l="l" r="r" t="t"/>
              <a:pathLst>
                <a:path extrusionOk="0" h="694" w="726">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83"/>
            <p:cNvSpPr/>
            <p:nvPr/>
          </p:nvSpPr>
          <p:spPr>
            <a:xfrm>
              <a:off x="-51981350" y="2472725"/>
              <a:ext cx="55925" cy="55950"/>
            </a:xfrm>
            <a:custGeom>
              <a:rect b="b" l="l" r="r" t="t"/>
              <a:pathLst>
                <a:path extrusionOk="0" h="2238" w="2237">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0" name="Google Shape;11050;p83"/>
          <p:cNvGrpSpPr/>
          <p:nvPr/>
        </p:nvGrpSpPr>
        <p:grpSpPr>
          <a:xfrm>
            <a:off x="5727728" y="1534061"/>
            <a:ext cx="363756" cy="361090"/>
            <a:chOff x="-57189125" y="1904850"/>
            <a:chExt cx="320575" cy="318225"/>
          </a:xfrm>
        </p:grpSpPr>
        <p:sp>
          <p:nvSpPr>
            <p:cNvPr id="11051" name="Google Shape;11051;p83"/>
            <p:cNvSpPr/>
            <p:nvPr/>
          </p:nvSpPr>
          <p:spPr>
            <a:xfrm>
              <a:off x="-57073350" y="2072625"/>
              <a:ext cx="18125" cy="17350"/>
            </a:xfrm>
            <a:custGeom>
              <a:rect b="b" l="l" r="r" t="t"/>
              <a:pathLst>
                <a:path extrusionOk="0" h="694" w="725">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83"/>
            <p:cNvSpPr/>
            <p:nvPr/>
          </p:nvSpPr>
          <p:spPr>
            <a:xfrm>
              <a:off x="-56998525" y="2072625"/>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83"/>
            <p:cNvSpPr/>
            <p:nvPr/>
          </p:nvSpPr>
          <p:spPr>
            <a:xfrm>
              <a:off x="-57035550" y="200725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83"/>
            <p:cNvSpPr/>
            <p:nvPr/>
          </p:nvSpPr>
          <p:spPr>
            <a:xfrm>
              <a:off x="-57063900" y="2135825"/>
              <a:ext cx="73275" cy="28975"/>
            </a:xfrm>
            <a:custGeom>
              <a:rect b="b" l="l" r="r" t="t"/>
              <a:pathLst>
                <a:path extrusionOk="0" h="1159" w="2931">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83"/>
            <p:cNvSpPr/>
            <p:nvPr/>
          </p:nvSpPr>
          <p:spPr>
            <a:xfrm>
              <a:off x="-57189125" y="1904850"/>
              <a:ext cx="320575" cy="318225"/>
            </a:xfrm>
            <a:custGeom>
              <a:rect b="b" l="l" r="r" t="t"/>
              <a:pathLst>
                <a:path extrusionOk="0" h="12729" w="12823">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6" name="Google Shape;11056;p83"/>
          <p:cNvGrpSpPr/>
          <p:nvPr/>
        </p:nvGrpSpPr>
        <p:grpSpPr>
          <a:xfrm>
            <a:off x="5728621" y="2028797"/>
            <a:ext cx="361969" cy="316411"/>
            <a:chOff x="-57187550" y="2314425"/>
            <a:chExt cx="319000" cy="278850"/>
          </a:xfrm>
        </p:grpSpPr>
        <p:sp>
          <p:nvSpPr>
            <p:cNvPr id="11057" name="Google Shape;11057;p83"/>
            <p:cNvSpPr/>
            <p:nvPr/>
          </p:nvSpPr>
          <p:spPr>
            <a:xfrm>
              <a:off x="-57073350" y="2445950"/>
              <a:ext cx="18125" cy="17350"/>
            </a:xfrm>
            <a:custGeom>
              <a:rect b="b" l="l" r="r" t="t"/>
              <a:pathLst>
                <a:path extrusionOk="0" h="694" w="725">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83"/>
            <p:cNvSpPr/>
            <p:nvPr/>
          </p:nvSpPr>
          <p:spPr>
            <a:xfrm>
              <a:off x="-56998525" y="2445175"/>
              <a:ext cx="17350" cy="18125"/>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83"/>
            <p:cNvSpPr/>
            <p:nvPr/>
          </p:nvSpPr>
          <p:spPr>
            <a:xfrm>
              <a:off x="-57063900" y="2508375"/>
              <a:ext cx="73275" cy="29750"/>
            </a:xfrm>
            <a:custGeom>
              <a:rect b="b" l="l" r="r" t="t"/>
              <a:pathLst>
                <a:path extrusionOk="0" h="1190" w="2931">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83"/>
            <p:cNvSpPr/>
            <p:nvPr/>
          </p:nvSpPr>
          <p:spPr>
            <a:xfrm>
              <a:off x="-57187550" y="2314425"/>
              <a:ext cx="319000" cy="278850"/>
            </a:xfrm>
            <a:custGeom>
              <a:rect b="b" l="l" r="r" t="t"/>
              <a:pathLst>
                <a:path extrusionOk="0" h="11154" w="12760">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1" name="Google Shape;11061;p83"/>
          <p:cNvGrpSpPr/>
          <p:nvPr/>
        </p:nvGrpSpPr>
        <p:grpSpPr>
          <a:xfrm>
            <a:off x="5745585" y="2458346"/>
            <a:ext cx="328042" cy="361771"/>
            <a:chOff x="-57172600" y="2686375"/>
            <a:chExt cx="289100" cy="318825"/>
          </a:xfrm>
        </p:grpSpPr>
        <p:sp>
          <p:nvSpPr>
            <p:cNvPr id="11062" name="Google Shape;11062;p83"/>
            <p:cNvSpPr/>
            <p:nvPr/>
          </p:nvSpPr>
          <p:spPr>
            <a:xfrm>
              <a:off x="-57063900" y="2937625"/>
              <a:ext cx="73275" cy="29750"/>
            </a:xfrm>
            <a:custGeom>
              <a:rect b="b" l="l" r="r" t="t"/>
              <a:pathLst>
                <a:path extrusionOk="0" h="1190" w="2931">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83"/>
            <p:cNvSpPr/>
            <p:nvPr/>
          </p:nvSpPr>
          <p:spPr>
            <a:xfrm>
              <a:off x="-57172600" y="2686375"/>
              <a:ext cx="289100" cy="318825"/>
            </a:xfrm>
            <a:custGeom>
              <a:rect b="b" l="l" r="r" t="t"/>
              <a:pathLst>
                <a:path extrusionOk="0" h="12753" w="11564">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4" name="Google Shape;11064;p83"/>
          <p:cNvGrpSpPr/>
          <p:nvPr/>
        </p:nvGrpSpPr>
        <p:grpSpPr>
          <a:xfrm>
            <a:off x="7958434" y="1532274"/>
            <a:ext cx="361090" cy="359303"/>
            <a:chOff x="-55225575" y="1903275"/>
            <a:chExt cx="318225" cy="316650"/>
          </a:xfrm>
        </p:grpSpPr>
        <p:sp>
          <p:nvSpPr>
            <p:cNvPr id="11065" name="Google Shape;11065;p83"/>
            <p:cNvSpPr/>
            <p:nvPr/>
          </p:nvSpPr>
          <p:spPr>
            <a:xfrm>
              <a:off x="-55104275" y="2116925"/>
              <a:ext cx="72475" cy="29750"/>
            </a:xfrm>
            <a:custGeom>
              <a:rect b="b" l="l" r="r" t="t"/>
              <a:pathLst>
                <a:path extrusionOk="0" h="1190" w="2899">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83"/>
            <p:cNvSpPr/>
            <p:nvPr/>
          </p:nvSpPr>
          <p:spPr>
            <a:xfrm>
              <a:off x="-55113750" y="2053725"/>
              <a:ext cx="17350" cy="18125"/>
            </a:xfrm>
            <a:custGeom>
              <a:rect b="b" l="l" r="r" t="t"/>
              <a:pathLst>
                <a:path extrusionOk="0" h="725" w="694">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83"/>
            <p:cNvSpPr/>
            <p:nvPr/>
          </p:nvSpPr>
          <p:spPr>
            <a:xfrm>
              <a:off x="-55039700" y="2053725"/>
              <a:ext cx="18125" cy="18125"/>
            </a:xfrm>
            <a:custGeom>
              <a:rect b="b" l="l" r="r" t="t"/>
              <a:pathLst>
                <a:path extrusionOk="0" h="725" w="725">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83"/>
            <p:cNvSpPr/>
            <p:nvPr/>
          </p:nvSpPr>
          <p:spPr>
            <a:xfrm>
              <a:off x="-55225575" y="1903275"/>
              <a:ext cx="318225" cy="316650"/>
            </a:xfrm>
            <a:custGeom>
              <a:rect b="b" l="l" r="r" t="t"/>
              <a:pathLst>
                <a:path extrusionOk="0" h="12666" w="12729">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83"/>
            <p:cNvSpPr/>
            <p:nvPr/>
          </p:nvSpPr>
          <p:spPr>
            <a:xfrm>
              <a:off x="-55170450" y="1959200"/>
              <a:ext cx="204800" cy="225300"/>
            </a:xfrm>
            <a:custGeom>
              <a:rect b="b" l="l" r="r" t="t"/>
              <a:pathLst>
                <a:path extrusionOk="0" h="9012" w="8192">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0" name="Google Shape;11070;p83"/>
          <p:cNvGrpSpPr/>
          <p:nvPr/>
        </p:nvGrpSpPr>
        <p:grpSpPr>
          <a:xfrm>
            <a:off x="7969611" y="2008231"/>
            <a:ext cx="338736" cy="359303"/>
            <a:chOff x="-55217700" y="2296300"/>
            <a:chExt cx="298525" cy="316650"/>
          </a:xfrm>
        </p:grpSpPr>
        <p:sp>
          <p:nvSpPr>
            <p:cNvPr id="11071" name="Google Shape;11071;p83"/>
            <p:cNvSpPr/>
            <p:nvPr/>
          </p:nvSpPr>
          <p:spPr>
            <a:xfrm>
              <a:off x="-55105075" y="242627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83"/>
            <p:cNvSpPr/>
            <p:nvPr/>
          </p:nvSpPr>
          <p:spPr>
            <a:xfrm>
              <a:off x="-55030250" y="24262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83"/>
            <p:cNvSpPr/>
            <p:nvPr/>
          </p:nvSpPr>
          <p:spPr>
            <a:xfrm>
              <a:off x="-55095625" y="2488675"/>
              <a:ext cx="73275" cy="29775"/>
            </a:xfrm>
            <a:custGeom>
              <a:rect b="b" l="l" r="r" t="t"/>
              <a:pathLst>
                <a:path extrusionOk="0" h="1191" w="2931">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83"/>
            <p:cNvSpPr/>
            <p:nvPr/>
          </p:nvSpPr>
          <p:spPr>
            <a:xfrm>
              <a:off x="-55217700" y="2296300"/>
              <a:ext cx="298525" cy="316650"/>
            </a:xfrm>
            <a:custGeom>
              <a:rect b="b" l="l" r="r" t="t"/>
              <a:pathLst>
                <a:path extrusionOk="0" h="12666" w="11941">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5" name="Google Shape;11075;p83"/>
          <p:cNvGrpSpPr/>
          <p:nvPr/>
        </p:nvGrpSpPr>
        <p:grpSpPr>
          <a:xfrm>
            <a:off x="7957541" y="2460814"/>
            <a:ext cx="362877" cy="359303"/>
            <a:chOff x="-55229525" y="2688550"/>
            <a:chExt cx="319800" cy="316650"/>
          </a:xfrm>
        </p:grpSpPr>
        <p:sp>
          <p:nvSpPr>
            <p:cNvPr id="11076" name="Google Shape;11076;p83"/>
            <p:cNvSpPr/>
            <p:nvPr/>
          </p:nvSpPr>
          <p:spPr>
            <a:xfrm>
              <a:off x="-55104275" y="2919525"/>
              <a:ext cx="72475" cy="28950"/>
            </a:xfrm>
            <a:custGeom>
              <a:rect b="b" l="l" r="r" t="t"/>
              <a:pathLst>
                <a:path extrusionOk="0" h="1158" w="2899">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83"/>
            <p:cNvSpPr/>
            <p:nvPr/>
          </p:nvSpPr>
          <p:spPr>
            <a:xfrm>
              <a:off x="-55039700" y="2856300"/>
              <a:ext cx="18125" cy="17350"/>
            </a:xfrm>
            <a:custGeom>
              <a:rect b="b" l="l" r="r" t="t"/>
              <a:pathLst>
                <a:path extrusionOk="0" h="694" w="725">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83"/>
            <p:cNvSpPr/>
            <p:nvPr/>
          </p:nvSpPr>
          <p:spPr>
            <a:xfrm>
              <a:off x="-55113750" y="2856300"/>
              <a:ext cx="17350" cy="17350"/>
            </a:xfrm>
            <a:custGeom>
              <a:rect b="b" l="l" r="r" t="t"/>
              <a:pathLst>
                <a:path extrusionOk="0" h="694" w="694">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83"/>
            <p:cNvSpPr/>
            <p:nvPr/>
          </p:nvSpPr>
          <p:spPr>
            <a:xfrm>
              <a:off x="-55229525" y="2688550"/>
              <a:ext cx="319800" cy="316650"/>
            </a:xfrm>
            <a:custGeom>
              <a:rect b="b" l="l" r="r" t="t"/>
              <a:pathLst>
                <a:path extrusionOk="0" h="12666" w="12792">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0" name="Google Shape;11080;p83"/>
          <p:cNvGrpSpPr/>
          <p:nvPr/>
        </p:nvGrpSpPr>
        <p:grpSpPr>
          <a:xfrm>
            <a:off x="6653760" y="2911936"/>
            <a:ext cx="338765" cy="361090"/>
            <a:chOff x="-53288825" y="1903275"/>
            <a:chExt cx="298550" cy="318225"/>
          </a:xfrm>
        </p:grpSpPr>
        <p:sp>
          <p:nvSpPr>
            <p:cNvPr id="11081" name="Google Shape;11081;p83"/>
            <p:cNvSpPr/>
            <p:nvPr/>
          </p:nvSpPr>
          <p:spPr>
            <a:xfrm>
              <a:off x="-53214000" y="2052925"/>
              <a:ext cx="18150" cy="17350"/>
            </a:xfrm>
            <a:custGeom>
              <a:rect b="b" l="l" r="r" t="t"/>
              <a:pathLst>
                <a:path extrusionOk="0" h="694" w="726">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83"/>
            <p:cNvSpPr/>
            <p:nvPr/>
          </p:nvSpPr>
          <p:spPr>
            <a:xfrm>
              <a:off x="-53139175" y="205292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83"/>
            <p:cNvSpPr/>
            <p:nvPr/>
          </p:nvSpPr>
          <p:spPr>
            <a:xfrm>
              <a:off x="-53288825" y="1903275"/>
              <a:ext cx="298550" cy="318225"/>
            </a:xfrm>
            <a:custGeom>
              <a:rect b="b" l="l" r="r" t="t"/>
              <a:pathLst>
                <a:path extrusionOk="0" h="12729" w="11942">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4" name="Google Shape;11084;p83"/>
          <p:cNvGrpSpPr/>
          <p:nvPr/>
        </p:nvGrpSpPr>
        <p:grpSpPr>
          <a:xfrm>
            <a:off x="6642143" y="3363612"/>
            <a:ext cx="361998" cy="361090"/>
            <a:chOff x="-53299850" y="2294725"/>
            <a:chExt cx="319025" cy="318225"/>
          </a:xfrm>
        </p:grpSpPr>
        <p:sp>
          <p:nvSpPr>
            <p:cNvPr id="11085" name="Google Shape;11085;p83"/>
            <p:cNvSpPr/>
            <p:nvPr/>
          </p:nvSpPr>
          <p:spPr>
            <a:xfrm>
              <a:off x="-53175400" y="2526500"/>
              <a:ext cx="72475" cy="29750"/>
            </a:xfrm>
            <a:custGeom>
              <a:rect b="b" l="l" r="r" t="t"/>
              <a:pathLst>
                <a:path extrusionOk="0" h="1190" w="2899">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83"/>
            <p:cNvSpPr/>
            <p:nvPr/>
          </p:nvSpPr>
          <p:spPr>
            <a:xfrm>
              <a:off x="-53299850" y="2294725"/>
              <a:ext cx="319025" cy="318225"/>
            </a:xfrm>
            <a:custGeom>
              <a:rect b="b" l="l" r="r" t="t"/>
              <a:pathLst>
                <a:path extrusionOk="0" h="12729" w="12761">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7" name="Google Shape;11087;p83"/>
          <p:cNvGrpSpPr/>
          <p:nvPr/>
        </p:nvGrpSpPr>
        <p:grpSpPr>
          <a:xfrm>
            <a:off x="6664936" y="3832071"/>
            <a:ext cx="316411" cy="360211"/>
            <a:chOff x="-53278575" y="2687750"/>
            <a:chExt cx="278850" cy="317450"/>
          </a:xfrm>
        </p:grpSpPr>
        <p:sp>
          <p:nvSpPr>
            <p:cNvPr id="11088" name="Google Shape;11088;p83"/>
            <p:cNvSpPr/>
            <p:nvPr/>
          </p:nvSpPr>
          <p:spPr>
            <a:xfrm>
              <a:off x="-53175400" y="2919525"/>
              <a:ext cx="71700" cy="28950"/>
            </a:xfrm>
            <a:custGeom>
              <a:rect b="b" l="l" r="r" t="t"/>
              <a:pathLst>
                <a:path extrusionOk="0" h="1158" w="2868">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83"/>
            <p:cNvSpPr/>
            <p:nvPr/>
          </p:nvSpPr>
          <p:spPr>
            <a:xfrm>
              <a:off x="-53185625"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83"/>
            <p:cNvSpPr/>
            <p:nvPr/>
          </p:nvSpPr>
          <p:spPr>
            <a:xfrm>
              <a:off x="-53110800"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83"/>
            <p:cNvSpPr/>
            <p:nvPr/>
          </p:nvSpPr>
          <p:spPr>
            <a:xfrm>
              <a:off x="-53278575" y="2687750"/>
              <a:ext cx="278850" cy="317450"/>
            </a:xfrm>
            <a:custGeom>
              <a:rect b="b" l="l" r="r" t="t"/>
              <a:pathLst>
                <a:path extrusionOk="0" h="12698" w="11154">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2" name="Google Shape;11092;p83"/>
          <p:cNvGrpSpPr/>
          <p:nvPr/>
        </p:nvGrpSpPr>
        <p:grpSpPr>
          <a:xfrm>
            <a:off x="7986330" y="3831759"/>
            <a:ext cx="361998" cy="362310"/>
            <a:chOff x="-52101875" y="2687475"/>
            <a:chExt cx="319025" cy="319300"/>
          </a:xfrm>
        </p:grpSpPr>
        <p:sp>
          <p:nvSpPr>
            <p:cNvPr id="11093" name="Google Shape;11093;p83"/>
            <p:cNvSpPr/>
            <p:nvPr/>
          </p:nvSpPr>
          <p:spPr>
            <a:xfrm>
              <a:off x="-51978200" y="2920300"/>
              <a:ext cx="72475" cy="29750"/>
            </a:xfrm>
            <a:custGeom>
              <a:rect b="b" l="l" r="r" t="t"/>
              <a:pathLst>
                <a:path extrusionOk="0" h="1190" w="2899">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83"/>
            <p:cNvSpPr/>
            <p:nvPr/>
          </p:nvSpPr>
          <p:spPr>
            <a:xfrm>
              <a:off x="-51988450" y="28571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83"/>
            <p:cNvSpPr/>
            <p:nvPr/>
          </p:nvSpPr>
          <p:spPr>
            <a:xfrm>
              <a:off x="-51913625" y="285710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83"/>
            <p:cNvSpPr/>
            <p:nvPr/>
          </p:nvSpPr>
          <p:spPr>
            <a:xfrm>
              <a:off x="-52101875" y="2687475"/>
              <a:ext cx="319025" cy="319300"/>
            </a:xfrm>
            <a:custGeom>
              <a:rect b="b" l="l" r="r" t="t"/>
              <a:pathLst>
                <a:path extrusionOk="0" h="12772" w="12761">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7" name="Google Shape;11097;p83"/>
          <p:cNvGrpSpPr/>
          <p:nvPr/>
        </p:nvGrpSpPr>
        <p:grpSpPr>
          <a:xfrm>
            <a:off x="6201079" y="1533182"/>
            <a:ext cx="317290" cy="361090"/>
            <a:chOff x="-56774050" y="1904075"/>
            <a:chExt cx="279625" cy="318225"/>
          </a:xfrm>
        </p:grpSpPr>
        <p:sp>
          <p:nvSpPr>
            <p:cNvPr id="11098" name="Google Shape;11098;p83"/>
            <p:cNvSpPr/>
            <p:nvPr/>
          </p:nvSpPr>
          <p:spPr>
            <a:xfrm>
              <a:off x="-56671650" y="2135825"/>
              <a:ext cx="72475" cy="28975"/>
            </a:xfrm>
            <a:custGeom>
              <a:rect b="b" l="l" r="r" t="t"/>
              <a:pathLst>
                <a:path extrusionOk="0" h="1159" w="2899">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83"/>
            <p:cNvSpPr/>
            <p:nvPr/>
          </p:nvSpPr>
          <p:spPr>
            <a:xfrm>
              <a:off x="-56774050" y="1904075"/>
              <a:ext cx="279625" cy="318225"/>
            </a:xfrm>
            <a:custGeom>
              <a:rect b="b" l="l" r="r" t="t"/>
              <a:pathLst>
                <a:path extrusionOk="0" h="12729" w="11185">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0" name="Google Shape;11100;p83"/>
          <p:cNvGrpSpPr/>
          <p:nvPr/>
        </p:nvGrpSpPr>
        <p:grpSpPr>
          <a:xfrm>
            <a:off x="6201079" y="2006443"/>
            <a:ext cx="317290" cy="361090"/>
            <a:chOff x="-56774850" y="2294725"/>
            <a:chExt cx="279625" cy="318225"/>
          </a:xfrm>
        </p:grpSpPr>
        <p:sp>
          <p:nvSpPr>
            <p:cNvPr id="11101" name="Google Shape;11101;p83"/>
            <p:cNvSpPr/>
            <p:nvPr/>
          </p:nvSpPr>
          <p:spPr>
            <a:xfrm>
              <a:off x="-56681100" y="2464075"/>
              <a:ext cx="17325" cy="18125"/>
            </a:xfrm>
            <a:custGeom>
              <a:rect b="b" l="l" r="r" t="t"/>
              <a:pathLst>
                <a:path extrusionOk="0" h="725" w="693">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83"/>
            <p:cNvSpPr/>
            <p:nvPr/>
          </p:nvSpPr>
          <p:spPr>
            <a:xfrm>
              <a:off x="-56606275" y="2464075"/>
              <a:ext cx="17325" cy="18125"/>
            </a:xfrm>
            <a:custGeom>
              <a:rect b="b" l="l" r="r" t="t"/>
              <a:pathLst>
                <a:path extrusionOk="0" h="725" w="693">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83"/>
            <p:cNvSpPr/>
            <p:nvPr/>
          </p:nvSpPr>
          <p:spPr>
            <a:xfrm>
              <a:off x="-56774850" y="2294725"/>
              <a:ext cx="279625" cy="318225"/>
            </a:xfrm>
            <a:custGeom>
              <a:rect b="b" l="l" r="r" t="t"/>
              <a:pathLst>
                <a:path extrusionOk="0" h="12729" w="11185">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4" name="Google Shape;11104;p83"/>
          <p:cNvGrpSpPr/>
          <p:nvPr/>
        </p:nvGrpSpPr>
        <p:grpSpPr>
          <a:xfrm>
            <a:off x="6222086" y="2459027"/>
            <a:ext cx="275278" cy="360182"/>
            <a:chOff x="-56756725" y="2686975"/>
            <a:chExt cx="242600" cy="317425"/>
          </a:xfrm>
        </p:grpSpPr>
        <p:sp>
          <p:nvSpPr>
            <p:cNvPr id="11105" name="Google Shape;11105;p83"/>
            <p:cNvSpPr/>
            <p:nvPr/>
          </p:nvSpPr>
          <p:spPr>
            <a:xfrm>
              <a:off x="-56681100"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83"/>
            <p:cNvSpPr/>
            <p:nvPr/>
          </p:nvSpPr>
          <p:spPr>
            <a:xfrm>
              <a:off x="-56606275"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83"/>
            <p:cNvSpPr/>
            <p:nvPr/>
          </p:nvSpPr>
          <p:spPr>
            <a:xfrm>
              <a:off x="-56756725" y="2686975"/>
              <a:ext cx="242600" cy="317425"/>
            </a:xfrm>
            <a:custGeom>
              <a:rect b="b" l="l" r="r" t="t"/>
              <a:pathLst>
                <a:path extrusionOk="0" h="12697" w="9704">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8" name="Google Shape;11108;p83"/>
          <p:cNvGrpSpPr/>
          <p:nvPr/>
        </p:nvGrpSpPr>
        <p:grpSpPr>
          <a:xfrm>
            <a:off x="4870518" y="2911936"/>
            <a:ext cx="337346" cy="361998"/>
            <a:chOff x="-54826975" y="1903275"/>
            <a:chExt cx="297300" cy="319025"/>
          </a:xfrm>
        </p:grpSpPr>
        <p:sp>
          <p:nvSpPr>
            <p:cNvPr id="11109" name="Google Shape;11109;p83"/>
            <p:cNvSpPr/>
            <p:nvPr/>
          </p:nvSpPr>
          <p:spPr>
            <a:xfrm>
              <a:off x="-54712850" y="2135825"/>
              <a:ext cx="73275" cy="28975"/>
            </a:xfrm>
            <a:custGeom>
              <a:rect b="b" l="l" r="r" t="t"/>
              <a:pathLst>
                <a:path extrusionOk="0" h="1159" w="2931">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83"/>
            <p:cNvSpPr/>
            <p:nvPr/>
          </p:nvSpPr>
          <p:spPr>
            <a:xfrm>
              <a:off x="-54826975" y="1903275"/>
              <a:ext cx="297300" cy="319025"/>
            </a:xfrm>
            <a:custGeom>
              <a:rect b="b" l="l" r="r" t="t"/>
              <a:pathLst>
                <a:path extrusionOk="0" h="12761" w="11892">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83"/>
            <p:cNvSpPr/>
            <p:nvPr/>
          </p:nvSpPr>
          <p:spPr>
            <a:xfrm>
              <a:off x="-54722300" y="1997800"/>
              <a:ext cx="92175" cy="17350"/>
            </a:xfrm>
            <a:custGeom>
              <a:rect b="b" l="l" r="r" t="t"/>
              <a:pathLst>
                <a:path extrusionOk="0" h="694" w="3687">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2" name="Google Shape;11112;p83"/>
          <p:cNvGrpSpPr/>
          <p:nvPr/>
        </p:nvGrpSpPr>
        <p:grpSpPr>
          <a:xfrm>
            <a:off x="4858206" y="3365399"/>
            <a:ext cx="361969" cy="359274"/>
            <a:chOff x="-54836500" y="2296300"/>
            <a:chExt cx="319000" cy="316625"/>
          </a:xfrm>
        </p:grpSpPr>
        <p:sp>
          <p:nvSpPr>
            <p:cNvPr id="11113" name="Google Shape;11113;p83"/>
            <p:cNvSpPr/>
            <p:nvPr/>
          </p:nvSpPr>
          <p:spPr>
            <a:xfrm>
              <a:off x="-54722300" y="2445950"/>
              <a:ext cx="17350" cy="17350"/>
            </a:xfrm>
            <a:custGeom>
              <a:rect b="b" l="l" r="r" t="t"/>
              <a:pathLst>
                <a:path extrusionOk="0" h="694" w="694">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83"/>
            <p:cNvSpPr/>
            <p:nvPr/>
          </p:nvSpPr>
          <p:spPr>
            <a:xfrm>
              <a:off x="-54647475" y="244595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83"/>
            <p:cNvSpPr/>
            <p:nvPr/>
          </p:nvSpPr>
          <p:spPr>
            <a:xfrm>
              <a:off x="-54712850" y="2508375"/>
              <a:ext cx="73275" cy="29750"/>
            </a:xfrm>
            <a:custGeom>
              <a:rect b="b" l="l" r="r" t="t"/>
              <a:pathLst>
                <a:path extrusionOk="0" h="1190" w="2931">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83"/>
            <p:cNvSpPr/>
            <p:nvPr/>
          </p:nvSpPr>
          <p:spPr>
            <a:xfrm>
              <a:off x="-54836500" y="2296300"/>
              <a:ext cx="319000" cy="316625"/>
            </a:xfrm>
            <a:custGeom>
              <a:rect b="b" l="l" r="r" t="t"/>
              <a:pathLst>
                <a:path extrusionOk="0" h="12665" w="12760">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7" name="Google Shape;11117;p83"/>
          <p:cNvGrpSpPr/>
          <p:nvPr/>
        </p:nvGrpSpPr>
        <p:grpSpPr>
          <a:xfrm>
            <a:off x="4879652" y="3832071"/>
            <a:ext cx="319078" cy="361090"/>
            <a:chOff x="-54817600" y="2687750"/>
            <a:chExt cx="281200" cy="318225"/>
          </a:xfrm>
        </p:grpSpPr>
        <p:sp>
          <p:nvSpPr>
            <p:cNvPr id="11118" name="Google Shape;11118;p83"/>
            <p:cNvSpPr/>
            <p:nvPr/>
          </p:nvSpPr>
          <p:spPr>
            <a:xfrm>
              <a:off x="-54712850" y="2919525"/>
              <a:ext cx="73275" cy="28950"/>
            </a:xfrm>
            <a:custGeom>
              <a:rect b="b" l="l" r="r" t="t"/>
              <a:pathLst>
                <a:path extrusionOk="0" h="1158" w="2931">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83"/>
            <p:cNvSpPr/>
            <p:nvPr/>
          </p:nvSpPr>
          <p:spPr>
            <a:xfrm>
              <a:off x="-54722300" y="2856300"/>
              <a:ext cx="17350" cy="17350"/>
            </a:xfrm>
            <a:custGeom>
              <a:rect b="b" l="l" r="r" t="t"/>
              <a:pathLst>
                <a:path extrusionOk="0" h="694" w="694">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83"/>
            <p:cNvSpPr/>
            <p:nvPr/>
          </p:nvSpPr>
          <p:spPr>
            <a:xfrm>
              <a:off x="-54647475" y="28563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83"/>
            <p:cNvSpPr/>
            <p:nvPr/>
          </p:nvSpPr>
          <p:spPr>
            <a:xfrm>
              <a:off x="-54817600" y="2687750"/>
              <a:ext cx="281200" cy="318225"/>
            </a:xfrm>
            <a:custGeom>
              <a:rect b="b" l="l" r="r" t="t"/>
              <a:pathLst>
                <a:path extrusionOk="0" h="12729" w="11248">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2" name="Google Shape;11122;p83"/>
          <p:cNvGrpSpPr/>
          <p:nvPr/>
        </p:nvGrpSpPr>
        <p:grpSpPr>
          <a:xfrm>
            <a:off x="7110476" y="2911936"/>
            <a:ext cx="317290" cy="359303"/>
            <a:chOff x="-52887125" y="1903275"/>
            <a:chExt cx="279625" cy="316650"/>
          </a:xfrm>
        </p:grpSpPr>
        <p:sp>
          <p:nvSpPr>
            <p:cNvPr id="11123" name="Google Shape;11123;p83"/>
            <p:cNvSpPr/>
            <p:nvPr/>
          </p:nvSpPr>
          <p:spPr>
            <a:xfrm>
              <a:off x="-52783950" y="2135825"/>
              <a:ext cx="73275" cy="28975"/>
            </a:xfrm>
            <a:custGeom>
              <a:rect b="b" l="l" r="r" t="t"/>
              <a:pathLst>
                <a:path extrusionOk="0" h="1159" w="2931">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83"/>
            <p:cNvSpPr/>
            <p:nvPr/>
          </p:nvSpPr>
          <p:spPr>
            <a:xfrm>
              <a:off x="-52887125" y="1903275"/>
              <a:ext cx="279625" cy="316650"/>
            </a:xfrm>
            <a:custGeom>
              <a:rect b="b" l="l" r="r" t="t"/>
              <a:pathLst>
                <a:path extrusionOk="0" h="12666" w="11185">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5" name="Google Shape;11125;p83"/>
          <p:cNvGrpSpPr/>
          <p:nvPr/>
        </p:nvGrpSpPr>
        <p:grpSpPr>
          <a:xfrm>
            <a:off x="7089030" y="3362733"/>
            <a:ext cx="360182" cy="361969"/>
            <a:chOff x="-52906025" y="2293950"/>
            <a:chExt cx="317425" cy="319000"/>
          </a:xfrm>
        </p:grpSpPr>
        <p:sp>
          <p:nvSpPr>
            <p:cNvPr id="11126" name="Google Shape;11126;p83"/>
            <p:cNvSpPr/>
            <p:nvPr/>
          </p:nvSpPr>
          <p:spPr>
            <a:xfrm>
              <a:off x="-52783950" y="2526500"/>
              <a:ext cx="73275" cy="29750"/>
            </a:xfrm>
            <a:custGeom>
              <a:rect b="b" l="l" r="r" t="t"/>
              <a:pathLst>
                <a:path extrusionOk="0" h="1190" w="2931">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83"/>
            <p:cNvSpPr/>
            <p:nvPr/>
          </p:nvSpPr>
          <p:spPr>
            <a:xfrm>
              <a:off x="-52718575" y="246327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83"/>
            <p:cNvSpPr/>
            <p:nvPr/>
          </p:nvSpPr>
          <p:spPr>
            <a:xfrm>
              <a:off x="-52906025" y="2293950"/>
              <a:ext cx="317425" cy="319000"/>
            </a:xfrm>
            <a:custGeom>
              <a:rect b="b" l="l" r="r" t="t"/>
              <a:pathLst>
                <a:path extrusionOk="0" h="12760" w="12697">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9" name="Google Shape;11129;p83"/>
          <p:cNvGrpSpPr/>
          <p:nvPr/>
        </p:nvGrpSpPr>
        <p:grpSpPr>
          <a:xfrm>
            <a:off x="7110476" y="3831192"/>
            <a:ext cx="317290" cy="361090"/>
            <a:chOff x="-52887125" y="2686975"/>
            <a:chExt cx="279625" cy="318225"/>
          </a:xfrm>
        </p:grpSpPr>
        <p:sp>
          <p:nvSpPr>
            <p:cNvPr id="11130" name="Google Shape;11130;p83"/>
            <p:cNvSpPr/>
            <p:nvPr/>
          </p:nvSpPr>
          <p:spPr>
            <a:xfrm>
              <a:off x="-52783950" y="2919525"/>
              <a:ext cx="73275" cy="28950"/>
            </a:xfrm>
            <a:custGeom>
              <a:rect b="b" l="l" r="r" t="t"/>
              <a:pathLst>
                <a:path extrusionOk="0" h="1158" w="2931">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83"/>
            <p:cNvSpPr/>
            <p:nvPr/>
          </p:nvSpPr>
          <p:spPr>
            <a:xfrm>
              <a:off x="-52793400"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83"/>
            <p:cNvSpPr/>
            <p:nvPr/>
          </p:nvSpPr>
          <p:spPr>
            <a:xfrm>
              <a:off x="-52718575"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83"/>
            <p:cNvSpPr/>
            <p:nvPr/>
          </p:nvSpPr>
          <p:spPr>
            <a:xfrm>
              <a:off x="-52887125" y="2686975"/>
              <a:ext cx="279625" cy="318225"/>
            </a:xfrm>
            <a:custGeom>
              <a:rect b="b" l="l" r="r" t="t"/>
              <a:pathLst>
                <a:path extrusionOk="0" h="12729" w="11185">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4" name="Google Shape;11134;p83"/>
          <p:cNvGrpSpPr/>
          <p:nvPr/>
        </p:nvGrpSpPr>
        <p:grpSpPr>
          <a:xfrm>
            <a:off x="6220848" y="4290810"/>
            <a:ext cx="318170" cy="359303"/>
            <a:chOff x="-51722225" y="1915100"/>
            <a:chExt cx="280400" cy="316650"/>
          </a:xfrm>
        </p:grpSpPr>
        <p:sp>
          <p:nvSpPr>
            <p:cNvPr id="11135" name="Google Shape;11135;p83"/>
            <p:cNvSpPr/>
            <p:nvPr/>
          </p:nvSpPr>
          <p:spPr>
            <a:xfrm>
              <a:off x="-51618275" y="2146075"/>
              <a:ext cx="73275" cy="29750"/>
            </a:xfrm>
            <a:custGeom>
              <a:rect b="b" l="l" r="r" t="t"/>
              <a:pathLst>
                <a:path extrusionOk="0" h="1190" w="2931">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83"/>
            <p:cNvSpPr/>
            <p:nvPr/>
          </p:nvSpPr>
          <p:spPr>
            <a:xfrm>
              <a:off x="-51627725" y="20820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83"/>
            <p:cNvSpPr/>
            <p:nvPr/>
          </p:nvSpPr>
          <p:spPr>
            <a:xfrm>
              <a:off x="-51552900" y="20820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83"/>
            <p:cNvSpPr/>
            <p:nvPr/>
          </p:nvSpPr>
          <p:spPr>
            <a:xfrm>
              <a:off x="-51722225" y="1915100"/>
              <a:ext cx="280400" cy="316650"/>
            </a:xfrm>
            <a:custGeom>
              <a:rect b="b" l="l" r="r" t="t"/>
              <a:pathLst>
                <a:path extrusionOk="0" h="12666" w="11216">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9" name="Google Shape;11139;p83"/>
          <p:cNvGrpSpPr/>
          <p:nvPr/>
        </p:nvGrpSpPr>
        <p:grpSpPr>
          <a:xfrm>
            <a:off x="6616678" y="1531508"/>
            <a:ext cx="370905" cy="360976"/>
            <a:chOff x="-56407800" y="1902600"/>
            <a:chExt cx="326875" cy="318125"/>
          </a:xfrm>
        </p:grpSpPr>
        <p:sp>
          <p:nvSpPr>
            <p:cNvPr id="11140" name="Google Shape;11140;p83"/>
            <p:cNvSpPr/>
            <p:nvPr/>
          </p:nvSpPr>
          <p:spPr>
            <a:xfrm>
              <a:off x="-56289650"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83"/>
            <p:cNvSpPr/>
            <p:nvPr/>
          </p:nvSpPr>
          <p:spPr>
            <a:xfrm>
              <a:off x="-56215625" y="2072625"/>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83"/>
            <p:cNvSpPr/>
            <p:nvPr/>
          </p:nvSpPr>
          <p:spPr>
            <a:xfrm>
              <a:off x="-56407800" y="1902600"/>
              <a:ext cx="326875" cy="318125"/>
            </a:xfrm>
            <a:custGeom>
              <a:rect b="b" l="l" r="r" t="t"/>
              <a:pathLst>
                <a:path extrusionOk="0" h="12725" w="13075">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3" name="Google Shape;11143;p83"/>
          <p:cNvGrpSpPr/>
          <p:nvPr/>
        </p:nvGrpSpPr>
        <p:grpSpPr>
          <a:xfrm>
            <a:off x="6622479" y="2018074"/>
            <a:ext cx="359303" cy="338736"/>
            <a:chOff x="-56401500" y="2304975"/>
            <a:chExt cx="316650" cy="298525"/>
          </a:xfrm>
        </p:grpSpPr>
        <p:sp>
          <p:nvSpPr>
            <p:cNvPr id="11144" name="Google Shape;11144;p83"/>
            <p:cNvSpPr/>
            <p:nvPr/>
          </p:nvSpPr>
          <p:spPr>
            <a:xfrm>
              <a:off x="-56289650" y="2436500"/>
              <a:ext cx="17325" cy="18150"/>
            </a:xfrm>
            <a:custGeom>
              <a:rect b="b" l="l" r="r" t="t"/>
              <a:pathLst>
                <a:path extrusionOk="0" h="726" w="693">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83"/>
            <p:cNvSpPr/>
            <p:nvPr/>
          </p:nvSpPr>
          <p:spPr>
            <a:xfrm>
              <a:off x="-56215625" y="243650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83"/>
            <p:cNvSpPr/>
            <p:nvPr/>
          </p:nvSpPr>
          <p:spPr>
            <a:xfrm>
              <a:off x="-56280200" y="2499700"/>
              <a:ext cx="73250" cy="29775"/>
            </a:xfrm>
            <a:custGeom>
              <a:rect b="b" l="l" r="r" t="t"/>
              <a:pathLst>
                <a:path extrusionOk="0" h="1191" w="2930">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83"/>
            <p:cNvSpPr/>
            <p:nvPr/>
          </p:nvSpPr>
          <p:spPr>
            <a:xfrm>
              <a:off x="-56401500" y="2304975"/>
              <a:ext cx="316650" cy="298525"/>
            </a:xfrm>
            <a:custGeom>
              <a:rect b="b" l="l" r="r" t="t"/>
              <a:pathLst>
                <a:path extrusionOk="0" h="11941" w="12666">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8" name="Google Shape;11148;p83"/>
          <p:cNvGrpSpPr/>
          <p:nvPr/>
        </p:nvGrpSpPr>
        <p:grpSpPr>
          <a:xfrm>
            <a:off x="5328863" y="2910149"/>
            <a:ext cx="319985" cy="361090"/>
            <a:chOff x="-54426150" y="1901700"/>
            <a:chExt cx="282000" cy="318225"/>
          </a:xfrm>
        </p:grpSpPr>
        <p:sp>
          <p:nvSpPr>
            <p:cNvPr id="11149" name="Google Shape;11149;p83"/>
            <p:cNvSpPr/>
            <p:nvPr/>
          </p:nvSpPr>
          <p:spPr>
            <a:xfrm>
              <a:off x="-54330850" y="2072625"/>
              <a:ext cx="18150" cy="17350"/>
            </a:xfrm>
            <a:custGeom>
              <a:rect b="b" l="l" r="r" t="t"/>
              <a:pathLst>
                <a:path extrusionOk="0" h="694" w="726">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83"/>
            <p:cNvSpPr/>
            <p:nvPr/>
          </p:nvSpPr>
          <p:spPr>
            <a:xfrm>
              <a:off x="-54256800" y="2072625"/>
              <a:ext cx="18125" cy="17350"/>
            </a:xfrm>
            <a:custGeom>
              <a:rect b="b" l="l" r="r" t="t"/>
              <a:pathLst>
                <a:path extrusionOk="0" h="694" w="725">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83"/>
            <p:cNvSpPr/>
            <p:nvPr/>
          </p:nvSpPr>
          <p:spPr>
            <a:xfrm>
              <a:off x="-54320600" y="2135825"/>
              <a:ext cx="72475" cy="28975"/>
            </a:xfrm>
            <a:custGeom>
              <a:rect b="b" l="l" r="r" t="t"/>
              <a:pathLst>
                <a:path extrusionOk="0" h="1159" w="2899">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83"/>
            <p:cNvSpPr/>
            <p:nvPr/>
          </p:nvSpPr>
          <p:spPr>
            <a:xfrm>
              <a:off x="-54426150" y="1901700"/>
              <a:ext cx="282000" cy="318225"/>
            </a:xfrm>
            <a:custGeom>
              <a:rect b="b" l="l" r="r" t="t"/>
              <a:pathLst>
                <a:path extrusionOk="0" h="12729" w="11280">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3" name="Google Shape;11153;p83"/>
          <p:cNvGrpSpPr/>
          <p:nvPr/>
        </p:nvGrpSpPr>
        <p:grpSpPr>
          <a:xfrm>
            <a:off x="5328863" y="3363612"/>
            <a:ext cx="319985" cy="361998"/>
            <a:chOff x="-54426150" y="2294725"/>
            <a:chExt cx="282000" cy="319025"/>
          </a:xfrm>
        </p:grpSpPr>
        <p:sp>
          <p:nvSpPr>
            <p:cNvPr id="11154" name="Google Shape;11154;p83"/>
            <p:cNvSpPr/>
            <p:nvPr/>
          </p:nvSpPr>
          <p:spPr>
            <a:xfrm>
              <a:off x="-54320600" y="2527275"/>
              <a:ext cx="72475" cy="29750"/>
            </a:xfrm>
            <a:custGeom>
              <a:rect b="b" l="l" r="r" t="t"/>
              <a:pathLst>
                <a:path extrusionOk="0" h="1190" w="2899">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83"/>
            <p:cNvSpPr/>
            <p:nvPr/>
          </p:nvSpPr>
          <p:spPr>
            <a:xfrm>
              <a:off x="-54330850" y="2464075"/>
              <a:ext cx="18150" cy="18125"/>
            </a:xfrm>
            <a:custGeom>
              <a:rect b="b" l="l" r="r" t="t"/>
              <a:pathLst>
                <a:path extrusionOk="0" h="725" w="726">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83"/>
            <p:cNvSpPr/>
            <p:nvPr/>
          </p:nvSpPr>
          <p:spPr>
            <a:xfrm>
              <a:off x="-54256800" y="2464075"/>
              <a:ext cx="18125" cy="18125"/>
            </a:xfrm>
            <a:custGeom>
              <a:rect b="b" l="l" r="r" t="t"/>
              <a:pathLst>
                <a:path extrusionOk="0" h="725" w="725">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83"/>
            <p:cNvSpPr/>
            <p:nvPr/>
          </p:nvSpPr>
          <p:spPr>
            <a:xfrm>
              <a:off x="-54426150" y="2294725"/>
              <a:ext cx="282000" cy="319025"/>
            </a:xfrm>
            <a:custGeom>
              <a:rect b="b" l="l" r="r" t="t"/>
              <a:pathLst>
                <a:path extrusionOk="0" h="12761" w="1128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83"/>
            <p:cNvSpPr/>
            <p:nvPr/>
          </p:nvSpPr>
          <p:spPr>
            <a:xfrm>
              <a:off x="-54312725" y="2334125"/>
              <a:ext cx="54375" cy="53575"/>
            </a:xfrm>
            <a:custGeom>
              <a:rect b="b" l="l" r="r" t="t"/>
              <a:pathLst>
                <a:path extrusionOk="0" h="2143" w="2175">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9" name="Google Shape;11159;p83"/>
          <p:cNvGrpSpPr/>
          <p:nvPr/>
        </p:nvGrpSpPr>
        <p:grpSpPr>
          <a:xfrm>
            <a:off x="5327076" y="3831192"/>
            <a:ext cx="323560" cy="361969"/>
            <a:chOff x="-54427725" y="2686975"/>
            <a:chExt cx="285150" cy="319000"/>
          </a:xfrm>
        </p:grpSpPr>
        <p:sp>
          <p:nvSpPr>
            <p:cNvPr id="11160" name="Google Shape;11160;p83"/>
            <p:cNvSpPr/>
            <p:nvPr/>
          </p:nvSpPr>
          <p:spPr>
            <a:xfrm>
              <a:off x="-54320600" y="2919525"/>
              <a:ext cx="72475" cy="28950"/>
            </a:xfrm>
            <a:custGeom>
              <a:rect b="b" l="l" r="r" t="t"/>
              <a:pathLst>
                <a:path extrusionOk="0" h="1158" w="2899">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83"/>
            <p:cNvSpPr/>
            <p:nvPr/>
          </p:nvSpPr>
          <p:spPr>
            <a:xfrm>
              <a:off x="-54256800" y="285630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83"/>
            <p:cNvSpPr/>
            <p:nvPr/>
          </p:nvSpPr>
          <p:spPr>
            <a:xfrm>
              <a:off x="-54330850" y="2856300"/>
              <a:ext cx="18150" cy="17350"/>
            </a:xfrm>
            <a:custGeom>
              <a:rect b="b" l="l" r="r" t="t"/>
              <a:pathLst>
                <a:path extrusionOk="0" h="694" w="726">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83"/>
            <p:cNvSpPr/>
            <p:nvPr/>
          </p:nvSpPr>
          <p:spPr>
            <a:xfrm>
              <a:off x="-54427725" y="2686975"/>
              <a:ext cx="285150" cy="319000"/>
            </a:xfrm>
            <a:custGeom>
              <a:rect b="b" l="l" r="r" t="t"/>
              <a:pathLst>
                <a:path extrusionOk="0" h="12760" w="11406">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83"/>
            <p:cNvSpPr/>
            <p:nvPr/>
          </p:nvSpPr>
          <p:spPr>
            <a:xfrm>
              <a:off x="-54330850" y="2717875"/>
              <a:ext cx="93750" cy="85425"/>
            </a:xfrm>
            <a:custGeom>
              <a:rect b="b" l="l" r="r" t="t"/>
              <a:pathLst>
                <a:path extrusionOk="0" h="3417" w="3750">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5" name="Google Shape;11165;p83"/>
          <p:cNvGrpSpPr/>
          <p:nvPr/>
        </p:nvGrpSpPr>
        <p:grpSpPr>
          <a:xfrm>
            <a:off x="7533634" y="2912163"/>
            <a:ext cx="359303" cy="359984"/>
            <a:chOff x="-52513800" y="1903475"/>
            <a:chExt cx="316650" cy="317250"/>
          </a:xfrm>
        </p:grpSpPr>
        <p:sp>
          <p:nvSpPr>
            <p:cNvPr id="11166" name="Google Shape;11166;p83"/>
            <p:cNvSpPr/>
            <p:nvPr/>
          </p:nvSpPr>
          <p:spPr>
            <a:xfrm>
              <a:off x="-52391700" y="2135825"/>
              <a:ext cx="72475" cy="28975"/>
            </a:xfrm>
            <a:custGeom>
              <a:rect b="b" l="l" r="r" t="t"/>
              <a:pathLst>
                <a:path extrusionOk="0" h="1159" w="2899">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83"/>
            <p:cNvSpPr/>
            <p:nvPr/>
          </p:nvSpPr>
          <p:spPr>
            <a:xfrm>
              <a:off x="-52513800" y="1903475"/>
              <a:ext cx="316650" cy="317250"/>
            </a:xfrm>
            <a:custGeom>
              <a:rect b="b" l="l" r="r" t="t"/>
              <a:pathLst>
                <a:path extrusionOk="0" h="12690" w="12666">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8" name="Google Shape;11168;p83"/>
          <p:cNvGrpSpPr/>
          <p:nvPr/>
        </p:nvGrpSpPr>
        <p:grpSpPr>
          <a:xfrm>
            <a:off x="7543464" y="3364520"/>
            <a:ext cx="339644" cy="360182"/>
            <a:chOff x="-52505925" y="2295525"/>
            <a:chExt cx="299325" cy="317425"/>
          </a:xfrm>
        </p:grpSpPr>
        <p:sp>
          <p:nvSpPr>
            <p:cNvPr id="11169" name="Google Shape;11169;p83"/>
            <p:cNvSpPr/>
            <p:nvPr/>
          </p:nvSpPr>
          <p:spPr>
            <a:xfrm>
              <a:off x="-52401950" y="2526500"/>
              <a:ext cx="73275" cy="29750"/>
            </a:xfrm>
            <a:custGeom>
              <a:rect b="b" l="l" r="r" t="t"/>
              <a:pathLst>
                <a:path extrusionOk="0" h="1190" w="2931">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83"/>
            <p:cNvSpPr/>
            <p:nvPr/>
          </p:nvSpPr>
          <p:spPr>
            <a:xfrm>
              <a:off x="-52411400"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83"/>
            <p:cNvSpPr/>
            <p:nvPr/>
          </p:nvSpPr>
          <p:spPr>
            <a:xfrm>
              <a:off x="-52336575"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83"/>
            <p:cNvSpPr/>
            <p:nvPr/>
          </p:nvSpPr>
          <p:spPr>
            <a:xfrm>
              <a:off x="-52505925" y="2295525"/>
              <a:ext cx="299325" cy="317425"/>
            </a:xfrm>
            <a:custGeom>
              <a:rect b="b" l="l" r="r" t="t"/>
              <a:pathLst>
                <a:path extrusionOk="0" h="12697" w="11973">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3" name="Google Shape;11173;p83"/>
          <p:cNvGrpSpPr/>
          <p:nvPr/>
        </p:nvGrpSpPr>
        <p:grpSpPr>
          <a:xfrm>
            <a:off x="7554641" y="3831192"/>
            <a:ext cx="317290" cy="361090"/>
            <a:chOff x="-52494100" y="2686975"/>
            <a:chExt cx="279625" cy="318225"/>
          </a:xfrm>
        </p:grpSpPr>
        <p:sp>
          <p:nvSpPr>
            <p:cNvPr id="11174" name="Google Shape;11174;p83"/>
            <p:cNvSpPr/>
            <p:nvPr/>
          </p:nvSpPr>
          <p:spPr>
            <a:xfrm>
              <a:off x="-52391700" y="2919525"/>
              <a:ext cx="72475" cy="28950"/>
            </a:xfrm>
            <a:custGeom>
              <a:rect b="b" l="l" r="r" t="t"/>
              <a:pathLst>
                <a:path extrusionOk="0" h="1158" w="2899">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83"/>
            <p:cNvSpPr/>
            <p:nvPr/>
          </p:nvSpPr>
          <p:spPr>
            <a:xfrm>
              <a:off x="-52401950" y="2856300"/>
              <a:ext cx="18125" cy="17350"/>
            </a:xfrm>
            <a:custGeom>
              <a:rect b="b" l="l" r="r" t="t"/>
              <a:pathLst>
                <a:path extrusionOk="0" h="694" w="725">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83"/>
            <p:cNvSpPr/>
            <p:nvPr/>
          </p:nvSpPr>
          <p:spPr>
            <a:xfrm>
              <a:off x="-52327925" y="2855525"/>
              <a:ext cx="18925" cy="17350"/>
            </a:xfrm>
            <a:custGeom>
              <a:rect b="b" l="l" r="r" t="t"/>
              <a:pathLst>
                <a:path extrusionOk="0" h="694" w="757">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83"/>
            <p:cNvSpPr/>
            <p:nvPr/>
          </p:nvSpPr>
          <p:spPr>
            <a:xfrm>
              <a:off x="-52494100" y="2686975"/>
              <a:ext cx="279625" cy="318225"/>
            </a:xfrm>
            <a:custGeom>
              <a:rect b="b" l="l" r="r" t="t"/>
              <a:pathLst>
                <a:path extrusionOk="0" h="12729" w="11185">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8" name="Google Shape;11178;p83"/>
          <p:cNvGrpSpPr/>
          <p:nvPr/>
        </p:nvGrpSpPr>
        <p:grpSpPr>
          <a:xfrm>
            <a:off x="6665412" y="4292135"/>
            <a:ext cx="315503" cy="361090"/>
            <a:chOff x="-51708850" y="2305750"/>
            <a:chExt cx="278050" cy="318225"/>
          </a:xfrm>
        </p:grpSpPr>
        <p:sp>
          <p:nvSpPr>
            <p:cNvPr id="11179" name="Google Shape;11179;p83"/>
            <p:cNvSpPr/>
            <p:nvPr/>
          </p:nvSpPr>
          <p:spPr>
            <a:xfrm>
              <a:off x="-51617475" y="2455400"/>
              <a:ext cx="18125" cy="18150"/>
            </a:xfrm>
            <a:custGeom>
              <a:rect b="b" l="l" r="r" t="t"/>
              <a:pathLst>
                <a:path extrusionOk="0" h="726" w="725">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83"/>
            <p:cNvSpPr/>
            <p:nvPr/>
          </p:nvSpPr>
          <p:spPr>
            <a:xfrm>
              <a:off x="-51541875" y="2455400"/>
              <a:ext cx="17350" cy="18150"/>
            </a:xfrm>
            <a:custGeom>
              <a:rect b="b" l="l" r="r" t="t"/>
              <a:pathLst>
                <a:path extrusionOk="0" h="726" w="694">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83"/>
            <p:cNvSpPr/>
            <p:nvPr/>
          </p:nvSpPr>
          <p:spPr>
            <a:xfrm>
              <a:off x="-51708850" y="2305750"/>
              <a:ext cx="278050" cy="318225"/>
            </a:xfrm>
            <a:custGeom>
              <a:rect b="b" l="l" r="r" t="t"/>
              <a:pathLst>
                <a:path extrusionOk="0" h="12729" w="11122">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2" name="Google Shape;11182;p83"/>
          <p:cNvGrpSpPr/>
          <p:nvPr/>
        </p:nvGrpSpPr>
        <p:grpSpPr>
          <a:xfrm>
            <a:off x="7536807" y="1533922"/>
            <a:ext cx="319089" cy="362073"/>
            <a:chOff x="1044400" y="2917425"/>
            <a:chExt cx="248125" cy="281550"/>
          </a:xfrm>
        </p:grpSpPr>
        <p:sp>
          <p:nvSpPr>
            <p:cNvPr id="11183" name="Google Shape;11183;p83"/>
            <p:cNvSpPr/>
            <p:nvPr/>
          </p:nvSpPr>
          <p:spPr>
            <a:xfrm>
              <a:off x="1136400" y="3123175"/>
              <a:ext cx="64125" cy="26325"/>
            </a:xfrm>
            <a:custGeom>
              <a:rect b="b" l="l" r="r" t="t"/>
              <a:pathLst>
                <a:path extrusionOk="0" h="1053" w="2565">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83"/>
            <p:cNvSpPr/>
            <p:nvPr/>
          </p:nvSpPr>
          <p:spPr>
            <a:xfrm>
              <a:off x="1127325" y="3050525"/>
              <a:ext cx="16075" cy="16050"/>
            </a:xfrm>
            <a:custGeom>
              <a:rect b="b" l="l" r="r" t="t"/>
              <a:pathLst>
                <a:path extrusionOk="0" h="642" w="643">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83"/>
            <p:cNvSpPr/>
            <p:nvPr/>
          </p:nvSpPr>
          <p:spPr>
            <a:xfrm>
              <a:off x="1192850" y="3050525"/>
              <a:ext cx="15350" cy="16050"/>
            </a:xfrm>
            <a:custGeom>
              <a:rect b="b" l="l" r="r" t="t"/>
              <a:pathLst>
                <a:path extrusionOk="0" h="642" w="614">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83"/>
            <p:cNvSpPr/>
            <p:nvPr/>
          </p:nvSpPr>
          <p:spPr>
            <a:xfrm>
              <a:off x="1044400" y="2917425"/>
              <a:ext cx="248125" cy="281550"/>
            </a:xfrm>
            <a:custGeom>
              <a:rect b="b" l="l" r="r" t="t"/>
              <a:pathLst>
                <a:path extrusionOk="0" h="11262" w="9925">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83"/>
            <p:cNvSpPr/>
            <p:nvPr/>
          </p:nvSpPr>
          <p:spPr>
            <a:xfrm>
              <a:off x="1086125" y="2932961"/>
              <a:ext cx="11427" cy="58241"/>
            </a:xfrm>
            <a:custGeom>
              <a:rect b="b" l="l" r="r" t="t"/>
              <a:pathLst>
                <a:path extrusionOk="0" h="2548" w="500">
                  <a:moveTo>
                    <a:pt x="500" y="2238"/>
                  </a:moveTo>
                  <a:lnTo>
                    <a:pt x="500" y="0"/>
                  </a:lnTo>
                  <a:lnTo>
                    <a:pt x="72" y="214"/>
                  </a:lnTo>
                  <a:lnTo>
                    <a:pt x="0" y="1547"/>
                  </a:lnTo>
                  <a:lnTo>
                    <a:pt x="0" y="2548"/>
                  </a:lnTo>
                  <a:close/>
                </a:path>
              </a:pathLst>
            </a:custGeom>
            <a:solidFill>
              <a:srgbClr val="5F7D95"/>
            </a:solidFill>
            <a:ln>
              <a:noFill/>
            </a:ln>
          </p:spPr>
        </p:sp>
        <p:sp>
          <p:nvSpPr>
            <p:cNvPr id="11188" name="Google Shape;11188;p83"/>
            <p:cNvSpPr/>
            <p:nvPr/>
          </p:nvSpPr>
          <p:spPr>
            <a:xfrm>
              <a:off x="1090922" y="2925900"/>
              <a:ext cx="29209" cy="38629"/>
            </a:xfrm>
            <a:custGeom>
              <a:rect b="b" l="l" r="r" t="t"/>
              <a:pathLst>
                <a:path extrusionOk="0" h="1690" w="1278">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rgbClr val="5F7D95"/>
            </a:solidFill>
            <a:ln>
              <a:noFill/>
            </a:ln>
          </p:spPr>
        </p:sp>
        <p:sp>
          <p:nvSpPr>
            <p:cNvPr id="11189" name="Google Shape;11189;p83"/>
            <p:cNvSpPr/>
            <p:nvPr/>
          </p:nvSpPr>
          <p:spPr>
            <a:xfrm>
              <a:off x="1222775" y="2966925"/>
              <a:ext cx="28574" cy="36325"/>
            </a:xfrm>
            <a:custGeom>
              <a:rect b="b" l="l" r="r" t="t"/>
              <a:pathLst>
                <a:path extrusionOk="0" h="1453" w="1048">
                  <a:moveTo>
                    <a:pt x="0" y="0"/>
                  </a:moveTo>
                  <a:lnTo>
                    <a:pt x="1048" y="1072"/>
                  </a:lnTo>
                  <a:lnTo>
                    <a:pt x="905" y="1453"/>
                  </a:lnTo>
                  <a:lnTo>
                    <a:pt x="0" y="667"/>
                  </a:lnTo>
                  <a:close/>
                </a:path>
              </a:pathLst>
            </a:custGeom>
            <a:solidFill>
              <a:srgbClr val="5F7D95"/>
            </a:solidFill>
            <a:ln>
              <a:noFill/>
            </a:ln>
          </p:spPr>
        </p:sp>
        <p:sp>
          <p:nvSpPr>
            <p:cNvPr id="11190" name="Google Shape;11190;p83"/>
            <p:cNvSpPr/>
            <p:nvPr/>
          </p:nvSpPr>
          <p:spPr>
            <a:xfrm>
              <a:off x="1205975" y="2965750"/>
              <a:ext cx="21000" cy="162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83"/>
            <p:cNvSpPr/>
            <p:nvPr/>
          </p:nvSpPr>
          <p:spPr>
            <a:xfrm>
              <a:off x="1082225" y="2937250"/>
              <a:ext cx="11400" cy="264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92" name="Google Shape;11192;p83"/>
          <p:cNvSpPr/>
          <p:nvPr/>
        </p:nvSpPr>
        <p:spPr>
          <a:xfrm>
            <a:off x="6633660" y="2459865"/>
            <a:ext cx="343218" cy="362154"/>
          </a:xfrm>
          <a:custGeom>
            <a:rect b="b" l="l" r="r" t="t"/>
            <a:pathLst>
              <a:path extrusionOk="0" h="11207" w="10621">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196" name="Shape 11196"/>
        <p:cNvGrpSpPr/>
        <p:nvPr/>
      </p:nvGrpSpPr>
      <p:grpSpPr>
        <a:xfrm>
          <a:off x="0" y="0"/>
          <a:ext cx="0" cy="0"/>
          <a:chOff x="0" y="0"/>
          <a:chExt cx="0" cy="0"/>
        </a:xfrm>
      </p:grpSpPr>
      <p:sp>
        <p:nvSpPr>
          <p:cNvPr id="11197" name="Google Shape;11197;p84"/>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198" name="Google Shape;11198;p84"/>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1199" name="Google Shape;11199;p84"/>
          <p:cNvGrpSpPr/>
          <p:nvPr/>
        </p:nvGrpSpPr>
        <p:grpSpPr>
          <a:xfrm>
            <a:off x="889109" y="1531603"/>
            <a:ext cx="278288" cy="357036"/>
            <a:chOff x="-50489600" y="1947400"/>
            <a:chExt cx="233150" cy="299125"/>
          </a:xfrm>
        </p:grpSpPr>
        <p:sp>
          <p:nvSpPr>
            <p:cNvPr id="11200" name="Google Shape;11200;p84"/>
            <p:cNvSpPr/>
            <p:nvPr/>
          </p:nvSpPr>
          <p:spPr>
            <a:xfrm>
              <a:off x="-50382475" y="2018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84"/>
            <p:cNvSpPr/>
            <p:nvPr/>
          </p:nvSpPr>
          <p:spPr>
            <a:xfrm>
              <a:off x="-50489600" y="1947400"/>
              <a:ext cx="233150" cy="299125"/>
            </a:xfrm>
            <a:custGeom>
              <a:rect b="b" l="l" r="r" t="t"/>
              <a:pathLst>
                <a:path extrusionOk="0" h="11965" w="9326">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2" name="Google Shape;11202;p84"/>
          <p:cNvGrpSpPr/>
          <p:nvPr/>
        </p:nvGrpSpPr>
        <p:grpSpPr>
          <a:xfrm>
            <a:off x="849616" y="1986560"/>
            <a:ext cx="357274" cy="358199"/>
            <a:chOff x="-50523475" y="2316000"/>
            <a:chExt cx="299325" cy="300100"/>
          </a:xfrm>
        </p:grpSpPr>
        <p:sp>
          <p:nvSpPr>
            <p:cNvPr id="11203" name="Google Shape;11203;p84"/>
            <p:cNvSpPr/>
            <p:nvPr/>
          </p:nvSpPr>
          <p:spPr>
            <a:xfrm>
              <a:off x="-50453375" y="2387675"/>
              <a:ext cx="158350" cy="228425"/>
            </a:xfrm>
            <a:custGeom>
              <a:rect b="b" l="l" r="r" t="t"/>
              <a:pathLst>
                <a:path extrusionOk="0" h="9137" w="6334">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84"/>
            <p:cNvSpPr/>
            <p:nvPr/>
          </p:nvSpPr>
          <p:spPr>
            <a:xfrm>
              <a:off x="-50523475" y="2316000"/>
              <a:ext cx="299325" cy="178025"/>
            </a:xfrm>
            <a:custGeom>
              <a:rect b="b" l="l" r="r" t="t"/>
              <a:pathLst>
                <a:path extrusionOk="0" h="7121" w="11973">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5" name="Google Shape;11205;p84"/>
          <p:cNvGrpSpPr/>
          <p:nvPr/>
        </p:nvGrpSpPr>
        <p:grpSpPr>
          <a:xfrm>
            <a:off x="848213" y="2435869"/>
            <a:ext cx="360079" cy="357304"/>
            <a:chOff x="-50524250" y="2686150"/>
            <a:chExt cx="301675" cy="299350"/>
          </a:xfrm>
        </p:grpSpPr>
        <p:sp>
          <p:nvSpPr>
            <p:cNvPr id="11206" name="Google Shape;11206;p84"/>
            <p:cNvSpPr/>
            <p:nvPr/>
          </p:nvSpPr>
          <p:spPr>
            <a:xfrm>
              <a:off x="-50488025" y="2792500"/>
              <a:ext cx="18150" cy="52800"/>
            </a:xfrm>
            <a:custGeom>
              <a:rect b="b" l="l" r="r" t="t"/>
              <a:pathLst>
                <a:path extrusionOk="0" h="2112" w="726">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84"/>
            <p:cNvSpPr/>
            <p:nvPr/>
          </p:nvSpPr>
          <p:spPr>
            <a:xfrm>
              <a:off x="-50488025" y="2897250"/>
              <a:ext cx="18150" cy="53600"/>
            </a:xfrm>
            <a:custGeom>
              <a:rect b="b" l="l" r="r" t="t"/>
              <a:pathLst>
                <a:path extrusionOk="0" h="2144" w="726">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84"/>
            <p:cNvSpPr/>
            <p:nvPr/>
          </p:nvSpPr>
          <p:spPr>
            <a:xfrm>
              <a:off x="-50488025" y="2861825"/>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84"/>
            <p:cNvSpPr/>
            <p:nvPr/>
          </p:nvSpPr>
          <p:spPr>
            <a:xfrm>
              <a:off x="-50524250" y="2686150"/>
              <a:ext cx="301675" cy="52825"/>
            </a:xfrm>
            <a:custGeom>
              <a:rect b="b" l="l" r="r" t="t"/>
              <a:pathLst>
                <a:path extrusionOk="0" h="2113" w="12067">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84"/>
            <p:cNvSpPr/>
            <p:nvPr/>
          </p:nvSpPr>
          <p:spPr>
            <a:xfrm>
              <a:off x="-50523475" y="2757075"/>
              <a:ext cx="300900" cy="228425"/>
            </a:xfrm>
            <a:custGeom>
              <a:rect b="b" l="l" r="r" t="t"/>
              <a:pathLst>
                <a:path extrusionOk="0" h="9137" w="12036">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84"/>
            <p:cNvSpPr/>
            <p:nvPr/>
          </p:nvSpPr>
          <p:spPr>
            <a:xfrm>
              <a:off x="-50453375" y="2792500"/>
              <a:ext cx="194575" cy="158350"/>
            </a:xfrm>
            <a:custGeom>
              <a:rect b="b" l="l" r="r" t="t"/>
              <a:pathLst>
                <a:path extrusionOk="0" h="6334" w="7783">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2" name="Google Shape;11212;p84"/>
          <p:cNvGrpSpPr/>
          <p:nvPr/>
        </p:nvGrpSpPr>
        <p:grpSpPr>
          <a:xfrm>
            <a:off x="3070976" y="1561682"/>
            <a:ext cx="358199" cy="359154"/>
            <a:chOff x="-48633950" y="1972600"/>
            <a:chExt cx="300100" cy="300900"/>
          </a:xfrm>
        </p:grpSpPr>
        <p:sp>
          <p:nvSpPr>
            <p:cNvPr id="11213" name="Google Shape;11213;p84"/>
            <p:cNvSpPr/>
            <p:nvPr/>
          </p:nvSpPr>
          <p:spPr>
            <a:xfrm>
              <a:off x="-48633950" y="1972600"/>
              <a:ext cx="300100" cy="300900"/>
            </a:xfrm>
            <a:custGeom>
              <a:rect b="b" l="l" r="r" t="t"/>
              <a:pathLst>
                <a:path extrusionOk="0" h="12036" w="12004">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84"/>
            <p:cNvSpPr/>
            <p:nvPr/>
          </p:nvSpPr>
          <p:spPr>
            <a:xfrm>
              <a:off x="-48509525" y="2097050"/>
              <a:ext cx="52800" cy="52775"/>
            </a:xfrm>
            <a:custGeom>
              <a:rect b="b" l="l" r="r" t="t"/>
              <a:pathLst>
                <a:path extrusionOk="0" h="2111" w="2112">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5" name="Google Shape;11215;p84"/>
          <p:cNvGrpSpPr/>
          <p:nvPr/>
        </p:nvGrpSpPr>
        <p:grpSpPr>
          <a:xfrm>
            <a:off x="3070499" y="2017593"/>
            <a:ext cx="359154" cy="361004"/>
            <a:chOff x="-48634750" y="2342000"/>
            <a:chExt cx="300900" cy="302450"/>
          </a:xfrm>
        </p:grpSpPr>
        <p:sp>
          <p:nvSpPr>
            <p:cNvPr id="11216" name="Google Shape;11216;p84"/>
            <p:cNvSpPr/>
            <p:nvPr/>
          </p:nvSpPr>
          <p:spPr>
            <a:xfrm>
              <a:off x="-48545750" y="2342000"/>
              <a:ext cx="211900" cy="300875"/>
            </a:xfrm>
            <a:custGeom>
              <a:rect b="b" l="l" r="r" t="t"/>
              <a:pathLst>
                <a:path extrusionOk="0" h="12035" w="8476">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84"/>
            <p:cNvSpPr/>
            <p:nvPr/>
          </p:nvSpPr>
          <p:spPr>
            <a:xfrm>
              <a:off x="-48509525" y="2395550"/>
              <a:ext cx="52800" cy="52800"/>
            </a:xfrm>
            <a:custGeom>
              <a:rect b="b" l="l" r="r" t="t"/>
              <a:pathLst>
                <a:path extrusionOk="0" h="2112" w="2112">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84"/>
            <p:cNvSpPr/>
            <p:nvPr/>
          </p:nvSpPr>
          <p:spPr>
            <a:xfrm>
              <a:off x="-48509525" y="2466425"/>
              <a:ext cx="52800" cy="52800"/>
            </a:xfrm>
            <a:custGeom>
              <a:rect b="b" l="l" r="r" t="t"/>
              <a:pathLst>
                <a:path extrusionOk="0" h="2112" w="2112">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84"/>
            <p:cNvSpPr/>
            <p:nvPr/>
          </p:nvSpPr>
          <p:spPr>
            <a:xfrm>
              <a:off x="-48509525" y="2537325"/>
              <a:ext cx="52800" cy="52800"/>
            </a:xfrm>
            <a:custGeom>
              <a:rect b="b" l="l" r="r" t="t"/>
              <a:pathLst>
                <a:path extrusionOk="0" h="2112" w="2112">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84"/>
            <p:cNvSpPr/>
            <p:nvPr/>
          </p:nvSpPr>
          <p:spPr>
            <a:xfrm>
              <a:off x="-48421300" y="2395550"/>
              <a:ext cx="52800" cy="52800"/>
            </a:xfrm>
            <a:custGeom>
              <a:rect b="b" l="l" r="r" t="t"/>
              <a:pathLst>
                <a:path extrusionOk="0" h="2112" w="2112">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84"/>
            <p:cNvSpPr/>
            <p:nvPr/>
          </p:nvSpPr>
          <p:spPr>
            <a:xfrm>
              <a:off x="-48421300" y="2466425"/>
              <a:ext cx="52800" cy="52800"/>
            </a:xfrm>
            <a:custGeom>
              <a:rect b="b" l="l" r="r" t="t"/>
              <a:pathLst>
                <a:path extrusionOk="0" h="2112" w="2112">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84"/>
            <p:cNvSpPr/>
            <p:nvPr/>
          </p:nvSpPr>
          <p:spPr>
            <a:xfrm>
              <a:off x="-48421300" y="2537325"/>
              <a:ext cx="52800" cy="52800"/>
            </a:xfrm>
            <a:custGeom>
              <a:rect b="b" l="l" r="r" t="t"/>
              <a:pathLst>
                <a:path extrusionOk="0" h="2112" w="2112">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84"/>
            <p:cNvSpPr/>
            <p:nvPr/>
          </p:nvSpPr>
          <p:spPr>
            <a:xfrm>
              <a:off x="-48634750" y="2342775"/>
              <a:ext cx="71700" cy="301675"/>
            </a:xfrm>
            <a:custGeom>
              <a:rect b="b" l="l" r="r" t="t"/>
              <a:pathLst>
                <a:path extrusionOk="0" h="12067" w="2868">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4" name="Google Shape;11224;p84"/>
          <p:cNvGrpSpPr/>
          <p:nvPr/>
        </p:nvGrpSpPr>
        <p:grpSpPr>
          <a:xfrm>
            <a:off x="3071439" y="2465977"/>
            <a:ext cx="357274" cy="357274"/>
            <a:chOff x="-48633175" y="2711375"/>
            <a:chExt cx="299325" cy="299325"/>
          </a:xfrm>
        </p:grpSpPr>
        <p:sp>
          <p:nvSpPr>
            <p:cNvPr id="11225" name="Google Shape;11225;p84"/>
            <p:cNvSpPr/>
            <p:nvPr/>
          </p:nvSpPr>
          <p:spPr>
            <a:xfrm>
              <a:off x="-48633175" y="2711375"/>
              <a:ext cx="299325" cy="299325"/>
            </a:xfrm>
            <a:custGeom>
              <a:rect b="b" l="l" r="r" t="t"/>
              <a:pathLst>
                <a:path extrusionOk="0" h="11973" w="11973">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84"/>
            <p:cNvSpPr/>
            <p:nvPr/>
          </p:nvSpPr>
          <p:spPr>
            <a:xfrm>
              <a:off x="-48579600" y="2764950"/>
              <a:ext cx="192975" cy="191400"/>
            </a:xfrm>
            <a:custGeom>
              <a:rect b="b" l="l" r="r" t="t"/>
              <a:pathLst>
                <a:path extrusionOk="0" h="7656" w="7719">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7" name="Google Shape;11227;p84"/>
          <p:cNvGrpSpPr/>
          <p:nvPr/>
        </p:nvGrpSpPr>
        <p:grpSpPr>
          <a:xfrm>
            <a:off x="1757928" y="2917929"/>
            <a:ext cx="314006" cy="358229"/>
            <a:chOff x="-46753100" y="1965500"/>
            <a:chExt cx="263075" cy="300125"/>
          </a:xfrm>
        </p:grpSpPr>
        <p:sp>
          <p:nvSpPr>
            <p:cNvPr id="11228" name="Google Shape;11228;p84"/>
            <p:cNvSpPr/>
            <p:nvPr/>
          </p:nvSpPr>
          <p:spPr>
            <a:xfrm>
              <a:off x="-46647575" y="2034825"/>
              <a:ext cx="53575" cy="53575"/>
            </a:xfrm>
            <a:custGeom>
              <a:rect b="b" l="l" r="r" t="t"/>
              <a:pathLst>
                <a:path extrusionOk="0" h="2143" w="2143">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84"/>
            <p:cNvSpPr/>
            <p:nvPr/>
          </p:nvSpPr>
          <p:spPr>
            <a:xfrm>
              <a:off x="-46753100" y="1965500"/>
              <a:ext cx="263075" cy="300125"/>
            </a:xfrm>
            <a:custGeom>
              <a:rect b="b" l="l" r="r" t="t"/>
              <a:pathLst>
                <a:path extrusionOk="0" h="12005" w="10523">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0" name="Google Shape;11230;p84"/>
          <p:cNvGrpSpPr/>
          <p:nvPr/>
        </p:nvGrpSpPr>
        <p:grpSpPr>
          <a:xfrm>
            <a:off x="1735354" y="3385142"/>
            <a:ext cx="359154" cy="315916"/>
            <a:chOff x="-46772025" y="2350650"/>
            <a:chExt cx="300900" cy="264675"/>
          </a:xfrm>
        </p:grpSpPr>
        <p:sp>
          <p:nvSpPr>
            <p:cNvPr id="11231" name="Google Shape;11231;p84"/>
            <p:cNvSpPr/>
            <p:nvPr/>
          </p:nvSpPr>
          <p:spPr>
            <a:xfrm>
              <a:off x="-46772025" y="2350650"/>
              <a:ext cx="300900" cy="264675"/>
            </a:xfrm>
            <a:custGeom>
              <a:rect b="b" l="l" r="r" t="t"/>
              <a:pathLst>
                <a:path extrusionOk="0" h="10587" w="12036">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84"/>
            <p:cNvSpPr/>
            <p:nvPr/>
          </p:nvSpPr>
          <p:spPr>
            <a:xfrm>
              <a:off x="-46664900" y="2475100"/>
              <a:ext cx="92175" cy="122900"/>
            </a:xfrm>
            <a:custGeom>
              <a:rect b="b" l="l" r="r" t="t"/>
              <a:pathLst>
                <a:path extrusionOk="0" h="4916" w="3687">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3" name="Google Shape;11233;p84"/>
          <p:cNvGrpSpPr/>
          <p:nvPr/>
        </p:nvGrpSpPr>
        <p:grpSpPr>
          <a:xfrm>
            <a:off x="1735354" y="3819420"/>
            <a:ext cx="359154" cy="359154"/>
            <a:chOff x="-46772025" y="2701925"/>
            <a:chExt cx="300900" cy="300900"/>
          </a:xfrm>
        </p:grpSpPr>
        <p:sp>
          <p:nvSpPr>
            <p:cNvPr id="11234" name="Google Shape;11234;p84"/>
            <p:cNvSpPr/>
            <p:nvPr/>
          </p:nvSpPr>
          <p:spPr>
            <a:xfrm>
              <a:off x="-46647575" y="2826375"/>
              <a:ext cx="53575" cy="53575"/>
            </a:xfrm>
            <a:custGeom>
              <a:rect b="b" l="l" r="r" t="t"/>
              <a:pathLst>
                <a:path extrusionOk="0" h="2143" w="2143">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84"/>
            <p:cNvSpPr/>
            <p:nvPr/>
          </p:nvSpPr>
          <p:spPr>
            <a:xfrm>
              <a:off x="-46772025" y="2701925"/>
              <a:ext cx="300900" cy="300900"/>
            </a:xfrm>
            <a:custGeom>
              <a:rect b="b" l="l" r="r" t="t"/>
              <a:pathLst>
                <a:path extrusionOk="0" h="12036" w="12036">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36" name="Google Shape;11236;p84"/>
          <p:cNvSpPr/>
          <p:nvPr/>
        </p:nvSpPr>
        <p:spPr>
          <a:xfrm>
            <a:off x="3964861" y="2960111"/>
            <a:ext cx="358199" cy="359154"/>
          </a:xfrm>
          <a:custGeom>
            <a:rect b="b" l="l" r="r" t="t"/>
            <a:pathLst>
              <a:path extrusionOk="0" h="12036" w="12004">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37" name="Google Shape;11237;p84"/>
          <p:cNvGrpSpPr/>
          <p:nvPr/>
        </p:nvGrpSpPr>
        <p:grpSpPr>
          <a:xfrm>
            <a:off x="1293035" y="1532528"/>
            <a:ext cx="358199" cy="359154"/>
            <a:chOff x="-50154075" y="1948175"/>
            <a:chExt cx="300100" cy="300900"/>
          </a:xfrm>
        </p:grpSpPr>
        <p:sp>
          <p:nvSpPr>
            <p:cNvPr id="11238" name="Google Shape;11238;p84"/>
            <p:cNvSpPr/>
            <p:nvPr/>
          </p:nvSpPr>
          <p:spPr>
            <a:xfrm>
              <a:off x="-50154075" y="1948175"/>
              <a:ext cx="300100" cy="300900"/>
            </a:xfrm>
            <a:custGeom>
              <a:rect b="b" l="l" r="r" t="t"/>
              <a:pathLst>
                <a:path extrusionOk="0" h="12036" w="12004">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84"/>
            <p:cNvSpPr/>
            <p:nvPr/>
          </p:nvSpPr>
          <p:spPr>
            <a:xfrm>
              <a:off x="-50119425" y="219470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0" name="Google Shape;11240;p84"/>
          <p:cNvGrpSpPr/>
          <p:nvPr/>
        </p:nvGrpSpPr>
        <p:grpSpPr>
          <a:xfrm>
            <a:off x="1293035" y="1987485"/>
            <a:ext cx="358199" cy="358229"/>
            <a:chOff x="-50154850" y="2316775"/>
            <a:chExt cx="300100" cy="300125"/>
          </a:xfrm>
        </p:grpSpPr>
        <p:sp>
          <p:nvSpPr>
            <p:cNvPr id="11241" name="Google Shape;11241;p84"/>
            <p:cNvSpPr/>
            <p:nvPr/>
          </p:nvSpPr>
          <p:spPr>
            <a:xfrm>
              <a:off x="-50154850" y="2316775"/>
              <a:ext cx="300100" cy="300125"/>
            </a:xfrm>
            <a:custGeom>
              <a:rect b="b" l="l" r="r" t="t"/>
              <a:pathLst>
                <a:path extrusionOk="0" h="12005" w="12004">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84"/>
            <p:cNvSpPr/>
            <p:nvPr/>
          </p:nvSpPr>
          <p:spPr>
            <a:xfrm>
              <a:off x="-50083975" y="2368775"/>
              <a:ext cx="158325" cy="193775"/>
            </a:xfrm>
            <a:custGeom>
              <a:rect b="b" l="l" r="r" t="t"/>
              <a:pathLst>
                <a:path extrusionOk="0" h="7751" w="6333">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3" name="Google Shape;11243;p84"/>
          <p:cNvGrpSpPr/>
          <p:nvPr/>
        </p:nvGrpSpPr>
        <p:grpSpPr>
          <a:xfrm>
            <a:off x="1288813" y="2434496"/>
            <a:ext cx="366644" cy="356558"/>
            <a:chOff x="-50158000" y="2685000"/>
            <a:chExt cx="307175" cy="298725"/>
          </a:xfrm>
        </p:grpSpPr>
        <p:sp>
          <p:nvSpPr>
            <p:cNvPr id="11244" name="Google Shape;11244;p84"/>
            <p:cNvSpPr/>
            <p:nvPr/>
          </p:nvSpPr>
          <p:spPr>
            <a:xfrm>
              <a:off x="-50158000" y="2685000"/>
              <a:ext cx="307175" cy="298725"/>
            </a:xfrm>
            <a:custGeom>
              <a:rect b="b" l="l" r="r" t="t"/>
              <a:pathLst>
                <a:path extrusionOk="0" h="11949" w="12287">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84"/>
            <p:cNvSpPr/>
            <p:nvPr/>
          </p:nvSpPr>
          <p:spPr>
            <a:xfrm>
              <a:off x="-50058775" y="2838200"/>
              <a:ext cx="51225" cy="49625"/>
            </a:xfrm>
            <a:custGeom>
              <a:rect b="b" l="l" r="r" t="t"/>
              <a:pathLst>
                <a:path extrusionOk="0" h="1985" w="2049">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6" name="Google Shape;11246;p84"/>
          <p:cNvGrpSpPr/>
          <p:nvPr/>
        </p:nvGrpSpPr>
        <p:grpSpPr>
          <a:xfrm>
            <a:off x="3521599" y="1562607"/>
            <a:ext cx="361004" cy="358229"/>
            <a:chOff x="-48266125" y="1973375"/>
            <a:chExt cx="302450" cy="300125"/>
          </a:xfrm>
        </p:grpSpPr>
        <p:sp>
          <p:nvSpPr>
            <p:cNvPr id="11247" name="Google Shape;11247;p84"/>
            <p:cNvSpPr/>
            <p:nvPr/>
          </p:nvSpPr>
          <p:spPr>
            <a:xfrm>
              <a:off x="-48212575" y="2045050"/>
              <a:ext cx="122900" cy="123700"/>
            </a:xfrm>
            <a:custGeom>
              <a:rect b="b" l="l" r="r" t="t"/>
              <a:pathLst>
                <a:path extrusionOk="0" h="4948" w="4916">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84"/>
            <p:cNvSpPr/>
            <p:nvPr/>
          </p:nvSpPr>
          <p:spPr>
            <a:xfrm>
              <a:off x="-48266125" y="1973375"/>
              <a:ext cx="230000" cy="300125"/>
            </a:xfrm>
            <a:custGeom>
              <a:rect b="b" l="l" r="r" t="t"/>
              <a:pathLst>
                <a:path extrusionOk="0" h="12005" w="920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84"/>
            <p:cNvSpPr/>
            <p:nvPr/>
          </p:nvSpPr>
          <p:spPr>
            <a:xfrm>
              <a:off x="-48018025" y="1991500"/>
              <a:ext cx="54350" cy="282000"/>
            </a:xfrm>
            <a:custGeom>
              <a:rect b="b" l="l" r="r" t="t"/>
              <a:pathLst>
                <a:path extrusionOk="0" h="11280" w="2174">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84"/>
            <p:cNvSpPr/>
            <p:nvPr/>
          </p:nvSpPr>
          <p:spPr>
            <a:xfrm>
              <a:off x="-48211800" y="2221475"/>
              <a:ext cx="122900" cy="17350"/>
            </a:xfrm>
            <a:custGeom>
              <a:rect b="b" l="l" r="r" t="t"/>
              <a:pathLst>
                <a:path extrusionOk="0" h="694" w="4916">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84"/>
            <p:cNvSpPr/>
            <p:nvPr/>
          </p:nvSpPr>
          <p:spPr>
            <a:xfrm>
              <a:off x="-48211800" y="2185250"/>
              <a:ext cx="87450" cy="18150"/>
            </a:xfrm>
            <a:custGeom>
              <a:rect b="b" l="l" r="r" t="t"/>
              <a:pathLst>
                <a:path extrusionOk="0" h="726" w="3498">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84"/>
            <p:cNvSpPr/>
            <p:nvPr/>
          </p:nvSpPr>
          <p:spPr>
            <a:xfrm>
              <a:off x="-48106250" y="2185250"/>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3" name="Google Shape;11253;p84"/>
          <p:cNvGrpSpPr/>
          <p:nvPr/>
        </p:nvGrpSpPr>
        <p:grpSpPr>
          <a:xfrm>
            <a:off x="3548844" y="2018369"/>
            <a:ext cx="306516" cy="358349"/>
            <a:chOff x="-48237000" y="2342650"/>
            <a:chExt cx="256800" cy="300225"/>
          </a:xfrm>
        </p:grpSpPr>
        <p:sp>
          <p:nvSpPr>
            <p:cNvPr id="11254" name="Google Shape;11254;p84"/>
            <p:cNvSpPr/>
            <p:nvPr/>
          </p:nvSpPr>
          <p:spPr>
            <a:xfrm>
              <a:off x="-48237000" y="2342650"/>
              <a:ext cx="256800" cy="300225"/>
            </a:xfrm>
            <a:custGeom>
              <a:rect b="b" l="l" r="r" t="t"/>
              <a:pathLst>
                <a:path extrusionOk="0" h="12009" w="10272">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84"/>
            <p:cNvSpPr/>
            <p:nvPr/>
          </p:nvSpPr>
          <p:spPr>
            <a:xfrm>
              <a:off x="-48195250" y="2377425"/>
              <a:ext cx="144150" cy="140225"/>
            </a:xfrm>
            <a:custGeom>
              <a:rect b="b" l="l" r="r" t="t"/>
              <a:pathLst>
                <a:path extrusionOk="0" h="5609" w="5766">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84"/>
            <p:cNvSpPr/>
            <p:nvPr/>
          </p:nvSpPr>
          <p:spPr>
            <a:xfrm>
              <a:off x="-48150350" y="2422325"/>
              <a:ext cx="52775" cy="52800"/>
            </a:xfrm>
            <a:custGeom>
              <a:rect b="b" l="l" r="r" t="t"/>
              <a:pathLst>
                <a:path extrusionOk="0" h="2112" w="2111">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7" name="Google Shape;11257;p84"/>
          <p:cNvGrpSpPr/>
          <p:nvPr/>
        </p:nvGrpSpPr>
        <p:grpSpPr>
          <a:xfrm>
            <a:off x="2180338" y="2918646"/>
            <a:ext cx="361034" cy="355633"/>
            <a:chOff x="-46404975" y="1966100"/>
            <a:chExt cx="302475" cy="297950"/>
          </a:xfrm>
        </p:grpSpPr>
        <p:sp>
          <p:nvSpPr>
            <p:cNvPr id="11258" name="Google Shape;11258;p84"/>
            <p:cNvSpPr/>
            <p:nvPr/>
          </p:nvSpPr>
          <p:spPr>
            <a:xfrm>
              <a:off x="-46349850" y="1966100"/>
              <a:ext cx="38625" cy="86850"/>
            </a:xfrm>
            <a:custGeom>
              <a:rect b="b" l="l" r="r" t="t"/>
              <a:pathLst>
                <a:path extrusionOk="0" h="3474" w="1545">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84"/>
            <p:cNvSpPr/>
            <p:nvPr/>
          </p:nvSpPr>
          <p:spPr>
            <a:xfrm>
              <a:off x="-46297875" y="1966100"/>
              <a:ext cx="38625" cy="86850"/>
            </a:xfrm>
            <a:custGeom>
              <a:rect b="b" l="l" r="r" t="t"/>
              <a:pathLst>
                <a:path extrusionOk="0" h="3474" w="1545">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84"/>
            <p:cNvSpPr/>
            <p:nvPr/>
          </p:nvSpPr>
          <p:spPr>
            <a:xfrm>
              <a:off x="-46244300" y="1966100"/>
              <a:ext cx="38600" cy="86850"/>
            </a:xfrm>
            <a:custGeom>
              <a:rect b="b" l="l" r="r" t="t"/>
              <a:pathLst>
                <a:path extrusionOk="0" h="3474" w="1544">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84"/>
            <p:cNvSpPr/>
            <p:nvPr/>
          </p:nvSpPr>
          <p:spPr>
            <a:xfrm>
              <a:off x="-46404975" y="2070250"/>
              <a:ext cx="302475" cy="193800"/>
            </a:xfrm>
            <a:custGeom>
              <a:rect b="b" l="l" r="r" t="t"/>
              <a:pathLst>
                <a:path extrusionOk="0" h="7752" w="12099">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2" name="Google Shape;11262;p84"/>
          <p:cNvGrpSpPr/>
          <p:nvPr/>
        </p:nvGrpSpPr>
        <p:grpSpPr>
          <a:xfrm>
            <a:off x="2181740" y="3364463"/>
            <a:ext cx="358229" cy="358199"/>
            <a:chOff x="-46401050" y="2333325"/>
            <a:chExt cx="300125" cy="300100"/>
          </a:xfrm>
        </p:grpSpPr>
        <p:sp>
          <p:nvSpPr>
            <p:cNvPr id="11263" name="Google Shape;11263;p84"/>
            <p:cNvSpPr/>
            <p:nvPr/>
          </p:nvSpPr>
          <p:spPr>
            <a:xfrm>
              <a:off x="-46401050" y="2333325"/>
              <a:ext cx="300125" cy="300100"/>
            </a:xfrm>
            <a:custGeom>
              <a:rect b="b" l="l" r="r" t="t"/>
              <a:pathLst>
                <a:path extrusionOk="0" h="12004" w="12005">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84"/>
            <p:cNvSpPr/>
            <p:nvPr/>
          </p:nvSpPr>
          <p:spPr>
            <a:xfrm>
              <a:off x="-46366400" y="2580650"/>
              <a:ext cx="35475" cy="17350"/>
            </a:xfrm>
            <a:custGeom>
              <a:rect b="b" l="l" r="r" t="t"/>
              <a:pathLst>
                <a:path extrusionOk="0" h="694" w="1419">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84"/>
            <p:cNvSpPr/>
            <p:nvPr/>
          </p:nvSpPr>
          <p:spPr>
            <a:xfrm>
              <a:off x="-46313625" y="2457775"/>
              <a:ext cx="122900" cy="122100"/>
            </a:xfrm>
            <a:custGeom>
              <a:rect b="b" l="l" r="r" t="t"/>
              <a:pathLst>
                <a:path extrusionOk="0" h="4884" w="4916">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84"/>
            <p:cNvSpPr/>
            <p:nvPr/>
          </p:nvSpPr>
          <p:spPr>
            <a:xfrm>
              <a:off x="-46278950" y="2493225"/>
              <a:ext cx="53575" cy="52775"/>
            </a:xfrm>
            <a:custGeom>
              <a:rect b="b" l="l" r="r" t="t"/>
              <a:pathLst>
                <a:path extrusionOk="0" h="2111" w="2143">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67" name="Google Shape;11267;p84"/>
          <p:cNvSpPr/>
          <p:nvPr/>
        </p:nvSpPr>
        <p:spPr>
          <a:xfrm>
            <a:off x="2183438" y="3820197"/>
            <a:ext cx="360109" cy="359154"/>
          </a:xfrm>
          <a:custGeom>
            <a:rect b="b" l="l" r="r" t="t"/>
            <a:pathLst>
              <a:path extrusionOk="0" h="12036" w="12068">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68" name="Google Shape;11268;p84"/>
          <p:cNvGrpSpPr/>
          <p:nvPr/>
        </p:nvGrpSpPr>
        <p:grpSpPr>
          <a:xfrm>
            <a:off x="3961830" y="3374818"/>
            <a:ext cx="359154" cy="359124"/>
            <a:chOff x="-44914800" y="2342000"/>
            <a:chExt cx="300900" cy="300875"/>
          </a:xfrm>
        </p:grpSpPr>
        <p:sp>
          <p:nvSpPr>
            <p:cNvPr id="11269" name="Google Shape;11269;p84"/>
            <p:cNvSpPr/>
            <p:nvPr/>
          </p:nvSpPr>
          <p:spPr>
            <a:xfrm>
              <a:off x="-44914800" y="2342000"/>
              <a:ext cx="300900" cy="300875"/>
            </a:xfrm>
            <a:custGeom>
              <a:rect b="b" l="l" r="r" t="t"/>
              <a:pathLst>
                <a:path extrusionOk="0" h="12035" w="12036">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84"/>
            <p:cNvSpPr/>
            <p:nvPr/>
          </p:nvSpPr>
          <p:spPr>
            <a:xfrm>
              <a:off x="-44860450" y="2412875"/>
              <a:ext cx="193000" cy="159125"/>
            </a:xfrm>
            <a:custGeom>
              <a:rect b="b" l="l" r="r" t="t"/>
              <a:pathLst>
                <a:path extrusionOk="0" h="6365" w="7720">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84"/>
            <p:cNvSpPr/>
            <p:nvPr/>
          </p:nvSpPr>
          <p:spPr>
            <a:xfrm>
              <a:off x="-44791150" y="2439650"/>
              <a:ext cx="52800" cy="53600"/>
            </a:xfrm>
            <a:custGeom>
              <a:rect b="b" l="l" r="r" t="t"/>
              <a:pathLst>
                <a:path extrusionOk="0" h="2144" w="2112">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72" name="Google Shape;11272;p84"/>
          <p:cNvSpPr/>
          <p:nvPr/>
        </p:nvSpPr>
        <p:spPr>
          <a:xfrm>
            <a:off x="1739586" y="1531714"/>
            <a:ext cx="357274" cy="356797"/>
          </a:xfrm>
          <a:custGeom>
            <a:rect b="b" l="l" r="r" t="t"/>
            <a:pathLst>
              <a:path extrusionOk="0" h="11957" w="11973">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73" name="Google Shape;11273;p84"/>
          <p:cNvGrpSpPr/>
          <p:nvPr/>
        </p:nvGrpSpPr>
        <p:grpSpPr>
          <a:xfrm>
            <a:off x="1735816" y="1987336"/>
            <a:ext cx="359154" cy="357424"/>
            <a:chOff x="-49786250" y="2316650"/>
            <a:chExt cx="300900" cy="299450"/>
          </a:xfrm>
        </p:grpSpPr>
        <p:sp>
          <p:nvSpPr>
            <p:cNvPr id="11274" name="Google Shape;11274;p84"/>
            <p:cNvSpPr/>
            <p:nvPr/>
          </p:nvSpPr>
          <p:spPr>
            <a:xfrm>
              <a:off x="-49746875" y="2316650"/>
              <a:ext cx="217400" cy="299450"/>
            </a:xfrm>
            <a:custGeom>
              <a:rect b="b" l="l" r="r" t="t"/>
              <a:pathLst>
                <a:path extrusionOk="0" h="11978" w="8696">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84"/>
            <p:cNvSpPr/>
            <p:nvPr/>
          </p:nvSpPr>
          <p:spPr>
            <a:xfrm>
              <a:off x="-49786250" y="2422325"/>
              <a:ext cx="36250" cy="17350"/>
            </a:xfrm>
            <a:custGeom>
              <a:rect b="b" l="l" r="r" t="t"/>
              <a:pathLst>
                <a:path extrusionOk="0" h="694" w="145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84"/>
            <p:cNvSpPr/>
            <p:nvPr/>
          </p:nvSpPr>
          <p:spPr>
            <a:xfrm>
              <a:off x="-49783900" y="2362475"/>
              <a:ext cx="31550" cy="30150"/>
            </a:xfrm>
            <a:custGeom>
              <a:rect b="b" l="l" r="r" t="t"/>
              <a:pathLst>
                <a:path extrusionOk="0" h="1206" w="1262">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84"/>
            <p:cNvSpPr/>
            <p:nvPr/>
          </p:nvSpPr>
          <p:spPr>
            <a:xfrm>
              <a:off x="-49783900" y="2468800"/>
              <a:ext cx="31550" cy="30150"/>
            </a:xfrm>
            <a:custGeom>
              <a:rect b="b" l="l" r="r" t="t"/>
              <a:pathLst>
                <a:path extrusionOk="0" h="1206" w="1262">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84"/>
            <p:cNvSpPr/>
            <p:nvPr/>
          </p:nvSpPr>
          <p:spPr>
            <a:xfrm>
              <a:off x="-49520825"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84"/>
            <p:cNvSpPr/>
            <p:nvPr/>
          </p:nvSpPr>
          <p:spPr>
            <a:xfrm>
              <a:off x="-49519250" y="2362475"/>
              <a:ext cx="31525" cy="31325"/>
            </a:xfrm>
            <a:custGeom>
              <a:rect b="b" l="l" r="r" t="t"/>
              <a:pathLst>
                <a:path extrusionOk="0" h="1253" w="1261">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84"/>
            <p:cNvSpPr/>
            <p:nvPr/>
          </p:nvSpPr>
          <p:spPr>
            <a:xfrm>
              <a:off x="-49519250" y="2468800"/>
              <a:ext cx="31525" cy="30150"/>
            </a:xfrm>
            <a:custGeom>
              <a:rect b="b" l="l" r="r" t="t"/>
              <a:pathLst>
                <a:path extrusionOk="0" h="1206" w="1261">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81" name="Google Shape;11281;p84"/>
          <p:cNvSpPr/>
          <p:nvPr/>
        </p:nvSpPr>
        <p:spPr>
          <a:xfrm>
            <a:off x="1731604" y="2433842"/>
            <a:ext cx="373239" cy="359154"/>
          </a:xfrm>
          <a:custGeom>
            <a:rect b="b" l="l" r="r" t="t"/>
            <a:pathLst>
              <a:path extrusionOk="0" h="12036" w="12508">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84"/>
          <p:cNvSpPr/>
          <p:nvPr/>
        </p:nvSpPr>
        <p:spPr>
          <a:xfrm>
            <a:off x="3971472" y="1563432"/>
            <a:ext cx="359154" cy="358199"/>
          </a:xfrm>
          <a:custGeom>
            <a:rect b="b" l="l" r="r" t="t"/>
            <a:pathLst>
              <a:path extrusionOk="0" h="12004" w="12036">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83" name="Google Shape;11283;p84"/>
          <p:cNvGrpSpPr/>
          <p:nvPr/>
        </p:nvGrpSpPr>
        <p:grpSpPr>
          <a:xfrm>
            <a:off x="4033144" y="2017593"/>
            <a:ext cx="230365" cy="359124"/>
            <a:chOff x="-47842400" y="2342000"/>
            <a:chExt cx="193000" cy="300875"/>
          </a:xfrm>
        </p:grpSpPr>
        <p:sp>
          <p:nvSpPr>
            <p:cNvPr id="11284" name="Google Shape;11284;p84"/>
            <p:cNvSpPr/>
            <p:nvPr/>
          </p:nvSpPr>
          <p:spPr>
            <a:xfrm>
              <a:off x="-47809325" y="2412875"/>
              <a:ext cx="124475" cy="124475"/>
            </a:xfrm>
            <a:custGeom>
              <a:rect b="b" l="l" r="r" t="t"/>
              <a:pathLst>
                <a:path extrusionOk="0" h="4979" w="4979">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84"/>
            <p:cNvSpPr/>
            <p:nvPr/>
          </p:nvSpPr>
          <p:spPr>
            <a:xfrm>
              <a:off x="-47842400" y="2342000"/>
              <a:ext cx="193000" cy="300875"/>
            </a:xfrm>
            <a:custGeom>
              <a:rect b="b" l="l" r="r" t="t"/>
              <a:pathLst>
                <a:path extrusionOk="0" h="12035" w="7720">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84"/>
            <p:cNvSpPr/>
            <p:nvPr/>
          </p:nvSpPr>
          <p:spPr>
            <a:xfrm>
              <a:off x="-47772300" y="2589300"/>
              <a:ext cx="52800" cy="18150"/>
            </a:xfrm>
            <a:custGeom>
              <a:rect b="b" l="l" r="r" t="t"/>
              <a:pathLst>
                <a:path extrusionOk="0" h="726" w="2112">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7" name="Google Shape;11287;p84"/>
          <p:cNvGrpSpPr/>
          <p:nvPr/>
        </p:nvGrpSpPr>
        <p:grpSpPr>
          <a:xfrm>
            <a:off x="3969212" y="2465052"/>
            <a:ext cx="358229" cy="359154"/>
            <a:chOff x="-47896750" y="2710600"/>
            <a:chExt cx="300125" cy="300900"/>
          </a:xfrm>
        </p:grpSpPr>
        <p:sp>
          <p:nvSpPr>
            <p:cNvPr id="11288" name="Google Shape;11288;p84"/>
            <p:cNvSpPr/>
            <p:nvPr/>
          </p:nvSpPr>
          <p:spPr>
            <a:xfrm>
              <a:off x="-47896750" y="2710600"/>
              <a:ext cx="300125" cy="300900"/>
            </a:xfrm>
            <a:custGeom>
              <a:rect b="b" l="l" r="r" t="t"/>
              <a:pathLst>
                <a:path extrusionOk="0" h="12036" w="12005">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84"/>
            <p:cNvSpPr/>
            <p:nvPr/>
          </p:nvSpPr>
          <p:spPr>
            <a:xfrm>
              <a:off x="-47834525" y="2904350"/>
              <a:ext cx="17350" cy="44125"/>
            </a:xfrm>
            <a:custGeom>
              <a:rect b="b" l="l" r="r" t="t"/>
              <a:pathLst>
                <a:path extrusionOk="0" h="1765" w="694">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84"/>
            <p:cNvSpPr/>
            <p:nvPr/>
          </p:nvSpPr>
          <p:spPr>
            <a:xfrm>
              <a:off x="-47790400" y="2884475"/>
              <a:ext cx="38600" cy="36450"/>
            </a:xfrm>
            <a:custGeom>
              <a:rect b="b" l="l" r="r" t="t"/>
              <a:pathLst>
                <a:path extrusionOk="0" h="1458" w="1544">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84"/>
            <p:cNvSpPr/>
            <p:nvPr/>
          </p:nvSpPr>
          <p:spPr>
            <a:xfrm>
              <a:off x="-47896750" y="2885150"/>
              <a:ext cx="37050" cy="37350"/>
            </a:xfrm>
            <a:custGeom>
              <a:rect b="b" l="l" r="r" t="t"/>
              <a:pathLst>
                <a:path extrusionOk="0" h="1494" w="1482">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2" name="Google Shape;11292;p84"/>
          <p:cNvGrpSpPr/>
          <p:nvPr/>
        </p:nvGrpSpPr>
        <p:grpSpPr>
          <a:xfrm>
            <a:off x="2624852" y="2938609"/>
            <a:ext cx="359154" cy="314991"/>
            <a:chOff x="-46033225" y="1982825"/>
            <a:chExt cx="300900" cy="263900"/>
          </a:xfrm>
        </p:grpSpPr>
        <p:sp>
          <p:nvSpPr>
            <p:cNvPr id="11293" name="Google Shape;11293;p84"/>
            <p:cNvSpPr/>
            <p:nvPr/>
          </p:nvSpPr>
          <p:spPr>
            <a:xfrm>
              <a:off x="-45962325" y="2053725"/>
              <a:ext cx="157525" cy="157550"/>
            </a:xfrm>
            <a:custGeom>
              <a:rect b="b" l="l" r="r" t="t"/>
              <a:pathLst>
                <a:path extrusionOk="0" h="6302" w="6301">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84"/>
            <p:cNvSpPr/>
            <p:nvPr/>
          </p:nvSpPr>
          <p:spPr>
            <a:xfrm>
              <a:off x="-45927675" y="2088375"/>
              <a:ext cx="89025" cy="88250"/>
            </a:xfrm>
            <a:custGeom>
              <a:rect b="b" l="l" r="r" t="t"/>
              <a:pathLst>
                <a:path extrusionOk="0" h="3530" w="3561">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84"/>
            <p:cNvSpPr/>
            <p:nvPr/>
          </p:nvSpPr>
          <p:spPr>
            <a:xfrm>
              <a:off x="-46033225" y="1982825"/>
              <a:ext cx="300900" cy="263900"/>
            </a:xfrm>
            <a:custGeom>
              <a:rect b="b" l="l" r="r" t="t"/>
              <a:pathLst>
                <a:path extrusionOk="0" h="10556" w="12036">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6" name="Google Shape;11296;p84"/>
          <p:cNvGrpSpPr/>
          <p:nvPr/>
        </p:nvGrpSpPr>
        <p:grpSpPr>
          <a:xfrm>
            <a:off x="2621569" y="3365866"/>
            <a:ext cx="365719" cy="326151"/>
            <a:chOff x="-46034000" y="2334500"/>
            <a:chExt cx="306400" cy="273250"/>
          </a:xfrm>
        </p:grpSpPr>
        <p:sp>
          <p:nvSpPr>
            <p:cNvPr id="11297" name="Google Shape;11297;p84"/>
            <p:cNvSpPr/>
            <p:nvPr/>
          </p:nvSpPr>
          <p:spPr>
            <a:xfrm>
              <a:off x="-46034000" y="2334500"/>
              <a:ext cx="306400" cy="273250"/>
            </a:xfrm>
            <a:custGeom>
              <a:rect b="b" l="l" r="r" t="t"/>
              <a:pathLst>
                <a:path extrusionOk="0" h="10930" w="12256">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84"/>
            <p:cNvSpPr/>
            <p:nvPr/>
          </p:nvSpPr>
          <p:spPr>
            <a:xfrm>
              <a:off x="-45879625" y="2374275"/>
              <a:ext cx="105550" cy="104000"/>
            </a:xfrm>
            <a:custGeom>
              <a:rect b="b" l="l" r="r" t="t"/>
              <a:pathLst>
                <a:path extrusionOk="0" h="4160" w="4222">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84"/>
            <p:cNvSpPr/>
            <p:nvPr/>
          </p:nvSpPr>
          <p:spPr>
            <a:xfrm>
              <a:off x="-45922950" y="2474125"/>
              <a:ext cx="49625" cy="47475"/>
            </a:xfrm>
            <a:custGeom>
              <a:rect b="b" l="l" r="r" t="t"/>
              <a:pathLst>
                <a:path extrusionOk="0" h="1899" w="1985">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0" name="Google Shape;11300;p84"/>
          <p:cNvGrpSpPr/>
          <p:nvPr/>
        </p:nvGrpSpPr>
        <p:grpSpPr>
          <a:xfrm>
            <a:off x="2667627" y="3820255"/>
            <a:ext cx="273603" cy="356439"/>
            <a:chOff x="-45998575" y="2702625"/>
            <a:chExt cx="229225" cy="298625"/>
          </a:xfrm>
        </p:grpSpPr>
        <p:sp>
          <p:nvSpPr>
            <p:cNvPr id="11301" name="Google Shape;11301;p84"/>
            <p:cNvSpPr/>
            <p:nvPr/>
          </p:nvSpPr>
          <p:spPr>
            <a:xfrm>
              <a:off x="-45944225" y="2702625"/>
              <a:ext cx="125250" cy="298625"/>
            </a:xfrm>
            <a:custGeom>
              <a:rect b="b" l="l" r="r" t="t"/>
              <a:pathLst>
                <a:path extrusionOk="0" h="11945" w="501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84"/>
            <p:cNvSpPr/>
            <p:nvPr/>
          </p:nvSpPr>
          <p:spPr>
            <a:xfrm>
              <a:off x="-45804025" y="2755500"/>
              <a:ext cx="34675" cy="18125"/>
            </a:xfrm>
            <a:custGeom>
              <a:rect b="b" l="l" r="r" t="t"/>
              <a:pathLst>
                <a:path extrusionOk="0" h="725" w="1387">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84"/>
            <p:cNvSpPr/>
            <p:nvPr/>
          </p:nvSpPr>
          <p:spPr>
            <a:xfrm>
              <a:off x="-45998575" y="2755500"/>
              <a:ext cx="35475" cy="18125"/>
            </a:xfrm>
            <a:custGeom>
              <a:rect b="b" l="l" r="r" t="t"/>
              <a:pathLst>
                <a:path extrusionOk="0" h="725" w="1419">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84"/>
            <p:cNvSpPr/>
            <p:nvPr/>
          </p:nvSpPr>
          <p:spPr>
            <a:xfrm>
              <a:off x="-45818200" y="2703175"/>
              <a:ext cx="35475" cy="26100"/>
            </a:xfrm>
            <a:custGeom>
              <a:rect b="b" l="l" r="r" t="t"/>
              <a:pathLst>
                <a:path extrusionOk="0" h="1044" w="1419">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84"/>
            <p:cNvSpPr/>
            <p:nvPr/>
          </p:nvSpPr>
          <p:spPr>
            <a:xfrm>
              <a:off x="-45984400" y="2799050"/>
              <a:ext cx="35475" cy="26100"/>
            </a:xfrm>
            <a:custGeom>
              <a:rect b="b" l="l" r="r" t="t"/>
              <a:pathLst>
                <a:path extrusionOk="0" h="1044" w="1419">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84"/>
            <p:cNvSpPr/>
            <p:nvPr/>
          </p:nvSpPr>
          <p:spPr>
            <a:xfrm>
              <a:off x="-45815850" y="2799050"/>
              <a:ext cx="33900" cy="25750"/>
            </a:xfrm>
            <a:custGeom>
              <a:rect b="b" l="l" r="r" t="t"/>
              <a:pathLst>
                <a:path extrusionOk="0" h="1030" w="1356">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84"/>
            <p:cNvSpPr/>
            <p:nvPr/>
          </p:nvSpPr>
          <p:spPr>
            <a:xfrm>
              <a:off x="-45983600" y="2702750"/>
              <a:ext cx="34675" cy="25525"/>
            </a:xfrm>
            <a:custGeom>
              <a:rect b="b" l="l" r="r" t="t"/>
              <a:pathLst>
                <a:path extrusionOk="0" h="1021" w="1387">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08" name="Google Shape;11308;p84"/>
          <p:cNvSpPr/>
          <p:nvPr/>
        </p:nvSpPr>
        <p:spPr>
          <a:xfrm>
            <a:off x="3986479" y="3841352"/>
            <a:ext cx="314961" cy="358199"/>
          </a:xfrm>
          <a:custGeom>
            <a:rect b="b" l="l" r="r" t="t"/>
            <a:pathLst>
              <a:path extrusionOk="0" h="12004" w="10555">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84"/>
          <p:cNvSpPr/>
          <p:nvPr/>
        </p:nvSpPr>
        <p:spPr>
          <a:xfrm>
            <a:off x="2183447" y="1541799"/>
            <a:ext cx="360079" cy="336595"/>
          </a:xfrm>
          <a:custGeom>
            <a:rect b="b" l="l" r="r" t="t"/>
            <a:pathLst>
              <a:path extrusionOk="0" h="11280" w="12067">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84"/>
          <p:cNvSpPr/>
          <p:nvPr/>
        </p:nvSpPr>
        <p:spPr>
          <a:xfrm>
            <a:off x="2345143" y="1972337"/>
            <a:ext cx="20709" cy="62097"/>
          </a:xfrm>
          <a:custGeom>
            <a:rect b="b" l="l" r="r" t="t"/>
            <a:pathLst>
              <a:path extrusionOk="0" h="2081" w="694">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84"/>
          <p:cNvSpPr/>
          <p:nvPr/>
        </p:nvSpPr>
        <p:spPr>
          <a:xfrm>
            <a:off x="2265235" y="1998803"/>
            <a:ext cx="55502" cy="39389"/>
          </a:xfrm>
          <a:custGeom>
            <a:rect b="b" l="l" r="r" t="t"/>
            <a:pathLst>
              <a:path extrusionOk="0" h="1320" w="186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84"/>
          <p:cNvSpPr/>
          <p:nvPr/>
        </p:nvSpPr>
        <p:spPr>
          <a:xfrm>
            <a:off x="2393093" y="2000594"/>
            <a:ext cx="51743" cy="38523"/>
          </a:xfrm>
          <a:custGeom>
            <a:rect b="b" l="l" r="r" t="t"/>
            <a:pathLst>
              <a:path extrusionOk="0" h="1291" w="1734">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13" name="Google Shape;11313;p84"/>
          <p:cNvGrpSpPr/>
          <p:nvPr/>
        </p:nvGrpSpPr>
        <p:grpSpPr>
          <a:xfrm>
            <a:off x="2203197" y="2434019"/>
            <a:ext cx="314961" cy="361034"/>
            <a:chOff x="-49398750" y="2684600"/>
            <a:chExt cx="263875" cy="302475"/>
          </a:xfrm>
        </p:grpSpPr>
        <p:sp>
          <p:nvSpPr>
            <p:cNvPr id="11314" name="Google Shape;11314;p84"/>
            <p:cNvSpPr/>
            <p:nvPr/>
          </p:nvSpPr>
          <p:spPr>
            <a:xfrm>
              <a:off x="-49294775" y="2684600"/>
              <a:ext cx="73275" cy="299325"/>
            </a:xfrm>
            <a:custGeom>
              <a:rect b="b" l="l" r="r" t="t"/>
              <a:pathLst>
                <a:path extrusionOk="0" h="11973" w="2931">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84"/>
            <p:cNvSpPr/>
            <p:nvPr/>
          </p:nvSpPr>
          <p:spPr>
            <a:xfrm>
              <a:off x="-49398750" y="2684600"/>
              <a:ext cx="87450" cy="300900"/>
            </a:xfrm>
            <a:custGeom>
              <a:rect b="b" l="l" r="r" t="t"/>
              <a:pathLst>
                <a:path extrusionOk="0" h="12036" w="3498">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84"/>
            <p:cNvSpPr/>
            <p:nvPr/>
          </p:nvSpPr>
          <p:spPr>
            <a:xfrm>
              <a:off x="-49207350" y="2686175"/>
              <a:ext cx="72475" cy="300900"/>
            </a:xfrm>
            <a:custGeom>
              <a:rect b="b" l="l" r="r" t="t"/>
              <a:pathLst>
                <a:path extrusionOk="0" h="12036" w="2899">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7" name="Google Shape;11317;p84"/>
          <p:cNvGrpSpPr/>
          <p:nvPr/>
        </p:nvGrpSpPr>
        <p:grpSpPr>
          <a:xfrm>
            <a:off x="873121" y="2928284"/>
            <a:ext cx="314006" cy="359154"/>
            <a:chOff x="-47509225" y="1974175"/>
            <a:chExt cx="263075" cy="300900"/>
          </a:xfrm>
        </p:grpSpPr>
        <p:sp>
          <p:nvSpPr>
            <p:cNvPr id="11318" name="Google Shape;11318;p84"/>
            <p:cNvSpPr/>
            <p:nvPr/>
          </p:nvSpPr>
          <p:spPr>
            <a:xfrm>
              <a:off x="-47439925" y="2026950"/>
              <a:ext cx="124475" cy="124450"/>
            </a:xfrm>
            <a:custGeom>
              <a:rect b="b" l="l" r="r" t="t"/>
              <a:pathLst>
                <a:path extrusionOk="0" h="4978" w="4979">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84"/>
            <p:cNvSpPr/>
            <p:nvPr/>
          </p:nvSpPr>
          <p:spPr>
            <a:xfrm>
              <a:off x="-47439125" y="2184475"/>
              <a:ext cx="88225" cy="18125"/>
            </a:xfrm>
            <a:custGeom>
              <a:rect b="b" l="l" r="r" t="t"/>
              <a:pathLst>
                <a:path extrusionOk="0" h="725" w="3529">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84"/>
            <p:cNvSpPr/>
            <p:nvPr/>
          </p:nvSpPr>
          <p:spPr>
            <a:xfrm>
              <a:off x="-47438350" y="2219900"/>
              <a:ext cx="122900" cy="18150"/>
            </a:xfrm>
            <a:custGeom>
              <a:rect b="b" l="l" r="r" t="t"/>
              <a:pathLst>
                <a:path extrusionOk="0" h="726" w="4916">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84"/>
            <p:cNvSpPr/>
            <p:nvPr/>
          </p:nvSpPr>
          <p:spPr>
            <a:xfrm>
              <a:off x="-47333600" y="218605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84"/>
            <p:cNvSpPr/>
            <p:nvPr/>
          </p:nvSpPr>
          <p:spPr>
            <a:xfrm>
              <a:off x="-47509225" y="1974175"/>
              <a:ext cx="263075" cy="300900"/>
            </a:xfrm>
            <a:custGeom>
              <a:rect b="b" l="l" r="r" t="t"/>
              <a:pathLst>
                <a:path extrusionOk="0" h="12036" w="10523">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3" name="Google Shape;11323;p84"/>
          <p:cNvGrpSpPr/>
          <p:nvPr/>
        </p:nvGrpSpPr>
        <p:grpSpPr>
          <a:xfrm>
            <a:off x="849622" y="3374818"/>
            <a:ext cx="361004" cy="357961"/>
            <a:chOff x="-47529700" y="2342000"/>
            <a:chExt cx="302450" cy="299900"/>
          </a:xfrm>
        </p:grpSpPr>
        <p:sp>
          <p:nvSpPr>
            <p:cNvPr id="11324" name="Google Shape;11324;p84"/>
            <p:cNvSpPr/>
            <p:nvPr/>
          </p:nvSpPr>
          <p:spPr>
            <a:xfrm>
              <a:off x="-47529700" y="2342000"/>
              <a:ext cx="302450" cy="299900"/>
            </a:xfrm>
            <a:custGeom>
              <a:rect b="b" l="l" r="r" t="t"/>
              <a:pathLst>
                <a:path extrusionOk="0" h="11996" w="12098">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84"/>
            <p:cNvSpPr/>
            <p:nvPr/>
          </p:nvSpPr>
          <p:spPr>
            <a:xfrm>
              <a:off x="-47404475" y="2395550"/>
              <a:ext cx="124475" cy="123675"/>
            </a:xfrm>
            <a:custGeom>
              <a:rect b="b" l="l" r="r" t="t"/>
              <a:pathLst>
                <a:path extrusionOk="0" h="4947" w="4979">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6" name="Google Shape;11326;p84"/>
          <p:cNvGrpSpPr/>
          <p:nvPr/>
        </p:nvGrpSpPr>
        <p:grpSpPr>
          <a:xfrm>
            <a:off x="851025" y="3873967"/>
            <a:ext cx="358199" cy="272648"/>
            <a:chOff x="-47527350" y="2747625"/>
            <a:chExt cx="300100" cy="228425"/>
          </a:xfrm>
        </p:grpSpPr>
        <p:sp>
          <p:nvSpPr>
            <p:cNvPr id="11327" name="Google Shape;11327;p84"/>
            <p:cNvSpPr/>
            <p:nvPr/>
          </p:nvSpPr>
          <p:spPr>
            <a:xfrm>
              <a:off x="-47475350" y="2782275"/>
              <a:ext cx="124450" cy="124475"/>
            </a:xfrm>
            <a:custGeom>
              <a:rect b="b" l="l" r="r" t="t"/>
              <a:pathLst>
                <a:path extrusionOk="0" h="4979" w="4978">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84"/>
            <p:cNvSpPr/>
            <p:nvPr/>
          </p:nvSpPr>
          <p:spPr>
            <a:xfrm>
              <a:off x="-47333600" y="2782275"/>
              <a:ext cx="53600" cy="18125"/>
            </a:xfrm>
            <a:custGeom>
              <a:rect b="b" l="l" r="r" t="t"/>
              <a:pathLst>
                <a:path extrusionOk="0" h="725" w="2144">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84"/>
            <p:cNvSpPr/>
            <p:nvPr/>
          </p:nvSpPr>
          <p:spPr>
            <a:xfrm>
              <a:off x="-47333600" y="2817725"/>
              <a:ext cx="53600" cy="18125"/>
            </a:xfrm>
            <a:custGeom>
              <a:rect b="b" l="l" r="r" t="t"/>
              <a:pathLst>
                <a:path extrusionOk="0" h="725" w="2144">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84"/>
            <p:cNvSpPr/>
            <p:nvPr/>
          </p:nvSpPr>
          <p:spPr>
            <a:xfrm>
              <a:off x="-47333600" y="2852375"/>
              <a:ext cx="53600" cy="17350"/>
            </a:xfrm>
            <a:custGeom>
              <a:rect b="b" l="l" r="r" t="t"/>
              <a:pathLst>
                <a:path extrusionOk="0" h="694" w="2144">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84"/>
            <p:cNvSpPr/>
            <p:nvPr/>
          </p:nvSpPr>
          <p:spPr>
            <a:xfrm>
              <a:off x="-47333600" y="2887800"/>
              <a:ext cx="53600" cy="17375"/>
            </a:xfrm>
            <a:custGeom>
              <a:rect b="b" l="l" r="r" t="t"/>
              <a:pathLst>
                <a:path extrusionOk="0" h="695" w="2144">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84"/>
            <p:cNvSpPr/>
            <p:nvPr/>
          </p:nvSpPr>
          <p:spPr>
            <a:xfrm>
              <a:off x="-47527350" y="2747625"/>
              <a:ext cx="300100" cy="228425"/>
            </a:xfrm>
            <a:custGeom>
              <a:rect b="b" l="l" r="r" t="t"/>
              <a:pathLst>
                <a:path extrusionOk="0" h="9137" w="12004">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33" name="Google Shape;11333;p84"/>
          <p:cNvSpPr/>
          <p:nvPr/>
        </p:nvSpPr>
        <p:spPr>
          <a:xfrm>
            <a:off x="3077474" y="2915682"/>
            <a:ext cx="356319" cy="360795"/>
          </a:xfrm>
          <a:custGeom>
            <a:rect b="b" l="l" r="r" t="t"/>
            <a:pathLst>
              <a:path extrusionOk="0" h="12091" w="11941">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34" name="Google Shape;11334;p84"/>
          <p:cNvGrpSpPr/>
          <p:nvPr/>
        </p:nvGrpSpPr>
        <p:grpSpPr>
          <a:xfrm>
            <a:off x="3073924" y="3387022"/>
            <a:ext cx="358229" cy="314961"/>
            <a:chOff x="-45664625" y="2352225"/>
            <a:chExt cx="300125" cy="263875"/>
          </a:xfrm>
        </p:grpSpPr>
        <p:sp>
          <p:nvSpPr>
            <p:cNvPr id="11335" name="Google Shape;11335;p84"/>
            <p:cNvSpPr/>
            <p:nvPr/>
          </p:nvSpPr>
          <p:spPr>
            <a:xfrm>
              <a:off x="-45664625" y="2352225"/>
              <a:ext cx="300125" cy="263875"/>
            </a:xfrm>
            <a:custGeom>
              <a:rect b="b" l="l" r="r" t="t"/>
              <a:pathLst>
                <a:path extrusionOk="0" h="10555" w="12005">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84"/>
            <p:cNvSpPr/>
            <p:nvPr/>
          </p:nvSpPr>
          <p:spPr>
            <a:xfrm>
              <a:off x="-45612625" y="2475100"/>
              <a:ext cx="55150" cy="88225"/>
            </a:xfrm>
            <a:custGeom>
              <a:rect b="b" l="l" r="r" t="t"/>
              <a:pathLst>
                <a:path extrusionOk="0" h="3529" w="2206">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84"/>
            <p:cNvSpPr/>
            <p:nvPr/>
          </p:nvSpPr>
          <p:spPr>
            <a:xfrm>
              <a:off x="-45471650" y="2475100"/>
              <a:ext cx="54375" cy="86850"/>
            </a:xfrm>
            <a:custGeom>
              <a:rect b="b" l="l" r="r" t="t"/>
              <a:pathLst>
                <a:path extrusionOk="0" h="3474" w="2175">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84"/>
            <p:cNvSpPr/>
            <p:nvPr/>
          </p:nvSpPr>
          <p:spPr>
            <a:xfrm>
              <a:off x="-45542525" y="2456975"/>
              <a:ext cx="55150" cy="123300"/>
            </a:xfrm>
            <a:custGeom>
              <a:rect b="b" l="l" r="r" t="t"/>
              <a:pathLst>
                <a:path extrusionOk="0" h="4932" w="2206">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84"/>
            <p:cNvSpPr/>
            <p:nvPr/>
          </p:nvSpPr>
          <p:spPr>
            <a:xfrm>
              <a:off x="-45541750" y="2386100"/>
              <a:ext cx="35475" cy="18125"/>
            </a:xfrm>
            <a:custGeom>
              <a:rect b="b" l="l" r="r" t="t"/>
              <a:pathLst>
                <a:path extrusionOk="0" h="725" w="1419">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84"/>
            <p:cNvSpPr/>
            <p:nvPr/>
          </p:nvSpPr>
          <p:spPr>
            <a:xfrm>
              <a:off x="-45488175" y="2386100"/>
              <a:ext cx="35450" cy="18125"/>
            </a:xfrm>
            <a:custGeom>
              <a:rect b="b" l="l" r="r" t="t"/>
              <a:pathLst>
                <a:path extrusionOk="0" h="725" w="1418">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84"/>
            <p:cNvSpPr/>
            <p:nvPr/>
          </p:nvSpPr>
          <p:spPr>
            <a:xfrm>
              <a:off x="-45436200" y="2386100"/>
              <a:ext cx="35450" cy="18125"/>
            </a:xfrm>
            <a:custGeom>
              <a:rect b="b" l="l" r="r" t="t"/>
              <a:pathLst>
                <a:path extrusionOk="0" h="725" w="1418">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2" name="Google Shape;11342;p84"/>
          <p:cNvGrpSpPr/>
          <p:nvPr/>
        </p:nvGrpSpPr>
        <p:grpSpPr>
          <a:xfrm>
            <a:off x="3073103" y="3821001"/>
            <a:ext cx="359870" cy="357573"/>
            <a:chOff x="-45665400" y="2703250"/>
            <a:chExt cx="301500" cy="299575"/>
          </a:xfrm>
        </p:grpSpPr>
        <p:sp>
          <p:nvSpPr>
            <p:cNvPr id="11343" name="Google Shape;11343;p84"/>
            <p:cNvSpPr/>
            <p:nvPr/>
          </p:nvSpPr>
          <p:spPr>
            <a:xfrm>
              <a:off x="-45664625" y="2703250"/>
              <a:ext cx="300725" cy="299575"/>
            </a:xfrm>
            <a:custGeom>
              <a:rect b="b" l="l" r="r" t="t"/>
              <a:pathLst>
                <a:path extrusionOk="0" h="11983" w="12029">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84"/>
            <p:cNvSpPr/>
            <p:nvPr/>
          </p:nvSpPr>
          <p:spPr>
            <a:xfrm>
              <a:off x="-45663825" y="2879150"/>
              <a:ext cx="71700" cy="71500"/>
            </a:xfrm>
            <a:custGeom>
              <a:rect b="b" l="l" r="r" t="t"/>
              <a:pathLst>
                <a:path extrusionOk="0" h="2860" w="2868">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84"/>
            <p:cNvSpPr/>
            <p:nvPr/>
          </p:nvSpPr>
          <p:spPr>
            <a:xfrm>
              <a:off x="-45613425" y="2929750"/>
              <a:ext cx="71700" cy="71500"/>
            </a:xfrm>
            <a:custGeom>
              <a:rect b="b" l="l" r="r" t="t"/>
              <a:pathLst>
                <a:path extrusionOk="0" h="2860" w="2868">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84"/>
            <p:cNvSpPr/>
            <p:nvPr/>
          </p:nvSpPr>
          <p:spPr>
            <a:xfrm>
              <a:off x="-45665400" y="2923050"/>
              <a:ext cx="81150" cy="79000"/>
            </a:xfrm>
            <a:custGeom>
              <a:rect b="b" l="l" r="r" t="t"/>
              <a:pathLst>
                <a:path extrusionOk="0" h="3160" w="3246">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7" name="Google Shape;11347;p84"/>
          <p:cNvGrpSpPr/>
          <p:nvPr/>
        </p:nvGrpSpPr>
        <p:grpSpPr>
          <a:xfrm>
            <a:off x="2174760" y="4261937"/>
            <a:ext cx="359154" cy="360109"/>
            <a:chOff x="-44528075" y="1982825"/>
            <a:chExt cx="300900" cy="301700"/>
          </a:xfrm>
        </p:grpSpPr>
        <p:sp>
          <p:nvSpPr>
            <p:cNvPr id="11348" name="Google Shape;11348;p84"/>
            <p:cNvSpPr/>
            <p:nvPr/>
          </p:nvSpPr>
          <p:spPr>
            <a:xfrm>
              <a:off x="-44528075" y="1982825"/>
              <a:ext cx="300900" cy="301700"/>
            </a:xfrm>
            <a:custGeom>
              <a:rect b="b" l="l" r="r" t="t"/>
              <a:pathLst>
                <a:path extrusionOk="0" h="12068" w="12036">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84"/>
            <p:cNvSpPr/>
            <p:nvPr/>
          </p:nvSpPr>
          <p:spPr>
            <a:xfrm>
              <a:off x="-44455600" y="2053725"/>
              <a:ext cx="17350" cy="18125"/>
            </a:xfrm>
            <a:custGeom>
              <a:rect b="b" l="l" r="r" t="t"/>
              <a:pathLst>
                <a:path extrusionOk="0" h="725" w="694">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84"/>
            <p:cNvSpPr/>
            <p:nvPr/>
          </p:nvSpPr>
          <p:spPr>
            <a:xfrm>
              <a:off x="-44455600" y="21947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84"/>
            <p:cNvSpPr/>
            <p:nvPr/>
          </p:nvSpPr>
          <p:spPr>
            <a:xfrm>
              <a:off x="-44314625" y="21947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84"/>
            <p:cNvSpPr/>
            <p:nvPr/>
          </p:nvSpPr>
          <p:spPr>
            <a:xfrm>
              <a:off x="-44314625" y="2053725"/>
              <a:ext cx="17350" cy="18125"/>
            </a:xfrm>
            <a:custGeom>
              <a:rect b="b" l="l" r="r" t="t"/>
              <a:pathLst>
                <a:path extrusionOk="0" h="725" w="694">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84"/>
            <p:cNvSpPr/>
            <p:nvPr/>
          </p:nvSpPr>
          <p:spPr>
            <a:xfrm>
              <a:off x="-44447725" y="2062375"/>
              <a:ext cx="143350" cy="140225"/>
            </a:xfrm>
            <a:custGeom>
              <a:rect b="b" l="l" r="r" t="t"/>
              <a:pathLst>
                <a:path extrusionOk="0" h="5609" w="5734">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84"/>
            <p:cNvSpPr/>
            <p:nvPr/>
          </p:nvSpPr>
          <p:spPr>
            <a:xfrm>
              <a:off x="-44403625" y="2107275"/>
              <a:ext cx="53575" cy="52800"/>
            </a:xfrm>
            <a:custGeom>
              <a:rect b="b" l="l" r="r" t="t"/>
              <a:pathLst>
                <a:path extrusionOk="0" h="2112" w="2143">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55" name="Google Shape;11355;p84"/>
          <p:cNvSpPr/>
          <p:nvPr/>
        </p:nvSpPr>
        <p:spPr>
          <a:xfrm>
            <a:off x="2628711" y="1531475"/>
            <a:ext cx="358199" cy="358199"/>
          </a:xfrm>
          <a:custGeom>
            <a:rect b="b" l="l" r="r" t="t"/>
            <a:pathLst>
              <a:path extrusionOk="0" h="12004" w="12004">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56" name="Google Shape;11356;p84"/>
          <p:cNvGrpSpPr/>
          <p:nvPr/>
        </p:nvGrpSpPr>
        <p:grpSpPr>
          <a:xfrm>
            <a:off x="2625923" y="1987485"/>
            <a:ext cx="358199" cy="358229"/>
            <a:chOff x="-49048250" y="2316775"/>
            <a:chExt cx="300100" cy="300125"/>
          </a:xfrm>
        </p:grpSpPr>
        <p:sp>
          <p:nvSpPr>
            <p:cNvPr id="11357" name="Google Shape;11357;p84"/>
            <p:cNvSpPr/>
            <p:nvPr/>
          </p:nvSpPr>
          <p:spPr>
            <a:xfrm>
              <a:off x="-49048250" y="2316775"/>
              <a:ext cx="300100" cy="300125"/>
            </a:xfrm>
            <a:custGeom>
              <a:rect b="b" l="l" r="r" t="t"/>
              <a:pathLst>
                <a:path extrusionOk="0" h="12005" w="12004">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84"/>
            <p:cNvSpPr/>
            <p:nvPr/>
          </p:nvSpPr>
          <p:spPr>
            <a:xfrm>
              <a:off x="-49004150" y="236010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84"/>
            <p:cNvSpPr/>
            <p:nvPr/>
          </p:nvSpPr>
          <p:spPr>
            <a:xfrm>
              <a:off x="-48925375" y="2465650"/>
              <a:ext cx="71700" cy="86650"/>
            </a:xfrm>
            <a:custGeom>
              <a:rect b="b" l="l" r="r" t="t"/>
              <a:pathLst>
                <a:path extrusionOk="0" h="3466" w="2868">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84"/>
            <p:cNvSpPr/>
            <p:nvPr/>
          </p:nvSpPr>
          <p:spPr>
            <a:xfrm>
              <a:off x="-48977350" y="2431000"/>
              <a:ext cx="157525" cy="157550"/>
            </a:xfrm>
            <a:custGeom>
              <a:rect b="b" l="l" r="r" t="t"/>
              <a:pathLst>
                <a:path extrusionOk="0" h="6302" w="6301">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61" name="Google Shape;11361;p84"/>
          <p:cNvSpPr/>
          <p:nvPr/>
        </p:nvSpPr>
        <p:spPr>
          <a:xfrm>
            <a:off x="2627309" y="2435125"/>
            <a:ext cx="361004" cy="357871"/>
          </a:xfrm>
          <a:custGeom>
            <a:rect b="b" l="l" r="r" t="t"/>
            <a:pathLst>
              <a:path extrusionOk="0" h="11993" w="12098">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62" name="Google Shape;11362;p84"/>
          <p:cNvGrpSpPr/>
          <p:nvPr/>
        </p:nvGrpSpPr>
        <p:grpSpPr>
          <a:xfrm>
            <a:off x="1290494" y="2928284"/>
            <a:ext cx="360109" cy="358199"/>
            <a:chOff x="-47160325" y="1974175"/>
            <a:chExt cx="301700" cy="300100"/>
          </a:xfrm>
        </p:grpSpPr>
        <p:sp>
          <p:nvSpPr>
            <p:cNvPr id="11363" name="Google Shape;11363;p84"/>
            <p:cNvSpPr/>
            <p:nvPr/>
          </p:nvSpPr>
          <p:spPr>
            <a:xfrm>
              <a:off x="-47160325" y="1974175"/>
              <a:ext cx="301700" cy="300100"/>
            </a:xfrm>
            <a:custGeom>
              <a:rect b="b" l="l" r="r" t="t"/>
              <a:pathLst>
                <a:path extrusionOk="0" h="12004" w="12068">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84"/>
            <p:cNvSpPr/>
            <p:nvPr/>
          </p:nvSpPr>
          <p:spPr>
            <a:xfrm>
              <a:off x="-47070525" y="2115150"/>
              <a:ext cx="123675" cy="123675"/>
            </a:xfrm>
            <a:custGeom>
              <a:rect b="b" l="l" r="r" t="t"/>
              <a:pathLst>
                <a:path extrusionOk="0" h="4947" w="4947">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5" name="Google Shape;11365;p84"/>
          <p:cNvGrpSpPr/>
          <p:nvPr/>
        </p:nvGrpSpPr>
        <p:grpSpPr>
          <a:xfrm>
            <a:off x="1290971" y="3374818"/>
            <a:ext cx="359154" cy="359124"/>
            <a:chOff x="-47159525" y="2342000"/>
            <a:chExt cx="300900" cy="300875"/>
          </a:xfrm>
        </p:grpSpPr>
        <p:sp>
          <p:nvSpPr>
            <p:cNvPr id="11366" name="Google Shape;11366;p84"/>
            <p:cNvSpPr/>
            <p:nvPr/>
          </p:nvSpPr>
          <p:spPr>
            <a:xfrm>
              <a:off x="-47122500" y="2376650"/>
              <a:ext cx="123675" cy="125250"/>
            </a:xfrm>
            <a:custGeom>
              <a:rect b="b" l="l" r="r" t="t"/>
              <a:pathLst>
                <a:path extrusionOk="0" h="5010" w="4947">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84"/>
            <p:cNvSpPr/>
            <p:nvPr/>
          </p:nvSpPr>
          <p:spPr>
            <a:xfrm>
              <a:off x="-47159525" y="2342000"/>
              <a:ext cx="300900" cy="300875"/>
            </a:xfrm>
            <a:custGeom>
              <a:rect b="b" l="l" r="r" t="t"/>
              <a:pathLst>
                <a:path extrusionOk="0" h="12035" w="12036">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84"/>
            <p:cNvSpPr/>
            <p:nvPr/>
          </p:nvSpPr>
          <p:spPr>
            <a:xfrm>
              <a:off x="-46946075" y="2537325"/>
              <a:ext cx="35450" cy="35475"/>
            </a:xfrm>
            <a:custGeom>
              <a:rect b="b" l="l" r="r" t="t"/>
              <a:pathLst>
                <a:path extrusionOk="0" h="1419" w="1418">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84"/>
            <p:cNvSpPr/>
            <p:nvPr/>
          </p:nvSpPr>
          <p:spPr>
            <a:xfrm>
              <a:off x="-47122500" y="2537325"/>
              <a:ext cx="87450" cy="17350"/>
            </a:xfrm>
            <a:custGeom>
              <a:rect b="b" l="l" r="r" t="t"/>
              <a:pathLst>
                <a:path extrusionOk="0" h="694" w="3498">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84"/>
            <p:cNvSpPr/>
            <p:nvPr/>
          </p:nvSpPr>
          <p:spPr>
            <a:xfrm>
              <a:off x="-47122500" y="2572775"/>
              <a:ext cx="87450" cy="17350"/>
            </a:xfrm>
            <a:custGeom>
              <a:rect b="b" l="l" r="r" t="t"/>
              <a:pathLst>
                <a:path extrusionOk="0" h="694" w="3498">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1" name="Google Shape;11371;p84"/>
          <p:cNvGrpSpPr/>
          <p:nvPr/>
        </p:nvGrpSpPr>
        <p:grpSpPr>
          <a:xfrm>
            <a:off x="1291448" y="3831654"/>
            <a:ext cx="358199" cy="359154"/>
            <a:chOff x="-47157950" y="2712175"/>
            <a:chExt cx="300100" cy="300900"/>
          </a:xfrm>
        </p:grpSpPr>
        <p:sp>
          <p:nvSpPr>
            <p:cNvPr id="11372" name="Google Shape;11372;p84"/>
            <p:cNvSpPr/>
            <p:nvPr/>
          </p:nvSpPr>
          <p:spPr>
            <a:xfrm>
              <a:off x="-47157950" y="2712175"/>
              <a:ext cx="300100" cy="300900"/>
            </a:xfrm>
            <a:custGeom>
              <a:rect b="b" l="l" r="r" t="t"/>
              <a:pathLst>
                <a:path extrusionOk="0" h="12036" w="12004">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84"/>
            <p:cNvSpPr/>
            <p:nvPr/>
          </p:nvSpPr>
          <p:spPr>
            <a:xfrm>
              <a:off x="-47087075" y="2852375"/>
              <a:ext cx="17350" cy="17350"/>
            </a:xfrm>
            <a:custGeom>
              <a:rect b="b" l="l" r="r" t="t"/>
              <a:pathLst>
                <a:path extrusionOk="0" h="694" w="694">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84"/>
            <p:cNvSpPr/>
            <p:nvPr/>
          </p:nvSpPr>
          <p:spPr>
            <a:xfrm>
              <a:off x="-47052400" y="2852375"/>
              <a:ext cx="17350" cy="17350"/>
            </a:xfrm>
            <a:custGeom>
              <a:rect b="b" l="l" r="r" t="t"/>
              <a:pathLst>
                <a:path extrusionOk="0" h="694" w="694">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84"/>
            <p:cNvSpPr/>
            <p:nvPr/>
          </p:nvSpPr>
          <p:spPr>
            <a:xfrm>
              <a:off x="-47051625" y="2957900"/>
              <a:ext cx="87450" cy="17350"/>
            </a:xfrm>
            <a:custGeom>
              <a:rect b="b" l="l" r="r" t="t"/>
              <a:pathLst>
                <a:path extrusionOk="0" h="694" w="3498">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84"/>
            <p:cNvSpPr/>
            <p:nvPr/>
          </p:nvSpPr>
          <p:spPr>
            <a:xfrm>
              <a:off x="-47051625" y="2923250"/>
              <a:ext cx="87450" cy="17350"/>
            </a:xfrm>
            <a:custGeom>
              <a:rect b="b" l="l" r="r" t="t"/>
              <a:pathLst>
                <a:path extrusionOk="0" h="694" w="3498">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84"/>
            <p:cNvSpPr/>
            <p:nvPr/>
          </p:nvSpPr>
          <p:spPr>
            <a:xfrm>
              <a:off x="-47017750" y="2852375"/>
              <a:ext cx="35450" cy="17350"/>
            </a:xfrm>
            <a:custGeom>
              <a:rect b="b" l="l" r="r" t="t"/>
              <a:pathLst>
                <a:path extrusionOk="0" h="694" w="1418">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84"/>
            <p:cNvSpPr/>
            <p:nvPr/>
          </p:nvSpPr>
          <p:spPr>
            <a:xfrm>
              <a:off x="-46964975" y="2852375"/>
              <a:ext cx="35450" cy="17350"/>
            </a:xfrm>
            <a:custGeom>
              <a:rect b="b" l="l" r="r" t="t"/>
              <a:pathLst>
                <a:path extrusionOk="0" h="694" w="1418">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79" name="Google Shape;11379;p84"/>
          <p:cNvSpPr/>
          <p:nvPr/>
        </p:nvSpPr>
        <p:spPr>
          <a:xfrm>
            <a:off x="3538211" y="2917800"/>
            <a:ext cx="314961" cy="357274"/>
          </a:xfrm>
          <a:custGeom>
            <a:rect b="b" l="l" r="r" t="t"/>
            <a:pathLst>
              <a:path extrusionOk="0" h="11973" w="10555">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80" name="Google Shape;11380;p84"/>
          <p:cNvGrpSpPr/>
          <p:nvPr/>
        </p:nvGrpSpPr>
        <p:grpSpPr>
          <a:xfrm>
            <a:off x="3535175" y="3364463"/>
            <a:ext cx="315886" cy="358199"/>
            <a:chOff x="-45278675" y="2333325"/>
            <a:chExt cx="264650" cy="300100"/>
          </a:xfrm>
        </p:grpSpPr>
        <p:sp>
          <p:nvSpPr>
            <p:cNvPr id="11381" name="Google Shape;11381;p84"/>
            <p:cNvSpPr/>
            <p:nvPr/>
          </p:nvSpPr>
          <p:spPr>
            <a:xfrm>
              <a:off x="-45243225" y="2475100"/>
              <a:ext cx="52775" cy="87450"/>
            </a:xfrm>
            <a:custGeom>
              <a:rect b="b" l="l" r="r" t="t"/>
              <a:pathLst>
                <a:path extrusionOk="0" h="3498" w="2111">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84"/>
            <p:cNvSpPr/>
            <p:nvPr/>
          </p:nvSpPr>
          <p:spPr>
            <a:xfrm>
              <a:off x="-45172350" y="2475100"/>
              <a:ext cx="52800" cy="89025"/>
            </a:xfrm>
            <a:custGeom>
              <a:rect b="b" l="l" r="r" t="t"/>
              <a:pathLst>
                <a:path extrusionOk="0" h="3561" w="2112">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84"/>
            <p:cNvSpPr/>
            <p:nvPr/>
          </p:nvSpPr>
          <p:spPr>
            <a:xfrm>
              <a:off x="-45102250" y="2475100"/>
              <a:ext cx="52800" cy="87450"/>
            </a:xfrm>
            <a:custGeom>
              <a:rect b="b" l="l" r="r" t="t"/>
              <a:pathLst>
                <a:path extrusionOk="0" h="3498" w="2112">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84"/>
            <p:cNvSpPr/>
            <p:nvPr/>
          </p:nvSpPr>
          <p:spPr>
            <a:xfrm>
              <a:off x="-45278675" y="2333325"/>
              <a:ext cx="264650" cy="300100"/>
            </a:xfrm>
            <a:custGeom>
              <a:rect b="b" l="l" r="r" t="t"/>
              <a:pathLst>
                <a:path extrusionOk="0" h="12004" w="10586">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5" name="Google Shape;11385;p84"/>
          <p:cNvGrpSpPr/>
          <p:nvPr/>
        </p:nvGrpSpPr>
        <p:grpSpPr>
          <a:xfrm>
            <a:off x="3545500" y="3819420"/>
            <a:ext cx="295237" cy="358229"/>
            <a:chOff x="-45270025" y="2701925"/>
            <a:chExt cx="247350" cy="300125"/>
          </a:xfrm>
        </p:grpSpPr>
        <p:sp>
          <p:nvSpPr>
            <p:cNvPr id="11386" name="Google Shape;11386;p84"/>
            <p:cNvSpPr/>
            <p:nvPr/>
          </p:nvSpPr>
          <p:spPr>
            <a:xfrm>
              <a:off x="-45128250" y="2843700"/>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84"/>
            <p:cNvSpPr/>
            <p:nvPr/>
          </p:nvSpPr>
          <p:spPr>
            <a:xfrm>
              <a:off x="-45270025" y="2701925"/>
              <a:ext cx="247350" cy="300125"/>
            </a:xfrm>
            <a:custGeom>
              <a:rect b="b" l="l" r="r" t="t"/>
              <a:pathLst>
                <a:path extrusionOk="0" h="12005" w="9894">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84"/>
            <p:cNvSpPr/>
            <p:nvPr/>
          </p:nvSpPr>
          <p:spPr>
            <a:xfrm>
              <a:off x="-45235350" y="2844500"/>
              <a:ext cx="89800" cy="87450"/>
            </a:xfrm>
            <a:custGeom>
              <a:rect b="b" l="l" r="r" t="t"/>
              <a:pathLst>
                <a:path extrusionOk="0" h="3498" w="3592">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84"/>
            <p:cNvSpPr/>
            <p:nvPr/>
          </p:nvSpPr>
          <p:spPr>
            <a:xfrm>
              <a:off x="-45128250" y="2879150"/>
              <a:ext cx="18150" cy="52800"/>
            </a:xfrm>
            <a:custGeom>
              <a:rect b="b" l="l" r="r" t="t"/>
              <a:pathLst>
                <a:path extrusionOk="0" h="2112" w="726">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90" name="Google Shape;11390;p84"/>
          <p:cNvSpPr/>
          <p:nvPr/>
        </p:nvSpPr>
        <p:spPr>
          <a:xfrm>
            <a:off x="2628699" y="4289914"/>
            <a:ext cx="358199" cy="358199"/>
          </a:xfrm>
          <a:custGeom>
            <a:rect b="b" l="l" r="r" t="t"/>
            <a:pathLst>
              <a:path extrusionOk="0" h="12004" w="12004">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91" name="Google Shape;11391;p84"/>
          <p:cNvGrpSpPr/>
          <p:nvPr/>
        </p:nvGrpSpPr>
        <p:grpSpPr>
          <a:xfrm>
            <a:off x="2209567" y="2078266"/>
            <a:ext cx="307444" cy="260626"/>
            <a:chOff x="1636184" y="2959225"/>
            <a:chExt cx="232666" cy="197250"/>
          </a:xfrm>
        </p:grpSpPr>
        <p:sp>
          <p:nvSpPr>
            <p:cNvPr id="11392" name="Google Shape;11392;p84"/>
            <p:cNvSpPr/>
            <p:nvPr/>
          </p:nvSpPr>
          <p:spPr>
            <a:xfrm>
              <a:off x="1649300" y="2959225"/>
              <a:ext cx="219550" cy="197250"/>
            </a:xfrm>
            <a:custGeom>
              <a:rect b="b" l="l" r="r" t="t"/>
              <a:pathLst>
                <a:path extrusionOk="0" h="7890" w="8782">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84"/>
            <p:cNvSpPr/>
            <p:nvPr/>
          </p:nvSpPr>
          <p:spPr>
            <a:xfrm flipH="1">
              <a:off x="1636184" y="2959225"/>
              <a:ext cx="219550" cy="197250"/>
            </a:xfrm>
            <a:custGeom>
              <a:rect b="b" l="l" r="r" t="t"/>
              <a:pathLst>
                <a:path extrusionOk="0" h="7890" w="8782">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84"/>
            <p:cNvSpPr/>
            <p:nvPr/>
          </p:nvSpPr>
          <p:spPr>
            <a:xfrm>
              <a:off x="1734750" y="3136775"/>
              <a:ext cx="36900" cy="19650"/>
            </a:xfrm>
            <a:custGeom>
              <a:rect b="b" l="l" r="r" t="t"/>
              <a:pathLst>
                <a:path extrusionOk="0" h="786" w="1476">
                  <a:moveTo>
                    <a:pt x="0" y="786"/>
                  </a:moveTo>
                  <a:lnTo>
                    <a:pt x="1476" y="786"/>
                  </a:lnTo>
                  <a:lnTo>
                    <a:pt x="762" y="0"/>
                  </a:lnTo>
                  <a:close/>
                </a:path>
              </a:pathLst>
            </a:custGeom>
            <a:solidFill>
              <a:srgbClr val="5F7D95"/>
            </a:solidFill>
            <a:ln>
              <a:noFill/>
            </a:ln>
          </p:spPr>
        </p:sp>
        <p:sp>
          <p:nvSpPr>
            <p:cNvPr id="11395" name="Google Shape;11395;p84"/>
            <p:cNvSpPr/>
            <p:nvPr/>
          </p:nvSpPr>
          <p:spPr>
            <a:xfrm>
              <a:off x="1684150" y="2963550"/>
              <a:ext cx="139900" cy="11300"/>
            </a:xfrm>
            <a:custGeom>
              <a:rect b="b" l="l" r="r" t="t"/>
              <a:pathLst>
                <a:path extrusionOk="0" h="452" w="5596">
                  <a:moveTo>
                    <a:pt x="0" y="452"/>
                  </a:moveTo>
                  <a:lnTo>
                    <a:pt x="5596" y="452"/>
                  </a:lnTo>
                  <a:lnTo>
                    <a:pt x="5500" y="0"/>
                  </a:lnTo>
                  <a:lnTo>
                    <a:pt x="238" y="47"/>
                  </a:lnTo>
                  <a:close/>
                </a:path>
              </a:pathLst>
            </a:custGeom>
            <a:solidFill>
              <a:srgbClr val="5F7D95"/>
            </a:solidFill>
            <a:ln>
              <a:noFill/>
            </a:ln>
          </p:spPr>
        </p:sp>
      </p:grpSp>
      <p:grpSp>
        <p:nvGrpSpPr>
          <p:cNvPr id="11396" name="Google Shape;11396;p84"/>
          <p:cNvGrpSpPr/>
          <p:nvPr/>
        </p:nvGrpSpPr>
        <p:grpSpPr>
          <a:xfrm>
            <a:off x="3577265" y="2463611"/>
            <a:ext cx="258542" cy="365154"/>
            <a:chOff x="-47300587" y="123275"/>
            <a:chExt cx="190975" cy="269725"/>
          </a:xfrm>
        </p:grpSpPr>
        <p:sp>
          <p:nvSpPr>
            <p:cNvPr id="11397" name="Google Shape;11397;p84"/>
            <p:cNvSpPr/>
            <p:nvPr/>
          </p:nvSpPr>
          <p:spPr>
            <a:xfrm>
              <a:off x="-47300587" y="123275"/>
              <a:ext cx="190975" cy="269725"/>
            </a:xfrm>
            <a:custGeom>
              <a:rect b="b" l="l" r="r" t="t"/>
              <a:pathLst>
                <a:path extrusionOk="0" h="10789" w="7639">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84"/>
            <p:cNvSpPr/>
            <p:nvPr/>
          </p:nvSpPr>
          <p:spPr>
            <a:xfrm>
              <a:off x="-47242037" y="188100"/>
              <a:ext cx="15350" cy="31375"/>
            </a:xfrm>
            <a:custGeom>
              <a:rect b="b" l="l" r="r" t="t"/>
              <a:pathLst>
                <a:path extrusionOk="0" h="1255" w="614">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84"/>
            <p:cNvSpPr/>
            <p:nvPr/>
          </p:nvSpPr>
          <p:spPr>
            <a:xfrm>
              <a:off x="-47242037" y="234775"/>
              <a:ext cx="15350" cy="31400"/>
            </a:xfrm>
            <a:custGeom>
              <a:rect b="b" l="l" r="r" t="t"/>
              <a:pathLst>
                <a:path extrusionOk="0" h="1256" w="614">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84"/>
            <p:cNvSpPr/>
            <p:nvPr/>
          </p:nvSpPr>
          <p:spPr>
            <a:xfrm>
              <a:off x="-47180012" y="172075"/>
              <a:ext cx="15350" cy="31375"/>
            </a:xfrm>
            <a:custGeom>
              <a:rect b="b" l="l" r="r" t="t"/>
              <a:pathLst>
                <a:path extrusionOk="0" h="1255" w="614">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84"/>
            <p:cNvSpPr/>
            <p:nvPr/>
          </p:nvSpPr>
          <p:spPr>
            <a:xfrm>
              <a:off x="-47180012" y="218050"/>
              <a:ext cx="15350" cy="32100"/>
            </a:xfrm>
            <a:custGeom>
              <a:rect b="b" l="l" r="r" t="t"/>
              <a:pathLst>
                <a:path extrusionOk="0" h="1284" w="614">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2" name="Google Shape;11402;p84"/>
          <p:cNvGrpSpPr/>
          <p:nvPr/>
        </p:nvGrpSpPr>
        <p:grpSpPr>
          <a:xfrm>
            <a:off x="4870788" y="1532801"/>
            <a:ext cx="342328" cy="339793"/>
            <a:chOff x="-13966675" y="1639700"/>
            <a:chExt cx="354450" cy="351825"/>
          </a:xfrm>
        </p:grpSpPr>
        <p:sp>
          <p:nvSpPr>
            <p:cNvPr id="11403" name="Google Shape;11403;p84"/>
            <p:cNvSpPr/>
            <p:nvPr/>
          </p:nvSpPr>
          <p:spPr>
            <a:xfrm>
              <a:off x="-13776875" y="1888525"/>
              <a:ext cx="104775" cy="37625"/>
            </a:xfrm>
            <a:custGeom>
              <a:rect b="b" l="l" r="r" t="t"/>
              <a:pathLst>
                <a:path extrusionOk="0" h="1505" w="4191">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84"/>
            <p:cNvSpPr/>
            <p:nvPr/>
          </p:nvSpPr>
          <p:spPr>
            <a:xfrm>
              <a:off x="-13966675" y="1639700"/>
              <a:ext cx="354450" cy="351825"/>
            </a:xfrm>
            <a:custGeom>
              <a:rect b="b" l="l" r="r" t="t"/>
              <a:pathLst>
                <a:path extrusionOk="0" h="14073" w="14178">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84"/>
            <p:cNvSpPr/>
            <p:nvPr/>
          </p:nvSpPr>
          <p:spPr>
            <a:xfrm>
              <a:off x="-13923375" y="1723125"/>
              <a:ext cx="64625" cy="40925"/>
            </a:xfrm>
            <a:custGeom>
              <a:rect b="b" l="l" r="r" t="t"/>
              <a:pathLst>
                <a:path extrusionOk="0" h="1637" w="2585">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84"/>
            <p:cNvSpPr/>
            <p:nvPr/>
          </p:nvSpPr>
          <p:spPr>
            <a:xfrm>
              <a:off x="-13798125" y="1805500"/>
              <a:ext cx="66175" cy="41575"/>
            </a:xfrm>
            <a:custGeom>
              <a:rect b="b" l="l" r="r" t="t"/>
              <a:pathLst>
                <a:path extrusionOk="0" h="1663" w="2647">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84"/>
            <p:cNvSpPr/>
            <p:nvPr/>
          </p:nvSpPr>
          <p:spPr>
            <a:xfrm>
              <a:off x="-13714650" y="1805825"/>
              <a:ext cx="63825" cy="41250"/>
            </a:xfrm>
            <a:custGeom>
              <a:rect b="b" l="l" r="r" t="t"/>
              <a:pathLst>
                <a:path extrusionOk="0" h="1650" w="2553">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08" name="Google Shape;11408;p84"/>
          <p:cNvSpPr/>
          <p:nvPr/>
        </p:nvSpPr>
        <p:spPr>
          <a:xfrm>
            <a:off x="4871549" y="1939732"/>
            <a:ext cx="340807" cy="341579"/>
          </a:xfrm>
          <a:custGeom>
            <a:rect b="b" l="l" r="r" t="t"/>
            <a:pathLst>
              <a:path extrusionOk="0" h="14147" w="14115">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84"/>
          <p:cNvSpPr/>
          <p:nvPr/>
        </p:nvSpPr>
        <p:spPr>
          <a:xfrm>
            <a:off x="4932020" y="2349459"/>
            <a:ext cx="219864" cy="339286"/>
          </a:xfrm>
          <a:custGeom>
            <a:rect b="b" l="l" r="r" t="t"/>
            <a:pathLst>
              <a:path extrusionOk="0" h="14052" w="9106">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10" name="Google Shape;11410;p84"/>
          <p:cNvGrpSpPr/>
          <p:nvPr/>
        </p:nvGrpSpPr>
        <p:grpSpPr>
          <a:xfrm>
            <a:off x="6667277" y="1532487"/>
            <a:ext cx="340034" cy="340420"/>
            <a:chOff x="-12199250" y="1662675"/>
            <a:chExt cx="352075" cy="352475"/>
          </a:xfrm>
        </p:grpSpPr>
        <p:sp>
          <p:nvSpPr>
            <p:cNvPr id="11411" name="Google Shape;11411;p84"/>
            <p:cNvSpPr/>
            <p:nvPr/>
          </p:nvSpPr>
          <p:spPr>
            <a:xfrm>
              <a:off x="-12004725" y="1710325"/>
              <a:ext cx="116600" cy="76425"/>
            </a:xfrm>
            <a:custGeom>
              <a:rect b="b" l="l" r="r" t="t"/>
              <a:pathLst>
                <a:path extrusionOk="0" h="3057" w="4664">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84"/>
            <p:cNvSpPr/>
            <p:nvPr/>
          </p:nvSpPr>
          <p:spPr>
            <a:xfrm>
              <a:off x="-12158300" y="1709525"/>
              <a:ext cx="116600" cy="77225"/>
            </a:xfrm>
            <a:custGeom>
              <a:rect b="b" l="l" r="r" t="t"/>
              <a:pathLst>
                <a:path extrusionOk="0" h="3089" w="4664">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84"/>
            <p:cNvSpPr/>
            <p:nvPr/>
          </p:nvSpPr>
          <p:spPr>
            <a:xfrm>
              <a:off x="-12199250" y="1662675"/>
              <a:ext cx="352075" cy="352475"/>
            </a:xfrm>
            <a:custGeom>
              <a:rect b="b" l="l" r="r" t="t"/>
              <a:pathLst>
                <a:path extrusionOk="0" h="14099" w="14083">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4" name="Google Shape;11414;p84"/>
          <p:cNvGrpSpPr/>
          <p:nvPr/>
        </p:nvGrpSpPr>
        <p:grpSpPr>
          <a:xfrm>
            <a:off x="6666130" y="1939354"/>
            <a:ext cx="342328" cy="342328"/>
            <a:chOff x="-12199250" y="2096250"/>
            <a:chExt cx="354450" cy="354450"/>
          </a:xfrm>
        </p:grpSpPr>
        <p:sp>
          <p:nvSpPr>
            <p:cNvPr id="11415" name="Google Shape;11415;p84"/>
            <p:cNvSpPr/>
            <p:nvPr/>
          </p:nvSpPr>
          <p:spPr>
            <a:xfrm>
              <a:off x="-12199250" y="2096250"/>
              <a:ext cx="354450" cy="354450"/>
            </a:xfrm>
            <a:custGeom>
              <a:rect b="b" l="l" r="r" t="t"/>
              <a:pathLst>
                <a:path extrusionOk="0" h="14178" w="14178">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84"/>
            <p:cNvSpPr/>
            <p:nvPr/>
          </p:nvSpPr>
          <p:spPr>
            <a:xfrm>
              <a:off x="-12096075" y="2200225"/>
              <a:ext cx="144950" cy="144950"/>
            </a:xfrm>
            <a:custGeom>
              <a:rect b="b" l="l" r="r" t="t"/>
              <a:pathLst>
                <a:path extrusionOk="0" h="5798" w="5798">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7" name="Google Shape;11417;p84"/>
          <p:cNvGrpSpPr/>
          <p:nvPr/>
        </p:nvGrpSpPr>
        <p:grpSpPr>
          <a:xfrm>
            <a:off x="6667277" y="2348308"/>
            <a:ext cx="340034" cy="341579"/>
            <a:chOff x="-12199250" y="2530225"/>
            <a:chExt cx="352075" cy="353675"/>
          </a:xfrm>
        </p:grpSpPr>
        <p:sp>
          <p:nvSpPr>
            <p:cNvPr id="11418" name="Google Shape;11418;p84"/>
            <p:cNvSpPr/>
            <p:nvPr/>
          </p:nvSpPr>
          <p:spPr>
            <a:xfrm>
              <a:off x="-12055900" y="2530225"/>
              <a:ext cx="63025" cy="62250"/>
            </a:xfrm>
            <a:custGeom>
              <a:rect b="b" l="l" r="r" t="t"/>
              <a:pathLst>
                <a:path extrusionOk="0" h="2490" w="2521">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84"/>
            <p:cNvSpPr/>
            <p:nvPr/>
          </p:nvSpPr>
          <p:spPr>
            <a:xfrm>
              <a:off x="-12116550" y="2592450"/>
              <a:ext cx="185900" cy="291450"/>
            </a:xfrm>
            <a:custGeom>
              <a:rect b="b" l="l" r="r" t="t"/>
              <a:pathLst>
                <a:path extrusionOk="0" h="11658" w="7436">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84"/>
            <p:cNvSpPr/>
            <p:nvPr/>
          </p:nvSpPr>
          <p:spPr>
            <a:xfrm>
              <a:off x="-11950375" y="2633400"/>
              <a:ext cx="103200" cy="102425"/>
            </a:xfrm>
            <a:custGeom>
              <a:rect b="b" l="l" r="r" t="t"/>
              <a:pathLst>
                <a:path extrusionOk="0" h="4097" w="4128">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84"/>
            <p:cNvSpPr/>
            <p:nvPr/>
          </p:nvSpPr>
          <p:spPr>
            <a:xfrm>
              <a:off x="-12199250" y="2633400"/>
              <a:ext cx="103200" cy="102425"/>
            </a:xfrm>
            <a:custGeom>
              <a:rect b="b" l="l" r="r" t="t"/>
              <a:pathLst>
                <a:path extrusionOk="0" h="4097" w="4128">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22" name="Google Shape;11422;p84"/>
          <p:cNvSpPr/>
          <p:nvPr/>
        </p:nvSpPr>
        <p:spPr>
          <a:xfrm>
            <a:off x="4871163" y="2779038"/>
            <a:ext cx="341579" cy="341772"/>
          </a:xfrm>
          <a:custGeom>
            <a:rect b="b" l="l" r="r" t="t"/>
            <a:pathLst>
              <a:path extrusionOk="0" h="14155" w="14147">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23" name="Google Shape;11423;p84"/>
          <p:cNvGrpSpPr/>
          <p:nvPr/>
        </p:nvGrpSpPr>
        <p:grpSpPr>
          <a:xfrm>
            <a:off x="4870788" y="3188088"/>
            <a:ext cx="342328" cy="339310"/>
            <a:chOff x="-10462550" y="2057650"/>
            <a:chExt cx="354450" cy="351325"/>
          </a:xfrm>
        </p:grpSpPr>
        <p:sp>
          <p:nvSpPr>
            <p:cNvPr id="11424" name="Google Shape;11424;p84"/>
            <p:cNvSpPr/>
            <p:nvPr/>
          </p:nvSpPr>
          <p:spPr>
            <a:xfrm>
              <a:off x="-10462550" y="2057650"/>
              <a:ext cx="354450" cy="351325"/>
            </a:xfrm>
            <a:custGeom>
              <a:rect b="b" l="l" r="r" t="t"/>
              <a:pathLst>
                <a:path extrusionOk="0" h="14053" w="14178">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84"/>
            <p:cNvSpPr/>
            <p:nvPr/>
          </p:nvSpPr>
          <p:spPr>
            <a:xfrm>
              <a:off x="-10397950" y="2201800"/>
              <a:ext cx="228425" cy="146525"/>
            </a:xfrm>
            <a:custGeom>
              <a:rect b="b" l="l" r="r" t="t"/>
              <a:pathLst>
                <a:path extrusionOk="0" h="5861" w="9137">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26" name="Google Shape;11426;p84"/>
          <p:cNvSpPr/>
          <p:nvPr/>
        </p:nvSpPr>
        <p:spPr>
          <a:xfrm>
            <a:off x="7591624" y="2805562"/>
            <a:ext cx="313426" cy="341579"/>
          </a:xfrm>
          <a:custGeom>
            <a:rect b="b" l="l" r="r" t="t"/>
            <a:pathLst>
              <a:path extrusionOk="0" h="14147" w="12981">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27" name="Google Shape;11427;p84"/>
          <p:cNvGrpSpPr/>
          <p:nvPr/>
        </p:nvGrpSpPr>
        <p:grpSpPr>
          <a:xfrm>
            <a:off x="6649772" y="2779651"/>
            <a:ext cx="375044" cy="340541"/>
            <a:chOff x="-8692750" y="1622100"/>
            <a:chExt cx="388325" cy="352600"/>
          </a:xfrm>
        </p:grpSpPr>
        <p:sp>
          <p:nvSpPr>
            <p:cNvPr id="11428" name="Google Shape;11428;p84"/>
            <p:cNvSpPr/>
            <p:nvPr/>
          </p:nvSpPr>
          <p:spPr>
            <a:xfrm>
              <a:off x="-8692750" y="1622100"/>
              <a:ext cx="388325" cy="352600"/>
            </a:xfrm>
            <a:custGeom>
              <a:rect b="b" l="l" r="r" t="t"/>
              <a:pathLst>
                <a:path extrusionOk="0" h="14104" w="15533">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84"/>
            <p:cNvSpPr/>
            <p:nvPr/>
          </p:nvSpPr>
          <p:spPr>
            <a:xfrm>
              <a:off x="-8532875" y="1767625"/>
              <a:ext cx="67775" cy="61850"/>
            </a:xfrm>
            <a:custGeom>
              <a:rect b="b" l="l" r="r" t="t"/>
              <a:pathLst>
                <a:path extrusionOk="0" h="2474" w="2711">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0" name="Google Shape;11430;p84"/>
          <p:cNvGrpSpPr/>
          <p:nvPr/>
        </p:nvGrpSpPr>
        <p:grpSpPr>
          <a:xfrm>
            <a:off x="5304253" y="1531907"/>
            <a:ext cx="341555" cy="341579"/>
            <a:chOff x="-13529550" y="1639425"/>
            <a:chExt cx="353650" cy="353675"/>
          </a:xfrm>
        </p:grpSpPr>
        <p:sp>
          <p:nvSpPr>
            <p:cNvPr id="11431" name="Google Shape;11431;p84"/>
            <p:cNvSpPr/>
            <p:nvPr/>
          </p:nvSpPr>
          <p:spPr>
            <a:xfrm>
              <a:off x="-13529550" y="1910125"/>
              <a:ext cx="353650" cy="82975"/>
            </a:xfrm>
            <a:custGeom>
              <a:rect b="b" l="l" r="r" t="t"/>
              <a:pathLst>
                <a:path extrusionOk="0" h="3319" w="14146">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84"/>
            <p:cNvSpPr/>
            <p:nvPr/>
          </p:nvSpPr>
          <p:spPr>
            <a:xfrm>
              <a:off x="-13383850" y="1681175"/>
              <a:ext cx="40975" cy="41775"/>
            </a:xfrm>
            <a:custGeom>
              <a:rect b="b" l="l" r="r" t="t"/>
              <a:pathLst>
                <a:path extrusionOk="0" h="1671" w="1639">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84"/>
            <p:cNvSpPr/>
            <p:nvPr/>
          </p:nvSpPr>
          <p:spPr>
            <a:xfrm>
              <a:off x="-13446075" y="1692200"/>
              <a:ext cx="41775" cy="41775"/>
            </a:xfrm>
            <a:custGeom>
              <a:rect b="b" l="l" r="r" t="t"/>
              <a:pathLst>
                <a:path extrusionOk="0" h="1671" w="1671">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84"/>
            <p:cNvSpPr/>
            <p:nvPr/>
          </p:nvSpPr>
          <p:spPr>
            <a:xfrm>
              <a:off x="-13446075" y="1796175"/>
              <a:ext cx="41775" cy="40975"/>
            </a:xfrm>
            <a:custGeom>
              <a:rect b="b" l="l" r="r" t="t"/>
              <a:pathLst>
                <a:path extrusionOk="0" h="1639" w="1671">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84"/>
            <p:cNvSpPr/>
            <p:nvPr/>
          </p:nvSpPr>
          <p:spPr>
            <a:xfrm>
              <a:off x="-13487025" y="1743400"/>
              <a:ext cx="40975" cy="41775"/>
            </a:xfrm>
            <a:custGeom>
              <a:rect b="b" l="l" r="r" t="t"/>
              <a:pathLst>
                <a:path extrusionOk="0" h="1671" w="1639">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84"/>
            <p:cNvSpPr/>
            <p:nvPr/>
          </p:nvSpPr>
          <p:spPr>
            <a:xfrm>
              <a:off x="-13383850" y="1805625"/>
              <a:ext cx="40975" cy="41775"/>
            </a:xfrm>
            <a:custGeom>
              <a:rect b="b" l="l" r="r" t="t"/>
              <a:pathLst>
                <a:path extrusionOk="0" h="1671" w="1639">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84"/>
            <p:cNvSpPr/>
            <p:nvPr/>
          </p:nvSpPr>
          <p:spPr>
            <a:xfrm>
              <a:off x="-13529550" y="1639425"/>
              <a:ext cx="352075" cy="248925"/>
            </a:xfrm>
            <a:custGeom>
              <a:rect b="b" l="l" r="r" t="t"/>
              <a:pathLst>
                <a:path extrusionOk="0" h="9957" w="14083">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84"/>
            <p:cNvSpPr/>
            <p:nvPr/>
          </p:nvSpPr>
          <p:spPr>
            <a:xfrm>
              <a:off x="-13323200" y="1722925"/>
              <a:ext cx="104775" cy="82725"/>
            </a:xfrm>
            <a:custGeom>
              <a:rect b="b" l="l" r="r" t="t"/>
              <a:pathLst>
                <a:path extrusionOk="0" h="3309" w="4191">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9" name="Google Shape;11439;p84"/>
          <p:cNvGrpSpPr/>
          <p:nvPr/>
        </p:nvGrpSpPr>
        <p:grpSpPr>
          <a:xfrm>
            <a:off x="5303106" y="1940489"/>
            <a:ext cx="343849" cy="340058"/>
            <a:chOff x="-13531925" y="2075775"/>
            <a:chExt cx="356025" cy="352100"/>
          </a:xfrm>
        </p:grpSpPr>
        <p:sp>
          <p:nvSpPr>
            <p:cNvPr id="11440" name="Google Shape;11440;p84"/>
            <p:cNvSpPr/>
            <p:nvPr/>
          </p:nvSpPr>
          <p:spPr>
            <a:xfrm>
              <a:off x="-13531925" y="2075775"/>
              <a:ext cx="356025" cy="352100"/>
            </a:xfrm>
            <a:custGeom>
              <a:rect b="b" l="l" r="r" t="t"/>
              <a:pathLst>
                <a:path extrusionOk="0" h="14084" w="14241">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84"/>
            <p:cNvSpPr/>
            <p:nvPr/>
          </p:nvSpPr>
          <p:spPr>
            <a:xfrm>
              <a:off x="-13384625" y="2282125"/>
              <a:ext cx="63025" cy="60675"/>
            </a:xfrm>
            <a:custGeom>
              <a:rect b="b" l="l" r="r" t="t"/>
              <a:pathLst>
                <a:path extrusionOk="0" h="2427" w="2521">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2" name="Google Shape;11442;p84"/>
          <p:cNvGrpSpPr/>
          <p:nvPr/>
        </p:nvGrpSpPr>
        <p:grpSpPr>
          <a:xfrm>
            <a:off x="5304627" y="2348694"/>
            <a:ext cx="340807" cy="340807"/>
            <a:chOff x="-13528775" y="2507400"/>
            <a:chExt cx="352875" cy="352875"/>
          </a:xfrm>
        </p:grpSpPr>
        <p:sp>
          <p:nvSpPr>
            <p:cNvPr id="11443" name="Google Shape;11443;p84"/>
            <p:cNvSpPr/>
            <p:nvPr/>
          </p:nvSpPr>
          <p:spPr>
            <a:xfrm>
              <a:off x="-13528775" y="2507400"/>
              <a:ext cx="352875" cy="352875"/>
            </a:xfrm>
            <a:custGeom>
              <a:rect b="b" l="l" r="r" t="t"/>
              <a:pathLst>
                <a:path extrusionOk="0" h="14115" w="14115">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84"/>
            <p:cNvSpPr/>
            <p:nvPr/>
          </p:nvSpPr>
          <p:spPr>
            <a:xfrm>
              <a:off x="-13403525" y="2673750"/>
              <a:ext cx="123675" cy="145750"/>
            </a:xfrm>
            <a:custGeom>
              <a:rect b="b" l="l" r="r" t="t"/>
              <a:pathLst>
                <a:path extrusionOk="0" h="5830" w="4947">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84"/>
            <p:cNvSpPr/>
            <p:nvPr/>
          </p:nvSpPr>
          <p:spPr>
            <a:xfrm>
              <a:off x="-13486225" y="2559375"/>
              <a:ext cx="40975" cy="41775"/>
            </a:xfrm>
            <a:custGeom>
              <a:rect b="b" l="l" r="r" t="t"/>
              <a:pathLst>
                <a:path extrusionOk="0" h="1671" w="1639">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46" name="Google Shape;11446;p84"/>
          <p:cNvSpPr/>
          <p:nvPr/>
        </p:nvSpPr>
        <p:spPr>
          <a:xfrm>
            <a:off x="7123388" y="1563105"/>
            <a:ext cx="341579" cy="279189"/>
          </a:xfrm>
          <a:custGeom>
            <a:rect b="b" l="l" r="r" t="t"/>
            <a:pathLst>
              <a:path extrusionOk="0" h="11563" w="14147">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84"/>
          <p:cNvSpPr/>
          <p:nvPr/>
        </p:nvSpPr>
        <p:spPr>
          <a:xfrm>
            <a:off x="7123014" y="1940202"/>
            <a:ext cx="342328" cy="340638"/>
          </a:xfrm>
          <a:custGeom>
            <a:rect b="b" l="l" r="r" t="t"/>
            <a:pathLst>
              <a:path extrusionOk="0" h="14108" w="14178">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48" name="Google Shape;11448;p84"/>
          <p:cNvGrpSpPr/>
          <p:nvPr/>
        </p:nvGrpSpPr>
        <p:grpSpPr>
          <a:xfrm>
            <a:off x="7140133" y="2348308"/>
            <a:ext cx="308090" cy="341579"/>
            <a:chOff x="-11747150" y="2530225"/>
            <a:chExt cx="319000" cy="353675"/>
          </a:xfrm>
        </p:grpSpPr>
        <p:sp>
          <p:nvSpPr>
            <p:cNvPr id="11449" name="Google Shape;11449;p84"/>
            <p:cNvSpPr/>
            <p:nvPr/>
          </p:nvSpPr>
          <p:spPr>
            <a:xfrm>
              <a:off x="-11747150" y="2530225"/>
              <a:ext cx="319000" cy="353675"/>
            </a:xfrm>
            <a:custGeom>
              <a:rect b="b" l="l" r="r" t="t"/>
              <a:pathLst>
                <a:path extrusionOk="0" h="14147" w="12760">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84"/>
            <p:cNvSpPr/>
            <p:nvPr/>
          </p:nvSpPr>
          <p:spPr>
            <a:xfrm>
              <a:off x="-11640825" y="2592450"/>
              <a:ext cx="104775" cy="42550"/>
            </a:xfrm>
            <a:custGeom>
              <a:rect b="b" l="l" r="r" t="t"/>
              <a:pathLst>
                <a:path extrusionOk="0" h="1702" w="4191">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1" name="Google Shape;11451;p84"/>
          <p:cNvGrpSpPr/>
          <p:nvPr/>
        </p:nvGrpSpPr>
        <p:grpSpPr>
          <a:xfrm>
            <a:off x="5304627" y="2779519"/>
            <a:ext cx="340807" cy="340807"/>
            <a:chOff x="-10027775" y="1622900"/>
            <a:chExt cx="352875" cy="352875"/>
          </a:xfrm>
        </p:grpSpPr>
        <p:sp>
          <p:nvSpPr>
            <p:cNvPr id="11452" name="Google Shape;11452;p84"/>
            <p:cNvSpPr/>
            <p:nvPr/>
          </p:nvSpPr>
          <p:spPr>
            <a:xfrm>
              <a:off x="-10027775" y="1622900"/>
              <a:ext cx="352875" cy="352875"/>
            </a:xfrm>
            <a:custGeom>
              <a:rect b="b" l="l" r="r" t="t"/>
              <a:pathLst>
                <a:path extrusionOk="0" h="14115" w="14115">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84"/>
            <p:cNvSpPr/>
            <p:nvPr/>
          </p:nvSpPr>
          <p:spPr>
            <a:xfrm>
              <a:off x="-9923800" y="1705600"/>
              <a:ext cx="145725" cy="20500"/>
            </a:xfrm>
            <a:custGeom>
              <a:rect b="b" l="l" r="r" t="t"/>
              <a:pathLst>
                <a:path extrusionOk="0" h="820" w="5829">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84"/>
            <p:cNvSpPr/>
            <p:nvPr/>
          </p:nvSpPr>
          <p:spPr>
            <a:xfrm>
              <a:off x="-9902550" y="1746550"/>
              <a:ext cx="83525" cy="20500"/>
            </a:xfrm>
            <a:custGeom>
              <a:rect b="b" l="l" r="r" t="t"/>
              <a:pathLst>
                <a:path extrusionOk="0" h="820" w="3341">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84"/>
            <p:cNvSpPr/>
            <p:nvPr/>
          </p:nvSpPr>
          <p:spPr>
            <a:xfrm>
              <a:off x="-9923800" y="1788300"/>
              <a:ext cx="145725" cy="20500"/>
            </a:xfrm>
            <a:custGeom>
              <a:rect b="b" l="l" r="r" t="t"/>
              <a:pathLst>
                <a:path extrusionOk="0" h="820" w="5829">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84"/>
            <p:cNvSpPr/>
            <p:nvPr/>
          </p:nvSpPr>
          <p:spPr>
            <a:xfrm>
              <a:off x="-9901750" y="1828450"/>
              <a:ext cx="83500" cy="21300"/>
            </a:xfrm>
            <a:custGeom>
              <a:rect b="b" l="l" r="r" t="t"/>
              <a:pathLst>
                <a:path extrusionOk="0" h="852" w="3340">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84"/>
            <p:cNvSpPr/>
            <p:nvPr/>
          </p:nvSpPr>
          <p:spPr>
            <a:xfrm>
              <a:off x="-9923025" y="1871000"/>
              <a:ext cx="145725" cy="20500"/>
            </a:xfrm>
            <a:custGeom>
              <a:rect b="b" l="l" r="r" t="t"/>
              <a:pathLst>
                <a:path extrusionOk="0" h="820" w="5829">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58" name="Google Shape;11458;p84"/>
          <p:cNvSpPr/>
          <p:nvPr/>
        </p:nvSpPr>
        <p:spPr>
          <a:xfrm>
            <a:off x="5311472" y="3186872"/>
            <a:ext cx="327116" cy="341748"/>
          </a:xfrm>
          <a:custGeom>
            <a:rect b="b" l="l" r="r" t="t"/>
            <a:pathLst>
              <a:path extrusionOk="0" h="14154" w="13548">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59" name="Google Shape;11459;p84"/>
          <p:cNvGrpSpPr/>
          <p:nvPr/>
        </p:nvGrpSpPr>
        <p:grpSpPr>
          <a:xfrm>
            <a:off x="8031595" y="2805183"/>
            <a:ext cx="322553" cy="342328"/>
            <a:chOff x="-10019125" y="2490075"/>
            <a:chExt cx="333975" cy="354450"/>
          </a:xfrm>
        </p:grpSpPr>
        <p:sp>
          <p:nvSpPr>
            <p:cNvPr id="11460" name="Google Shape;11460;p84"/>
            <p:cNvSpPr/>
            <p:nvPr/>
          </p:nvSpPr>
          <p:spPr>
            <a:xfrm>
              <a:off x="-10019125" y="2490850"/>
              <a:ext cx="333975" cy="353675"/>
            </a:xfrm>
            <a:custGeom>
              <a:rect b="b" l="l" r="r" t="t"/>
              <a:pathLst>
                <a:path extrusionOk="0" h="14147" w="13359">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84"/>
            <p:cNvSpPr/>
            <p:nvPr/>
          </p:nvSpPr>
          <p:spPr>
            <a:xfrm>
              <a:off x="-10016750" y="2491050"/>
              <a:ext cx="63825" cy="61850"/>
            </a:xfrm>
            <a:custGeom>
              <a:rect b="b" l="l" r="r" t="t"/>
              <a:pathLst>
                <a:path extrusionOk="0" h="2474" w="2553">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84"/>
            <p:cNvSpPr/>
            <p:nvPr/>
          </p:nvSpPr>
          <p:spPr>
            <a:xfrm>
              <a:off x="-9933275" y="2490075"/>
              <a:ext cx="20525" cy="63025"/>
            </a:xfrm>
            <a:custGeom>
              <a:rect b="b" l="l" r="r" t="t"/>
              <a:pathLst>
                <a:path extrusionOk="0" h="2521" w="821">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84"/>
            <p:cNvSpPr/>
            <p:nvPr/>
          </p:nvSpPr>
          <p:spPr>
            <a:xfrm>
              <a:off x="-10015975" y="2573550"/>
              <a:ext cx="63050" cy="20500"/>
            </a:xfrm>
            <a:custGeom>
              <a:rect b="b" l="l" r="r" t="t"/>
              <a:pathLst>
                <a:path extrusionOk="0" h="820" w="2522">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4" name="Google Shape;11464;p84"/>
          <p:cNvGrpSpPr/>
          <p:nvPr/>
        </p:nvGrpSpPr>
        <p:grpSpPr>
          <a:xfrm>
            <a:off x="6661180" y="3186193"/>
            <a:ext cx="352227" cy="343100"/>
            <a:chOff x="-8684100" y="2032450"/>
            <a:chExt cx="364700" cy="355250"/>
          </a:xfrm>
        </p:grpSpPr>
        <p:sp>
          <p:nvSpPr>
            <p:cNvPr id="11465" name="Google Shape;11465;p84"/>
            <p:cNvSpPr/>
            <p:nvPr/>
          </p:nvSpPr>
          <p:spPr>
            <a:xfrm>
              <a:off x="-8684100" y="2032450"/>
              <a:ext cx="364700" cy="355250"/>
            </a:xfrm>
            <a:custGeom>
              <a:rect b="b" l="l" r="r" t="t"/>
              <a:pathLst>
                <a:path extrusionOk="0" h="14210" w="14588">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84"/>
            <p:cNvSpPr/>
            <p:nvPr/>
          </p:nvSpPr>
          <p:spPr>
            <a:xfrm>
              <a:off x="-8637625" y="2231725"/>
              <a:ext cx="81950" cy="32525"/>
            </a:xfrm>
            <a:custGeom>
              <a:rect b="b" l="l" r="r" t="t"/>
              <a:pathLst>
                <a:path extrusionOk="0" h="1301" w="3278">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84"/>
            <p:cNvSpPr/>
            <p:nvPr/>
          </p:nvSpPr>
          <p:spPr>
            <a:xfrm>
              <a:off x="-8558075" y="2267375"/>
              <a:ext cx="38625" cy="79950"/>
            </a:xfrm>
            <a:custGeom>
              <a:rect b="b" l="l" r="r" t="t"/>
              <a:pathLst>
                <a:path extrusionOk="0" h="3198" w="1545">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68" name="Google Shape;11468;p84"/>
          <p:cNvSpPr/>
          <p:nvPr/>
        </p:nvSpPr>
        <p:spPr>
          <a:xfrm>
            <a:off x="5773709" y="1532296"/>
            <a:ext cx="300509" cy="340807"/>
          </a:xfrm>
          <a:custGeom>
            <a:rect b="b" l="l" r="r" t="t"/>
            <a:pathLst>
              <a:path extrusionOk="0" h="14115" w="12446">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69" name="Google Shape;11469;p84"/>
          <p:cNvGrpSpPr/>
          <p:nvPr/>
        </p:nvGrpSpPr>
        <p:grpSpPr>
          <a:xfrm>
            <a:off x="5752039" y="1939656"/>
            <a:ext cx="343849" cy="341724"/>
            <a:chOff x="-13095575" y="2073400"/>
            <a:chExt cx="356025" cy="353825"/>
          </a:xfrm>
        </p:grpSpPr>
        <p:sp>
          <p:nvSpPr>
            <p:cNvPr id="11470" name="Google Shape;11470;p84"/>
            <p:cNvSpPr/>
            <p:nvPr/>
          </p:nvSpPr>
          <p:spPr>
            <a:xfrm>
              <a:off x="-13095575" y="2073400"/>
              <a:ext cx="356025" cy="353825"/>
            </a:xfrm>
            <a:custGeom>
              <a:rect b="b" l="l" r="r" t="t"/>
              <a:pathLst>
                <a:path extrusionOk="0" h="14153" w="14241">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84"/>
            <p:cNvSpPr/>
            <p:nvPr/>
          </p:nvSpPr>
          <p:spPr>
            <a:xfrm>
              <a:off x="-13055400" y="2115150"/>
              <a:ext cx="271750" cy="187475"/>
            </a:xfrm>
            <a:custGeom>
              <a:rect b="b" l="l" r="r" t="t"/>
              <a:pathLst>
                <a:path extrusionOk="0" h="7499" w="10870">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84"/>
            <p:cNvSpPr/>
            <p:nvPr/>
          </p:nvSpPr>
          <p:spPr>
            <a:xfrm>
              <a:off x="-12887650" y="2156100"/>
              <a:ext cx="63050" cy="22100"/>
            </a:xfrm>
            <a:custGeom>
              <a:rect b="b" l="l" r="r" t="t"/>
              <a:pathLst>
                <a:path extrusionOk="0" h="884" w="2522">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84"/>
            <p:cNvSpPr/>
            <p:nvPr/>
          </p:nvSpPr>
          <p:spPr>
            <a:xfrm>
              <a:off x="-12888425" y="2198650"/>
              <a:ext cx="63025" cy="21275"/>
            </a:xfrm>
            <a:custGeom>
              <a:rect b="b" l="l" r="r" t="t"/>
              <a:pathLst>
                <a:path extrusionOk="0" h="851" w="2521">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84"/>
            <p:cNvSpPr/>
            <p:nvPr/>
          </p:nvSpPr>
          <p:spPr>
            <a:xfrm>
              <a:off x="-12888425" y="2239600"/>
              <a:ext cx="63025" cy="22075"/>
            </a:xfrm>
            <a:custGeom>
              <a:rect b="b" l="l" r="r" t="t"/>
              <a:pathLst>
                <a:path extrusionOk="0" h="883" w="2521">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84"/>
            <p:cNvSpPr/>
            <p:nvPr/>
          </p:nvSpPr>
          <p:spPr>
            <a:xfrm>
              <a:off x="-13012875" y="2156100"/>
              <a:ext cx="63025" cy="22100"/>
            </a:xfrm>
            <a:custGeom>
              <a:rect b="b" l="l" r="r" t="t"/>
              <a:pathLst>
                <a:path extrusionOk="0" h="884" w="2521">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84"/>
            <p:cNvSpPr/>
            <p:nvPr/>
          </p:nvSpPr>
          <p:spPr>
            <a:xfrm>
              <a:off x="-13012875" y="2198650"/>
              <a:ext cx="63025" cy="21275"/>
            </a:xfrm>
            <a:custGeom>
              <a:rect b="b" l="l" r="r" t="t"/>
              <a:pathLst>
                <a:path extrusionOk="0" h="851" w="2521">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84"/>
            <p:cNvSpPr/>
            <p:nvPr/>
          </p:nvSpPr>
          <p:spPr>
            <a:xfrm>
              <a:off x="-13012875" y="2239600"/>
              <a:ext cx="63025" cy="22075"/>
            </a:xfrm>
            <a:custGeom>
              <a:rect b="b" l="l" r="r" t="t"/>
              <a:pathLst>
                <a:path extrusionOk="0" h="883" w="2521">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78" name="Google Shape;11478;p84"/>
          <p:cNvSpPr/>
          <p:nvPr/>
        </p:nvSpPr>
        <p:spPr>
          <a:xfrm>
            <a:off x="5753174" y="2348698"/>
            <a:ext cx="341579" cy="340807"/>
          </a:xfrm>
          <a:custGeom>
            <a:rect b="b" l="l" r="r" t="t"/>
            <a:pathLst>
              <a:path extrusionOk="0" h="14115" w="14147">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79" name="Google Shape;11479;p84"/>
          <p:cNvGrpSpPr/>
          <p:nvPr/>
        </p:nvGrpSpPr>
        <p:grpSpPr>
          <a:xfrm>
            <a:off x="7576787" y="1531485"/>
            <a:ext cx="343100" cy="342424"/>
            <a:chOff x="-11332875" y="1660700"/>
            <a:chExt cx="355250" cy="354550"/>
          </a:xfrm>
        </p:grpSpPr>
        <p:sp>
          <p:nvSpPr>
            <p:cNvPr id="11480" name="Google Shape;11480;p84"/>
            <p:cNvSpPr/>
            <p:nvPr/>
          </p:nvSpPr>
          <p:spPr>
            <a:xfrm>
              <a:off x="-11332875" y="1660700"/>
              <a:ext cx="355250" cy="354550"/>
            </a:xfrm>
            <a:custGeom>
              <a:rect b="b" l="l" r="r" t="t"/>
              <a:pathLst>
                <a:path extrusionOk="0" h="14182" w="14210">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84"/>
            <p:cNvSpPr/>
            <p:nvPr/>
          </p:nvSpPr>
          <p:spPr>
            <a:xfrm>
              <a:off x="-11072175" y="1734725"/>
              <a:ext cx="41775" cy="41000"/>
            </a:xfrm>
            <a:custGeom>
              <a:rect b="b" l="l" r="r" t="t"/>
              <a:pathLst>
                <a:path extrusionOk="0" h="1640" w="1671">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84"/>
            <p:cNvSpPr/>
            <p:nvPr/>
          </p:nvSpPr>
          <p:spPr>
            <a:xfrm>
              <a:off x="-11278525" y="1734725"/>
              <a:ext cx="40975" cy="41000"/>
            </a:xfrm>
            <a:custGeom>
              <a:rect b="b" l="l" r="r" t="t"/>
              <a:pathLst>
                <a:path extrusionOk="0" h="1640" w="1639">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84"/>
            <p:cNvSpPr/>
            <p:nvPr/>
          </p:nvSpPr>
          <p:spPr>
            <a:xfrm>
              <a:off x="-11175350" y="1714250"/>
              <a:ext cx="40975" cy="41000"/>
            </a:xfrm>
            <a:custGeom>
              <a:rect b="b" l="l" r="r" t="t"/>
              <a:pathLst>
                <a:path extrusionOk="0" h="1640" w="1639">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84" name="Google Shape;11484;p84"/>
          <p:cNvSpPr/>
          <p:nvPr/>
        </p:nvSpPr>
        <p:spPr>
          <a:xfrm>
            <a:off x="7575652" y="1940879"/>
            <a:ext cx="345370" cy="339286"/>
          </a:xfrm>
          <a:custGeom>
            <a:rect b="b" l="l" r="r" t="t"/>
            <a:pathLst>
              <a:path extrusionOk="0" h="14052" w="14304">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84"/>
          <p:cNvSpPr/>
          <p:nvPr/>
        </p:nvSpPr>
        <p:spPr>
          <a:xfrm>
            <a:off x="7576413" y="2369608"/>
            <a:ext cx="343849" cy="298988"/>
          </a:xfrm>
          <a:custGeom>
            <a:rect b="b" l="l" r="r" t="t"/>
            <a:pathLst>
              <a:path extrusionOk="0" h="12383" w="14241">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86" name="Google Shape;11486;p84"/>
          <p:cNvGrpSpPr/>
          <p:nvPr/>
        </p:nvGrpSpPr>
        <p:grpSpPr>
          <a:xfrm>
            <a:off x="5774096" y="2777997"/>
            <a:ext cx="299736" cy="343849"/>
            <a:chOff x="-9570950" y="1622100"/>
            <a:chExt cx="310350" cy="356025"/>
          </a:xfrm>
        </p:grpSpPr>
        <p:sp>
          <p:nvSpPr>
            <p:cNvPr id="11487" name="Google Shape;11487;p84"/>
            <p:cNvSpPr/>
            <p:nvPr/>
          </p:nvSpPr>
          <p:spPr>
            <a:xfrm>
              <a:off x="-9570950" y="1622100"/>
              <a:ext cx="310350" cy="356025"/>
            </a:xfrm>
            <a:custGeom>
              <a:rect b="b" l="l" r="r" t="t"/>
              <a:pathLst>
                <a:path extrusionOk="0" h="14241" w="12414">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84"/>
            <p:cNvSpPr/>
            <p:nvPr/>
          </p:nvSpPr>
          <p:spPr>
            <a:xfrm>
              <a:off x="-9426025" y="1695350"/>
              <a:ext cx="63025" cy="62250"/>
            </a:xfrm>
            <a:custGeom>
              <a:rect b="b" l="l" r="r" t="t"/>
              <a:pathLst>
                <a:path extrusionOk="0" h="2490" w="2521">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9" name="Google Shape;11489;p84"/>
          <p:cNvGrpSpPr/>
          <p:nvPr/>
        </p:nvGrpSpPr>
        <p:grpSpPr>
          <a:xfrm>
            <a:off x="5752800" y="3186953"/>
            <a:ext cx="342328" cy="341579"/>
            <a:chOff x="-9594575" y="2056875"/>
            <a:chExt cx="354450" cy="353675"/>
          </a:xfrm>
        </p:grpSpPr>
        <p:sp>
          <p:nvSpPr>
            <p:cNvPr id="11490" name="Google Shape;11490;p84"/>
            <p:cNvSpPr/>
            <p:nvPr/>
          </p:nvSpPr>
          <p:spPr>
            <a:xfrm>
              <a:off x="-9594575" y="2056875"/>
              <a:ext cx="354450" cy="353675"/>
            </a:xfrm>
            <a:custGeom>
              <a:rect b="b" l="l" r="r" t="t"/>
              <a:pathLst>
                <a:path extrusionOk="0" h="14147" w="14178">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84"/>
            <p:cNvSpPr/>
            <p:nvPr/>
          </p:nvSpPr>
          <p:spPr>
            <a:xfrm>
              <a:off x="-9342550" y="2305750"/>
              <a:ext cx="62250" cy="62250"/>
            </a:xfrm>
            <a:custGeom>
              <a:rect b="b" l="l" r="r" t="t"/>
              <a:pathLst>
                <a:path extrusionOk="0" h="2490" w="249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84"/>
            <p:cNvSpPr/>
            <p:nvPr/>
          </p:nvSpPr>
          <p:spPr>
            <a:xfrm>
              <a:off x="-9552050" y="2305750"/>
              <a:ext cx="63025" cy="62250"/>
            </a:xfrm>
            <a:custGeom>
              <a:rect b="b" l="l" r="r" t="t"/>
              <a:pathLst>
                <a:path extrusionOk="0" h="2490" w="2521">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93" name="Google Shape;11493;p84"/>
          <p:cNvSpPr/>
          <p:nvPr/>
        </p:nvSpPr>
        <p:spPr>
          <a:xfrm>
            <a:off x="7123002" y="3217391"/>
            <a:ext cx="342352" cy="280710"/>
          </a:xfrm>
          <a:custGeom>
            <a:rect b="b" l="l" r="r" t="t"/>
            <a:pathLst>
              <a:path extrusionOk="0" h="11626" w="14179">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94" name="Google Shape;11494;p84"/>
          <p:cNvGrpSpPr/>
          <p:nvPr/>
        </p:nvGrpSpPr>
        <p:grpSpPr>
          <a:xfrm>
            <a:off x="6208482" y="1532293"/>
            <a:ext cx="342328" cy="340807"/>
            <a:chOff x="-12661600" y="1640225"/>
            <a:chExt cx="354450" cy="352875"/>
          </a:xfrm>
        </p:grpSpPr>
        <p:sp>
          <p:nvSpPr>
            <p:cNvPr id="11495" name="Google Shape;11495;p84"/>
            <p:cNvSpPr/>
            <p:nvPr/>
          </p:nvSpPr>
          <p:spPr>
            <a:xfrm>
              <a:off x="-12661600" y="1764675"/>
              <a:ext cx="188275" cy="228425"/>
            </a:xfrm>
            <a:custGeom>
              <a:rect b="b" l="l" r="r" t="t"/>
              <a:pathLst>
                <a:path extrusionOk="0" h="9137" w="7531">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84"/>
            <p:cNvSpPr/>
            <p:nvPr/>
          </p:nvSpPr>
          <p:spPr>
            <a:xfrm>
              <a:off x="-12451300" y="1640225"/>
              <a:ext cx="144150" cy="350500"/>
            </a:xfrm>
            <a:custGeom>
              <a:rect b="b" l="l" r="r" t="t"/>
              <a:pathLst>
                <a:path extrusionOk="0" h="14020" w="5766">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84"/>
            <p:cNvSpPr/>
            <p:nvPr/>
          </p:nvSpPr>
          <p:spPr>
            <a:xfrm>
              <a:off x="-12619850" y="1887525"/>
              <a:ext cx="104000" cy="63050"/>
            </a:xfrm>
            <a:custGeom>
              <a:rect b="b" l="l" r="r" t="t"/>
              <a:pathLst>
                <a:path extrusionOk="0" h="2522" w="416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8" name="Google Shape;11498;p84"/>
          <p:cNvGrpSpPr/>
          <p:nvPr/>
        </p:nvGrpSpPr>
        <p:grpSpPr>
          <a:xfrm>
            <a:off x="6208857" y="1960831"/>
            <a:ext cx="341579" cy="299374"/>
            <a:chOff x="-12660025" y="2096250"/>
            <a:chExt cx="353675" cy="309975"/>
          </a:xfrm>
        </p:grpSpPr>
        <p:sp>
          <p:nvSpPr>
            <p:cNvPr id="11499" name="Google Shape;11499;p84"/>
            <p:cNvSpPr/>
            <p:nvPr/>
          </p:nvSpPr>
          <p:spPr>
            <a:xfrm>
              <a:off x="-12619850" y="2136425"/>
              <a:ext cx="63025" cy="62250"/>
            </a:xfrm>
            <a:custGeom>
              <a:rect b="b" l="l" r="r" t="t"/>
              <a:pathLst>
                <a:path extrusionOk="0" h="2490" w="2521">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84"/>
            <p:cNvSpPr/>
            <p:nvPr/>
          </p:nvSpPr>
          <p:spPr>
            <a:xfrm>
              <a:off x="-12496200" y="2136425"/>
              <a:ext cx="63050" cy="62250"/>
            </a:xfrm>
            <a:custGeom>
              <a:rect b="b" l="l" r="r" t="t"/>
              <a:pathLst>
                <a:path extrusionOk="0" h="2490" w="2522">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84"/>
            <p:cNvSpPr/>
            <p:nvPr/>
          </p:nvSpPr>
          <p:spPr>
            <a:xfrm>
              <a:off x="-12453650" y="2261650"/>
              <a:ext cx="19700" cy="19725"/>
            </a:xfrm>
            <a:custGeom>
              <a:rect b="b" l="l" r="r" t="t"/>
              <a:pathLst>
                <a:path extrusionOk="0" h="789" w="788">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84"/>
            <p:cNvSpPr/>
            <p:nvPr/>
          </p:nvSpPr>
          <p:spPr>
            <a:xfrm>
              <a:off x="-12494625" y="2261650"/>
              <a:ext cx="19725" cy="19725"/>
            </a:xfrm>
            <a:custGeom>
              <a:rect b="b" l="l" r="r" t="t"/>
              <a:pathLst>
                <a:path extrusionOk="0" h="789" w="789">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84"/>
            <p:cNvSpPr/>
            <p:nvPr/>
          </p:nvSpPr>
          <p:spPr>
            <a:xfrm>
              <a:off x="-12619850" y="2301825"/>
              <a:ext cx="103200" cy="60675"/>
            </a:xfrm>
            <a:custGeom>
              <a:rect b="b" l="l" r="r" t="t"/>
              <a:pathLst>
                <a:path extrusionOk="0" h="2427" w="4128">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84"/>
            <p:cNvSpPr/>
            <p:nvPr/>
          </p:nvSpPr>
          <p:spPr>
            <a:xfrm>
              <a:off x="-12660025" y="2096250"/>
              <a:ext cx="353675" cy="309975"/>
            </a:xfrm>
            <a:custGeom>
              <a:rect b="b" l="l" r="r" t="t"/>
              <a:pathLst>
                <a:path extrusionOk="0" h="12399" w="14147">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5" name="Google Shape;11505;p84"/>
          <p:cNvGrpSpPr/>
          <p:nvPr/>
        </p:nvGrpSpPr>
        <p:grpSpPr>
          <a:xfrm>
            <a:off x="6207335" y="2348127"/>
            <a:ext cx="344622" cy="341941"/>
            <a:chOff x="-12663175" y="2506800"/>
            <a:chExt cx="356825" cy="354050"/>
          </a:xfrm>
        </p:grpSpPr>
        <p:sp>
          <p:nvSpPr>
            <p:cNvPr id="11506" name="Google Shape;11506;p84"/>
            <p:cNvSpPr/>
            <p:nvPr/>
          </p:nvSpPr>
          <p:spPr>
            <a:xfrm>
              <a:off x="-12663175" y="2506800"/>
              <a:ext cx="356825" cy="354050"/>
            </a:xfrm>
            <a:custGeom>
              <a:rect b="b" l="l" r="r" t="t"/>
              <a:pathLst>
                <a:path extrusionOk="0" h="14162" w="14273">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84"/>
            <p:cNvSpPr/>
            <p:nvPr/>
          </p:nvSpPr>
          <p:spPr>
            <a:xfrm>
              <a:off x="-12466275" y="2586350"/>
              <a:ext cx="37850" cy="35850"/>
            </a:xfrm>
            <a:custGeom>
              <a:rect b="b" l="l" r="r" t="t"/>
              <a:pathLst>
                <a:path extrusionOk="0" h="1434" w="1514">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84"/>
            <p:cNvSpPr/>
            <p:nvPr/>
          </p:nvSpPr>
          <p:spPr>
            <a:xfrm>
              <a:off x="-12422950" y="2630450"/>
              <a:ext cx="37825" cy="35875"/>
            </a:xfrm>
            <a:custGeom>
              <a:rect b="b" l="l" r="r" t="t"/>
              <a:pathLst>
                <a:path extrusionOk="0" h="1435" w="1513">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84"/>
            <p:cNvSpPr/>
            <p:nvPr/>
          </p:nvSpPr>
          <p:spPr>
            <a:xfrm>
              <a:off x="-12591500" y="2644250"/>
              <a:ext cx="192200" cy="142975"/>
            </a:xfrm>
            <a:custGeom>
              <a:rect b="b" l="l" r="r" t="t"/>
              <a:pathLst>
                <a:path extrusionOk="0" h="5719" w="7688">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0" name="Google Shape;11510;p84"/>
          <p:cNvGrpSpPr/>
          <p:nvPr/>
        </p:nvGrpSpPr>
        <p:grpSpPr>
          <a:xfrm>
            <a:off x="8022468" y="1531907"/>
            <a:ext cx="340807" cy="341579"/>
            <a:chOff x="-10896525" y="1663050"/>
            <a:chExt cx="352875" cy="353675"/>
          </a:xfrm>
        </p:grpSpPr>
        <p:sp>
          <p:nvSpPr>
            <p:cNvPr id="11511" name="Google Shape;11511;p84"/>
            <p:cNvSpPr/>
            <p:nvPr/>
          </p:nvSpPr>
          <p:spPr>
            <a:xfrm>
              <a:off x="-10896525" y="1663050"/>
              <a:ext cx="166200" cy="311925"/>
            </a:xfrm>
            <a:custGeom>
              <a:rect b="b" l="l" r="r" t="t"/>
              <a:pathLst>
                <a:path extrusionOk="0" h="12477" w="6648">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84"/>
            <p:cNvSpPr/>
            <p:nvPr/>
          </p:nvSpPr>
          <p:spPr>
            <a:xfrm>
              <a:off x="-10709850" y="1704025"/>
              <a:ext cx="166200" cy="312700"/>
            </a:xfrm>
            <a:custGeom>
              <a:rect b="b" l="l" r="r" t="t"/>
              <a:pathLst>
                <a:path extrusionOk="0" h="12508" w="6648">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13" name="Google Shape;11513;p84"/>
          <p:cNvSpPr/>
          <p:nvPr/>
        </p:nvSpPr>
        <p:spPr>
          <a:xfrm>
            <a:off x="8061643" y="1939659"/>
            <a:ext cx="262456" cy="341724"/>
          </a:xfrm>
          <a:custGeom>
            <a:rect b="b" l="l" r="r" t="t"/>
            <a:pathLst>
              <a:path extrusionOk="0" h="14153" w="10870">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14" name="Google Shape;11514;p84"/>
          <p:cNvGrpSpPr/>
          <p:nvPr/>
        </p:nvGrpSpPr>
        <p:grpSpPr>
          <a:xfrm>
            <a:off x="8022082" y="2359342"/>
            <a:ext cx="341579" cy="319511"/>
            <a:chOff x="-10898100" y="2542050"/>
            <a:chExt cx="353675" cy="330825"/>
          </a:xfrm>
        </p:grpSpPr>
        <p:sp>
          <p:nvSpPr>
            <p:cNvPr id="11515" name="Google Shape;11515;p84"/>
            <p:cNvSpPr/>
            <p:nvPr/>
          </p:nvSpPr>
          <p:spPr>
            <a:xfrm>
              <a:off x="-10772875" y="2583800"/>
              <a:ext cx="82725" cy="82725"/>
            </a:xfrm>
            <a:custGeom>
              <a:rect b="b" l="l" r="r" t="t"/>
              <a:pathLst>
                <a:path extrusionOk="0" h="3309" w="3309">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84"/>
            <p:cNvSpPr/>
            <p:nvPr/>
          </p:nvSpPr>
          <p:spPr>
            <a:xfrm>
              <a:off x="-10772875" y="2749200"/>
              <a:ext cx="82725" cy="81950"/>
            </a:xfrm>
            <a:custGeom>
              <a:rect b="b" l="l" r="r" t="t"/>
              <a:pathLst>
                <a:path extrusionOk="0" h="3278" w="3309">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84"/>
            <p:cNvSpPr/>
            <p:nvPr/>
          </p:nvSpPr>
          <p:spPr>
            <a:xfrm>
              <a:off x="-10855575" y="2666500"/>
              <a:ext cx="82725" cy="81925"/>
            </a:xfrm>
            <a:custGeom>
              <a:rect b="b" l="l" r="r" t="t"/>
              <a:pathLst>
                <a:path extrusionOk="0" h="3277" w="3309">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84"/>
            <p:cNvSpPr/>
            <p:nvPr/>
          </p:nvSpPr>
          <p:spPr>
            <a:xfrm>
              <a:off x="-10690175" y="2666500"/>
              <a:ext cx="82725" cy="82725"/>
            </a:xfrm>
            <a:custGeom>
              <a:rect b="b" l="l" r="r" t="t"/>
              <a:pathLst>
                <a:path extrusionOk="0" h="3309" w="3309">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84"/>
            <p:cNvSpPr/>
            <p:nvPr/>
          </p:nvSpPr>
          <p:spPr>
            <a:xfrm>
              <a:off x="-10752400" y="2686975"/>
              <a:ext cx="41775" cy="40975"/>
            </a:xfrm>
            <a:custGeom>
              <a:rect b="b" l="l" r="r" t="t"/>
              <a:pathLst>
                <a:path extrusionOk="0" h="1639" w="1671">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84"/>
            <p:cNvSpPr/>
            <p:nvPr/>
          </p:nvSpPr>
          <p:spPr>
            <a:xfrm>
              <a:off x="-10898100" y="2542050"/>
              <a:ext cx="353675" cy="330825"/>
            </a:xfrm>
            <a:custGeom>
              <a:rect b="b" l="l" r="r" t="t"/>
              <a:pathLst>
                <a:path extrusionOk="0" h="13233" w="14147">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1" name="Google Shape;11521;p84"/>
          <p:cNvGrpSpPr/>
          <p:nvPr/>
        </p:nvGrpSpPr>
        <p:grpSpPr>
          <a:xfrm>
            <a:off x="6209617" y="2780207"/>
            <a:ext cx="340058" cy="339430"/>
            <a:chOff x="-9157450" y="1622750"/>
            <a:chExt cx="352100" cy="351450"/>
          </a:xfrm>
        </p:grpSpPr>
        <p:sp>
          <p:nvSpPr>
            <p:cNvPr id="11522" name="Google Shape;11522;p84"/>
            <p:cNvSpPr/>
            <p:nvPr/>
          </p:nvSpPr>
          <p:spPr>
            <a:xfrm>
              <a:off x="-9034575" y="1706075"/>
              <a:ext cx="229225" cy="268125"/>
            </a:xfrm>
            <a:custGeom>
              <a:rect b="b" l="l" r="r" t="t"/>
              <a:pathLst>
                <a:path extrusionOk="0" h="10725" w="9169">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84"/>
            <p:cNvSpPr/>
            <p:nvPr/>
          </p:nvSpPr>
          <p:spPr>
            <a:xfrm>
              <a:off x="-9157450" y="1622750"/>
              <a:ext cx="164625" cy="249850"/>
            </a:xfrm>
            <a:custGeom>
              <a:rect b="b" l="l" r="r" t="t"/>
              <a:pathLst>
                <a:path extrusionOk="0" h="9994" w="6585">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4" name="Google Shape;11524;p84"/>
          <p:cNvGrpSpPr/>
          <p:nvPr/>
        </p:nvGrpSpPr>
        <p:grpSpPr>
          <a:xfrm>
            <a:off x="6247658" y="3188474"/>
            <a:ext cx="263977" cy="338537"/>
            <a:chOff x="-9119650" y="2056875"/>
            <a:chExt cx="273325" cy="350525"/>
          </a:xfrm>
        </p:grpSpPr>
        <p:sp>
          <p:nvSpPr>
            <p:cNvPr id="11525" name="Google Shape;11525;p84"/>
            <p:cNvSpPr/>
            <p:nvPr/>
          </p:nvSpPr>
          <p:spPr>
            <a:xfrm>
              <a:off x="-9023550" y="2056875"/>
              <a:ext cx="82725" cy="82725"/>
            </a:xfrm>
            <a:custGeom>
              <a:rect b="b" l="l" r="r" t="t"/>
              <a:pathLst>
                <a:path extrusionOk="0" h="3309" w="3309">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84"/>
            <p:cNvSpPr/>
            <p:nvPr/>
          </p:nvSpPr>
          <p:spPr>
            <a:xfrm>
              <a:off x="-9119650" y="2137200"/>
              <a:ext cx="273325" cy="270200"/>
            </a:xfrm>
            <a:custGeom>
              <a:rect b="b" l="l" r="r" t="t"/>
              <a:pathLst>
                <a:path extrusionOk="0" h="10808" w="10933">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27" name="Google Shape;11527;p84"/>
          <p:cNvSpPr/>
          <p:nvPr/>
        </p:nvSpPr>
        <p:spPr>
          <a:xfrm>
            <a:off x="8022842" y="3217399"/>
            <a:ext cx="340058" cy="341555"/>
          </a:xfrm>
          <a:custGeom>
            <a:rect b="b" l="l" r="r" t="t"/>
            <a:pathLst>
              <a:path extrusionOk="0" h="14146" w="14084">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84"/>
          <p:cNvSpPr/>
          <p:nvPr/>
        </p:nvSpPr>
        <p:spPr>
          <a:xfrm>
            <a:off x="7143562" y="2779147"/>
            <a:ext cx="301233" cy="341555"/>
          </a:xfrm>
          <a:custGeom>
            <a:rect b="b" l="l" r="r" t="t"/>
            <a:pathLst>
              <a:path extrusionOk="0" h="14146" w="12476">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29" name="Google Shape;11529;p84"/>
          <p:cNvGrpSpPr/>
          <p:nvPr/>
        </p:nvGrpSpPr>
        <p:grpSpPr>
          <a:xfrm>
            <a:off x="7576790" y="3217879"/>
            <a:ext cx="343094" cy="341569"/>
            <a:chOff x="6001575" y="3119050"/>
            <a:chExt cx="315025" cy="313625"/>
          </a:xfrm>
        </p:grpSpPr>
        <p:sp>
          <p:nvSpPr>
            <p:cNvPr id="11530" name="Google Shape;11530;p84"/>
            <p:cNvSpPr/>
            <p:nvPr/>
          </p:nvSpPr>
          <p:spPr>
            <a:xfrm>
              <a:off x="6001575" y="3119050"/>
              <a:ext cx="315025" cy="313625"/>
            </a:xfrm>
            <a:custGeom>
              <a:rect b="b" l="l" r="r" t="t"/>
              <a:pathLst>
                <a:path extrusionOk="0" h="12545" w="12601">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84"/>
            <p:cNvSpPr/>
            <p:nvPr/>
          </p:nvSpPr>
          <p:spPr>
            <a:xfrm flipH="1">
              <a:off x="6001575" y="3119050"/>
              <a:ext cx="315025" cy="313625"/>
            </a:xfrm>
            <a:custGeom>
              <a:rect b="b" l="l" r="r" t="t"/>
              <a:pathLst>
                <a:path extrusionOk="0" h="12545" w="12601">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1" name="Shape 571"/>
        <p:cNvGrpSpPr/>
        <p:nvPr/>
      </p:nvGrpSpPr>
      <p:grpSpPr>
        <a:xfrm>
          <a:off x="0" y="0"/>
          <a:ext cx="0" cy="0"/>
          <a:chOff x="0" y="0"/>
          <a:chExt cx="0" cy="0"/>
        </a:xfrm>
      </p:grpSpPr>
      <p:sp>
        <p:nvSpPr>
          <p:cNvPr id="572" name="Google Shape;572;p40"/>
          <p:cNvSpPr txBox="1"/>
          <p:nvPr>
            <p:ph type="title"/>
          </p:nvPr>
        </p:nvSpPr>
        <p:spPr>
          <a:xfrm>
            <a:off x="5664450" y="533550"/>
            <a:ext cx="2808000" cy="2038200"/>
          </a:xfrm>
          <a:prstGeom prst="rect">
            <a:avLst/>
          </a:prstGeom>
        </p:spPr>
        <p:txBody>
          <a:bodyPr anchorCtr="0" anchor="ctr" bIns="0" lIns="0" spcFirstLastPara="1" rIns="0" wrap="square" tIns="0">
            <a:noAutofit/>
          </a:bodyPr>
          <a:lstStyle/>
          <a:p>
            <a:pPr indent="0" lvl="0" marL="0" rtl="0" algn="r">
              <a:spcBef>
                <a:spcPts val="0"/>
              </a:spcBef>
              <a:spcAft>
                <a:spcPts val="0"/>
              </a:spcAft>
              <a:buNone/>
            </a:pPr>
            <a:r>
              <a:rPr lang="en"/>
              <a:t>WHOA!</a:t>
            </a:r>
            <a:endParaRPr/>
          </a:p>
        </p:txBody>
      </p:sp>
      <p:sp>
        <p:nvSpPr>
          <p:cNvPr id="573" name="Google Shape;573;p40"/>
          <p:cNvSpPr txBox="1"/>
          <p:nvPr>
            <p:ph idx="1" type="subTitle"/>
          </p:nvPr>
        </p:nvSpPr>
        <p:spPr>
          <a:xfrm>
            <a:off x="5438775" y="2571750"/>
            <a:ext cx="3033600" cy="2038200"/>
          </a:xfrm>
          <a:prstGeom prst="rect">
            <a:avLst/>
          </a:prstGeom>
        </p:spPr>
        <p:txBody>
          <a:bodyPr anchorCtr="0" anchor="ctr" bIns="0" lIns="0" spcFirstLastPara="1" rIns="0" wrap="square" tIns="0">
            <a:noAutofit/>
          </a:bodyPr>
          <a:lstStyle/>
          <a:p>
            <a:pPr indent="0" lvl="0" marL="0" rtl="0" algn="r">
              <a:spcBef>
                <a:spcPts val="0"/>
              </a:spcBef>
              <a:spcAft>
                <a:spcPts val="1600"/>
              </a:spcAft>
              <a:buNone/>
            </a:pPr>
            <a:r>
              <a:rPr lang="en"/>
              <a:t>Here you could give a brief description of the topic you want to talk about. For example, if you want to talk about Mercury, you could say that it’s the closest planet to the Sun and the smallest one in the Solar System</a:t>
            </a:r>
            <a:endParaRPr/>
          </a:p>
        </p:txBody>
      </p:sp>
      <p:grpSp>
        <p:nvGrpSpPr>
          <p:cNvPr id="574" name="Google Shape;574;p40"/>
          <p:cNvGrpSpPr/>
          <p:nvPr/>
        </p:nvGrpSpPr>
        <p:grpSpPr>
          <a:xfrm>
            <a:off x="714375" y="533547"/>
            <a:ext cx="3120115" cy="4106558"/>
            <a:chOff x="714375" y="533547"/>
            <a:chExt cx="3120115" cy="4106558"/>
          </a:xfrm>
        </p:grpSpPr>
        <p:sp>
          <p:nvSpPr>
            <p:cNvPr id="575" name="Google Shape;575;p40"/>
            <p:cNvSpPr/>
            <p:nvPr/>
          </p:nvSpPr>
          <p:spPr>
            <a:xfrm>
              <a:off x="1378876" y="538175"/>
              <a:ext cx="524118" cy="349421"/>
            </a:xfrm>
            <a:prstGeom prst="flowChartMagneticDisk">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40"/>
            <p:cNvSpPr/>
            <p:nvPr/>
          </p:nvSpPr>
          <p:spPr>
            <a:xfrm>
              <a:off x="714375" y="538175"/>
              <a:ext cx="524118" cy="349421"/>
            </a:xfrm>
            <a:prstGeom prst="flowChartMagneticDisk">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40"/>
            <p:cNvSpPr/>
            <p:nvPr/>
          </p:nvSpPr>
          <p:spPr>
            <a:xfrm>
              <a:off x="2676874" y="538175"/>
              <a:ext cx="524118" cy="349421"/>
            </a:xfrm>
            <a:prstGeom prst="flowChartMagneticDisk">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40"/>
            <p:cNvSpPr/>
            <p:nvPr/>
          </p:nvSpPr>
          <p:spPr>
            <a:xfrm>
              <a:off x="3310372" y="538175"/>
              <a:ext cx="524118" cy="349421"/>
            </a:xfrm>
            <a:prstGeom prst="flowChartMagneticDisk">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40"/>
            <p:cNvSpPr/>
            <p:nvPr/>
          </p:nvSpPr>
          <p:spPr>
            <a:xfrm>
              <a:off x="1378876" y="961022"/>
              <a:ext cx="524118" cy="349421"/>
            </a:xfrm>
            <a:prstGeom prst="flowChartMagneticDisk">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40"/>
            <p:cNvSpPr/>
            <p:nvPr/>
          </p:nvSpPr>
          <p:spPr>
            <a:xfrm>
              <a:off x="714375" y="961022"/>
              <a:ext cx="524118" cy="349421"/>
            </a:xfrm>
            <a:prstGeom prst="flowChartMagneticDisk">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40"/>
            <p:cNvSpPr/>
            <p:nvPr/>
          </p:nvSpPr>
          <p:spPr>
            <a:xfrm>
              <a:off x="2676874" y="961022"/>
              <a:ext cx="524118" cy="349421"/>
            </a:xfrm>
            <a:prstGeom prst="flowChartMagneticDisk">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40"/>
            <p:cNvSpPr/>
            <p:nvPr/>
          </p:nvSpPr>
          <p:spPr>
            <a:xfrm>
              <a:off x="1378876" y="1363089"/>
              <a:ext cx="524118" cy="349421"/>
            </a:xfrm>
            <a:prstGeom prst="flowChartMagneticDisk">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40"/>
            <p:cNvSpPr/>
            <p:nvPr/>
          </p:nvSpPr>
          <p:spPr>
            <a:xfrm>
              <a:off x="2676874" y="1363089"/>
              <a:ext cx="524118" cy="349421"/>
            </a:xfrm>
            <a:prstGeom prst="flowChartMagneticDisk">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40"/>
            <p:cNvSpPr/>
            <p:nvPr/>
          </p:nvSpPr>
          <p:spPr>
            <a:xfrm>
              <a:off x="3310372" y="1363089"/>
              <a:ext cx="524118" cy="349421"/>
            </a:xfrm>
            <a:prstGeom prst="flowChartMagneticDisk">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40"/>
            <p:cNvSpPr/>
            <p:nvPr/>
          </p:nvSpPr>
          <p:spPr>
            <a:xfrm>
              <a:off x="1378876" y="1785936"/>
              <a:ext cx="524118" cy="349421"/>
            </a:xfrm>
            <a:prstGeom prst="flowChartMagneticDisk">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40"/>
            <p:cNvSpPr/>
            <p:nvPr/>
          </p:nvSpPr>
          <p:spPr>
            <a:xfrm>
              <a:off x="714375" y="1785936"/>
              <a:ext cx="524118" cy="349421"/>
            </a:xfrm>
            <a:prstGeom prst="flowChartMagneticDisk">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40"/>
            <p:cNvSpPr/>
            <p:nvPr/>
          </p:nvSpPr>
          <p:spPr>
            <a:xfrm>
              <a:off x="2676874" y="1785936"/>
              <a:ext cx="524118" cy="349421"/>
            </a:xfrm>
            <a:prstGeom prst="flowChartMagneticDisk">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40"/>
            <p:cNvSpPr/>
            <p:nvPr/>
          </p:nvSpPr>
          <p:spPr>
            <a:xfrm>
              <a:off x="3310372" y="1785936"/>
              <a:ext cx="524118" cy="349421"/>
            </a:xfrm>
            <a:prstGeom prst="flowChartMagneticDisk">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40"/>
            <p:cNvSpPr/>
            <p:nvPr/>
          </p:nvSpPr>
          <p:spPr>
            <a:xfrm>
              <a:off x="714375" y="2188004"/>
              <a:ext cx="524118" cy="349421"/>
            </a:xfrm>
            <a:prstGeom prst="flowChartMagneticDisk">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40"/>
            <p:cNvSpPr/>
            <p:nvPr/>
          </p:nvSpPr>
          <p:spPr>
            <a:xfrm>
              <a:off x="3310372" y="2188004"/>
              <a:ext cx="524118" cy="349421"/>
            </a:xfrm>
            <a:prstGeom prst="flowChartMagneticDisk">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40"/>
            <p:cNvSpPr/>
            <p:nvPr/>
          </p:nvSpPr>
          <p:spPr>
            <a:xfrm>
              <a:off x="1378876" y="2610851"/>
              <a:ext cx="524118" cy="349421"/>
            </a:xfrm>
            <a:prstGeom prst="flowChartMagneticDisk">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40"/>
            <p:cNvSpPr/>
            <p:nvPr/>
          </p:nvSpPr>
          <p:spPr>
            <a:xfrm>
              <a:off x="714375" y="2610851"/>
              <a:ext cx="524118" cy="349421"/>
            </a:xfrm>
            <a:prstGeom prst="flowChartMagneticDisk">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40"/>
            <p:cNvSpPr/>
            <p:nvPr/>
          </p:nvSpPr>
          <p:spPr>
            <a:xfrm>
              <a:off x="2676874" y="2610851"/>
              <a:ext cx="524118" cy="349421"/>
            </a:xfrm>
            <a:prstGeom prst="flowChartMagneticDisk">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40"/>
            <p:cNvSpPr/>
            <p:nvPr/>
          </p:nvSpPr>
          <p:spPr>
            <a:xfrm>
              <a:off x="3310372" y="2610851"/>
              <a:ext cx="524118" cy="349421"/>
            </a:xfrm>
            <a:prstGeom prst="flowChartMagneticDisk">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40"/>
            <p:cNvSpPr/>
            <p:nvPr/>
          </p:nvSpPr>
          <p:spPr>
            <a:xfrm>
              <a:off x="714375" y="3012918"/>
              <a:ext cx="524118" cy="349421"/>
            </a:xfrm>
            <a:prstGeom prst="flowChartMagneticDisk">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40"/>
            <p:cNvSpPr/>
            <p:nvPr/>
          </p:nvSpPr>
          <p:spPr>
            <a:xfrm>
              <a:off x="2676874" y="3012918"/>
              <a:ext cx="524118" cy="349421"/>
            </a:xfrm>
            <a:prstGeom prst="flowChartMagneticDisk">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40"/>
            <p:cNvSpPr/>
            <p:nvPr/>
          </p:nvSpPr>
          <p:spPr>
            <a:xfrm>
              <a:off x="3310372" y="3012918"/>
              <a:ext cx="524118" cy="349421"/>
            </a:xfrm>
            <a:prstGeom prst="flowChartMagneticDisk">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40"/>
            <p:cNvSpPr/>
            <p:nvPr/>
          </p:nvSpPr>
          <p:spPr>
            <a:xfrm>
              <a:off x="714375" y="3435765"/>
              <a:ext cx="524118" cy="349421"/>
            </a:xfrm>
            <a:prstGeom prst="flowChartMagneticDisk">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40"/>
            <p:cNvSpPr/>
            <p:nvPr/>
          </p:nvSpPr>
          <p:spPr>
            <a:xfrm>
              <a:off x="2676874" y="3435765"/>
              <a:ext cx="524118" cy="349421"/>
            </a:xfrm>
            <a:prstGeom prst="flowChartMagneticDisk">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40"/>
            <p:cNvSpPr/>
            <p:nvPr/>
          </p:nvSpPr>
          <p:spPr>
            <a:xfrm>
              <a:off x="1378876" y="3837832"/>
              <a:ext cx="524118" cy="349421"/>
            </a:xfrm>
            <a:prstGeom prst="flowChartMagneticDisk">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40"/>
            <p:cNvSpPr/>
            <p:nvPr/>
          </p:nvSpPr>
          <p:spPr>
            <a:xfrm>
              <a:off x="1378876" y="4260679"/>
              <a:ext cx="524118" cy="349421"/>
            </a:xfrm>
            <a:prstGeom prst="flowChartMagneticDisk">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40"/>
            <p:cNvSpPr/>
            <p:nvPr/>
          </p:nvSpPr>
          <p:spPr>
            <a:xfrm>
              <a:off x="714375" y="4260679"/>
              <a:ext cx="524118" cy="349421"/>
            </a:xfrm>
            <a:prstGeom prst="flowChartMagneticDisk">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40"/>
            <p:cNvSpPr/>
            <p:nvPr/>
          </p:nvSpPr>
          <p:spPr>
            <a:xfrm>
              <a:off x="2676874" y="4260679"/>
              <a:ext cx="524118" cy="349421"/>
            </a:xfrm>
            <a:prstGeom prst="flowChartMagneticDisk">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40"/>
            <p:cNvSpPr/>
            <p:nvPr/>
          </p:nvSpPr>
          <p:spPr>
            <a:xfrm>
              <a:off x="3310372" y="4260679"/>
              <a:ext cx="524118" cy="349421"/>
            </a:xfrm>
            <a:prstGeom prst="flowChartMagneticDisk">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40"/>
            <p:cNvSpPr/>
            <p:nvPr/>
          </p:nvSpPr>
          <p:spPr>
            <a:xfrm>
              <a:off x="2676874" y="3848205"/>
              <a:ext cx="524118" cy="349421"/>
            </a:xfrm>
            <a:prstGeom prst="flowChartMagneticDisk">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40"/>
            <p:cNvSpPr/>
            <p:nvPr/>
          </p:nvSpPr>
          <p:spPr>
            <a:xfrm>
              <a:off x="1378876" y="2198395"/>
              <a:ext cx="524118" cy="349421"/>
            </a:xfrm>
            <a:prstGeom prst="flowChartMagneticDisk">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7" name="Google Shape;607;p40"/>
            <p:cNvGrpSpPr/>
            <p:nvPr/>
          </p:nvGrpSpPr>
          <p:grpSpPr>
            <a:xfrm>
              <a:off x="2027873" y="533547"/>
              <a:ext cx="524118" cy="1601796"/>
              <a:chOff x="2027873" y="533547"/>
              <a:chExt cx="524118" cy="1601796"/>
            </a:xfrm>
          </p:grpSpPr>
          <p:sp>
            <p:nvSpPr>
              <p:cNvPr id="608" name="Google Shape;608;p40"/>
              <p:cNvSpPr/>
              <p:nvPr/>
            </p:nvSpPr>
            <p:spPr>
              <a:xfrm>
                <a:off x="2027873" y="533547"/>
                <a:ext cx="524118" cy="349421"/>
              </a:xfrm>
              <a:prstGeom prst="flowChartMagneticDisk">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40"/>
              <p:cNvSpPr/>
              <p:nvPr/>
            </p:nvSpPr>
            <p:spPr>
              <a:xfrm>
                <a:off x="2027873" y="1785922"/>
                <a:ext cx="524118" cy="349421"/>
              </a:xfrm>
              <a:prstGeom prst="flowChartMagneticDisk">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40"/>
              <p:cNvSpPr/>
              <p:nvPr/>
            </p:nvSpPr>
            <p:spPr>
              <a:xfrm>
                <a:off x="2046850" y="725150"/>
                <a:ext cx="486000" cy="1223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 name="Google Shape;611;p40"/>
            <p:cNvGrpSpPr/>
            <p:nvPr/>
          </p:nvGrpSpPr>
          <p:grpSpPr>
            <a:xfrm>
              <a:off x="2027873" y="3038310"/>
              <a:ext cx="524118" cy="1601796"/>
              <a:chOff x="2027873" y="3038310"/>
              <a:chExt cx="524118" cy="1601796"/>
            </a:xfrm>
          </p:grpSpPr>
          <p:sp>
            <p:nvSpPr>
              <p:cNvPr id="612" name="Google Shape;612;p40"/>
              <p:cNvSpPr/>
              <p:nvPr/>
            </p:nvSpPr>
            <p:spPr>
              <a:xfrm>
                <a:off x="2027873" y="3038310"/>
                <a:ext cx="524118" cy="349421"/>
              </a:xfrm>
              <a:prstGeom prst="flowChartMagneticDisk">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40"/>
              <p:cNvSpPr/>
              <p:nvPr/>
            </p:nvSpPr>
            <p:spPr>
              <a:xfrm>
                <a:off x="2027873" y="4290685"/>
                <a:ext cx="524118" cy="349421"/>
              </a:xfrm>
              <a:prstGeom prst="flowChartMagneticDisk">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40"/>
              <p:cNvSpPr/>
              <p:nvPr/>
            </p:nvSpPr>
            <p:spPr>
              <a:xfrm>
                <a:off x="2046850" y="3229913"/>
                <a:ext cx="486000" cy="12237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15" name="Google Shape;615;p40"/>
          <p:cNvSpPr txBox="1"/>
          <p:nvPr>
            <p:ph idx="12" type="sldNum"/>
          </p:nvPr>
        </p:nvSpPr>
        <p:spPr>
          <a:xfrm>
            <a:off x="8629950" y="4735225"/>
            <a:ext cx="356700" cy="2832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 </a:t>
            </a:r>
            <a:fld id="{00000000-1234-1234-1234-123412341234}" type="slidenum">
              <a:rPr lang="en"/>
              <a:t>‹#›</a:t>
            </a:fld>
            <a:r>
              <a:rPr lang="en"/>
              <a:t>.</a:t>
            </a:r>
            <a:endParaRPr/>
          </a:p>
        </p:txBody>
      </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535" name="Shape 11535"/>
        <p:cNvGrpSpPr/>
        <p:nvPr/>
      </p:nvGrpSpPr>
      <p:grpSpPr>
        <a:xfrm>
          <a:off x="0" y="0"/>
          <a:ext cx="0" cy="0"/>
          <a:chOff x="0" y="0"/>
          <a:chExt cx="0" cy="0"/>
        </a:xfrm>
      </p:grpSpPr>
      <p:sp>
        <p:nvSpPr>
          <p:cNvPr id="11536" name="Google Shape;11536;p85"/>
          <p:cNvSpPr/>
          <p:nvPr/>
        </p:nvSpPr>
        <p:spPr>
          <a:xfrm>
            <a:off x="901486" y="1688459"/>
            <a:ext cx="361250" cy="473920"/>
          </a:xfrm>
          <a:custGeom>
            <a:rect b="b" l="l" r="r" t="t"/>
            <a:pathLst>
              <a:path extrusionOk="0" h="12194" w="9295">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37" name="Google Shape;11537;p85"/>
          <p:cNvGrpSpPr/>
          <p:nvPr/>
        </p:nvGrpSpPr>
        <p:grpSpPr>
          <a:xfrm>
            <a:off x="845233" y="2273195"/>
            <a:ext cx="476329" cy="476213"/>
            <a:chOff x="-21298675" y="2414425"/>
            <a:chExt cx="306400" cy="306325"/>
          </a:xfrm>
        </p:grpSpPr>
        <p:sp>
          <p:nvSpPr>
            <p:cNvPr id="11538" name="Google Shape;11538;p85"/>
            <p:cNvSpPr/>
            <p:nvPr/>
          </p:nvSpPr>
          <p:spPr>
            <a:xfrm>
              <a:off x="-21083650" y="2444575"/>
              <a:ext cx="20500" cy="18525"/>
            </a:xfrm>
            <a:custGeom>
              <a:rect b="b" l="l" r="r" t="t"/>
              <a:pathLst>
                <a:path extrusionOk="0" h="741" w="820">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85"/>
            <p:cNvSpPr/>
            <p:nvPr/>
          </p:nvSpPr>
          <p:spPr>
            <a:xfrm>
              <a:off x="-21298675" y="2414425"/>
              <a:ext cx="306400" cy="306325"/>
            </a:xfrm>
            <a:custGeom>
              <a:rect b="b" l="l" r="r" t="t"/>
              <a:pathLst>
                <a:path extrusionOk="0" h="12253" w="12256">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85"/>
            <p:cNvSpPr/>
            <p:nvPr/>
          </p:nvSpPr>
          <p:spPr>
            <a:xfrm>
              <a:off x="-21171875" y="2521375"/>
              <a:ext cx="73275" cy="66100"/>
            </a:xfrm>
            <a:custGeom>
              <a:rect b="b" l="l" r="r" t="t"/>
              <a:pathLst>
                <a:path extrusionOk="0" h="2644" w="2931">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1" name="Google Shape;11541;p85"/>
          <p:cNvGrpSpPr/>
          <p:nvPr/>
        </p:nvGrpSpPr>
        <p:grpSpPr>
          <a:xfrm>
            <a:off x="844611" y="2865128"/>
            <a:ext cx="477573" cy="445432"/>
            <a:chOff x="-21299475" y="2798025"/>
            <a:chExt cx="307200" cy="286525"/>
          </a:xfrm>
        </p:grpSpPr>
        <p:sp>
          <p:nvSpPr>
            <p:cNvPr id="11542" name="Google Shape;11542;p85"/>
            <p:cNvSpPr/>
            <p:nvPr/>
          </p:nvSpPr>
          <p:spPr>
            <a:xfrm>
              <a:off x="-21153750" y="2798025"/>
              <a:ext cx="17350" cy="53575"/>
            </a:xfrm>
            <a:custGeom>
              <a:rect b="b" l="l" r="r" t="t"/>
              <a:pathLst>
                <a:path extrusionOk="0" h="2143" w="694">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85"/>
            <p:cNvSpPr/>
            <p:nvPr/>
          </p:nvSpPr>
          <p:spPr>
            <a:xfrm>
              <a:off x="-21256925" y="2838400"/>
              <a:ext cx="45700" cy="44525"/>
            </a:xfrm>
            <a:custGeom>
              <a:rect b="b" l="l" r="r" t="t"/>
              <a:pathLst>
                <a:path extrusionOk="0" h="1781" w="1828">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85"/>
            <p:cNvSpPr/>
            <p:nvPr/>
          </p:nvSpPr>
          <p:spPr>
            <a:xfrm>
              <a:off x="-21079725" y="2838400"/>
              <a:ext cx="45700" cy="44525"/>
            </a:xfrm>
            <a:custGeom>
              <a:rect b="b" l="l" r="r" t="t"/>
              <a:pathLst>
                <a:path extrusionOk="0" h="1781" w="1828">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85"/>
            <p:cNvSpPr/>
            <p:nvPr/>
          </p:nvSpPr>
          <p:spPr>
            <a:xfrm>
              <a:off x="-21113575" y="2825000"/>
              <a:ext cx="26800" cy="35050"/>
            </a:xfrm>
            <a:custGeom>
              <a:rect b="b" l="l" r="r" t="t"/>
              <a:pathLst>
                <a:path extrusionOk="0" h="1402" w="1072">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85"/>
            <p:cNvSpPr/>
            <p:nvPr/>
          </p:nvSpPr>
          <p:spPr>
            <a:xfrm>
              <a:off x="-21204175" y="2825000"/>
              <a:ext cx="27600" cy="35050"/>
            </a:xfrm>
            <a:custGeom>
              <a:rect b="b" l="l" r="r" t="t"/>
              <a:pathLst>
                <a:path extrusionOk="0" h="1402" w="1104">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85"/>
            <p:cNvSpPr/>
            <p:nvPr/>
          </p:nvSpPr>
          <p:spPr>
            <a:xfrm>
              <a:off x="-21297900" y="2940575"/>
              <a:ext cx="54375" cy="18150"/>
            </a:xfrm>
            <a:custGeom>
              <a:rect b="b" l="l" r="r" t="t"/>
              <a:pathLst>
                <a:path extrusionOk="0" h="726" w="2175">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85"/>
            <p:cNvSpPr/>
            <p:nvPr/>
          </p:nvSpPr>
          <p:spPr>
            <a:xfrm>
              <a:off x="-21047425" y="2940575"/>
              <a:ext cx="54375" cy="18150"/>
            </a:xfrm>
            <a:custGeom>
              <a:rect b="b" l="l" r="r" t="t"/>
              <a:pathLst>
                <a:path extrusionOk="0" h="726" w="2175">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85"/>
            <p:cNvSpPr/>
            <p:nvPr/>
          </p:nvSpPr>
          <p:spPr>
            <a:xfrm>
              <a:off x="-21056100" y="2892750"/>
              <a:ext cx="37050" cy="25150"/>
            </a:xfrm>
            <a:custGeom>
              <a:rect b="b" l="l" r="r" t="t"/>
              <a:pathLst>
                <a:path extrusionOk="0" h="1006" w="1482">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85"/>
            <p:cNvSpPr/>
            <p:nvPr/>
          </p:nvSpPr>
          <p:spPr>
            <a:xfrm>
              <a:off x="-21271100" y="2893975"/>
              <a:ext cx="37825" cy="25150"/>
            </a:xfrm>
            <a:custGeom>
              <a:rect b="b" l="l" r="r" t="t"/>
              <a:pathLst>
                <a:path extrusionOk="0" h="1006" w="1513">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85"/>
            <p:cNvSpPr/>
            <p:nvPr/>
          </p:nvSpPr>
          <p:spPr>
            <a:xfrm>
              <a:off x="-21298675" y="3049275"/>
              <a:ext cx="306400" cy="35275"/>
            </a:xfrm>
            <a:custGeom>
              <a:rect b="b" l="l" r="r" t="t"/>
              <a:pathLst>
                <a:path extrusionOk="0" h="1411" w="12256">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85"/>
            <p:cNvSpPr/>
            <p:nvPr/>
          </p:nvSpPr>
          <p:spPr>
            <a:xfrm>
              <a:off x="-21298675" y="3013050"/>
              <a:ext cx="306400" cy="34675"/>
            </a:xfrm>
            <a:custGeom>
              <a:rect b="b" l="l" r="r" t="t"/>
              <a:pathLst>
                <a:path extrusionOk="0" h="1387" w="12256">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85"/>
            <p:cNvSpPr/>
            <p:nvPr/>
          </p:nvSpPr>
          <p:spPr>
            <a:xfrm>
              <a:off x="-21299475" y="2868125"/>
              <a:ext cx="307200" cy="143375"/>
            </a:xfrm>
            <a:custGeom>
              <a:rect b="b" l="l" r="r" t="t"/>
              <a:pathLst>
                <a:path extrusionOk="0" h="5735" w="12288">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54" name="Google Shape;11554;p85"/>
          <p:cNvSpPr/>
          <p:nvPr/>
        </p:nvSpPr>
        <p:spPr>
          <a:xfrm>
            <a:off x="3766168" y="1689838"/>
            <a:ext cx="472676" cy="471160"/>
          </a:xfrm>
          <a:custGeom>
            <a:rect b="b" l="l" r="r" t="t"/>
            <a:pathLst>
              <a:path extrusionOk="0" h="12123" w="12162">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85"/>
          <p:cNvSpPr/>
          <p:nvPr/>
        </p:nvSpPr>
        <p:spPr>
          <a:xfrm>
            <a:off x="3765566" y="2273932"/>
            <a:ext cx="473881" cy="475125"/>
          </a:xfrm>
          <a:custGeom>
            <a:rect b="b" l="l" r="r" t="t"/>
            <a:pathLst>
              <a:path extrusionOk="0" h="12225" w="12193">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85"/>
          <p:cNvSpPr/>
          <p:nvPr/>
        </p:nvSpPr>
        <p:spPr>
          <a:xfrm>
            <a:off x="3757598" y="2851126"/>
            <a:ext cx="489816" cy="473881"/>
          </a:xfrm>
          <a:custGeom>
            <a:rect b="b" l="l" r="r" t="t"/>
            <a:pathLst>
              <a:path extrusionOk="0" h="12193" w="12603">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57" name="Google Shape;11557;p85"/>
          <p:cNvGrpSpPr/>
          <p:nvPr/>
        </p:nvGrpSpPr>
        <p:grpSpPr>
          <a:xfrm>
            <a:off x="6713966" y="1688917"/>
            <a:ext cx="413912" cy="472676"/>
            <a:chOff x="-17545650" y="2051350"/>
            <a:chExt cx="266250" cy="304050"/>
          </a:xfrm>
        </p:grpSpPr>
        <p:sp>
          <p:nvSpPr>
            <p:cNvPr id="11558" name="Google Shape;11558;p85"/>
            <p:cNvSpPr/>
            <p:nvPr/>
          </p:nvSpPr>
          <p:spPr>
            <a:xfrm>
              <a:off x="-17475550" y="22301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85"/>
            <p:cNvSpPr/>
            <p:nvPr/>
          </p:nvSpPr>
          <p:spPr>
            <a:xfrm>
              <a:off x="-17458225" y="2212025"/>
              <a:ext cx="18150" cy="18150"/>
            </a:xfrm>
            <a:custGeom>
              <a:rect b="b" l="l" r="r" t="t"/>
              <a:pathLst>
                <a:path extrusionOk="0" h="726" w="726">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85"/>
            <p:cNvSpPr/>
            <p:nvPr/>
          </p:nvSpPr>
          <p:spPr>
            <a:xfrm>
              <a:off x="-17493675" y="2212025"/>
              <a:ext cx="18150" cy="18150"/>
            </a:xfrm>
            <a:custGeom>
              <a:rect b="b" l="l" r="r" t="t"/>
              <a:pathLst>
                <a:path extrusionOk="0" h="726" w="726">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85"/>
            <p:cNvSpPr/>
            <p:nvPr/>
          </p:nvSpPr>
          <p:spPr>
            <a:xfrm>
              <a:off x="-17545650" y="2051350"/>
              <a:ext cx="266250" cy="304050"/>
            </a:xfrm>
            <a:custGeom>
              <a:rect b="b" l="l" r="r" t="t"/>
              <a:pathLst>
                <a:path extrusionOk="0" h="12162" w="10650">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62" name="Google Shape;11562;p85"/>
          <p:cNvSpPr/>
          <p:nvPr/>
        </p:nvSpPr>
        <p:spPr>
          <a:xfrm>
            <a:off x="6682919" y="2273951"/>
            <a:ext cx="473881" cy="475086"/>
          </a:xfrm>
          <a:custGeom>
            <a:rect b="b" l="l" r="r" t="t"/>
            <a:pathLst>
              <a:path extrusionOk="0" h="12224" w="12193">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63" name="Google Shape;11563;p85"/>
          <p:cNvGrpSpPr/>
          <p:nvPr/>
        </p:nvGrpSpPr>
        <p:grpSpPr>
          <a:xfrm>
            <a:off x="6684584" y="2865574"/>
            <a:ext cx="472676" cy="444538"/>
            <a:chOff x="-17565350" y="2809825"/>
            <a:chExt cx="304050" cy="285950"/>
          </a:xfrm>
        </p:grpSpPr>
        <p:sp>
          <p:nvSpPr>
            <p:cNvPr id="11564" name="Google Shape;11564;p85"/>
            <p:cNvSpPr/>
            <p:nvPr/>
          </p:nvSpPr>
          <p:spPr>
            <a:xfrm>
              <a:off x="-17458225" y="2970500"/>
              <a:ext cx="18150" cy="17375"/>
            </a:xfrm>
            <a:custGeom>
              <a:rect b="b" l="l" r="r" t="t"/>
              <a:pathLst>
                <a:path extrusionOk="0" h="695" w="726">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85"/>
            <p:cNvSpPr/>
            <p:nvPr/>
          </p:nvSpPr>
          <p:spPr>
            <a:xfrm>
              <a:off x="-17385750" y="2970500"/>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85"/>
            <p:cNvSpPr/>
            <p:nvPr/>
          </p:nvSpPr>
          <p:spPr>
            <a:xfrm>
              <a:off x="-17565350" y="2809825"/>
              <a:ext cx="304050" cy="285950"/>
            </a:xfrm>
            <a:custGeom>
              <a:rect b="b" l="l" r="r" t="t"/>
              <a:pathLst>
                <a:path extrusionOk="0" h="11438" w="12162">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85"/>
            <p:cNvSpPr/>
            <p:nvPr/>
          </p:nvSpPr>
          <p:spPr>
            <a:xfrm>
              <a:off x="-17368425" y="2846075"/>
              <a:ext cx="54350" cy="53575"/>
            </a:xfrm>
            <a:custGeom>
              <a:rect b="b" l="l" r="r" t="t"/>
              <a:pathLst>
                <a:path extrusionOk="0" h="2143" w="2174">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85"/>
            <p:cNvSpPr/>
            <p:nvPr/>
          </p:nvSpPr>
          <p:spPr>
            <a:xfrm>
              <a:off x="-17511775" y="2846075"/>
              <a:ext cx="52775" cy="53575"/>
            </a:xfrm>
            <a:custGeom>
              <a:rect b="b" l="l" r="r" t="t"/>
              <a:pathLst>
                <a:path extrusionOk="0" h="2143" w="2111">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69" name="Google Shape;11569;p85"/>
          <p:cNvSpPr/>
          <p:nvPr/>
        </p:nvSpPr>
        <p:spPr>
          <a:xfrm>
            <a:off x="2680515" y="3446569"/>
            <a:ext cx="360006" cy="471471"/>
          </a:xfrm>
          <a:custGeom>
            <a:rect b="b" l="l" r="r" t="t"/>
            <a:pathLst>
              <a:path extrusionOk="0" h="12131" w="9263">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85"/>
          <p:cNvSpPr/>
          <p:nvPr/>
        </p:nvSpPr>
        <p:spPr>
          <a:xfrm>
            <a:off x="1428633" y="1688459"/>
            <a:ext cx="471471" cy="473920"/>
          </a:xfrm>
          <a:custGeom>
            <a:rect b="b" l="l" r="r" t="t"/>
            <a:pathLst>
              <a:path extrusionOk="0" h="12194" w="12131">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85"/>
          <p:cNvSpPr/>
          <p:nvPr/>
        </p:nvSpPr>
        <p:spPr>
          <a:xfrm>
            <a:off x="1428633" y="2274689"/>
            <a:ext cx="471471" cy="473609"/>
          </a:xfrm>
          <a:custGeom>
            <a:rect b="b" l="l" r="r" t="t"/>
            <a:pathLst>
              <a:path extrusionOk="0" h="12186" w="12131">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72" name="Google Shape;11572;p85"/>
          <p:cNvGrpSpPr/>
          <p:nvPr/>
        </p:nvGrpSpPr>
        <p:grpSpPr>
          <a:xfrm>
            <a:off x="1457493" y="2850904"/>
            <a:ext cx="416283" cy="473881"/>
            <a:chOff x="-20904875" y="2788575"/>
            <a:chExt cx="267775" cy="304825"/>
          </a:xfrm>
        </p:grpSpPr>
        <p:sp>
          <p:nvSpPr>
            <p:cNvPr id="11573" name="Google Shape;11573;p85"/>
            <p:cNvSpPr/>
            <p:nvPr/>
          </p:nvSpPr>
          <p:spPr>
            <a:xfrm>
              <a:off x="-20904875" y="2788575"/>
              <a:ext cx="267775" cy="304825"/>
            </a:xfrm>
            <a:custGeom>
              <a:rect b="b" l="l" r="r" t="t"/>
              <a:pathLst>
                <a:path extrusionOk="0" h="12193" w="10711">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85"/>
            <p:cNvSpPr/>
            <p:nvPr/>
          </p:nvSpPr>
          <p:spPr>
            <a:xfrm>
              <a:off x="-20788300" y="2842125"/>
              <a:ext cx="35475" cy="35475"/>
            </a:xfrm>
            <a:custGeom>
              <a:rect b="b" l="l" r="r" t="t"/>
              <a:pathLst>
                <a:path extrusionOk="0" h="1419" w="1419">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5" name="Google Shape;11575;p85"/>
          <p:cNvGrpSpPr/>
          <p:nvPr/>
        </p:nvGrpSpPr>
        <p:grpSpPr>
          <a:xfrm>
            <a:off x="4397908" y="2275564"/>
            <a:ext cx="360045" cy="471471"/>
            <a:chOff x="-19006700" y="2434925"/>
            <a:chExt cx="231600" cy="303275"/>
          </a:xfrm>
        </p:grpSpPr>
        <p:sp>
          <p:nvSpPr>
            <p:cNvPr id="11576" name="Google Shape;11576;p85"/>
            <p:cNvSpPr/>
            <p:nvPr/>
          </p:nvSpPr>
          <p:spPr>
            <a:xfrm>
              <a:off x="-18906675" y="2552275"/>
              <a:ext cx="36275" cy="44150"/>
            </a:xfrm>
            <a:custGeom>
              <a:rect b="b" l="l" r="r" t="t"/>
              <a:pathLst>
                <a:path extrusionOk="0" h="1766" w="1451">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85"/>
            <p:cNvSpPr/>
            <p:nvPr/>
          </p:nvSpPr>
          <p:spPr>
            <a:xfrm>
              <a:off x="-18935800" y="252550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85"/>
            <p:cNvSpPr/>
            <p:nvPr/>
          </p:nvSpPr>
          <p:spPr>
            <a:xfrm>
              <a:off x="-18864125" y="2525500"/>
              <a:ext cx="18125" cy="17350"/>
            </a:xfrm>
            <a:custGeom>
              <a:rect b="b" l="l" r="r" t="t"/>
              <a:pathLst>
                <a:path extrusionOk="0" h="694" w="725">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85"/>
            <p:cNvSpPr/>
            <p:nvPr/>
          </p:nvSpPr>
          <p:spPr>
            <a:xfrm>
              <a:off x="-19006700" y="2434925"/>
              <a:ext cx="231600" cy="303275"/>
            </a:xfrm>
            <a:custGeom>
              <a:rect b="b" l="l" r="r" t="t"/>
              <a:pathLst>
                <a:path extrusionOk="0" h="12131" w="9264">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80" name="Google Shape;11580;p85"/>
          <p:cNvSpPr/>
          <p:nvPr/>
        </p:nvSpPr>
        <p:spPr>
          <a:xfrm>
            <a:off x="4340441" y="2851728"/>
            <a:ext cx="472676" cy="472676"/>
          </a:xfrm>
          <a:custGeom>
            <a:rect b="b" l="l" r="r" t="t"/>
            <a:pathLst>
              <a:path extrusionOk="0" h="12162" w="12162">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85"/>
          <p:cNvSpPr/>
          <p:nvPr/>
        </p:nvSpPr>
        <p:spPr>
          <a:xfrm>
            <a:off x="7304850" y="1688478"/>
            <a:ext cx="415117" cy="473881"/>
          </a:xfrm>
          <a:custGeom>
            <a:rect b="b" l="l" r="r" t="t"/>
            <a:pathLst>
              <a:path extrusionOk="0" h="12193" w="10681">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82" name="Google Shape;11582;p85"/>
          <p:cNvGrpSpPr/>
          <p:nvPr/>
        </p:nvGrpSpPr>
        <p:grpSpPr>
          <a:xfrm>
            <a:off x="7276507" y="2289051"/>
            <a:ext cx="473881" cy="444499"/>
            <a:chOff x="-17190425" y="2435725"/>
            <a:chExt cx="304825" cy="285925"/>
          </a:xfrm>
        </p:grpSpPr>
        <p:sp>
          <p:nvSpPr>
            <p:cNvPr id="11583" name="Google Shape;11583;p85"/>
            <p:cNvSpPr/>
            <p:nvPr/>
          </p:nvSpPr>
          <p:spPr>
            <a:xfrm>
              <a:off x="-16994325" y="2596400"/>
              <a:ext cx="18150" cy="17350"/>
            </a:xfrm>
            <a:custGeom>
              <a:rect b="b" l="l" r="r" t="t"/>
              <a:pathLst>
                <a:path extrusionOk="0" h="694" w="726">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85"/>
            <p:cNvSpPr/>
            <p:nvPr/>
          </p:nvSpPr>
          <p:spPr>
            <a:xfrm>
              <a:off x="-17100650" y="259640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85"/>
            <p:cNvSpPr/>
            <p:nvPr/>
          </p:nvSpPr>
          <p:spPr>
            <a:xfrm>
              <a:off x="-17190425" y="2435725"/>
              <a:ext cx="304825" cy="285925"/>
            </a:xfrm>
            <a:custGeom>
              <a:rect b="b" l="l" r="r" t="t"/>
              <a:pathLst>
                <a:path extrusionOk="0" h="11437" w="12193">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86" name="Google Shape;11586;p85"/>
          <p:cNvSpPr/>
          <p:nvPr/>
        </p:nvSpPr>
        <p:spPr>
          <a:xfrm>
            <a:off x="7277916" y="2853555"/>
            <a:ext cx="468984" cy="469023"/>
          </a:xfrm>
          <a:custGeom>
            <a:rect b="b" l="l" r="r" t="t"/>
            <a:pathLst>
              <a:path extrusionOk="0" h="12068" w="12067">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87" name="Google Shape;11587;p85"/>
          <p:cNvGrpSpPr/>
          <p:nvPr/>
        </p:nvGrpSpPr>
        <p:grpSpPr>
          <a:xfrm>
            <a:off x="4931233" y="3444650"/>
            <a:ext cx="476329" cy="475086"/>
            <a:chOff x="-15719925" y="2416825"/>
            <a:chExt cx="306400" cy="305600"/>
          </a:xfrm>
        </p:grpSpPr>
        <p:sp>
          <p:nvSpPr>
            <p:cNvPr id="11588" name="Google Shape;11588;p85"/>
            <p:cNvSpPr/>
            <p:nvPr/>
          </p:nvSpPr>
          <p:spPr>
            <a:xfrm>
              <a:off x="-15719925" y="2416825"/>
              <a:ext cx="306400" cy="305600"/>
            </a:xfrm>
            <a:custGeom>
              <a:rect b="b" l="l" r="r" t="t"/>
              <a:pathLst>
                <a:path extrusionOk="0" h="12224" w="12256">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85"/>
            <p:cNvSpPr/>
            <p:nvPr/>
          </p:nvSpPr>
          <p:spPr>
            <a:xfrm>
              <a:off x="-15467900" y="2686175"/>
              <a:ext cx="53575" cy="17350"/>
            </a:xfrm>
            <a:custGeom>
              <a:rect b="b" l="l" r="r" t="t"/>
              <a:pathLst>
                <a:path extrusionOk="0" h="694" w="2143">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85"/>
            <p:cNvSpPr/>
            <p:nvPr/>
          </p:nvSpPr>
          <p:spPr>
            <a:xfrm>
              <a:off x="-15718350" y="2703500"/>
              <a:ext cx="54350" cy="18150"/>
            </a:xfrm>
            <a:custGeom>
              <a:rect b="b" l="l" r="r" t="t"/>
              <a:pathLst>
                <a:path extrusionOk="0" h="726" w="2174">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91" name="Google Shape;11591;p85"/>
          <p:cNvSpPr/>
          <p:nvPr/>
        </p:nvSpPr>
        <p:spPr>
          <a:xfrm>
            <a:off x="2017508" y="1687545"/>
            <a:ext cx="477534" cy="475746"/>
          </a:xfrm>
          <a:custGeom>
            <a:rect b="b" l="l" r="r" t="t"/>
            <a:pathLst>
              <a:path extrusionOk="0" h="12241" w="12287">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85"/>
          <p:cNvSpPr/>
          <p:nvPr/>
        </p:nvSpPr>
        <p:spPr>
          <a:xfrm>
            <a:off x="2019335" y="2331824"/>
            <a:ext cx="473881" cy="359346"/>
          </a:xfrm>
          <a:custGeom>
            <a:rect b="b" l="l" r="r" t="t"/>
            <a:pathLst>
              <a:path extrusionOk="0" h="9246" w="12193">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93" name="Google Shape;11593;p85"/>
          <p:cNvGrpSpPr/>
          <p:nvPr/>
        </p:nvGrpSpPr>
        <p:grpSpPr>
          <a:xfrm>
            <a:off x="2017527" y="2851506"/>
            <a:ext cx="479983" cy="472676"/>
            <a:chOff x="-20550425" y="2789350"/>
            <a:chExt cx="308750" cy="304050"/>
          </a:xfrm>
        </p:grpSpPr>
        <p:sp>
          <p:nvSpPr>
            <p:cNvPr id="11594" name="Google Shape;11594;p85"/>
            <p:cNvSpPr/>
            <p:nvPr/>
          </p:nvSpPr>
          <p:spPr>
            <a:xfrm>
              <a:off x="-20550425" y="2824800"/>
              <a:ext cx="308750" cy="268600"/>
            </a:xfrm>
            <a:custGeom>
              <a:rect b="b" l="l" r="r" t="t"/>
              <a:pathLst>
                <a:path extrusionOk="0" h="10744" w="1235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85"/>
            <p:cNvSpPr/>
            <p:nvPr/>
          </p:nvSpPr>
          <p:spPr>
            <a:xfrm>
              <a:off x="-20388175" y="2789350"/>
              <a:ext cx="144150" cy="106350"/>
            </a:xfrm>
            <a:custGeom>
              <a:rect b="b" l="l" r="r" t="t"/>
              <a:pathLst>
                <a:path extrusionOk="0" h="4254" w="5766">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6" name="Google Shape;11596;p85"/>
          <p:cNvGrpSpPr/>
          <p:nvPr/>
        </p:nvGrpSpPr>
        <p:grpSpPr>
          <a:xfrm>
            <a:off x="4932894" y="1688158"/>
            <a:ext cx="473920" cy="474192"/>
            <a:chOff x="-18666450" y="2059825"/>
            <a:chExt cx="304850" cy="305025"/>
          </a:xfrm>
        </p:grpSpPr>
        <p:sp>
          <p:nvSpPr>
            <p:cNvPr id="11597" name="Google Shape;11597;p85"/>
            <p:cNvSpPr/>
            <p:nvPr/>
          </p:nvSpPr>
          <p:spPr>
            <a:xfrm>
              <a:off x="-18471100" y="2202575"/>
              <a:ext cx="18125" cy="70925"/>
            </a:xfrm>
            <a:custGeom>
              <a:rect b="b" l="l" r="r" t="t"/>
              <a:pathLst>
                <a:path extrusionOk="0" h="2837" w="725">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85"/>
            <p:cNvSpPr/>
            <p:nvPr/>
          </p:nvSpPr>
          <p:spPr>
            <a:xfrm>
              <a:off x="-18666450" y="2059825"/>
              <a:ext cx="304850" cy="305025"/>
            </a:xfrm>
            <a:custGeom>
              <a:rect b="b" l="l" r="r" t="t"/>
              <a:pathLst>
                <a:path extrusionOk="0" h="12201" w="12194">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9" name="Google Shape;11599;p85"/>
          <p:cNvGrpSpPr/>
          <p:nvPr/>
        </p:nvGrpSpPr>
        <p:grpSpPr>
          <a:xfrm>
            <a:off x="4932292" y="2275584"/>
            <a:ext cx="475125" cy="471432"/>
            <a:chOff x="-18668025" y="2435725"/>
            <a:chExt cx="305625" cy="303250"/>
          </a:xfrm>
        </p:grpSpPr>
        <p:sp>
          <p:nvSpPr>
            <p:cNvPr id="11600" name="Google Shape;11600;p85"/>
            <p:cNvSpPr/>
            <p:nvPr/>
          </p:nvSpPr>
          <p:spPr>
            <a:xfrm>
              <a:off x="-18668025" y="2435725"/>
              <a:ext cx="305625" cy="303250"/>
            </a:xfrm>
            <a:custGeom>
              <a:rect b="b" l="l" r="r" t="t"/>
              <a:pathLst>
                <a:path extrusionOk="0" h="12130" w="12225">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85"/>
            <p:cNvSpPr/>
            <p:nvPr/>
          </p:nvSpPr>
          <p:spPr>
            <a:xfrm>
              <a:off x="-18596350" y="2524725"/>
              <a:ext cx="160700" cy="178800"/>
            </a:xfrm>
            <a:custGeom>
              <a:rect b="b" l="l" r="r" t="t"/>
              <a:pathLst>
                <a:path extrusionOk="0" h="7152" w="6428">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2" name="Google Shape;11602;p85"/>
          <p:cNvGrpSpPr/>
          <p:nvPr/>
        </p:nvGrpSpPr>
        <p:grpSpPr>
          <a:xfrm>
            <a:off x="4931689" y="2850902"/>
            <a:ext cx="476329" cy="473881"/>
            <a:chOff x="-18668800" y="2807475"/>
            <a:chExt cx="306400" cy="304825"/>
          </a:xfrm>
        </p:grpSpPr>
        <p:sp>
          <p:nvSpPr>
            <p:cNvPr id="11603" name="Google Shape;11603;p85"/>
            <p:cNvSpPr/>
            <p:nvPr/>
          </p:nvSpPr>
          <p:spPr>
            <a:xfrm>
              <a:off x="-18632575" y="2951600"/>
              <a:ext cx="18150" cy="35475"/>
            </a:xfrm>
            <a:custGeom>
              <a:rect b="b" l="l" r="r" t="t"/>
              <a:pathLst>
                <a:path extrusionOk="0" h="1419" w="726">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85"/>
            <p:cNvSpPr/>
            <p:nvPr/>
          </p:nvSpPr>
          <p:spPr>
            <a:xfrm>
              <a:off x="-18597125" y="2916175"/>
              <a:ext cx="18125" cy="35450"/>
            </a:xfrm>
            <a:custGeom>
              <a:rect b="b" l="l" r="r" t="t"/>
              <a:pathLst>
                <a:path extrusionOk="0" h="1418" w="725">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85"/>
            <p:cNvSpPr/>
            <p:nvPr/>
          </p:nvSpPr>
          <p:spPr>
            <a:xfrm>
              <a:off x="-18668800" y="2807475"/>
              <a:ext cx="306400" cy="304825"/>
            </a:xfrm>
            <a:custGeom>
              <a:rect b="b" l="l" r="r" t="t"/>
              <a:pathLst>
                <a:path extrusionOk="0" h="12193" w="12256">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85"/>
            <p:cNvSpPr/>
            <p:nvPr/>
          </p:nvSpPr>
          <p:spPr>
            <a:xfrm>
              <a:off x="-18496300" y="2977800"/>
              <a:ext cx="33100" cy="31925"/>
            </a:xfrm>
            <a:custGeom>
              <a:rect b="b" l="l" r="r" t="t"/>
              <a:pathLst>
                <a:path extrusionOk="0" h="1277" w="1324">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85"/>
            <p:cNvSpPr/>
            <p:nvPr/>
          </p:nvSpPr>
          <p:spPr>
            <a:xfrm>
              <a:off x="-18559325" y="3042375"/>
              <a:ext cx="33100" cy="31150"/>
            </a:xfrm>
            <a:custGeom>
              <a:rect b="b" l="l" r="r" t="t"/>
              <a:pathLst>
                <a:path extrusionOk="0" h="1246" w="1324">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85"/>
            <p:cNvSpPr/>
            <p:nvPr/>
          </p:nvSpPr>
          <p:spPr>
            <a:xfrm>
              <a:off x="-18559325" y="2991175"/>
              <a:ext cx="33100" cy="31150"/>
            </a:xfrm>
            <a:custGeom>
              <a:rect b="b" l="l" r="r" t="t"/>
              <a:pathLst>
                <a:path extrusionOk="0" h="1246" w="1324">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85"/>
            <p:cNvSpPr/>
            <p:nvPr/>
          </p:nvSpPr>
          <p:spPr>
            <a:xfrm>
              <a:off x="-18491575" y="3024275"/>
              <a:ext cx="33100" cy="31925"/>
            </a:xfrm>
            <a:custGeom>
              <a:rect b="b" l="l" r="r" t="t"/>
              <a:pathLst>
                <a:path extrusionOk="0" h="1277" w="1324">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85"/>
            <p:cNvSpPr/>
            <p:nvPr/>
          </p:nvSpPr>
          <p:spPr>
            <a:xfrm>
              <a:off x="-18522300" y="2928175"/>
              <a:ext cx="32300" cy="31125"/>
            </a:xfrm>
            <a:custGeom>
              <a:rect b="b" l="l" r="r" t="t"/>
              <a:pathLst>
                <a:path extrusionOk="0" h="1245" w="1292">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85"/>
            <p:cNvSpPr/>
            <p:nvPr/>
          </p:nvSpPr>
          <p:spPr>
            <a:xfrm>
              <a:off x="-18446700" y="3004375"/>
              <a:ext cx="33900" cy="31325"/>
            </a:xfrm>
            <a:custGeom>
              <a:rect b="b" l="l" r="r" t="t"/>
              <a:pathLst>
                <a:path extrusionOk="0" h="1253" w="1356">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2" name="Google Shape;11612;p85"/>
          <p:cNvGrpSpPr/>
          <p:nvPr/>
        </p:nvGrpSpPr>
        <p:grpSpPr>
          <a:xfrm>
            <a:off x="7885658" y="1687693"/>
            <a:ext cx="416361" cy="475125"/>
            <a:chOff x="-16798200" y="2050575"/>
            <a:chExt cx="267825" cy="305625"/>
          </a:xfrm>
        </p:grpSpPr>
        <p:sp>
          <p:nvSpPr>
            <p:cNvPr id="11613" name="Google Shape;11613;p85"/>
            <p:cNvSpPr/>
            <p:nvPr/>
          </p:nvSpPr>
          <p:spPr>
            <a:xfrm>
              <a:off x="-16798200" y="2050575"/>
              <a:ext cx="267825" cy="305625"/>
            </a:xfrm>
            <a:custGeom>
              <a:rect b="b" l="l" r="r" t="t"/>
              <a:pathLst>
                <a:path extrusionOk="0" h="12225" w="10713">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85"/>
            <p:cNvSpPr/>
            <p:nvPr/>
          </p:nvSpPr>
          <p:spPr>
            <a:xfrm>
              <a:off x="-16743850" y="2123025"/>
              <a:ext cx="52800" cy="52800"/>
            </a:xfrm>
            <a:custGeom>
              <a:rect b="b" l="l" r="r" t="t"/>
              <a:pathLst>
                <a:path extrusionOk="0" h="2112" w="2112">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85"/>
            <p:cNvSpPr/>
            <p:nvPr/>
          </p:nvSpPr>
          <p:spPr>
            <a:xfrm>
              <a:off x="-16691075" y="2087600"/>
              <a:ext cx="35475" cy="35450"/>
            </a:xfrm>
            <a:custGeom>
              <a:rect b="b" l="l" r="r" t="t"/>
              <a:pathLst>
                <a:path extrusionOk="0" h="1418" w="1419">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6" name="Google Shape;11616;p85"/>
          <p:cNvGrpSpPr/>
          <p:nvPr/>
        </p:nvGrpSpPr>
        <p:grpSpPr>
          <a:xfrm>
            <a:off x="7856276" y="2852127"/>
            <a:ext cx="475125" cy="471432"/>
            <a:chOff x="-16817100" y="2801175"/>
            <a:chExt cx="305625" cy="303250"/>
          </a:xfrm>
        </p:grpSpPr>
        <p:sp>
          <p:nvSpPr>
            <p:cNvPr id="11617" name="Google Shape;11617;p85"/>
            <p:cNvSpPr/>
            <p:nvPr/>
          </p:nvSpPr>
          <p:spPr>
            <a:xfrm>
              <a:off x="-16817100" y="2801175"/>
              <a:ext cx="305625" cy="232375"/>
            </a:xfrm>
            <a:custGeom>
              <a:rect b="b" l="l" r="r" t="t"/>
              <a:pathLst>
                <a:path extrusionOk="0" h="9295" w="12225">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85"/>
            <p:cNvSpPr/>
            <p:nvPr/>
          </p:nvSpPr>
          <p:spPr>
            <a:xfrm>
              <a:off x="-16636725" y="2889375"/>
              <a:ext cx="18125" cy="72500"/>
            </a:xfrm>
            <a:custGeom>
              <a:rect b="b" l="l" r="r" t="t"/>
              <a:pathLst>
                <a:path extrusionOk="0" h="2900" w="725">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85"/>
            <p:cNvSpPr/>
            <p:nvPr/>
          </p:nvSpPr>
          <p:spPr>
            <a:xfrm>
              <a:off x="-16708400" y="2889375"/>
              <a:ext cx="17350" cy="72500"/>
            </a:xfrm>
            <a:custGeom>
              <a:rect b="b" l="l" r="r" t="t"/>
              <a:pathLst>
                <a:path extrusionOk="0" h="2900" w="694">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85"/>
            <p:cNvSpPr/>
            <p:nvPr/>
          </p:nvSpPr>
          <p:spPr>
            <a:xfrm>
              <a:off x="-16816300" y="3050850"/>
              <a:ext cx="72475" cy="18150"/>
            </a:xfrm>
            <a:custGeom>
              <a:rect b="b" l="l" r="r" t="t"/>
              <a:pathLst>
                <a:path extrusionOk="0" h="726" w="2899">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85"/>
            <p:cNvSpPr/>
            <p:nvPr/>
          </p:nvSpPr>
          <p:spPr>
            <a:xfrm>
              <a:off x="-16779300" y="3086300"/>
              <a:ext cx="88250" cy="18125"/>
            </a:xfrm>
            <a:custGeom>
              <a:rect b="b" l="l" r="r" t="t"/>
              <a:pathLst>
                <a:path extrusionOk="0" h="725" w="3530">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85"/>
            <p:cNvSpPr/>
            <p:nvPr/>
          </p:nvSpPr>
          <p:spPr>
            <a:xfrm>
              <a:off x="-16636725" y="3086300"/>
              <a:ext cx="88225" cy="18125"/>
            </a:xfrm>
            <a:custGeom>
              <a:rect b="b" l="l" r="r" t="t"/>
              <a:pathLst>
                <a:path extrusionOk="0" h="725" w="3529">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85"/>
            <p:cNvSpPr/>
            <p:nvPr/>
          </p:nvSpPr>
          <p:spPr>
            <a:xfrm>
              <a:off x="-16583950" y="3050850"/>
              <a:ext cx="72475" cy="18150"/>
            </a:xfrm>
            <a:custGeom>
              <a:rect b="b" l="l" r="r" t="t"/>
              <a:pathLst>
                <a:path extrusionOk="0" h="726" w="2899">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85"/>
            <p:cNvSpPr/>
            <p:nvPr/>
          </p:nvSpPr>
          <p:spPr>
            <a:xfrm>
              <a:off x="-16726525" y="3050850"/>
              <a:ext cx="125250" cy="18150"/>
            </a:xfrm>
            <a:custGeom>
              <a:rect b="b" l="l" r="r" t="t"/>
              <a:pathLst>
                <a:path extrusionOk="0" h="726" w="5010">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5" name="Google Shape;11625;p85"/>
          <p:cNvGrpSpPr/>
          <p:nvPr/>
        </p:nvGrpSpPr>
        <p:grpSpPr>
          <a:xfrm>
            <a:off x="7263396" y="3444614"/>
            <a:ext cx="476329" cy="475125"/>
            <a:chOff x="-15717575" y="2786200"/>
            <a:chExt cx="306400" cy="305625"/>
          </a:xfrm>
        </p:grpSpPr>
        <p:sp>
          <p:nvSpPr>
            <p:cNvPr id="11626" name="Google Shape;11626;p85"/>
            <p:cNvSpPr/>
            <p:nvPr/>
          </p:nvSpPr>
          <p:spPr>
            <a:xfrm>
              <a:off x="-15717575" y="2786200"/>
              <a:ext cx="306400" cy="305625"/>
            </a:xfrm>
            <a:custGeom>
              <a:rect b="b" l="l" r="r" t="t"/>
              <a:pathLst>
                <a:path extrusionOk="0" h="12225" w="12256">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85"/>
            <p:cNvSpPr/>
            <p:nvPr/>
          </p:nvSpPr>
          <p:spPr>
            <a:xfrm>
              <a:off x="-15593125" y="2859450"/>
              <a:ext cx="18125" cy="35475"/>
            </a:xfrm>
            <a:custGeom>
              <a:rect b="b" l="l" r="r" t="t"/>
              <a:pathLst>
                <a:path extrusionOk="0" h="1419" w="725">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85"/>
            <p:cNvSpPr/>
            <p:nvPr/>
          </p:nvSpPr>
          <p:spPr>
            <a:xfrm>
              <a:off x="-15593125" y="2966575"/>
              <a:ext cx="17350" cy="35475"/>
            </a:xfrm>
            <a:custGeom>
              <a:rect b="b" l="l" r="r" t="t"/>
              <a:pathLst>
                <a:path extrusionOk="0" h="1419" w="694">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85"/>
            <p:cNvSpPr/>
            <p:nvPr/>
          </p:nvSpPr>
          <p:spPr>
            <a:xfrm>
              <a:off x="-15557675" y="2859450"/>
              <a:ext cx="17350" cy="35475"/>
            </a:xfrm>
            <a:custGeom>
              <a:rect b="b" l="l" r="r" t="t"/>
              <a:pathLst>
                <a:path extrusionOk="0" h="1419" w="694">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85"/>
            <p:cNvSpPr/>
            <p:nvPr/>
          </p:nvSpPr>
          <p:spPr>
            <a:xfrm>
              <a:off x="-15557675" y="2966575"/>
              <a:ext cx="17350" cy="35475"/>
            </a:xfrm>
            <a:custGeom>
              <a:rect b="b" l="l" r="r" t="t"/>
              <a:pathLst>
                <a:path extrusionOk="0" h="1419" w="694">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85"/>
            <p:cNvSpPr/>
            <p:nvPr/>
          </p:nvSpPr>
          <p:spPr>
            <a:xfrm>
              <a:off x="-15575800" y="2913025"/>
              <a:ext cx="18125" cy="35450"/>
            </a:xfrm>
            <a:custGeom>
              <a:rect b="b" l="l" r="r" t="t"/>
              <a:pathLst>
                <a:path extrusionOk="0" h="1418" w="725">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85"/>
            <p:cNvSpPr/>
            <p:nvPr/>
          </p:nvSpPr>
          <p:spPr>
            <a:xfrm>
              <a:off x="-15575800" y="3019350"/>
              <a:ext cx="18125" cy="35450"/>
            </a:xfrm>
            <a:custGeom>
              <a:rect b="b" l="l" r="r" t="t"/>
              <a:pathLst>
                <a:path extrusionOk="0" h="1418" w="725">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3" name="Google Shape;11633;p85"/>
          <p:cNvGrpSpPr/>
          <p:nvPr/>
        </p:nvGrpSpPr>
        <p:grpSpPr>
          <a:xfrm>
            <a:off x="2600969" y="1688296"/>
            <a:ext cx="475125" cy="473920"/>
            <a:chOff x="-20173175" y="2038750"/>
            <a:chExt cx="305625" cy="304850"/>
          </a:xfrm>
        </p:grpSpPr>
        <p:sp>
          <p:nvSpPr>
            <p:cNvPr id="11634" name="Google Shape;11634;p85"/>
            <p:cNvSpPr/>
            <p:nvPr/>
          </p:nvSpPr>
          <p:spPr>
            <a:xfrm>
              <a:off x="-20173175" y="2038750"/>
              <a:ext cx="197725" cy="303275"/>
            </a:xfrm>
            <a:custGeom>
              <a:rect b="b" l="l" r="r" t="t"/>
              <a:pathLst>
                <a:path extrusionOk="0" h="12131" w="7909">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85"/>
            <p:cNvSpPr/>
            <p:nvPr/>
          </p:nvSpPr>
          <p:spPr>
            <a:xfrm>
              <a:off x="-19962875" y="2110425"/>
              <a:ext cx="95325" cy="233175"/>
            </a:xfrm>
            <a:custGeom>
              <a:rect b="b" l="l" r="r" t="t"/>
              <a:pathLst>
                <a:path extrusionOk="0" h="9327" w="3813">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36" name="Google Shape;11636;p85"/>
          <p:cNvSpPr/>
          <p:nvPr/>
        </p:nvSpPr>
        <p:spPr>
          <a:xfrm>
            <a:off x="2600972" y="2275467"/>
            <a:ext cx="472676" cy="472054"/>
          </a:xfrm>
          <a:custGeom>
            <a:rect b="b" l="l" r="r" t="t"/>
            <a:pathLst>
              <a:path extrusionOk="0" h="12146" w="12162">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37" name="Google Shape;11637;p85"/>
          <p:cNvGrpSpPr/>
          <p:nvPr/>
        </p:nvGrpSpPr>
        <p:grpSpPr>
          <a:xfrm>
            <a:off x="2602193" y="2850282"/>
            <a:ext cx="472676" cy="475125"/>
            <a:chOff x="-20173175" y="2787775"/>
            <a:chExt cx="304050" cy="305625"/>
          </a:xfrm>
        </p:grpSpPr>
        <p:sp>
          <p:nvSpPr>
            <p:cNvPr id="11638" name="Google Shape;11638;p85"/>
            <p:cNvSpPr/>
            <p:nvPr/>
          </p:nvSpPr>
          <p:spPr>
            <a:xfrm>
              <a:off x="-19959725" y="2896475"/>
              <a:ext cx="18150" cy="18150"/>
            </a:xfrm>
            <a:custGeom>
              <a:rect b="b" l="l" r="r" t="t"/>
              <a:pathLst>
                <a:path extrusionOk="0" h="726" w="726">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85"/>
            <p:cNvSpPr/>
            <p:nvPr/>
          </p:nvSpPr>
          <p:spPr>
            <a:xfrm>
              <a:off x="-19941600" y="28602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85"/>
            <p:cNvSpPr/>
            <p:nvPr/>
          </p:nvSpPr>
          <p:spPr>
            <a:xfrm>
              <a:off x="-20102275" y="2895675"/>
              <a:ext cx="18125" cy="17375"/>
            </a:xfrm>
            <a:custGeom>
              <a:rect b="b" l="l" r="r" t="t"/>
              <a:pathLst>
                <a:path extrusionOk="0" h="695" w="725">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85"/>
            <p:cNvSpPr/>
            <p:nvPr/>
          </p:nvSpPr>
          <p:spPr>
            <a:xfrm>
              <a:off x="-20120400" y="286025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85"/>
            <p:cNvSpPr/>
            <p:nvPr/>
          </p:nvSpPr>
          <p:spPr>
            <a:xfrm>
              <a:off x="-20173175" y="2787775"/>
              <a:ext cx="304050" cy="305625"/>
            </a:xfrm>
            <a:custGeom>
              <a:rect b="b" l="l" r="r" t="t"/>
              <a:pathLst>
                <a:path extrusionOk="0" h="12225" w="12162">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85"/>
            <p:cNvSpPr/>
            <p:nvPr/>
          </p:nvSpPr>
          <p:spPr>
            <a:xfrm>
              <a:off x="-19977050" y="2967350"/>
              <a:ext cx="52800" cy="53600"/>
            </a:xfrm>
            <a:custGeom>
              <a:rect b="b" l="l" r="r" t="t"/>
              <a:pathLst>
                <a:path extrusionOk="0" h="2144" w="2112">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85"/>
            <p:cNvSpPr/>
            <p:nvPr/>
          </p:nvSpPr>
          <p:spPr>
            <a:xfrm>
              <a:off x="-20119600" y="2967350"/>
              <a:ext cx="52800" cy="52800"/>
            </a:xfrm>
            <a:custGeom>
              <a:rect b="b" l="l" r="r" t="t"/>
              <a:pathLst>
                <a:path extrusionOk="0" h="2112" w="2112">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5" name="Google Shape;11645;p85"/>
          <p:cNvGrpSpPr/>
          <p:nvPr/>
        </p:nvGrpSpPr>
        <p:grpSpPr>
          <a:xfrm>
            <a:off x="5527177" y="2275564"/>
            <a:ext cx="473881" cy="471471"/>
            <a:chOff x="-18294675" y="2434925"/>
            <a:chExt cx="304825" cy="303275"/>
          </a:xfrm>
        </p:grpSpPr>
        <p:sp>
          <p:nvSpPr>
            <p:cNvPr id="11646" name="Google Shape;11646;p85"/>
            <p:cNvSpPr/>
            <p:nvPr/>
          </p:nvSpPr>
          <p:spPr>
            <a:xfrm>
              <a:off x="-18294675" y="2434925"/>
              <a:ext cx="304825" cy="303275"/>
            </a:xfrm>
            <a:custGeom>
              <a:rect b="b" l="l" r="r" t="t"/>
              <a:pathLst>
                <a:path extrusionOk="0" h="12131" w="12193">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85"/>
            <p:cNvSpPr/>
            <p:nvPr/>
          </p:nvSpPr>
          <p:spPr>
            <a:xfrm>
              <a:off x="-18223800" y="2559575"/>
              <a:ext cx="37050" cy="36850"/>
            </a:xfrm>
            <a:custGeom>
              <a:rect b="b" l="l" r="r" t="t"/>
              <a:pathLst>
                <a:path extrusionOk="0" h="1474" w="1482">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85"/>
            <p:cNvSpPr/>
            <p:nvPr/>
          </p:nvSpPr>
          <p:spPr>
            <a:xfrm>
              <a:off x="-18098550" y="2559575"/>
              <a:ext cx="37825" cy="36850"/>
            </a:xfrm>
            <a:custGeom>
              <a:rect b="b" l="l" r="r" t="t"/>
              <a:pathLst>
                <a:path extrusionOk="0" h="1474" w="1513">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9" name="Google Shape;11649;p85"/>
          <p:cNvGrpSpPr/>
          <p:nvPr/>
        </p:nvGrpSpPr>
        <p:grpSpPr>
          <a:xfrm>
            <a:off x="5583492" y="2852107"/>
            <a:ext cx="361250" cy="471471"/>
            <a:chOff x="-18258450" y="2809825"/>
            <a:chExt cx="232375" cy="303275"/>
          </a:xfrm>
        </p:grpSpPr>
        <p:sp>
          <p:nvSpPr>
            <p:cNvPr id="11650" name="Google Shape;11650;p85"/>
            <p:cNvSpPr/>
            <p:nvPr/>
          </p:nvSpPr>
          <p:spPr>
            <a:xfrm>
              <a:off x="-18177325" y="29083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85"/>
            <p:cNvSpPr/>
            <p:nvPr/>
          </p:nvSpPr>
          <p:spPr>
            <a:xfrm>
              <a:off x="-18123775" y="2908300"/>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85"/>
            <p:cNvSpPr/>
            <p:nvPr/>
          </p:nvSpPr>
          <p:spPr>
            <a:xfrm>
              <a:off x="-18258450" y="2809825"/>
              <a:ext cx="232375" cy="303275"/>
            </a:xfrm>
            <a:custGeom>
              <a:rect b="b" l="l" r="r" t="t"/>
              <a:pathLst>
                <a:path extrusionOk="0" h="12131" w="9295">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53" name="Google Shape;11653;p85"/>
          <p:cNvSpPr/>
          <p:nvPr/>
        </p:nvSpPr>
        <p:spPr>
          <a:xfrm>
            <a:off x="1456589" y="3444743"/>
            <a:ext cx="471471" cy="475125"/>
          </a:xfrm>
          <a:custGeom>
            <a:rect b="b" l="l" r="r" t="t"/>
            <a:pathLst>
              <a:path extrusionOk="0" h="12225" w="12131">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54" name="Google Shape;11654;p85"/>
          <p:cNvGrpSpPr/>
          <p:nvPr/>
        </p:nvGrpSpPr>
        <p:grpSpPr>
          <a:xfrm>
            <a:off x="3793692" y="3445233"/>
            <a:ext cx="415117" cy="473920"/>
            <a:chOff x="-16422500" y="2425450"/>
            <a:chExt cx="267025" cy="304850"/>
          </a:xfrm>
        </p:grpSpPr>
        <p:sp>
          <p:nvSpPr>
            <p:cNvPr id="11655" name="Google Shape;11655;p85"/>
            <p:cNvSpPr/>
            <p:nvPr/>
          </p:nvSpPr>
          <p:spPr>
            <a:xfrm>
              <a:off x="-16350825" y="25152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85"/>
            <p:cNvSpPr/>
            <p:nvPr/>
          </p:nvSpPr>
          <p:spPr>
            <a:xfrm>
              <a:off x="-16245275" y="2515275"/>
              <a:ext cx="18125" cy="18125"/>
            </a:xfrm>
            <a:custGeom>
              <a:rect b="b" l="l" r="r" t="t"/>
              <a:pathLst>
                <a:path extrusionOk="0" h="725" w="725">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85"/>
            <p:cNvSpPr/>
            <p:nvPr/>
          </p:nvSpPr>
          <p:spPr>
            <a:xfrm>
              <a:off x="-16422500" y="2425450"/>
              <a:ext cx="267025" cy="304850"/>
            </a:xfrm>
            <a:custGeom>
              <a:rect b="b" l="l" r="r" t="t"/>
              <a:pathLst>
                <a:path extrusionOk="0" h="12194" w="10681">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8" name="Google Shape;11658;p85"/>
          <p:cNvGrpSpPr/>
          <p:nvPr/>
        </p:nvGrpSpPr>
        <p:grpSpPr>
          <a:xfrm>
            <a:off x="6096453" y="3445838"/>
            <a:ext cx="473920" cy="472676"/>
            <a:chOff x="-16442200" y="2801175"/>
            <a:chExt cx="304850" cy="304050"/>
          </a:xfrm>
        </p:grpSpPr>
        <p:sp>
          <p:nvSpPr>
            <p:cNvPr id="11659" name="Google Shape;11659;p85"/>
            <p:cNvSpPr/>
            <p:nvPr/>
          </p:nvSpPr>
          <p:spPr>
            <a:xfrm>
              <a:off x="-16369725" y="29429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85"/>
            <p:cNvSpPr/>
            <p:nvPr/>
          </p:nvSpPr>
          <p:spPr>
            <a:xfrm>
              <a:off x="-16442200" y="2801175"/>
              <a:ext cx="304850" cy="304050"/>
            </a:xfrm>
            <a:custGeom>
              <a:rect b="b" l="l" r="r" t="t"/>
              <a:pathLst>
                <a:path extrusionOk="0" h="12162" w="12194">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85"/>
            <p:cNvSpPr/>
            <p:nvPr/>
          </p:nvSpPr>
          <p:spPr>
            <a:xfrm>
              <a:off x="-16423275" y="2907500"/>
              <a:ext cx="35450" cy="35475"/>
            </a:xfrm>
            <a:custGeom>
              <a:rect b="b" l="l" r="r" t="t"/>
              <a:pathLst>
                <a:path extrusionOk="0" h="1419" w="1418">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62" name="Google Shape;11662;p85"/>
          <p:cNvSpPr/>
          <p:nvPr/>
        </p:nvSpPr>
        <p:spPr>
          <a:xfrm>
            <a:off x="3207661" y="3447191"/>
            <a:ext cx="471432" cy="470228"/>
          </a:xfrm>
          <a:custGeom>
            <a:rect b="b" l="l" r="r" t="t"/>
            <a:pathLst>
              <a:path extrusionOk="0" h="12099" w="1213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85"/>
          <p:cNvSpPr/>
          <p:nvPr/>
        </p:nvSpPr>
        <p:spPr>
          <a:xfrm>
            <a:off x="3174039" y="1706376"/>
            <a:ext cx="475125" cy="438086"/>
          </a:xfrm>
          <a:custGeom>
            <a:rect b="b" l="l" r="r" t="t"/>
            <a:pathLst>
              <a:path extrusionOk="0" h="11272" w="12225">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64" name="Google Shape;11664;p85"/>
          <p:cNvGrpSpPr/>
          <p:nvPr/>
        </p:nvGrpSpPr>
        <p:grpSpPr>
          <a:xfrm>
            <a:off x="3172167" y="2276343"/>
            <a:ext cx="481265" cy="469917"/>
            <a:chOff x="-19802200" y="2416025"/>
            <a:chExt cx="309575" cy="302275"/>
          </a:xfrm>
        </p:grpSpPr>
        <p:sp>
          <p:nvSpPr>
            <p:cNvPr id="11665" name="Google Shape;11665;p85"/>
            <p:cNvSpPr/>
            <p:nvPr/>
          </p:nvSpPr>
          <p:spPr>
            <a:xfrm>
              <a:off x="-19602925" y="25751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85"/>
            <p:cNvSpPr/>
            <p:nvPr/>
          </p:nvSpPr>
          <p:spPr>
            <a:xfrm>
              <a:off x="-19710825" y="2575925"/>
              <a:ext cx="18925" cy="17350"/>
            </a:xfrm>
            <a:custGeom>
              <a:rect b="b" l="l" r="r" t="t"/>
              <a:pathLst>
                <a:path extrusionOk="0" h="694" w="757">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85"/>
            <p:cNvSpPr/>
            <p:nvPr/>
          </p:nvSpPr>
          <p:spPr>
            <a:xfrm>
              <a:off x="-19602925" y="261135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85"/>
            <p:cNvSpPr/>
            <p:nvPr/>
          </p:nvSpPr>
          <p:spPr>
            <a:xfrm>
              <a:off x="-19728150" y="2611350"/>
              <a:ext cx="35450" cy="35475"/>
            </a:xfrm>
            <a:custGeom>
              <a:rect b="b" l="l" r="r" t="t"/>
              <a:pathLst>
                <a:path extrusionOk="0" h="1419" w="1418">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85"/>
            <p:cNvSpPr/>
            <p:nvPr/>
          </p:nvSpPr>
          <p:spPr>
            <a:xfrm>
              <a:off x="-19802200" y="2416025"/>
              <a:ext cx="309575" cy="302275"/>
            </a:xfrm>
            <a:custGeom>
              <a:rect b="b" l="l" r="r" t="t"/>
              <a:pathLst>
                <a:path extrusionOk="0" h="12091" w="12383">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0" name="Google Shape;11670;p85"/>
          <p:cNvGrpSpPr/>
          <p:nvPr/>
        </p:nvGrpSpPr>
        <p:grpSpPr>
          <a:xfrm>
            <a:off x="3175238" y="2851506"/>
            <a:ext cx="475125" cy="472676"/>
            <a:chOff x="-19801400" y="2788575"/>
            <a:chExt cx="305625" cy="304050"/>
          </a:xfrm>
        </p:grpSpPr>
        <p:sp>
          <p:nvSpPr>
            <p:cNvPr id="11671" name="Google Shape;11671;p85"/>
            <p:cNvSpPr/>
            <p:nvPr/>
          </p:nvSpPr>
          <p:spPr>
            <a:xfrm>
              <a:off x="-19744700" y="2931925"/>
              <a:ext cx="52800" cy="18125"/>
            </a:xfrm>
            <a:custGeom>
              <a:rect b="b" l="l" r="r" t="t"/>
              <a:pathLst>
                <a:path extrusionOk="0" h="725" w="2112">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85"/>
            <p:cNvSpPr/>
            <p:nvPr/>
          </p:nvSpPr>
          <p:spPr>
            <a:xfrm>
              <a:off x="-19709250" y="2967350"/>
              <a:ext cx="52800" cy="18150"/>
            </a:xfrm>
            <a:custGeom>
              <a:rect b="b" l="l" r="r" t="t"/>
              <a:pathLst>
                <a:path extrusionOk="0" h="726" w="2112">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85"/>
            <p:cNvSpPr/>
            <p:nvPr/>
          </p:nvSpPr>
          <p:spPr>
            <a:xfrm>
              <a:off x="-19638375" y="2968150"/>
              <a:ext cx="52800" cy="18150"/>
            </a:xfrm>
            <a:custGeom>
              <a:rect b="b" l="l" r="r" t="t"/>
              <a:pathLst>
                <a:path extrusionOk="0" h="726" w="2112">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85"/>
            <p:cNvSpPr/>
            <p:nvPr/>
          </p:nvSpPr>
          <p:spPr>
            <a:xfrm>
              <a:off x="-19673800" y="2931925"/>
              <a:ext cx="52775" cy="18125"/>
            </a:xfrm>
            <a:custGeom>
              <a:rect b="b" l="l" r="r" t="t"/>
              <a:pathLst>
                <a:path extrusionOk="0" h="725" w="2111">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85"/>
            <p:cNvSpPr/>
            <p:nvPr/>
          </p:nvSpPr>
          <p:spPr>
            <a:xfrm>
              <a:off x="-19602925" y="2931925"/>
              <a:ext cx="52800" cy="18125"/>
            </a:xfrm>
            <a:custGeom>
              <a:rect b="b" l="l" r="r" t="t"/>
              <a:pathLst>
                <a:path extrusionOk="0" h="725" w="2112">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85"/>
            <p:cNvSpPr/>
            <p:nvPr/>
          </p:nvSpPr>
          <p:spPr>
            <a:xfrm>
              <a:off x="-19801400" y="2788575"/>
              <a:ext cx="305625" cy="304050"/>
            </a:xfrm>
            <a:custGeom>
              <a:rect b="b" l="l" r="r" t="t"/>
              <a:pathLst>
                <a:path extrusionOk="0" h="12162" w="12225">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7" name="Google Shape;11677;p85"/>
          <p:cNvGrpSpPr/>
          <p:nvPr/>
        </p:nvGrpSpPr>
        <p:grpSpPr>
          <a:xfrm>
            <a:off x="6130314" y="1688916"/>
            <a:ext cx="422463" cy="472676"/>
            <a:chOff x="-17903225" y="2060800"/>
            <a:chExt cx="271750" cy="304050"/>
          </a:xfrm>
        </p:grpSpPr>
        <p:sp>
          <p:nvSpPr>
            <p:cNvPr id="11678" name="Google Shape;11678;p85"/>
            <p:cNvSpPr/>
            <p:nvPr/>
          </p:nvSpPr>
          <p:spPr>
            <a:xfrm>
              <a:off x="-17722875" y="2204150"/>
              <a:ext cx="18150" cy="18150"/>
            </a:xfrm>
            <a:custGeom>
              <a:rect b="b" l="l" r="r" t="t"/>
              <a:pathLst>
                <a:path extrusionOk="0" h="726" w="726">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85"/>
            <p:cNvSpPr/>
            <p:nvPr/>
          </p:nvSpPr>
          <p:spPr>
            <a:xfrm>
              <a:off x="-17829200" y="2204150"/>
              <a:ext cx="18150" cy="18150"/>
            </a:xfrm>
            <a:custGeom>
              <a:rect b="b" l="l" r="r" t="t"/>
              <a:pathLst>
                <a:path extrusionOk="0" h="726" w="726">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85"/>
            <p:cNvSpPr/>
            <p:nvPr/>
          </p:nvSpPr>
          <p:spPr>
            <a:xfrm>
              <a:off x="-17903225" y="2060800"/>
              <a:ext cx="271750" cy="304050"/>
            </a:xfrm>
            <a:custGeom>
              <a:rect b="b" l="l" r="r" t="t"/>
              <a:pathLst>
                <a:path extrusionOk="0" h="12162" w="10870">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1" name="Google Shape;11681;p85"/>
          <p:cNvGrpSpPr/>
          <p:nvPr/>
        </p:nvGrpSpPr>
        <p:grpSpPr>
          <a:xfrm>
            <a:off x="6104605" y="2274962"/>
            <a:ext cx="473881" cy="472676"/>
            <a:chOff x="-17918975" y="2435725"/>
            <a:chExt cx="304825" cy="304050"/>
          </a:xfrm>
        </p:grpSpPr>
        <p:sp>
          <p:nvSpPr>
            <p:cNvPr id="11682" name="Google Shape;11682;p85"/>
            <p:cNvSpPr/>
            <p:nvPr/>
          </p:nvSpPr>
          <p:spPr>
            <a:xfrm>
              <a:off x="-17918975" y="2435725"/>
              <a:ext cx="304825" cy="304050"/>
            </a:xfrm>
            <a:custGeom>
              <a:rect b="b" l="l" r="r" t="t"/>
              <a:pathLst>
                <a:path extrusionOk="0" h="12162" w="12193">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85"/>
            <p:cNvSpPr/>
            <p:nvPr/>
          </p:nvSpPr>
          <p:spPr>
            <a:xfrm>
              <a:off x="-17865425" y="2560150"/>
              <a:ext cx="17350" cy="17375"/>
            </a:xfrm>
            <a:custGeom>
              <a:rect b="b" l="l" r="r" t="t"/>
              <a:pathLst>
                <a:path extrusionOk="0" h="695" w="694">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4" name="Google Shape;11684;p85"/>
          <p:cNvGrpSpPr/>
          <p:nvPr/>
        </p:nvGrpSpPr>
        <p:grpSpPr>
          <a:xfrm>
            <a:off x="6133365" y="2852729"/>
            <a:ext cx="416361" cy="470228"/>
            <a:chOff x="-17899300" y="2810625"/>
            <a:chExt cx="267825" cy="302475"/>
          </a:xfrm>
        </p:grpSpPr>
        <p:sp>
          <p:nvSpPr>
            <p:cNvPr id="11685" name="Google Shape;11685;p85"/>
            <p:cNvSpPr/>
            <p:nvPr/>
          </p:nvSpPr>
          <p:spPr>
            <a:xfrm>
              <a:off x="-17899300" y="2810625"/>
              <a:ext cx="267825" cy="302475"/>
            </a:xfrm>
            <a:custGeom>
              <a:rect b="b" l="l" r="r" t="t"/>
              <a:pathLst>
                <a:path extrusionOk="0" h="12099" w="10713">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85"/>
            <p:cNvSpPr/>
            <p:nvPr/>
          </p:nvSpPr>
          <p:spPr>
            <a:xfrm>
              <a:off x="-17740200" y="2952400"/>
              <a:ext cx="17350" cy="18125"/>
            </a:xfrm>
            <a:custGeom>
              <a:rect b="b" l="l" r="r" t="t"/>
              <a:pathLst>
                <a:path extrusionOk="0" h="725" w="694">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85"/>
            <p:cNvSpPr/>
            <p:nvPr/>
          </p:nvSpPr>
          <p:spPr>
            <a:xfrm>
              <a:off x="-17811075" y="2952400"/>
              <a:ext cx="17350" cy="18125"/>
            </a:xfrm>
            <a:custGeom>
              <a:rect b="b" l="l" r="r" t="t"/>
              <a:pathLst>
                <a:path extrusionOk="0" h="725" w="694">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8" name="Google Shape;11688;p85"/>
          <p:cNvGrpSpPr/>
          <p:nvPr/>
        </p:nvGrpSpPr>
        <p:grpSpPr>
          <a:xfrm>
            <a:off x="2039218" y="3461166"/>
            <a:ext cx="472676" cy="442089"/>
            <a:chOff x="-16066500" y="2060800"/>
            <a:chExt cx="304050" cy="284375"/>
          </a:xfrm>
        </p:grpSpPr>
        <p:sp>
          <p:nvSpPr>
            <p:cNvPr id="11689" name="Google Shape;11689;p85"/>
            <p:cNvSpPr/>
            <p:nvPr/>
          </p:nvSpPr>
          <p:spPr>
            <a:xfrm>
              <a:off x="-15978275" y="2203375"/>
              <a:ext cx="18125" cy="18125"/>
            </a:xfrm>
            <a:custGeom>
              <a:rect b="b" l="l" r="r" t="t"/>
              <a:pathLst>
                <a:path extrusionOk="0" h="725" w="725">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85"/>
            <p:cNvSpPr/>
            <p:nvPr/>
          </p:nvSpPr>
          <p:spPr>
            <a:xfrm>
              <a:off x="-15869575" y="2203375"/>
              <a:ext cx="17350" cy="18125"/>
            </a:xfrm>
            <a:custGeom>
              <a:rect b="b" l="l" r="r" t="t"/>
              <a:pathLst>
                <a:path extrusionOk="0" h="725" w="694">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85"/>
            <p:cNvSpPr/>
            <p:nvPr/>
          </p:nvSpPr>
          <p:spPr>
            <a:xfrm>
              <a:off x="-15954650" y="2186825"/>
              <a:ext cx="78775" cy="88250"/>
            </a:xfrm>
            <a:custGeom>
              <a:rect b="b" l="l" r="r" t="t"/>
              <a:pathLst>
                <a:path extrusionOk="0" h="3530" w="3151">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85"/>
            <p:cNvSpPr/>
            <p:nvPr/>
          </p:nvSpPr>
          <p:spPr>
            <a:xfrm>
              <a:off x="-16066500" y="2060800"/>
              <a:ext cx="304050" cy="284375"/>
            </a:xfrm>
            <a:custGeom>
              <a:rect b="b" l="l" r="r" t="t"/>
              <a:pathLst>
                <a:path extrusionOk="0" h="11375" w="12162">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85"/>
            <p:cNvSpPr/>
            <p:nvPr/>
          </p:nvSpPr>
          <p:spPr>
            <a:xfrm>
              <a:off x="-15960175" y="2287225"/>
              <a:ext cx="91400" cy="24075"/>
            </a:xfrm>
            <a:custGeom>
              <a:rect b="b" l="l" r="r" t="t"/>
              <a:pathLst>
                <a:path extrusionOk="0" h="963" w="3656">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94" name="Google Shape;11694;p85"/>
          <p:cNvSpPr/>
          <p:nvPr/>
        </p:nvSpPr>
        <p:spPr>
          <a:xfrm>
            <a:off x="4344952" y="3444762"/>
            <a:ext cx="475125" cy="475086"/>
          </a:xfrm>
          <a:custGeom>
            <a:rect b="b" l="l" r="r" t="t"/>
            <a:pathLst>
              <a:path extrusionOk="0" h="12224" w="12225">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85"/>
          <p:cNvSpPr/>
          <p:nvPr/>
        </p:nvSpPr>
        <p:spPr>
          <a:xfrm>
            <a:off x="6718741" y="3444898"/>
            <a:ext cx="391876" cy="474814"/>
          </a:xfrm>
          <a:custGeom>
            <a:rect b="b" l="l" r="r" t="t"/>
            <a:pathLst>
              <a:path extrusionOk="0" h="12217" w="10083">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85"/>
          <p:cNvSpPr/>
          <p:nvPr/>
        </p:nvSpPr>
        <p:spPr>
          <a:xfrm>
            <a:off x="5513765" y="3446880"/>
            <a:ext cx="475086" cy="470849"/>
          </a:xfrm>
          <a:custGeom>
            <a:rect b="b" l="l" r="r" t="t"/>
            <a:pathLst>
              <a:path extrusionOk="0" h="12115" w="12224">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97" name="Google Shape;11697;p85"/>
          <p:cNvGrpSpPr/>
          <p:nvPr/>
        </p:nvGrpSpPr>
        <p:grpSpPr>
          <a:xfrm>
            <a:off x="7923925" y="2297751"/>
            <a:ext cx="368362" cy="419314"/>
            <a:chOff x="4995050" y="3245650"/>
            <a:chExt cx="236950" cy="269725"/>
          </a:xfrm>
        </p:grpSpPr>
        <p:sp>
          <p:nvSpPr>
            <p:cNvPr id="11698" name="Google Shape;11698;p85"/>
            <p:cNvSpPr/>
            <p:nvPr/>
          </p:nvSpPr>
          <p:spPr>
            <a:xfrm>
              <a:off x="5074475" y="3356450"/>
              <a:ext cx="16050" cy="16050"/>
            </a:xfrm>
            <a:custGeom>
              <a:rect b="b" l="l" r="r" t="t"/>
              <a:pathLst>
                <a:path extrusionOk="0" h="642" w="642">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85"/>
            <p:cNvSpPr/>
            <p:nvPr/>
          </p:nvSpPr>
          <p:spPr>
            <a:xfrm>
              <a:off x="5137200" y="3356450"/>
              <a:ext cx="16050" cy="16050"/>
            </a:xfrm>
            <a:custGeom>
              <a:rect b="b" l="l" r="r" t="t"/>
              <a:pathLst>
                <a:path extrusionOk="0" h="642" w="642">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85"/>
            <p:cNvSpPr/>
            <p:nvPr/>
          </p:nvSpPr>
          <p:spPr>
            <a:xfrm>
              <a:off x="5089125" y="3371950"/>
              <a:ext cx="48100" cy="63100"/>
            </a:xfrm>
            <a:custGeom>
              <a:rect b="b" l="l" r="r" t="t"/>
              <a:pathLst>
                <a:path extrusionOk="0" h="2524" w="1924">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01" name="Google Shape;11701;p85"/>
            <p:cNvGrpSpPr/>
            <p:nvPr/>
          </p:nvGrpSpPr>
          <p:grpSpPr>
            <a:xfrm>
              <a:off x="4995050" y="3245650"/>
              <a:ext cx="236950" cy="269725"/>
              <a:chOff x="4995050" y="3245650"/>
              <a:chExt cx="236950" cy="269725"/>
            </a:xfrm>
          </p:grpSpPr>
          <p:sp>
            <p:nvSpPr>
              <p:cNvPr id="11702" name="Google Shape;11702;p85"/>
              <p:cNvSpPr/>
              <p:nvPr/>
            </p:nvSpPr>
            <p:spPr>
              <a:xfrm>
                <a:off x="4995050" y="3245650"/>
                <a:ext cx="236950" cy="269725"/>
              </a:xfrm>
              <a:custGeom>
                <a:rect b="b" l="l" r="r" t="t"/>
                <a:pathLst>
                  <a:path extrusionOk="0" h="10789" w="9478">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85"/>
              <p:cNvSpPr/>
              <p:nvPr/>
            </p:nvSpPr>
            <p:spPr>
              <a:xfrm flipH="1">
                <a:off x="4995050" y="3245650"/>
                <a:ext cx="236950" cy="269725"/>
              </a:xfrm>
              <a:custGeom>
                <a:rect b="b" l="l" r="r" t="t"/>
                <a:pathLst>
                  <a:path extrusionOk="0" h="10789" w="9478">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704" name="Google Shape;11704;p85"/>
          <p:cNvGrpSpPr/>
          <p:nvPr/>
        </p:nvGrpSpPr>
        <p:grpSpPr>
          <a:xfrm>
            <a:off x="5523718" y="1689744"/>
            <a:ext cx="483749" cy="481292"/>
            <a:chOff x="4724650" y="2885700"/>
            <a:chExt cx="270750" cy="269375"/>
          </a:xfrm>
        </p:grpSpPr>
        <p:sp>
          <p:nvSpPr>
            <p:cNvPr id="11705" name="Google Shape;11705;p85"/>
            <p:cNvSpPr/>
            <p:nvPr/>
          </p:nvSpPr>
          <p:spPr>
            <a:xfrm flipH="1">
              <a:off x="4725000" y="2885700"/>
              <a:ext cx="270400" cy="269375"/>
            </a:xfrm>
            <a:custGeom>
              <a:rect b="b" l="l" r="r" t="t"/>
              <a:pathLst>
                <a:path extrusionOk="0" h="10775" w="10816">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85"/>
            <p:cNvSpPr/>
            <p:nvPr/>
          </p:nvSpPr>
          <p:spPr>
            <a:xfrm>
              <a:off x="4724650" y="2885700"/>
              <a:ext cx="270400" cy="269375"/>
            </a:xfrm>
            <a:custGeom>
              <a:rect b="b" l="l" r="r" t="t"/>
              <a:pathLst>
                <a:path extrusionOk="0" h="10775" w="10816">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85"/>
            <p:cNvSpPr/>
            <p:nvPr/>
          </p:nvSpPr>
          <p:spPr>
            <a:xfrm>
              <a:off x="4900250" y="3027525"/>
              <a:ext cx="16075" cy="15350"/>
            </a:xfrm>
            <a:custGeom>
              <a:rect b="b" l="l" r="r" t="t"/>
              <a:pathLst>
                <a:path extrusionOk="0" h="614" w="643">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85"/>
            <p:cNvSpPr/>
            <p:nvPr/>
          </p:nvSpPr>
          <p:spPr>
            <a:xfrm>
              <a:off x="4805475" y="3027525"/>
              <a:ext cx="15375" cy="15350"/>
            </a:xfrm>
            <a:custGeom>
              <a:rect b="b" l="l" r="r" t="t"/>
              <a:pathLst>
                <a:path extrusionOk="0" h="614" w="615">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85"/>
            <p:cNvSpPr/>
            <p:nvPr/>
          </p:nvSpPr>
          <p:spPr>
            <a:xfrm>
              <a:off x="4820825" y="2932750"/>
              <a:ext cx="16050" cy="32075"/>
            </a:xfrm>
            <a:custGeom>
              <a:rect b="b" l="l" r="r" t="t"/>
              <a:pathLst>
                <a:path extrusionOk="0" h="1283" w="642">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85"/>
            <p:cNvSpPr/>
            <p:nvPr/>
          </p:nvSpPr>
          <p:spPr>
            <a:xfrm>
              <a:off x="4884925" y="2932750"/>
              <a:ext cx="15350" cy="32075"/>
            </a:xfrm>
            <a:custGeom>
              <a:rect b="b" l="l" r="r" t="t"/>
              <a:pathLst>
                <a:path extrusionOk="0" h="1283" w="614">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85"/>
            <p:cNvSpPr/>
            <p:nvPr/>
          </p:nvSpPr>
          <p:spPr>
            <a:xfrm>
              <a:off x="4852175" y="2948775"/>
              <a:ext cx="16050" cy="31400"/>
            </a:xfrm>
            <a:custGeom>
              <a:rect b="b" l="l" r="r" t="t"/>
              <a:pathLst>
                <a:path extrusionOk="0" h="1256" w="642">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2" name="Google Shape;11712;p85"/>
          <p:cNvGrpSpPr/>
          <p:nvPr/>
        </p:nvGrpSpPr>
        <p:grpSpPr>
          <a:xfrm>
            <a:off x="4390823" y="1683870"/>
            <a:ext cx="389425" cy="467822"/>
            <a:chOff x="4459350" y="2882125"/>
            <a:chExt cx="228375" cy="274350"/>
          </a:xfrm>
        </p:grpSpPr>
        <p:sp>
          <p:nvSpPr>
            <p:cNvPr id="11713" name="Google Shape;11713;p85"/>
            <p:cNvSpPr/>
            <p:nvPr/>
          </p:nvSpPr>
          <p:spPr>
            <a:xfrm>
              <a:off x="4537175" y="3045650"/>
              <a:ext cx="15375" cy="15350"/>
            </a:xfrm>
            <a:custGeom>
              <a:rect b="b" l="l" r="r" t="t"/>
              <a:pathLst>
                <a:path extrusionOk="0" h="614" w="615">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85"/>
            <p:cNvSpPr/>
            <p:nvPr/>
          </p:nvSpPr>
          <p:spPr>
            <a:xfrm>
              <a:off x="4599900" y="3045650"/>
              <a:ext cx="15350" cy="15350"/>
            </a:xfrm>
            <a:custGeom>
              <a:rect b="b" l="l" r="r" t="t"/>
              <a:pathLst>
                <a:path extrusionOk="0" h="614" w="614">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85"/>
            <p:cNvSpPr/>
            <p:nvPr/>
          </p:nvSpPr>
          <p:spPr>
            <a:xfrm>
              <a:off x="4464700" y="2886250"/>
              <a:ext cx="223025" cy="270225"/>
            </a:xfrm>
            <a:custGeom>
              <a:rect b="b" l="l" r="r" t="t"/>
              <a:pathLst>
                <a:path extrusionOk="0" h="10809" w="8921">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85"/>
            <p:cNvSpPr/>
            <p:nvPr/>
          </p:nvSpPr>
          <p:spPr>
            <a:xfrm flipH="1">
              <a:off x="4459350" y="2886250"/>
              <a:ext cx="223025" cy="270225"/>
            </a:xfrm>
            <a:custGeom>
              <a:rect b="b" l="l" r="r" t="t"/>
              <a:pathLst>
                <a:path extrusionOk="0" h="10809" w="8921">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85"/>
            <p:cNvSpPr/>
            <p:nvPr/>
          </p:nvSpPr>
          <p:spPr>
            <a:xfrm rot="-537108">
              <a:off x="4468759" y="2883937"/>
              <a:ext cx="24732" cy="18476"/>
            </a:xfrm>
            <a:custGeom>
              <a:rect b="b" l="l" r="r" t="t"/>
              <a:pathLst>
                <a:path extrusionOk="0" h="721" w="1081">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sp>
          <p:nvSpPr>
            <p:cNvPr id="11718" name="Google Shape;11718;p85"/>
            <p:cNvSpPr/>
            <p:nvPr/>
          </p:nvSpPr>
          <p:spPr>
            <a:xfrm flipH="1" rot="537108">
              <a:off x="4653897" y="2883937"/>
              <a:ext cx="24732" cy="18476"/>
            </a:xfrm>
            <a:custGeom>
              <a:rect b="b" l="l" r="r" t="t"/>
              <a:pathLst>
                <a:path extrusionOk="0" h="721" w="1081">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grpSp>
      <p:sp>
        <p:nvSpPr>
          <p:cNvPr id="11719" name="Google Shape;11719;p85"/>
          <p:cNvSpPr txBox="1"/>
          <p:nvPr/>
        </p:nvSpPr>
        <p:spPr>
          <a:xfrm>
            <a:off x="1220500" y="1085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723" name="Shape 11723"/>
        <p:cNvGrpSpPr/>
        <p:nvPr/>
      </p:nvGrpSpPr>
      <p:grpSpPr>
        <a:xfrm>
          <a:off x="0" y="0"/>
          <a:ext cx="0" cy="0"/>
          <a:chOff x="0" y="0"/>
          <a:chExt cx="0" cy="0"/>
        </a:xfrm>
      </p:grpSpPr>
      <p:sp>
        <p:nvSpPr>
          <p:cNvPr id="11724" name="Google Shape;11724;p86"/>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1725" name="Google Shape;11725;p86"/>
          <p:cNvSpPr/>
          <p:nvPr/>
        </p:nvSpPr>
        <p:spPr>
          <a:xfrm>
            <a:off x="844100" y="1630139"/>
            <a:ext cx="433284" cy="422781"/>
          </a:xfrm>
          <a:custGeom>
            <a:rect b="b" l="l" r="r" t="t"/>
            <a:pathLst>
              <a:path extrusionOk="0" h="11713" w="12004">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26" name="Google Shape;11726;p86"/>
          <p:cNvGrpSpPr/>
          <p:nvPr/>
        </p:nvGrpSpPr>
        <p:grpSpPr>
          <a:xfrm>
            <a:off x="847082" y="2140412"/>
            <a:ext cx="426462" cy="420796"/>
            <a:chOff x="-6713450" y="2397900"/>
            <a:chExt cx="295375" cy="291450"/>
          </a:xfrm>
        </p:grpSpPr>
        <p:sp>
          <p:nvSpPr>
            <p:cNvPr id="11727" name="Google Shape;11727;p86"/>
            <p:cNvSpPr/>
            <p:nvPr/>
          </p:nvSpPr>
          <p:spPr>
            <a:xfrm>
              <a:off x="-6628400" y="2465650"/>
              <a:ext cx="69350" cy="17350"/>
            </a:xfrm>
            <a:custGeom>
              <a:rect b="b" l="l" r="r" t="t"/>
              <a:pathLst>
                <a:path extrusionOk="0" h="694" w="2774">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86"/>
            <p:cNvSpPr/>
            <p:nvPr/>
          </p:nvSpPr>
          <p:spPr>
            <a:xfrm>
              <a:off x="-6713450" y="2397900"/>
              <a:ext cx="295375" cy="291450"/>
            </a:xfrm>
            <a:custGeom>
              <a:rect b="b" l="l" r="r" t="t"/>
              <a:pathLst>
                <a:path extrusionOk="0" h="11658" w="11815">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29" name="Google Shape;11729;p86"/>
          <p:cNvSpPr/>
          <p:nvPr/>
        </p:nvSpPr>
        <p:spPr>
          <a:xfrm>
            <a:off x="859424" y="2660229"/>
            <a:ext cx="426499" cy="421914"/>
          </a:xfrm>
          <a:custGeom>
            <a:rect b="b" l="l" r="r" t="t"/>
            <a:pathLst>
              <a:path extrusionOk="0" h="11689" w="11816">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30" name="Google Shape;11730;p86"/>
          <p:cNvGrpSpPr/>
          <p:nvPr/>
        </p:nvGrpSpPr>
        <p:grpSpPr>
          <a:xfrm>
            <a:off x="3551844" y="1631401"/>
            <a:ext cx="423069" cy="420507"/>
            <a:chOff x="-4932650" y="2046625"/>
            <a:chExt cx="293025" cy="291250"/>
          </a:xfrm>
        </p:grpSpPr>
        <p:sp>
          <p:nvSpPr>
            <p:cNvPr id="11731" name="Google Shape;11731;p86"/>
            <p:cNvSpPr/>
            <p:nvPr/>
          </p:nvSpPr>
          <p:spPr>
            <a:xfrm>
              <a:off x="-4932650" y="2046625"/>
              <a:ext cx="293025" cy="291250"/>
            </a:xfrm>
            <a:custGeom>
              <a:rect b="b" l="l" r="r" t="t"/>
              <a:pathLst>
                <a:path extrusionOk="0" h="11650" w="11721">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86"/>
            <p:cNvSpPr/>
            <p:nvPr/>
          </p:nvSpPr>
          <p:spPr>
            <a:xfrm>
              <a:off x="-4802675" y="2115050"/>
              <a:ext cx="122100" cy="86075"/>
            </a:xfrm>
            <a:custGeom>
              <a:rect b="b" l="l" r="r" t="t"/>
              <a:pathLst>
                <a:path extrusionOk="0" h="3443" w="4884">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33" name="Google Shape;11733;p86"/>
          <p:cNvSpPr/>
          <p:nvPr/>
        </p:nvSpPr>
        <p:spPr>
          <a:xfrm>
            <a:off x="3553296" y="2140826"/>
            <a:ext cx="420796" cy="419677"/>
          </a:xfrm>
          <a:custGeom>
            <a:rect b="b" l="l" r="r" t="t"/>
            <a:pathLst>
              <a:path extrusionOk="0" h="11627" w="11658">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34" name="Google Shape;11734;p86"/>
          <p:cNvGrpSpPr/>
          <p:nvPr/>
        </p:nvGrpSpPr>
        <p:grpSpPr>
          <a:xfrm>
            <a:off x="3563775" y="2660957"/>
            <a:ext cx="423069" cy="420796"/>
            <a:chOff x="-4931075" y="2765725"/>
            <a:chExt cx="293025" cy="291450"/>
          </a:xfrm>
        </p:grpSpPr>
        <p:sp>
          <p:nvSpPr>
            <p:cNvPr id="11735" name="Google Shape;11735;p86"/>
            <p:cNvSpPr/>
            <p:nvPr/>
          </p:nvSpPr>
          <p:spPr>
            <a:xfrm>
              <a:off x="-4810550" y="2884650"/>
              <a:ext cx="51225" cy="51225"/>
            </a:xfrm>
            <a:custGeom>
              <a:rect b="b" l="l" r="r" t="t"/>
              <a:pathLst>
                <a:path extrusionOk="0" h="2049" w="2049">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86"/>
            <p:cNvSpPr/>
            <p:nvPr/>
          </p:nvSpPr>
          <p:spPr>
            <a:xfrm>
              <a:off x="-4931075" y="2765725"/>
              <a:ext cx="293025" cy="291450"/>
            </a:xfrm>
            <a:custGeom>
              <a:rect b="b" l="l" r="r" t="t"/>
              <a:pathLst>
                <a:path extrusionOk="0" h="11658" w="11721">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7" name="Google Shape;11737;p86"/>
          <p:cNvGrpSpPr/>
          <p:nvPr/>
        </p:nvGrpSpPr>
        <p:grpSpPr>
          <a:xfrm>
            <a:off x="6269343" y="1656289"/>
            <a:ext cx="420796" cy="370732"/>
            <a:chOff x="-3137650" y="2067900"/>
            <a:chExt cx="291450" cy="256775"/>
          </a:xfrm>
        </p:grpSpPr>
        <p:sp>
          <p:nvSpPr>
            <p:cNvPr id="11738" name="Google Shape;11738;p86"/>
            <p:cNvSpPr/>
            <p:nvPr/>
          </p:nvSpPr>
          <p:spPr>
            <a:xfrm>
              <a:off x="-3137650" y="2067900"/>
              <a:ext cx="291450" cy="187475"/>
            </a:xfrm>
            <a:custGeom>
              <a:rect b="b" l="l" r="r" t="t"/>
              <a:pathLst>
                <a:path extrusionOk="0" h="7499" w="11658">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86"/>
            <p:cNvSpPr/>
            <p:nvPr/>
          </p:nvSpPr>
          <p:spPr>
            <a:xfrm>
              <a:off x="-3137650" y="2273475"/>
              <a:ext cx="291450" cy="51200"/>
            </a:xfrm>
            <a:custGeom>
              <a:rect b="b" l="l" r="r" t="t"/>
              <a:pathLst>
                <a:path extrusionOk="0" h="2048" w="11658">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86"/>
            <p:cNvSpPr/>
            <p:nvPr/>
          </p:nvSpPr>
          <p:spPr>
            <a:xfrm>
              <a:off x="-3035250" y="2103000"/>
              <a:ext cx="104000" cy="118500"/>
            </a:xfrm>
            <a:custGeom>
              <a:rect b="b" l="l" r="r" t="t"/>
              <a:pathLst>
                <a:path extrusionOk="0" h="4740" w="416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1" name="Google Shape;11741;p86"/>
          <p:cNvGrpSpPr/>
          <p:nvPr/>
        </p:nvGrpSpPr>
        <p:grpSpPr>
          <a:xfrm>
            <a:off x="6269343" y="2139926"/>
            <a:ext cx="420796" cy="421770"/>
            <a:chOff x="-3137650" y="2408950"/>
            <a:chExt cx="291450" cy="292125"/>
          </a:xfrm>
        </p:grpSpPr>
        <p:sp>
          <p:nvSpPr>
            <p:cNvPr id="11742" name="Google Shape;11742;p86"/>
            <p:cNvSpPr/>
            <p:nvPr/>
          </p:nvSpPr>
          <p:spPr>
            <a:xfrm>
              <a:off x="-3137650" y="2408950"/>
              <a:ext cx="291450" cy="292125"/>
            </a:xfrm>
            <a:custGeom>
              <a:rect b="b" l="l" r="r" t="t"/>
              <a:pathLst>
                <a:path extrusionOk="0" h="11685" w="11658">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86"/>
            <p:cNvSpPr/>
            <p:nvPr/>
          </p:nvSpPr>
          <p:spPr>
            <a:xfrm>
              <a:off x="-3104575" y="24428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86"/>
            <p:cNvSpPr/>
            <p:nvPr/>
          </p:nvSpPr>
          <p:spPr>
            <a:xfrm>
              <a:off x="-3069900" y="24428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86"/>
            <p:cNvSpPr/>
            <p:nvPr/>
          </p:nvSpPr>
          <p:spPr>
            <a:xfrm>
              <a:off x="-3035250" y="24428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86"/>
            <p:cNvSpPr/>
            <p:nvPr/>
          </p:nvSpPr>
          <p:spPr>
            <a:xfrm>
              <a:off x="-3002175" y="2442800"/>
              <a:ext cx="120525" cy="17350"/>
            </a:xfrm>
            <a:custGeom>
              <a:rect b="b" l="l" r="r" t="t"/>
              <a:pathLst>
                <a:path extrusionOk="0" h="694" w="4821">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7" name="Google Shape;11747;p86"/>
          <p:cNvGrpSpPr/>
          <p:nvPr/>
        </p:nvGrpSpPr>
        <p:grpSpPr>
          <a:xfrm>
            <a:off x="6281274" y="2685412"/>
            <a:ext cx="420796" cy="371887"/>
            <a:chOff x="-3137650" y="2787000"/>
            <a:chExt cx="291450" cy="257575"/>
          </a:xfrm>
        </p:grpSpPr>
        <p:sp>
          <p:nvSpPr>
            <p:cNvPr id="11748" name="Google Shape;11748;p86"/>
            <p:cNvSpPr/>
            <p:nvPr/>
          </p:nvSpPr>
          <p:spPr>
            <a:xfrm>
              <a:off x="-3137650" y="2787000"/>
              <a:ext cx="291450" cy="257575"/>
            </a:xfrm>
            <a:custGeom>
              <a:rect b="b" l="l" r="r" t="t"/>
              <a:pathLst>
                <a:path extrusionOk="0" h="10303" w="11658">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86"/>
            <p:cNvSpPr/>
            <p:nvPr/>
          </p:nvSpPr>
          <p:spPr>
            <a:xfrm>
              <a:off x="-3104575" y="2820875"/>
              <a:ext cx="18150" cy="17350"/>
            </a:xfrm>
            <a:custGeom>
              <a:rect b="b" l="l" r="r" t="t"/>
              <a:pathLst>
                <a:path extrusionOk="0" h="694" w="726">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86"/>
            <p:cNvSpPr/>
            <p:nvPr/>
          </p:nvSpPr>
          <p:spPr>
            <a:xfrm>
              <a:off x="-306990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86"/>
            <p:cNvSpPr/>
            <p:nvPr/>
          </p:nvSpPr>
          <p:spPr>
            <a:xfrm>
              <a:off x="-303525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86"/>
            <p:cNvSpPr/>
            <p:nvPr/>
          </p:nvSpPr>
          <p:spPr>
            <a:xfrm>
              <a:off x="-3002175" y="2820875"/>
              <a:ext cx="121325" cy="17350"/>
            </a:xfrm>
            <a:custGeom>
              <a:rect b="b" l="l" r="r" t="t"/>
              <a:pathLst>
                <a:path extrusionOk="0" h="694" w="4853">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86"/>
            <p:cNvSpPr/>
            <p:nvPr/>
          </p:nvSpPr>
          <p:spPr>
            <a:xfrm>
              <a:off x="-2948625" y="2907300"/>
              <a:ext cx="52025" cy="85300"/>
            </a:xfrm>
            <a:custGeom>
              <a:rect b="b" l="l" r="r" t="t"/>
              <a:pathLst>
                <a:path extrusionOk="0" h="3412" w="2081">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86"/>
            <p:cNvSpPr/>
            <p:nvPr/>
          </p:nvSpPr>
          <p:spPr>
            <a:xfrm>
              <a:off x="-3088025" y="2907300"/>
              <a:ext cx="53575" cy="85300"/>
            </a:xfrm>
            <a:custGeom>
              <a:rect b="b" l="l" r="r" t="t"/>
              <a:pathLst>
                <a:path extrusionOk="0" h="3412" w="2143">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86"/>
            <p:cNvSpPr/>
            <p:nvPr/>
          </p:nvSpPr>
          <p:spPr>
            <a:xfrm>
              <a:off x="-3019500" y="2888975"/>
              <a:ext cx="54375" cy="119400"/>
            </a:xfrm>
            <a:custGeom>
              <a:rect b="b" l="l" r="r" t="t"/>
              <a:pathLst>
                <a:path extrusionOk="0" h="4776" w="2175">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56" name="Google Shape;11756;p86"/>
          <p:cNvSpPr/>
          <p:nvPr/>
        </p:nvSpPr>
        <p:spPr>
          <a:xfrm>
            <a:off x="1359134" y="3294616"/>
            <a:ext cx="420796" cy="295690"/>
          </a:xfrm>
          <a:custGeom>
            <a:rect b="b" l="l" r="r" t="t"/>
            <a:pathLst>
              <a:path extrusionOk="0" h="8192" w="11658">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86"/>
          <p:cNvSpPr/>
          <p:nvPr/>
        </p:nvSpPr>
        <p:spPr>
          <a:xfrm>
            <a:off x="1387926" y="1630482"/>
            <a:ext cx="421914" cy="422095"/>
          </a:xfrm>
          <a:custGeom>
            <a:rect b="b" l="l" r="r" t="t"/>
            <a:pathLst>
              <a:path extrusionOk="0" h="11694" w="11689">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86"/>
          <p:cNvSpPr/>
          <p:nvPr/>
        </p:nvSpPr>
        <p:spPr>
          <a:xfrm>
            <a:off x="1386211" y="2139274"/>
            <a:ext cx="425343" cy="422781"/>
          </a:xfrm>
          <a:custGeom>
            <a:rect b="b" l="l" r="r" t="t"/>
            <a:pathLst>
              <a:path extrusionOk="0" h="11713" w="11784">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59" name="Google Shape;11759;p86"/>
          <p:cNvGrpSpPr/>
          <p:nvPr/>
        </p:nvGrpSpPr>
        <p:grpSpPr>
          <a:xfrm>
            <a:off x="1399451" y="2660397"/>
            <a:ext cx="421914" cy="421914"/>
            <a:chOff x="-6354300" y="2757075"/>
            <a:chExt cx="292225" cy="292225"/>
          </a:xfrm>
        </p:grpSpPr>
        <p:sp>
          <p:nvSpPr>
            <p:cNvPr id="11760" name="Google Shape;11760;p86"/>
            <p:cNvSpPr/>
            <p:nvPr/>
          </p:nvSpPr>
          <p:spPr>
            <a:xfrm>
              <a:off x="-6354300" y="2757075"/>
              <a:ext cx="292225" cy="292225"/>
            </a:xfrm>
            <a:custGeom>
              <a:rect b="b" l="l" r="r" t="t"/>
              <a:pathLst>
                <a:path extrusionOk="0" h="11689" w="11689">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86"/>
            <p:cNvSpPr/>
            <p:nvPr/>
          </p:nvSpPr>
          <p:spPr>
            <a:xfrm>
              <a:off x="-6268450" y="2790150"/>
              <a:ext cx="119750" cy="18125"/>
            </a:xfrm>
            <a:custGeom>
              <a:rect b="b" l="l" r="r" t="t"/>
              <a:pathLst>
                <a:path extrusionOk="0" h="725" w="479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86"/>
            <p:cNvSpPr/>
            <p:nvPr/>
          </p:nvSpPr>
          <p:spPr>
            <a:xfrm>
              <a:off x="-6268450" y="2825600"/>
              <a:ext cx="119750" cy="18125"/>
            </a:xfrm>
            <a:custGeom>
              <a:rect b="b" l="l" r="r" t="t"/>
              <a:pathLst>
                <a:path extrusionOk="0" h="725" w="479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86"/>
            <p:cNvSpPr/>
            <p:nvPr/>
          </p:nvSpPr>
          <p:spPr>
            <a:xfrm>
              <a:off x="-6268450" y="2860250"/>
              <a:ext cx="119750" cy="17350"/>
            </a:xfrm>
            <a:custGeom>
              <a:rect b="b" l="l" r="r" t="t"/>
              <a:pathLst>
                <a:path extrusionOk="0" h="694" w="479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4" name="Google Shape;11764;p86"/>
          <p:cNvGrpSpPr/>
          <p:nvPr/>
        </p:nvGrpSpPr>
        <p:grpSpPr>
          <a:xfrm>
            <a:off x="4093454" y="1629560"/>
            <a:ext cx="424188" cy="424188"/>
            <a:chOff x="-4573475" y="2045850"/>
            <a:chExt cx="293800" cy="293800"/>
          </a:xfrm>
        </p:grpSpPr>
        <p:sp>
          <p:nvSpPr>
            <p:cNvPr id="11765" name="Google Shape;11765;p86"/>
            <p:cNvSpPr/>
            <p:nvPr/>
          </p:nvSpPr>
          <p:spPr>
            <a:xfrm>
              <a:off x="-4573475" y="2045850"/>
              <a:ext cx="293800" cy="293800"/>
            </a:xfrm>
            <a:custGeom>
              <a:rect b="b" l="l" r="r" t="t"/>
              <a:pathLst>
                <a:path extrusionOk="0" h="11752" w="11752">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86"/>
            <p:cNvSpPr/>
            <p:nvPr/>
          </p:nvSpPr>
          <p:spPr>
            <a:xfrm>
              <a:off x="-4521500" y="2099400"/>
              <a:ext cx="189050" cy="188275"/>
            </a:xfrm>
            <a:custGeom>
              <a:rect b="b" l="l" r="r" t="t"/>
              <a:pathLst>
                <a:path extrusionOk="0" h="7531" w="7562">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7" name="Google Shape;11767;p86"/>
          <p:cNvGrpSpPr/>
          <p:nvPr/>
        </p:nvGrpSpPr>
        <p:grpSpPr>
          <a:xfrm>
            <a:off x="4092877" y="2138699"/>
            <a:ext cx="425343" cy="424225"/>
            <a:chOff x="-4570325" y="2405775"/>
            <a:chExt cx="294600" cy="293825"/>
          </a:xfrm>
        </p:grpSpPr>
        <p:sp>
          <p:nvSpPr>
            <p:cNvPr id="11768" name="Google Shape;11768;p86"/>
            <p:cNvSpPr/>
            <p:nvPr/>
          </p:nvSpPr>
          <p:spPr>
            <a:xfrm>
              <a:off x="-4570325" y="2405775"/>
              <a:ext cx="294600" cy="293825"/>
            </a:xfrm>
            <a:custGeom>
              <a:rect b="b" l="l" r="r" t="t"/>
              <a:pathLst>
                <a:path extrusionOk="0" h="11753" w="11784">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86"/>
            <p:cNvSpPr/>
            <p:nvPr/>
          </p:nvSpPr>
          <p:spPr>
            <a:xfrm>
              <a:off x="-4478175" y="2439650"/>
              <a:ext cx="103975" cy="120525"/>
            </a:xfrm>
            <a:custGeom>
              <a:rect b="b" l="l" r="r" t="t"/>
              <a:pathLst>
                <a:path extrusionOk="0" h="4821" w="4159">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0" name="Google Shape;11770;p86"/>
          <p:cNvGrpSpPr/>
          <p:nvPr/>
        </p:nvGrpSpPr>
        <p:grpSpPr>
          <a:xfrm>
            <a:off x="4105945" y="2659838"/>
            <a:ext cx="423069" cy="423033"/>
            <a:chOff x="-4572700" y="2764950"/>
            <a:chExt cx="293025" cy="293000"/>
          </a:xfrm>
        </p:grpSpPr>
        <p:sp>
          <p:nvSpPr>
            <p:cNvPr id="11771" name="Google Shape;11771;p86"/>
            <p:cNvSpPr/>
            <p:nvPr/>
          </p:nvSpPr>
          <p:spPr>
            <a:xfrm>
              <a:off x="-4572700" y="2764950"/>
              <a:ext cx="293025" cy="293000"/>
            </a:xfrm>
            <a:custGeom>
              <a:rect b="b" l="l" r="r" t="t"/>
              <a:pathLst>
                <a:path extrusionOk="0" h="11720" w="11721">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86"/>
            <p:cNvSpPr/>
            <p:nvPr/>
          </p:nvSpPr>
          <p:spPr>
            <a:xfrm>
              <a:off x="-4538825" y="2833475"/>
              <a:ext cx="86650" cy="104775"/>
            </a:xfrm>
            <a:custGeom>
              <a:rect b="b" l="l" r="r" t="t"/>
              <a:pathLst>
                <a:path extrusionOk="0" h="4191" w="3466">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86"/>
            <p:cNvSpPr/>
            <p:nvPr/>
          </p:nvSpPr>
          <p:spPr>
            <a:xfrm>
              <a:off x="-4435650" y="2902775"/>
              <a:ext cx="121325" cy="17350"/>
            </a:xfrm>
            <a:custGeom>
              <a:rect b="b" l="l" r="r" t="t"/>
              <a:pathLst>
                <a:path extrusionOk="0" h="694" w="4853">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86"/>
            <p:cNvSpPr/>
            <p:nvPr/>
          </p:nvSpPr>
          <p:spPr>
            <a:xfrm>
              <a:off x="-4435650" y="2867325"/>
              <a:ext cx="121325" cy="17350"/>
            </a:xfrm>
            <a:custGeom>
              <a:rect b="b" l="l" r="r" t="t"/>
              <a:pathLst>
                <a:path extrusionOk="0" h="694" w="4853">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86"/>
            <p:cNvSpPr/>
            <p:nvPr/>
          </p:nvSpPr>
          <p:spPr>
            <a:xfrm>
              <a:off x="-4435650" y="2833475"/>
              <a:ext cx="121325" cy="18125"/>
            </a:xfrm>
            <a:custGeom>
              <a:rect b="b" l="l" r="r" t="t"/>
              <a:pathLst>
                <a:path extrusionOk="0" h="725" w="4853">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6" name="Google Shape;11776;p86"/>
          <p:cNvGrpSpPr/>
          <p:nvPr/>
        </p:nvGrpSpPr>
        <p:grpSpPr>
          <a:xfrm>
            <a:off x="6824707" y="1631239"/>
            <a:ext cx="414840" cy="420832"/>
            <a:chOff x="-2777700" y="2049775"/>
            <a:chExt cx="287325" cy="291475"/>
          </a:xfrm>
        </p:grpSpPr>
        <p:sp>
          <p:nvSpPr>
            <p:cNvPr id="11777" name="Google Shape;11777;p86"/>
            <p:cNvSpPr/>
            <p:nvPr/>
          </p:nvSpPr>
          <p:spPr>
            <a:xfrm>
              <a:off x="-2777700" y="2049775"/>
              <a:ext cx="287325" cy="291475"/>
            </a:xfrm>
            <a:custGeom>
              <a:rect b="b" l="l" r="r" t="t"/>
              <a:pathLst>
                <a:path extrusionOk="0" h="11659" w="11493">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86"/>
            <p:cNvSpPr/>
            <p:nvPr/>
          </p:nvSpPr>
          <p:spPr>
            <a:xfrm>
              <a:off x="-2694200" y="2221475"/>
              <a:ext cx="69325" cy="68550"/>
            </a:xfrm>
            <a:custGeom>
              <a:rect b="b" l="l" r="r" t="t"/>
              <a:pathLst>
                <a:path extrusionOk="0" h="2742" w="2773">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86"/>
            <p:cNvSpPr/>
            <p:nvPr/>
          </p:nvSpPr>
          <p:spPr>
            <a:xfrm>
              <a:off x="-2608350" y="2255350"/>
              <a:ext cx="51200" cy="51225"/>
            </a:xfrm>
            <a:custGeom>
              <a:rect b="b" l="l" r="r" t="t"/>
              <a:pathLst>
                <a:path extrusionOk="0" h="2049" w="2048">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0" name="Google Shape;11780;p86"/>
          <p:cNvGrpSpPr/>
          <p:nvPr/>
        </p:nvGrpSpPr>
        <p:grpSpPr>
          <a:xfrm>
            <a:off x="6821170" y="2140431"/>
            <a:ext cx="421914" cy="420759"/>
            <a:chOff x="-2571737" y="2403625"/>
            <a:chExt cx="292225" cy="291425"/>
          </a:xfrm>
        </p:grpSpPr>
        <p:sp>
          <p:nvSpPr>
            <p:cNvPr id="11781" name="Google Shape;11781;p86"/>
            <p:cNvSpPr/>
            <p:nvPr/>
          </p:nvSpPr>
          <p:spPr>
            <a:xfrm>
              <a:off x="-2571737" y="2403625"/>
              <a:ext cx="292225" cy="291425"/>
            </a:xfrm>
            <a:custGeom>
              <a:rect b="b" l="l" r="r" t="t"/>
              <a:pathLst>
                <a:path extrusionOk="0" h="11657" w="11689">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86"/>
            <p:cNvSpPr/>
            <p:nvPr/>
          </p:nvSpPr>
          <p:spPr>
            <a:xfrm>
              <a:off x="-2485967" y="2649150"/>
              <a:ext cx="173300" cy="18150"/>
            </a:xfrm>
            <a:custGeom>
              <a:rect b="b" l="l" r="r" t="t"/>
              <a:pathLst>
                <a:path extrusionOk="0" h="726" w="6932">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86"/>
            <p:cNvSpPr/>
            <p:nvPr/>
          </p:nvSpPr>
          <p:spPr>
            <a:xfrm>
              <a:off x="-2485967" y="2511325"/>
              <a:ext cx="173300" cy="18150"/>
            </a:xfrm>
            <a:custGeom>
              <a:rect b="b" l="l" r="r" t="t"/>
              <a:pathLst>
                <a:path extrusionOk="0" h="726" w="6932">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86"/>
            <p:cNvSpPr/>
            <p:nvPr/>
          </p:nvSpPr>
          <p:spPr>
            <a:xfrm>
              <a:off x="-2540185" y="2511325"/>
              <a:ext cx="18125" cy="18925"/>
            </a:xfrm>
            <a:custGeom>
              <a:rect b="b" l="l" r="r" t="t"/>
              <a:pathLst>
                <a:path extrusionOk="0" h="757" w="725">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86"/>
            <p:cNvSpPr/>
            <p:nvPr/>
          </p:nvSpPr>
          <p:spPr>
            <a:xfrm>
              <a:off x="-2485579" y="2580625"/>
              <a:ext cx="172525" cy="17350"/>
            </a:xfrm>
            <a:custGeom>
              <a:rect b="b" l="l" r="r" t="t"/>
              <a:pathLst>
                <a:path extrusionOk="0" h="694" w="6901">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86"/>
            <p:cNvSpPr/>
            <p:nvPr/>
          </p:nvSpPr>
          <p:spPr>
            <a:xfrm>
              <a:off x="-2540185" y="2580625"/>
              <a:ext cx="18125" cy="17350"/>
            </a:xfrm>
            <a:custGeom>
              <a:rect b="b" l="l" r="r" t="t"/>
              <a:pathLst>
                <a:path extrusionOk="0" h="694" w="725">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86"/>
            <p:cNvSpPr/>
            <p:nvPr/>
          </p:nvSpPr>
          <p:spPr>
            <a:xfrm>
              <a:off x="-2540185" y="2649150"/>
              <a:ext cx="18125" cy="18150"/>
            </a:xfrm>
            <a:custGeom>
              <a:rect b="b" l="l" r="r" t="t"/>
              <a:pathLst>
                <a:path extrusionOk="0" h="726" w="725">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8" name="Google Shape;11788;p86"/>
          <p:cNvGrpSpPr/>
          <p:nvPr/>
        </p:nvGrpSpPr>
        <p:grpSpPr>
          <a:xfrm>
            <a:off x="6821170" y="2661534"/>
            <a:ext cx="421914" cy="419640"/>
            <a:chOff x="-2571737" y="2764550"/>
            <a:chExt cx="292225" cy="290650"/>
          </a:xfrm>
        </p:grpSpPr>
        <p:sp>
          <p:nvSpPr>
            <p:cNvPr id="11789" name="Google Shape;11789;p86"/>
            <p:cNvSpPr/>
            <p:nvPr/>
          </p:nvSpPr>
          <p:spPr>
            <a:xfrm>
              <a:off x="-2496085" y="3009100"/>
              <a:ext cx="17350" cy="17350"/>
            </a:xfrm>
            <a:custGeom>
              <a:rect b="b" l="l" r="r" t="t"/>
              <a:pathLst>
                <a:path extrusionOk="0" h="694" w="694">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86"/>
            <p:cNvSpPr/>
            <p:nvPr/>
          </p:nvSpPr>
          <p:spPr>
            <a:xfrm>
              <a:off x="-2398548" y="2800375"/>
              <a:ext cx="52000" cy="120525"/>
            </a:xfrm>
            <a:custGeom>
              <a:rect b="b" l="l" r="r" t="t"/>
              <a:pathLst>
                <a:path extrusionOk="0" h="4821" w="208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86"/>
            <p:cNvSpPr/>
            <p:nvPr/>
          </p:nvSpPr>
          <p:spPr>
            <a:xfrm>
              <a:off x="-2571737" y="2764550"/>
              <a:ext cx="292225" cy="290650"/>
            </a:xfrm>
            <a:custGeom>
              <a:rect b="b" l="l" r="r" t="t"/>
              <a:pathLst>
                <a:path extrusionOk="0" h="11626" w="11689">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2" name="Google Shape;11792;p86"/>
          <p:cNvGrpSpPr/>
          <p:nvPr/>
        </p:nvGrpSpPr>
        <p:grpSpPr>
          <a:xfrm>
            <a:off x="3020671" y="3230538"/>
            <a:ext cx="421914" cy="423864"/>
            <a:chOff x="-1333975" y="2365850"/>
            <a:chExt cx="292225" cy="293575"/>
          </a:xfrm>
        </p:grpSpPr>
        <p:sp>
          <p:nvSpPr>
            <p:cNvPr id="11793" name="Google Shape;11793;p86"/>
            <p:cNvSpPr/>
            <p:nvPr/>
          </p:nvSpPr>
          <p:spPr>
            <a:xfrm>
              <a:off x="-1285150" y="2365850"/>
              <a:ext cx="191225" cy="293575"/>
            </a:xfrm>
            <a:custGeom>
              <a:rect b="b" l="l" r="r" t="t"/>
              <a:pathLst>
                <a:path extrusionOk="0" h="11743" w="7649">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86"/>
            <p:cNvSpPr/>
            <p:nvPr/>
          </p:nvSpPr>
          <p:spPr>
            <a:xfrm>
              <a:off x="-1076425" y="2452250"/>
              <a:ext cx="34675" cy="18150"/>
            </a:xfrm>
            <a:custGeom>
              <a:rect b="b" l="l" r="r" t="t"/>
              <a:pathLst>
                <a:path extrusionOk="0" h="726" w="1387">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86"/>
            <p:cNvSpPr/>
            <p:nvPr/>
          </p:nvSpPr>
          <p:spPr>
            <a:xfrm>
              <a:off x="-1333975" y="2452250"/>
              <a:ext cx="34675" cy="18150"/>
            </a:xfrm>
            <a:custGeom>
              <a:rect b="b" l="l" r="r" t="t"/>
              <a:pathLst>
                <a:path extrusionOk="0" h="726" w="1387">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86"/>
            <p:cNvSpPr/>
            <p:nvPr/>
          </p:nvSpPr>
          <p:spPr>
            <a:xfrm>
              <a:off x="-1093750" y="2383050"/>
              <a:ext cx="35450" cy="26575"/>
            </a:xfrm>
            <a:custGeom>
              <a:rect b="b" l="l" r="r" t="t"/>
              <a:pathLst>
                <a:path extrusionOk="0" h="1063" w="1418">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86"/>
            <p:cNvSpPr/>
            <p:nvPr/>
          </p:nvSpPr>
          <p:spPr>
            <a:xfrm>
              <a:off x="-1317450" y="2512575"/>
              <a:ext cx="35475" cy="26225"/>
            </a:xfrm>
            <a:custGeom>
              <a:rect b="b" l="l" r="r" t="t"/>
              <a:pathLst>
                <a:path extrusionOk="0" h="1049" w="1419">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86"/>
            <p:cNvSpPr/>
            <p:nvPr/>
          </p:nvSpPr>
          <p:spPr>
            <a:xfrm>
              <a:off x="-1092975" y="2512575"/>
              <a:ext cx="34675" cy="25525"/>
            </a:xfrm>
            <a:custGeom>
              <a:rect b="b" l="l" r="r" t="t"/>
              <a:pathLst>
                <a:path extrusionOk="0" h="1021" w="1387">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86"/>
            <p:cNvSpPr/>
            <p:nvPr/>
          </p:nvSpPr>
          <p:spPr>
            <a:xfrm>
              <a:off x="-1316650" y="2383750"/>
              <a:ext cx="34675" cy="25525"/>
            </a:xfrm>
            <a:custGeom>
              <a:rect b="b" l="l" r="r" t="t"/>
              <a:pathLst>
                <a:path extrusionOk="0" h="1021" w="1387">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86"/>
            <p:cNvSpPr/>
            <p:nvPr/>
          </p:nvSpPr>
          <p:spPr>
            <a:xfrm>
              <a:off x="-1239475" y="2401575"/>
              <a:ext cx="102425" cy="153100"/>
            </a:xfrm>
            <a:custGeom>
              <a:rect b="b" l="l" r="r" t="t"/>
              <a:pathLst>
                <a:path extrusionOk="0" h="6124" w="4097">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1" name="Google Shape;11801;p86"/>
          <p:cNvGrpSpPr/>
          <p:nvPr/>
        </p:nvGrpSpPr>
        <p:grpSpPr>
          <a:xfrm>
            <a:off x="1954146" y="2660397"/>
            <a:ext cx="398020" cy="421914"/>
            <a:chOff x="-5995925" y="2757850"/>
            <a:chExt cx="275675" cy="292225"/>
          </a:xfrm>
        </p:grpSpPr>
        <p:sp>
          <p:nvSpPr>
            <p:cNvPr id="11802" name="Google Shape;11802;p86"/>
            <p:cNvSpPr/>
            <p:nvPr/>
          </p:nvSpPr>
          <p:spPr>
            <a:xfrm>
              <a:off x="-5995925" y="2757850"/>
              <a:ext cx="275675" cy="292225"/>
            </a:xfrm>
            <a:custGeom>
              <a:rect b="b" l="l" r="r" t="t"/>
              <a:pathLst>
                <a:path extrusionOk="0" h="11689" w="11027">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86"/>
            <p:cNvSpPr/>
            <p:nvPr/>
          </p:nvSpPr>
          <p:spPr>
            <a:xfrm>
              <a:off x="-5892750" y="2808250"/>
              <a:ext cx="137850" cy="69350"/>
            </a:xfrm>
            <a:custGeom>
              <a:rect b="b" l="l" r="r" t="t"/>
              <a:pathLst>
                <a:path extrusionOk="0" h="2774" w="5514">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86"/>
            <p:cNvSpPr/>
            <p:nvPr/>
          </p:nvSpPr>
          <p:spPr>
            <a:xfrm>
              <a:off x="-5891975" y="2895675"/>
              <a:ext cx="34700" cy="17375"/>
            </a:xfrm>
            <a:custGeom>
              <a:rect b="b" l="l" r="r" t="t"/>
              <a:pathLst>
                <a:path extrusionOk="0" h="695" w="1388">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86"/>
            <p:cNvSpPr/>
            <p:nvPr/>
          </p:nvSpPr>
          <p:spPr>
            <a:xfrm>
              <a:off x="-5891975" y="2928775"/>
              <a:ext cx="34700" cy="18125"/>
            </a:xfrm>
            <a:custGeom>
              <a:rect b="b" l="l" r="r" t="t"/>
              <a:pathLst>
                <a:path extrusionOk="0" h="725" w="1388">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86"/>
            <p:cNvSpPr/>
            <p:nvPr/>
          </p:nvSpPr>
          <p:spPr>
            <a:xfrm>
              <a:off x="-5840775" y="2928775"/>
              <a:ext cx="34675" cy="18125"/>
            </a:xfrm>
            <a:custGeom>
              <a:rect b="b" l="l" r="r" t="t"/>
              <a:pathLst>
                <a:path extrusionOk="0" h="725" w="1387">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86"/>
            <p:cNvSpPr/>
            <p:nvPr/>
          </p:nvSpPr>
          <p:spPr>
            <a:xfrm>
              <a:off x="-5840775" y="2895675"/>
              <a:ext cx="34675" cy="17375"/>
            </a:xfrm>
            <a:custGeom>
              <a:rect b="b" l="l" r="r" t="t"/>
              <a:pathLst>
                <a:path extrusionOk="0" h="695" w="1387">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86"/>
            <p:cNvSpPr/>
            <p:nvPr/>
          </p:nvSpPr>
          <p:spPr>
            <a:xfrm>
              <a:off x="-5789575" y="2895675"/>
              <a:ext cx="34675" cy="17375"/>
            </a:xfrm>
            <a:custGeom>
              <a:rect b="b" l="l" r="r" t="t"/>
              <a:pathLst>
                <a:path extrusionOk="0" h="695" w="1387">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86"/>
            <p:cNvSpPr/>
            <p:nvPr/>
          </p:nvSpPr>
          <p:spPr>
            <a:xfrm>
              <a:off x="-5789575" y="2928775"/>
              <a:ext cx="34675" cy="18125"/>
            </a:xfrm>
            <a:custGeom>
              <a:rect b="b" l="l" r="r" t="t"/>
              <a:pathLst>
                <a:path extrusionOk="0" h="725" w="1387">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86"/>
            <p:cNvSpPr/>
            <p:nvPr/>
          </p:nvSpPr>
          <p:spPr>
            <a:xfrm>
              <a:off x="-5858100" y="2998075"/>
              <a:ext cx="68550" cy="17350"/>
            </a:xfrm>
            <a:custGeom>
              <a:rect b="b" l="l" r="r" t="t"/>
              <a:pathLst>
                <a:path extrusionOk="0" h="694" w="2742">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1" name="Google Shape;11811;p86"/>
          <p:cNvGrpSpPr/>
          <p:nvPr/>
        </p:nvGrpSpPr>
        <p:grpSpPr>
          <a:xfrm>
            <a:off x="4634433" y="1631816"/>
            <a:ext cx="421951" cy="419677"/>
            <a:chOff x="-4211975" y="2046625"/>
            <a:chExt cx="292250" cy="290675"/>
          </a:xfrm>
        </p:grpSpPr>
        <p:sp>
          <p:nvSpPr>
            <p:cNvPr id="11812" name="Google Shape;11812;p86"/>
            <p:cNvSpPr/>
            <p:nvPr/>
          </p:nvSpPr>
          <p:spPr>
            <a:xfrm>
              <a:off x="-4211975" y="2081300"/>
              <a:ext cx="256025" cy="256000"/>
            </a:xfrm>
            <a:custGeom>
              <a:rect b="b" l="l" r="r" t="t"/>
              <a:pathLst>
                <a:path extrusionOk="0" h="10240" w="10241">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86"/>
            <p:cNvSpPr/>
            <p:nvPr/>
          </p:nvSpPr>
          <p:spPr>
            <a:xfrm>
              <a:off x="-4057600" y="2046625"/>
              <a:ext cx="137875" cy="137875"/>
            </a:xfrm>
            <a:custGeom>
              <a:rect b="b" l="l" r="r" t="t"/>
              <a:pathLst>
                <a:path extrusionOk="0" h="5515" w="5515">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4" name="Google Shape;11814;p86"/>
          <p:cNvGrpSpPr/>
          <p:nvPr/>
        </p:nvGrpSpPr>
        <p:grpSpPr>
          <a:xfrm>
            <a:off x="4684479" y="2138699"/>
            <a:ext cx="321859" cy="424225"/>
            <a:chOff x="-4178875" y="2405775"/>
            <a:chExt cx="222925" cy="293825"/>
          </a:xfrm>
        </p:grpSpPr>
        <p:sp>
          <p:nvSpPr>
            <p:cNvPr id="11815" name="Google Shape;11815;p86"/>
            <p:cNvSpPr/>
            <p:nvPr/>
          </p:nvSpPr>
          <p:spPr>
            <a:xfrm>
              <a:off x="-4178875" y="2405775"/>
              <a:ext cx="222925" cy="293825"/>
            </a:xfrm>
            <a:custGeom>
              <a:rect b="b" l="l" r="r" t="t"/>
              <a:pathLst>
                <a:path extrusionOk="0" h="11753" w="8917">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86"/>
            <p:cNvSpPr/>
            <p:nvPr/>
          </p:nvSpPr>
          <p:spPr>
            <a:xfrm>
              <a:off x="-4093025" y="2491650"/>
              <a:ext cx="51225" cy="51200"/>
            </a:xfrm>
            <a:custGeom>
              <a:rect b="b" l="l" r="r" t="t"/>
              <a:pathLst>
                <a:path extrusionOk="0" h="2048" w="2049">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86"/>
            <p:cNvSpPr/>
            <p:nvPr/>
          </p:nvSpPr>
          <p:spPr>
            <a:xfrm>
              <a:off x="-4145800" y="2439650"/>
              <a:ext cx="155975" cy="155200"/>
            </a:xfrm>
            <a:custGeom>
              <a:rect b="b" l="l" r="r" t="t"/>
              <a:pathLst>
                <a:path extrusionOk="0" h="6208" w="6239">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8" name="Google Shape;11818;p86"/>
          <p:cNvGrpSpPr/>
          <p:nvPr/>
        </p:nvGrpSpPr>
        <p:grpSpPr>
          <a:xfrm>
            <a:off x="4646942" y="2673483"/>
            <a:ext cx="420796" cy="395746"/>
            <a:chOff x="-4211975" y="2783850"/>
            <a:chExt cx="291450" cy="274100"/>
          </a:xfrm>
        </p:grpSpPr>
        <p:sp>
          <p:nvSpPr>
            <p:cNvPr id="11819" name="Google Shape;11819;p86"/>
            <p:cNvSpPr/>
            <p:nvPr/>
          </p:nvSpPr>
          <p:spPr>
            <a:xfrm>
              <a:off x="-4211975" y="2937125"/>
              <a:ext cx="291450" cy="120825"/>
            </a:xfrm>
            <a:custGeom>
              <a:rect b="b" l="l" r="r" t="t"/>
              <a:pathLst>
                <a:path extrusionOk="0" h="4833" w="11658">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86"/>
            <p:cNvSpPr/>
            <p:nvPr/>
          </p:nvSpPr>
          <p:spPr>
            <a:xfrm>
              <a:off x="-4109575" y="2783850"/>
              <a:ext cx="153625" cy="154400"/>
            </a:xfrm>
            <a:custGeom>
              <a:rect b="b" l="l" r="r" t="t"/>
              <a:pathLst>
                <a:path extrusionOk="0" h="6176" w="6145">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86"/>
            <p:cNvSpPr/>
            <p:nvPr/>
          </p:nvSpPr>
          <p:spPr>
            <a:xfrm>
              <a:off x="-4074925" y="2818500"/>
              <a:ext cx="84300" cy="85100"/>
            </a:xfrm>
            <a:custGeom>
              <a:rect b="b" l="l" r="r" t="t"/>
              <a:pathLst>
                <a:path extrusionOk="0" h="3404" w="3372">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22" name="Google Shape;11822;p86"/>
          <p:cNvSpPr/>
          <p:nvPr/>
        </p:nvSpPr>
        <p:spPr>
          <a:xfrm>
            <a:off x="7362836" y="1629995"/>
            <a:ext cx="399175" cy="423069"/>
          </a:xfrm>
          <a:custGeom>
            <a:rect b="b" l="l" r="r" t="t"/>
            <a:pathLst>
              <a:path extrusionOk="0" h="11721" w="11059">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23" name="Google Shape;11823;p86"/>
          <p:cNvGrpSpPr/>
          <p:nvPr/>
        </p:nvGrpSpPr>
        <p:grpSpPr>
          <a:xfrm>
            <a:off x="7351871" y="2140413"/>
            <a:ext cx="420796" cy="420796"/>
            <a:chOff x="-2419325" y="2408150"/>
            <a:chExt cx="291450" cy="291450"/>
          </a:xfrm>
        </p:grpSpPr>
        <p:sp>
          <p:nvSpPr>
            <p:cNvPr id="11824" name="Google Shape;11824;p86"/>
            <p:cNvSpPr/>
            <p:nvPr/>
          </p:nvSpPr>
          <p:spPr>
            <a:xfrm>
              <a:off x="-2419325" y="2408150"/>
              <a:ext cx="291450" cy="291450"/>
            </a:xfrm>
            <a:custGeom>
              <a:rect b="b" l="l" r="r" t="t"/>
              <a:pathLst>
                <a:path extrusionOk="0" h="11658" w="11658">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86"/>
            <p:cNvSpPr/>
            <p:nvPr/>
          </p:nvSpPr>
          <p:spPr>
            <a:xfrm>
              <a:off x="-2385475" y="2444375"/>
              <a:ext cx="173325" cy="86675"/>
            </a:xfrm>
            <a:custGeom>
              <a:rect b="b" l="l" r="r" t="t"/>
              <a:pathLst>
                <a:path extrusionOk="0" h="3467" w="6933">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86"/>
            <p:cNvSpPr/>
            <p:nvPr/>
          </p:nvSpPr>
          <p:spPr>
            <a:xfrm>
              <a:off x="-2385475" y="2545975"/>
              <a:ext cx="86675" cy="86675"/>
            </a:xfrm>
            <a:custGeom>
              <a:rect b="b" l="l" r="r" t="t"/>
              <a:pathLst>
                <a:path extrusionOk="0" h="3467" w="3467">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86"/>
            <p:cNvSpPr/>
            <p:nvPr/>
          </p:nvSpPr>
          <p:spPr>
            <a:xfrm>
              <a:off x="-2281500" y="2546775"/>
              <a:ext cx="69350" cy="18125"/>
            </a:xfrm>
            <a:custGeom>
              <a:rect b="b" l="l" r="r" t="t"/>
              <a:pathLst>
                <a:path extrusionOk="0" h="725" w="2774">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86"/>
            <p:cNvSpPr/>
            <p:nvPr/>
          </p:nvSpPr>
          <p:spPr>
            <a:xfrm>
              <a:off x="-2281500" y="2581425"/>
              <a:ext cx="69350" cy="18150"/>
            </a:xfrm>
            <a:custGeom>
              <a:rect b="b" l="l" r="r" t="t"/>
              <a:pathLst>
                <a:path extrusionOk="0" h="726" w="2774">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86"/>
            <p:cNvSpPr/>
            <p:nvPr/>
          </p:nvSpPr>
          <p:spPr>
            <a:xfrm>
              <a:off x="-2281500" y="2616075"/>
              <a:ext cx="69350" cy="17350"/>
            </a:xfrm>
            <a:custGeom>
              <a:rect b="b" l="l" r="r" t="t"/>
              <a:pathLst>
                <a:path extrusionOk="0" h="694" w="2774">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86"/>
            <p:cNvSpPr/>
            <p:nvPr/>
          </p:nvSpPr>
          <p:spPr>
            <a:xfrm>
              <a:off x="-2385475" y="2649150"/>
              <a:ext cx="173325" cy="18150"/>
            </a:xfrm>
            <a:custGeom>
              <a:rect b="b" l="l" r="r" t="t"/>
              <a:pathLst>
                <a:path extrusionOk="0" h="726" w="6933">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31" name="Google Shape;11831;p86"/>
          <p:cNvSpPr/>
          <p:nvPr/>
        </p:nvSpPr>
        <p:spPr>
          <a:xfrm>
            <a:off x="7362260" y="2659651"/>
            <a:ext cx="424188" cy="423069"/>
          </a:xfrm>
          <a:custGeom>
            <a:rect b="b" l="l" r="r" t="t"/>
            <a:pathLst>
              <a:path extrusionOk="0" h="11721" w="11752">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32" name="Google Shape;11832;p86"/>
          <p:cNvGrpSpPr/>
          <p:nvPr/>
        </p:nvGrpSpPr>
        <p:grpSpPr>
          <a:xfrm>
            <a:off x="4673396" y="3231514"/>
            <a:ext cx="420796" cy="421914"/>
            <a:chOff x="-1333200" y="2770450"/>
            <a:chExt cx="291450" cy="292225"/>
          </a:xfrm>
        </p:grpSpPr>
        <p:sp>
          <p:nvSpPr>
            <p:cNvPr id="11833" name="Google Shape;11833;p86"/>
            <p:cNvSpPr/>
            <p:nvPr/>
          </p:nvSpPr>
          <p:spPr>
            <a:xfrm>
              <a:off x="-1299325" y="2808250"/>
              <a:ext cx="222925" cy="134725"/>
            </a:xfrm>
            <a:custGeom>
              <a:rect b="b" l="l" r="r" t="t"/>
              <a:pathLst>
                <a:path extrusionOk="0" h="5389" w="8917">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86"/>
            <p:cNvSpPr/>
            <p:nvPr/>
          </p:nvSpPr>
          <p:spPr>
            <a:xfrm>
              <a:off x="-1333200" y="2770450"/>
              <a:ext cx="291450" cy="292225"/>
            </a:xfrm>
            <a:custGeom>
              <a:rect b="b" l="l" r="r" t="t"/>
              <a:pathLst>
                <a:path extrusionOk="0" h="11689" w="11658">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5" name="Google Shape;11835;p86"/>
          <p:cNvGrpSpPr/>
          <p:nvPr/>
        </p:nvGrpSpPr>
        <p:grpSpPr>
          <a:xfrm>
            <a:off x="2470009" y="1631256"/>
            <a:ext cx="423069" cy="420796"/>
            <a:chOff x="-5635200" y="2037975"/>
            <a:chExt cx="293025" cy="291450"/>
          </a:xfrm>
        </p:grpSpPr>
        <p:sp>
          <p:nvSpPr>
            <p:cNvPr id="11836" name="Google Shape;11836;p86"/>
            <p:cNvSpPr/>
            <p:nvPr/>
          </p:nvSpPr>
          <p:spPr>
            <a:xfrm>
              <a:off x="-5635200" y="2037975"/>
              <a:ext cx="293025" cy="291450"/>
            </a:xfrm>
            <a:custGeom>
              <a:rect b="b" l="l" r="r" t="t"/>
              <a:pathLst>
                <a:path extrusionOk="0" h="11658" w="11721">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86"/>
            <p:cNvSpPr/>
            <p:nvPr/>
          </p:nvSpPr>
          <p:spPr>
            <a:xfrm>
              <a:off x="-5496575" y="2072625"/>
              <a:ext cx="102425" cy="102425"/>
            </a:xfrm>
            <a:custGeom>
              <a:rect b="b" l="l" r="r" t="t"/>
              <a:pathLst>
                <a:path extrusionOk="0" h="4097" w="4097">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8" name="Google Shape;11838;p86"/>
          <p:cNvGrpSpPr/>
          <p:nvPr/>
        </p:nvGrpSpPr>
        <p:grpSpPr>
          <a:xfrm>
            <a:off x="2468295" y="2140412"/>
            <a:ext cx="426499" cy="420796"/>
            <a:chOff x="-5637575" y="2397900"/>
            <a:chExt cx="295400" cy="291450"/>
          </a:xfrm>
        </p:grpSpPr>
        <p:sp>
          <p:nvSpPr>
            <p:cNvPr id="11839" name="Google Shape;11839;p86"/>
            <p:cNvSpPr/>
            <p:nvPr/>
          </p:nvSpPr>
          <p:spPr>
            <a:xfrm>
              <a:off x="-5575350" y="2547550"/>
              <a:ext cx="79575" cy="88250"/>
            </a:xfrm>
            <a:custGeom>
              <a:rect b="b" l="l" r="r" t="t"/>
              <a:pathLst>
                <a:path extrusionOk="0" h="3530" w="3183">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86"/>
            <p:cNvSpPr/>
            <p:nvPr/>
          </p:nvSpPr>
          <p:spPr>
            <a:xfrm>
              <a:off x="-5526500" y="2499525"/>
              <a:ext cx="85075" cy="81725"/>
            </a:xfrm>
            <a:custGeom>
              <a:rect b="b" l="l" r="r" t="t"/>
              <a:pathLst>
                <a:path extrusionOk="0" h="3269" w="3403">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86"/>
            <p:cNvSpPr/>
            <p:nvPr/>
          </p:nvSpPr>
          <p:spPr>
            <a:xfrm>
              <a:off x="-5480050" y="2456975"/>
              <a:ext cx="80375" cy="75650"/>
            </a:xfrm>
            <a:custGeom>
              <a:rect b="b" l="l" r="r" t="t"/>
              <a:pathLst>
                <a:path extrusionOk="0" h="3026" w="3215">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86"/>
            <p:cNvSpPr/>
            <p:nvPr/>
          </p:nvSpPr>
          <p:spPr>
            <a:xfrm>
              <a:off x="-5637575" y="2397900"/>
              <a:ext cx="295400" cy="291450"/>
            </a:xfrm>
            <a:custGeom>
              <a:rect b="b" l="l" r="r" t="t"/>
              <a:pathLst>
                <a:path extrusionOk="0" h="11658" w="11816">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3" name="Google Shape;11843;p86"/>
          <p:cNvGrpSpPr/>
          <p:nvPr/>
        </p:nvGrpSpPr>
        <p:grpSpPr>
          <a:xfrm>
            <a:off x="2481958" y="2660397"/>
            <a:ext cx="423033" cy="421914"/>
            <a:chOff x="-5635975" y="2757075"/>
            <a:chExt cx="293000" cy="292225"/>
          </a:xfrm>
        </p:grpSpPr>
        <p:sp>
          <p:nvSpPr>
            <p:cNvPr id="11844" name="Google Shape;11844;p86"/>
            <p:cNvSpPr/>
            <p:nvPr/>
          </p:nvSpPr>
          <p:spPr>
            <a:xfrm>
              <a:off x="-5635975" y="2757075"/>
              <a:ext cx="293000" cy="292225"/>
            </a:xfrm>
            <a:custGeom>
              <a:rect b="b" l="l" r="r" t="t"/>
              <a:pathLst>
                <a:path extrusionOk="0" h="11689" w="1172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86"/>
            <p:cNvSpPr/>
            <p:nvPr/>
          </p:nvSpPr>
          <p:spPr>
            <a:xfrm>
              <a:off x="-5584800" y="2790150"/>
              <a:ext cx="189850" cy="138050"/>
            </a:xfrm>
            <a:custGeom>
              <a:rect b="b" l="l" r="r" t="t"/>
              <a:pathLst>
                <a:path extrusionOk="0" h="5522" w="7594">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6" name="Google Shape;11846;p86"/>
          <p:cNvGrpSpPr/>
          <p:nvPr/>
        </p:nvGrpSpPr>
        <p:grpSpPr>
          <a:xfrm>
            <a:off x="5165893" y="1631256"/>
            <a:ext cx="423069" cy="420796"/>
            <a:chOff x="-3854375" y="2046625"/>
            <a:chExt cx="293025" cy="291450"/>
          </a:xfrm>
        </p:grpSpPr>
        <p:sp>
          <p:nvSpPr>
            <p:cNvPr id="11847" name="Google Shape;11847;p86"/>
            <p:cNvSpPr/>
            <p:nvPr/>
          </p:nvSpPr>
          <p:spPr>
            <a:xfrm>
              <a:off x="-3854375" y="2046625"/>
              <a:ext cx="293025" cy="291450"/>
            </a:xfrm>
            <a:custGeom>
              <a:rect b="b" l="l" r="r" t="t"/>
              <a:pathLst>
                <a:path extrusionOk="0" h="11658" w="11721">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86"/>
            <p:cNvSpPr/>
            <p:nvPr/>
          </p:nvSpPr>
          <p:spPr>
            <a:xfrm>
              <a:off x="-3714975" y="2080500"/>
              <a:ext cx="103200" cy="119750"/>
            </a:xfrm>
            <a:custGeom>
              <a:rect b="b" l="l" r="r" t="t"/>
              <a:pathLst>
                <a:path extrusionOk="0" h="4790" w="4128">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9" name="Google Shape;11849;p86"/>
          <p:cNvGrpSpPr/>
          <p:nvPr/>
        </p:nvGrpSpPr>
        <p:grpSpPr>
          <a:xfrm>
            <a:off x="5164756" y="2138717"/>
            <a:ext cx="425343" cy="424188"/>
            <a:chOff x="-3854375" y="2405000"/>
            <a:chExt cx="294600" cy="293800"/>
          </a:xfrm>
        </p:grpSpPr>
        <p:sp>
          <p:nvSpPr>
            <p:cNvPr id="11850" name="Google Shape;11850;p86"/>
            <p:cNvSpPr/>
            <p:nvPr/>
          </p:nvSpPr>
          <p:spPr>
            <a:xfrm>
              <a:off x="-3854375" y="2405000"/>
              <a:ext cx="294600" cy="293800"/>
            </a:xfrm>
            <a:custGeom>
              <a:rect b="b" l="l" r="r" t="t"/>
              <a:pathLst>
                <a:path extrusionOk="0" h="11752" w="11784">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86"/>
            <p:cNvSpPr/>
            <p:nvPr/>
          </p:nvSpPr>
          <p:spPr>
            <a:xfrm>
              <a:off x="-3731500" y="2458550"/>
              <a:ext cx="84300" cy="84300"/>
            </a:xfrm>
            <a:custGeom>
              <a:rect b="b" l="l" r="r" t="t"/>
              <a:pathLst>
                <a:path extrusionOk="0" h="3372" w="3372">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2" name="Google Shape;11852;p86"/>
          <p:cNvGrpSpPr/>
          <p:nvPr/>
        </p:nvGrpSpPr>
        <p:grpSpPr>
          <a:xfrm>
            <a:off x="5178961" y="2659838"/>
            <a:ext cx="420796" cy="423033"/>
            <a:chOff x="-3852025" y="2764950"/>
            <a:chExt cx="291450" cy="293000"/>
          </a:xfrm>
        </p:grpSpPr>
        <p:sp>
          <p:nvSpPr>
            <p:cNvPr id="11853" name="Google Shape;11853;p86"/>
            <p:cNvSpPr/>
            <p:nvPr/>
          </p:nvSpPr>
          <p:spPr>
            <a:xfrm>
              <a:off x="-3852025" y="2764950"/>
              <a:ext cx="291450" cy="293000"/>
            </a:xfrm>
            <a:custGeom>
              <a:rect b="b" l="l" r="r" t="t"/>
              <a:pathLst>
                <a:path extrusionOk="0" h="11720" w="11658">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86"/>
            <p:cNvSpPr/>
            <p:nvPr/>
          </p:nvSpPr>
          <p:spPr>
            <a:xfrm>
              <a:off x="-3707100" y="2937425"/>
              <a:ext cx="103200" cy="67775"/>
            </a:xfrm>
            <a:custGeom>
              <a:rect b="b" l="l" r="r" t="t"/>
              <a:pathLst>
                <a:path extrusionOk="0" h="2711" w="4128">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55" name="Google Shape;11855;p86"/>
          <p:cNvSpPr/>
          <p:nvPr/>
        </p:nvSpPr>
        <p:spPr>
          <a:xfrm>
            <a:off x="7900991" y="1681753"/>
            <a:ext cx="421914" cy="319549"/>
          </a:xfrm>
          <a:custGeom>
            <a:rect b="b" l="l" r="r" t="t"/>
            <a:pathLst>
              <a:path extrusionOk="0" h="8853" w="11689">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86"/>
          <p:cNvSpPr/>
          <p:nvPr/>
        </p:nvSpPr>
        <p:spPr>
          <a:xfrm>
            <a:off x="7900991" y="2140284"/>
            <a:ext cx="421914" cy="420759"/>
          </a:xfrm>
          <a:custGeom>
            <a:rect b="b" l="l" r="r" t="t"/>
            <a:pathLst>
              <a:path extrusionOk="0" h="11657" w="11689">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57" name="Google Shape;11857;p86"/>
          <p:cNvGrpSpPr/>
          <p:nvPr/>
        </p:nvGrpSpPr>
        <p:grpSpPr>
          <a:xfrm>
            <a:off x="7901550" y="2660398"/>
            <a:ext cx="420796" cy="421914"/>
            <a:chOff x="-2060175" y="2768875"/>
            <a:chExt cx="291450" cy="292225"/>
          </a:xfrm>
        </p:grpSpPr>
        <p:sp>
          <p:nvSpPr>
            <p:cNvPr id="11858" name="Google Shape;11858;p86"/>
            <p:cNvSpPr/>
            <p:nvPr/>
          </p:nvSpPr>
          <p:spPr>
            <a:xfrm>
              <a:off x="-2060175" y="2768875"/>
              <a:ext cx="291450" cy="292225"/>
            </a:xfrm>
            <a:custGeom>
              <a:rect b="b" l="l" r="r" t="t"/>
              <a:pathLst>
                <a:path extrusionOk="0" h="11689" w="11658">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86"/>
            <p:cNvSpPr/>
            <p:nvPr/>
          </p:nvSpPr>
          <p:spPr>
            <a:xfrm>
              <a:off x="-2008975" y="2855525"/>
              <a:ext cx="189050" cy="84500"/>
            </a:xfrm>
            <a:custGeom>
              <a:rect b="b" l="l" r="r" t="t"/>
              <a:pathLst>
                <a:path extrusionOk="0" h="3380" w="7562">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0" name="Google Shape;11860;p86"/>
          <p:cNvGrpSpPr/>
          <p:nvPr/>
        </p:nvGrpSpPr>
        <p:grpSpPr>
          <a:xfrm>
            <a:off x="1915160" y="3232071"/>
            <a:ext cx="421914" cy="420796"/>
            <a:chOff x="-937025" y="2064750"/>
            <a:chExt cx="292225" cy="291450"/>
          </a:xfrm>
        </p:grpSpPr>
        <p:sp>
          <p:nvSpPr>
            <p:cNvPr id="11861" name="Google Shape;11861;p86"/>
            <p:cNvSpPr/>
            <p:nvPr/>
          </p:nvSpPr>
          <p:spPr>
            <a:xfrm>
              <a:off x="-834625" y="2134850"/>
              <a:ext cx="86650" cy="85075"/>
            </a:xfrm>
            <a:custGeom>
              <a:rect b="b" l="l" r="r" t="t"/>
              <a:pathLst>
                <a:path extrusionOk="0" h="3403" w="3466">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86"/>
            <p:cNvSpPr/>
            <p:nvPr/>
          </p:nvSpPr>
          <p:spPr>
            <a:xfrm>
              <a:off x="-936225" y="2304975"/>
              <a:ext cx="289850" cy="51225"/>
            </a:xfrm>
            <a:custGeom>
              <a:rect b="b" l="l" r="r" t="t"/>
              <a:pathLst>
                <a:path extrusionOk="0" h="2049" w="11594">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86"/>
            <p:cNvSpPr/>
            <p:nvPr/>
          </p:nvSpPr>
          <p:spPr>
            <a:xfrm>
              <a:off x="-937025" y="2064750"/>
              <a:ext cx="292225" cy="223125"/>
            </a:xfrm>
            <a:custGeom>
              <a:rect b="b" l="l" r="r" t="t"/>
              <a:pathLst>
                <a:path extrusionOk="0" h="8925" w="11689">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4" name="Google Shape;11864;p86"/>
          <p:cNvGrpSpPr/>
          <p:nvPr/>
        </p:nvGrpSpPr>
        <p:grpSpPr>
          <a:xfrm>
            <a:off x="3018323" y="1630697"/>
            <a:ext cx="421951" cy="421914"/>
            <a:chOff x="-5276050" y="2037975"/>
            <a:chExt cx="292250" cy="292225"/>
          </a:xfrm>
        </p:grpSpPr>
        <p:sp>
          <p:nvSpPr>
            <p:cNvPr id="11865" name="Google Shape;11865;p86"/>
            <p:cNvSpPr/>
            <p:nvPr/>
          </p:nvSpPr>
          <p:spPr>
            <a:xfrm>
              <a:off x="-5102775" y="2211250"/>
              <a:ext cx="51225" cy="49650"/>
            </a:xfrm>
            <a:custGeom>
              <a:rect b="b" l="l" r="r" t="t"/>
              <a:pathLst>
                <a:path extrusionOk="0" h="1986" w="2049">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86"/>
            <p:cNvSpPr/>
            <p:nvPr/>
          </p:nvSpPr>
          <p:spPr>
            <a:xfrm>
              <a:off x="-5224050" y="2107875"/>
              <a:ext cx="51200" cy="49825"/>
            </a:xfrm>
            <a:custGeom>
              <a:rect b="b" l="l" r="r" t="t"/>
              <a:pathLst>
                <a:path extrusionOk="0" h="1993" w="2048">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86"/>
            <p:cNvSpPr/>
            <p:nvPr/>
          </p:nvSpPr>
          <p:spPr>
            <a:xfrm>
              <a:off x="-5276050" y="2037975"/>
              <a:ext cx="292250" cy="292225"/>
            </a:xfrm>
            <a:custGeom>
              <a:rect b="b" l="l" r="r" t="t"/>
              <a:pathLst>
                <a:path extrusionOk="0" h="11689" w="1169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68" name="Google Shape;11868;p86"/>
          <p:cNvSpPr/>
          <p:nvPr/>
        </p:nvSpPr>
        <p:spPr>
          <a:xfrm>
            <a:off x="3014690" y="2152917"/>
            <a:ext cx="429891" cy="395493"/>
          </a:xfrm>
          <a:custGeom>
            <a:rect b="b" l="l" r="r" t="t"/>
            <a:pathLst>
              <a:path extrusionOk="0" h="10957" w="11910">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86"/>
          <p:cNvSpPr/>
          <p:nvPr/>
        </p:nvSpPr>
        <p:spPr>
          <a:xfrm>
            <a:off x="3030609" y="2660806"/>
            <a:ext cx="421914" cy="420759"/>
          </a:xfrm>
          <a:custGeom>
            <a:rect b="b" l="l" r="r" t="t"/>
            <a:pathLst>
              <a:path extrusionOk="0" h="11657" w="11689">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70" name="Google Shape;11870;p86"/>
          <p:cNvGrpSpPr/>
          <p:nvPr/>
        </p:nvGrpSpPr>
        <p:grpSpPr>
          <a:xfrm>
            <a:off x="5777136" y="1631256"/>
            <a:ext cx="324133" cy="420796"/>
            <a:chOff x="-3462150" y="2046625"/>
            <a:chExt cx="224500" cy="291450"/>
          </a:xfrm>
        </p:grpSpPr>
        <p:sp>
          <p:nvSpPr>
            <p:cNvPr id="11871" name="Google Shape;11871;p86"/>
            <p:cNvSpPr/>
            <p:nvPr/>
          </p:nvSpPr>
          <p:spPr>
            <a:xfrm>
              <a:off x="-3425125" y="2253000"/>
              <a:ext cx="51225" cy="50425"/>
            </a:xfrm>
            <a:custGeom>
              <a:rect b="b" l="l" r="r" t="t"/>
              <a:pathLst>
                <a:path extrusionOk="0" h="2017" w="2049">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86"/>
            <p:cNvSpPr/>
            <p:nvPr/>
          </p:nvSpPr>
          <p:spPr>
            <a:xfrm>
              <a:off x="-3425125" y="2116725"/>
              <a:ext cx="51225" cy="49650"/>
            </a:xfrm>
            <a:custGeom>
              <a:rect b="b" l="l" r="r" t="t"/>
              <a:pathLst>
                <a:path extrusionOk="0" h="1986" w="2049">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86"/>
            <p:cNvSpPr/>
            <p:nvPr/>
          </p:nvSpPr>
          <p:spPr>
            <a:xfrm>
              <a:off x="-3425125" y="2185250"/>
              <a:ext cx="51225" cy="49650"/>
            </a:xfrm>
            <a:custGeom>
              <a:rect b="b" l="l" r="r" t="t"/>
              <a:pathLst>
                <a:path extrusionOk="0" h="1986" w="2049">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86"/>
            <p:cNvSpPr/>
            <p:nvPr/>
          </p:nvSpPr>
          <p:spPr>
            <a:xfrm>
              <a:off x="-3462150" y="2046625"/>
              <a:ext cx="224500" cy="291450"/>
            </a:xfrm>
            <a:custGeom>
              <a:rect b="b" l="l" r="r" t="t"/>
              <a:pathLst>
                <a:path extrusionOk="0" h="11658" w="898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86"/>
            <p:cNvSpPr/>
            <p:nvPr/>
          </p:nvSpPr>
          <p:spPr>
            <a:xfrm>
              <a:off x="-3358175" y="2133275"/>
              <a:ext cx="86650" cy="18125"/>
            </a:xfrm>
            <a:custGeom>
              <a:rect b="b" l="l" r="r" t="t"/>
              <a:pathLst>
                <a:path extrusionOk="0" h="725" w="3466">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86"/>
            <p:cNvSpPr/>
            <p:nvPr/>
          </p:nvSpPr>
          <p:spPr>
            <a:xfrm>
              <a:off x="-3358175" y="2201800"/>
              <a:ext cx="86650" cy="17350"/>
            </a:xfrm>
            <a:custGeom>
              <a:rect b="b" l="l" r="r" t="t"/>
              <a:pathLst>
                <a:path extrusionOk="0" h="694" w="3466">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86"/>
            <p:cNvSpPr/>
            <p:nvPr/>
          </p:nvSpPr>
          <p:spPr>
            <a:xfrm>
              <a:off x="-3358175" y="2270325"/>
              <a:ext cx="86650" cy="18125"/>
            </a:xfrm>
            <a:custGeom>
              <a:rect b="b" l="l" r="r" t="t"/>
              <a:pathLst>
                <a:path extrusionOk="0" h="725" w="3466">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8" name="Google Shape;11878;p86"/>
          <p:cNvGrpSpPr/>
          <p:nvPr/>
        </p:nvGrpSpPr>
        <p:grpSpPr>
          <a:xfrm>
            <a:off x="5752700" y="2139276"/>
            <a:ext cx="373006" cy="423069"/>
            <a:chOff x="-3478675" y="2405775"/>
            <a:chExt cx="258350" cy="293025"/>
          </a:xfrm>
        </p:grpSpPr>
        <p:sp>
          <p:nvSpPr>
            <p:cNvPr id="11879" name="Google Shape;11879;p86"/>
            <p:cNvSpPr/>
            <p:nvPr/>
          </p:nvSpPr>
          <p:spPr>
            <a:xfrm>
              <a:off x="-3478675" y="2405775"/>
              <a:ext cx="258350" cy="293025"/>
            </a:xfrm>
            <a:custGeom>
              <a:rect b="b" l="l" r="r" t="t"/>
              <a:pathLst>
                <a:path extrusionOk="0" h="11721" w="10334">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86"/>
            <p:cNvSpPr/>
            <p:nvPr/>
          </p:nvSpPr>
          <p:spPr>
            <a:xfrm>
              <a:off x="-3408575" y="2509750"/>
              <a:ext cx="17350" cy="154400"/>
            </a:xfrm>
            <a:custGeom>
              <a:rect b="b" l="l" r="r" t="t"/>
              <a:pathLst>
                <a:path extrusionOk="0" h="6176" w="694">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86"/>
            <p:cNvSpPr/>
            <p:nvPr/>
          </p:nvSpPr>
          <p:spPr>
            <a:xfrm>
              <a:off x="-3357400" y="2509750"/>
              <a:ext cx="17350" cy="154400"/>
            </a:xfrm>
            <a:custGeom>
              <a:rect b="b" l="l" r="r" t="t"/>
              <a:pathLst>
                <a:path extrusionOk="0" h="6176" w="694">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86"/>
            <p:cNvSpPr/>
            <p:nvPr/>
          </p:nvSpPr>
          <p:spPr>
            <a:xfrm>
              <a:off x="-3306200" y="2509750"/>
              <a:ext cx="17350" cy="154400"/>
            </a:xfrm>
            <a:custGeom>
              <a:rect b="b" l="l" r="r" t="t"/>
              <a:pathLst>
                <a:path extrusionOk="0" h="6176" w="694">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3" name="Google Shape;11883;p86"/>
          <p:cNvGrpSpPr/>
          <p:nvPr/>
        </p:nvGrpSpPr>
        <p:grpSpPr>
          <a:xfrm>
            <a:off x="5815218" y="2660398"/>
            <a:ext cx="271831" cy="421914"/>
            <a:chOff x="-3443250" y="2765725"/>
            <a:chExt cx="188275" cy="292225"/>
          </a:xfrm>
        </p:grpSpPr>
        <p:sp>
          <p:nvSpPr>
            <p:cNvPr id="11884" name="Google Shape;11884;p86"/>
            <p:cNvSpPr/>
            <p:nvPr/>
          </p:nvSpPr>
          <p:spPr>
            <a:xfrm>
              <a:off x="-3443250" y="2765725"/>
              <a:ext cx="188275" cy="292225"/>
            </a:xfrm>
            <a:custGeom>
              <a:rect b="b" l="l" r="r" t="t"/>
              <a:pathLst>
                <a:path extrusionOk="0" h="11689" w="7531">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86"/>
            <p:cNvSpPr/>
            <p:nvPr/>
          </p:nvSpPr>
          <p:spPr>
            <a:xfrm>
              <a:off x="-3411725" y="2799375"/>
              <a:ext cx="124450" cy="86100"/>
            </a:xfrm>
            <a:custGeom>
              <a:rect b="b" l="l" r="r" t="t"/>
              <a:pathLst>
                <a:path extrusionOk="0" h="3444" w="4978">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86"/>
            <p:cNvSpPr/>
            <p:nvPr/>
          </p:nvSpPr>
          <p:spPr>
            <a:xfrm>
              <a:off x="-3392825" y="2903575"/>
              <a:ext cx="86650" cy="17350"/>
            </a:xfrm>
            <a:custGeom>
              <a:rect b="b" l="l" r="r" t="t"/>
              <a:pathLst>
                <a:path extrusionOk="0" h="694" w="3466">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86"/>
            <p:cNvSpPr/>
            <p:nvPr/>
          </p:nvSpPr>
          <p:spPr>
            <a:xfrm>
              <a:off x="-3392825" y="2938225"/>
              <a:ext cx="86650" cy="17350"/>
            </a:xfrm>
            <a:custGeom>
              <a:rect b="b" l="l" r="r" t="t"/>
              <a:pathLst>
                <a:path extrusionOk="0" h="694" w="3466">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8" name="Google Shape;11888;p86"/>
          <p:cNvGrpSpPr/>
          <p:nvPr/>
        </p:nvGrpSpPr>
        <p:grpSpPr>
          <a:xfrm>
            <a:off x="844114" y="3230934"/>
            <a:ext cx="371887" cy="423069"/>
            <a:chOff x="-1684475" y="2049000"/>
            <a:chExt cx="257575" cy="293025"/>
          </a:xfrm>
        </p:grpSpPr>
        <p:sp>
          <p:nvSpPr>
            <p:cNvPr id="11889" name="Google Shape;11889;p86"/>
            <p:cNvSpPr/>
            <p:nvPr/>
          </p:nvSpPr>
          <p:spPr>
            <a:xfrm>
              <a:off x="-1684475" y="2049000"/>
              <a:ext cx="257575" cy="293025"/>
            </a:xfrm>
            <a:custGeom>
              <a:rect b="b" l="l" r="r" t="t"/>
              <a:pathLst>
                <a:path extrusionOk="0" h="11721" w="10303">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86"/>
            <p:cNvSpPr/>
            <p:nvPr/>
          </p:nvSpPr>
          <p:spPr>
            <a:xfrm>
              <a:off x="-1615950" y="2238800"/>
              <a:ext cx="120525" cy="18150"/>
            </a:xfrm>
            <a:custGeom>
              <a:rect b="b" l="l" r="r" t="t"/>
              <a:pathLst>
                <a:path extrusionOk="0" h="726" w="4821">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86"/>
            <p:cNvSpPr/>
            <p:nvPr/>
          </p:nvSpPr>
          <p:spPr>
            <a:xfrm>
              <a:off x="-1615950" y="2273475"/>
              <a:ext cx="120525" cy="17350"/>
            </a:xfrm>
            <a:custGeom>
              <a:rect b="b" l="l" r="r" t="t"/>
              <a:pathLst>
                <a:path extrusionOk="0" h="694" w="4821">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86"/>
            <p:cNvSpPr/>
            <p:nvPr/>
          </p:nvSpPr>
          <p:spPr>
            <a:xfrm>
              <a:off x="-1630925" y="2100975"/>
              <a:ext cx="153625" cy="116600"/>
            </a:xfrm>
            <a:custGeom>
              <a:rect b="b" l="l" r="r" t="t"/>
              <a:pathLst>
                <a:path extrusionOk="0" h="4664" w="6145">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93" name="Google Shape;11893;p86"/>
          <p:cNvSpPr/>
          <p:nvPr/>
        </p:nvSpPr>
        <p:spPr>
          <a:xfrm>
            <a:off x="2472295" y="3231775"/>
            <a:ext cx="440106" cy="421373"/>
          </a:xfrm>
          <a:custGeom>
            <a:rect b="b" l="l" r="r" t="t"/>
            <a:pathLst>
              <a:path extrusionOk="0" h="11674" w="12193">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94" name="Google Shape;11894;p86"/>
          <p:cNvGrpSpPr/>
          <p:nvPr/>
        </p:nvGrpSpPr>
        <p:grpSpPr>
          <a:xfrm>
            <a:off x="4134007" y="3231514"/>
            <a:ext cx="420796" cy="421914"/>
            <a:chOff x="-1700225" y="2768875"/>
            <a:chExt cx="291450" cy="292225"/>
          </a:xfrm>
        </p:grpSpPr>
        <p:sp>
          <p:nvSpPr>
            <p:cNvPr id="11895" name="Google Shape;11895;p86"/>
            <p:cNvSpPr/>
            <p:nvPr/>
          </p:nvSpPr>
          <p:spPr>
            <a:xfrm>
              <a:off x="-1700225" y="2768875"/>
              <a:ext cx="291450" cy="292225"/>
            </a:xfrm>
            <a:custGeom>
              <a:rect b="b" l="l" r="r" t="t"/>
              <a:pathLst>
                <a:path extrusionOk="0" h="11689" w="11658">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86"/>
            <p:cNvSpPr/>
            <p:nvPr/>
          </p:nvSpPr>
          <p:spPr>
            <a:xfrm>
              <a:off x="-1667150" y="2801950"/>
              <a:ext cx="18150" cy="18150"/>
            </a:xfrm>
            <a:custGeom>
              <a:rect b="b" l="l" r="r" t="t"/>
              <a:pathLst>
                <a:path extrusionOk="0" h="726" w="726">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86"/>
            <p:cNvSpPr/>
            <p:nvPr/>
          </p:nvSpPr>
          <p:spPr>
            <a:xfrm>
              <a:off x="-1632500" y="2801950"/>
              <a:ext cx="17350" cy="18150"/>
            </a:xfrm>
            <a:custGeom>
              <a:rect b="b" l="l" r="r" t="t"/>
              <a:pathLst>
                <a:path extrusionOk="0" h="726" w="694">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86"/>
            <p:cNvSpPr/>
            <p:nvPr/>
          </p:nvSpPr>
          <p:spPr>
            <a:xfrm>
              <a:off x="-1597850" y="2801950"/>
              <a:ext cx="17375" cy="18150"/>
            </a:xfrm>
            <a:custGeom>
              <a:rect b="b" l="l" r="r" t="t"/>
              <a:pathLst>
                <a:path extrusionOk="0" h="726" w="695">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86"/>
            <p:cNvSpPr/>
            <p:nvPr/>
          </p:nvSpPr>
          <p:spPr>
            <a:xfrm>
              <a:off x="-1564750" y="2801950"/>
              <a:ext cx="120525" cy="18150"/>
            </a:xfrm>
            <a:custGeom>
              <a:rect b="b" l="l" r="r" t="t"/>
              <a:pathLst>
                <a:path extrusionOk="0" h="726" w="4821">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86"/>
            <p:cNvSpPr/>
            <p:nvPr/>
          </p:nvSpPr>
          <p:spPr>
            <a:xfrm>
              <a:off x="-1597850" y="2924050"/>
              <a:ext cx="85100" cy="85075"/>
            </a:xfrm>
            <a:custGeom>
              <a:rect b="b" l="l" r="r" t="t"/>
              <a:pathLst>
                <a:path extrusionOk="0" h="3403" w="3404">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1" name="Google Shape;11901;p86"/>
          <p:cNvGrpSpPr/>
          <p:nvPr/>
        </p:nvGrpSpPr>
        <p:grpSpPr>
          <a:xfrm>
            <a:off x="3602355" y="3230935"/>
            <a:ext cx="371887" cy="423069"/>
            <a:chOff x="-919700" y="2420750"/>
            <a:chExt cx="257575" cy="293025"/>
          </a:xfrm>
        </p:grpSpPr>
        <p:sp>
          <p:nvSpPr>
            <p:cNvPr id="11902" name="Google Shape;11902;p86"/>
            <p:cNvSpPr/>
            <p:nvPr/>
          </p:nvSpPr>
          <p:spPr>
            <a:xfrm>
              <a:off x="-884250" y="2490850"/>
              <a:ext cx="84300" cy="51225"/>
            </a:xfrm>
            <a:custGeom>
              <a:rect b="b" l="l" r="r" t="t"/>
              <a:pathLst>
                <a:path extrusionOk="0" h="2049" w="3372">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86"/>
            <p:cNvSpPr/>
            <p:nvPr/>
          </p:nvSpPr>
          <p:spPr>
            <a:xfrm>
              <a:off x="-919700" y="2420750"/>
              <a:ext cx="257575" cy="293025"/>
            </a:xfrm>
            <a:custGeom>
              <a:rect b="b" l="l" r="r" t="t"/>
              <a:pathLst>
                <a:path extrusionOk="0" h="11721" w="10303">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86"/>
            <p:cNvSpPr/>
            <p:nvPr/>
          </p:nvSpPr>
          <p:spPr>
            <a:xfrm>
              <a:off x="-766100" y="2660975"/>
              <a:ext cx="18125" cy="18150"/>
            </a:xfrm>
            <a:custGeom>
              <a:rect b="b" l="l" r="r" t="t"/>
              <a:pathLst>
                <a:path extrusionOk="0" h="726" w="725">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5" name="Google Shape;11905;p86"/>
          <p:cNvGrpSpPr/>
          <p:nvPr/>
        </p:nvGrpSpPr>
        <p:grpSpPr>
          <a:xfrm>
            <a:off x="1937547" y="1645950"/>
            <a:ext cx="409531" cy="410617"/>
            <a:chOff x="6679825" y="2693700"/>
            <a:chExt cx="257875" cy="258575"/>
          </a:xfrm>
        </p:grpSpPr>
        <p:sp>
          <p:nvSpPr>
            <p:cNvPr id="11906" name="Google Shape;11906;p86"/>
            <p:cNvSpPr/>
            <p:nvPr/>
          </p:nvSpPr>
          <p:spPr>
            <a:xfrm>
              <a:off x="6679825" y="2693700"/>
              <a:ext cx="257875" cy="258575"/>
            </a:xfrm>
            <a:custGeom>
              <a:rect b="b" l="l" r="r" t="t"/>
              <a:pathLst>
                <a:path extrusionOk="0" h="10343" w="10315">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86"/>
            <p:cNvSpPr/>
            <p:nvPr/>
          </p:nvSpPr>
          <p:spPr>
            <a:xfrm flipH="1">
              <a:off x="6679825" y="2693700"/>
              <a:ext cx="257875" cy="258575"/>
            </a:xfrm>
            <a:custGeom>
              <a:rect b="b" l="l" r="r" t="t"/>
              <a:pathLst>
                <a:path extrusionOk="0" h="10343" w="10315">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8" name="Google Shape;11908;p86"/>
          <p:cNvGrpSpPr/>
          <p:nvPr/>
        </p:nvGrpSpPr>
        <p:grpSpPr>
          <a:xfrm>
            <a:off x="1927121" y="2142110"/>
            <a:ext cx="420531" cy="417262"/>
            <a:chOff x="6790450" y="3119050"/>
            <a:chExt cx="262750" cy="260675"/>
          </a:xfrm>
        </p:grpSpPr>
        <p:sp>
          <p:nvSpPr>
            <p:cNvPr id="11909" name="Google Shape;11909;p86"/>
            <p:cNvSpPr/>
            <p:nvPr/>
          </p:nvSpPr>
          <p:spPr>
            <a:xfrm>
              <a:off x="6790450" y="3119050"/>
              <a:ext cx="262750" cy="260675"/>
            </a:xfrm>
            <a:custGeom>
              <a:rect b="b" l="l" r="r" t="t"/>
              <a:pathLst>
                <a:path extrusionOk="0" h="10427" w="1051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86"/>
            <p:cNvSpPr/>
            <p:nvPr/>
          </p:nvSpPr>
          <p:spPr>
            <a:xfrm flipH="1">
              <a:off x="6790450" y="3119050"/>
              <a:ext cx="262750" cy="260675"/>
            </a:xfrm>
            <a:custGeom>
              <a:rect b="b" l="l" r="r" t="t"/>
              <a:pathLst>
                <a:path extrusionOk="0" h="10427" w="1051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1" name="Google Shape;11911;p86"/>
          <p:cNvGrpSpPr/>
          <p:nvPr/>
        </p:nvGrpSpPr>
        <p:grpSpPr>
          <a:xfrm>
            <a:off x="6853082" y="3755436"/>
            <a:ext cx="358093" cy="407391"/>
            <a:chOff x="7660859" y="2571753"/>
            <a:chExt cx="366561" cy="417024"/>
          </a:xfrm>
        </p:grpSpPr>
        <p:sp>
          <p:nvSpPr>
            <p:cNvPr id="11912" name="Google Shape;11912;p86"/>
            <p:cNvSpPr/>
            <p:nvPr/>
          </p:nvSpPr>
          <p:spPr>
            <a:xfrm>
              <a:off x="7770506" y="2633631"/>
              <a:ext cx="147259" cy="146633"/>
            </a:xfrm>
            <a:custGeom>
              <a:rect b="b" l="l" r="r" t="t"/>
              <a:pathLst>
                <a:path extrusionOk="0" h="7026" w="7056">
                  <a:moveTo>
                    <a:pt x="4114" y="2928"/>
                  </a:moveTo>
                  <a:lnTo>
                    <a:pt x="4114" y="4099"/>
                  </a:lnTo>
                  <a:lnTo>
                    <a:pt x="2943" y="4099"/>
                  </a:lnTo>
                  <a:lnTo>
                    <a:pt x="2943" y="2928"/>
                  </a:lnTo>
                  <a:close/>
                  <a:moveTo>
                    <a:pt x="2354" y="1"/>
                  </a:moveTo>
                  <a:cubicBezTo>
                    <a:pt x="2032" y="1"/>
                    <a:pt x="1771" y="263"/>
                    <a:pt x="1771" y="586"/>
                  </a:cubicBezTo>
                  <a:lnTo>
                    <a:pt x="1771" y="1757"/>
                  </a:lnTo>
                  <a:lnTo>
                    <a:pt x="618" y="1757"/>
                  </a:lnTo>
                  <a:cubicBezTo>
                    <a:pt x="301" y="1757"/>
                    <a:pt x="31" y="1999"/>
                    <a:pt x="17" y="2314"/>
                  </a:cubicBezTo>
                  <a:cubicBezTo>
                    <a:pt x="1" y="2650"/>
                    <a:pt x="268" y="2928"/>
                    <a:pt x="600" y="2928"/>
                  </a:cubicBezTo>
                  <a:lnTo>
                    <a:pt x="1771" y="2928"/>
                  </a:lnTo>
                  <a:lnTo>
                    <a:pt x="1771" y="4099"/>
                  </a:lnTo>
                  <a:lnTo>
                    <a:pt x="618" y="4099"/>
                  </a:lnTo>
                  <a:cubicBezTo>
                    <a:pt x="301" y="4099"/>
                    <a:pt x="31" y="4341"/>
                    <a:pt x="17" y="4656"/>
                  </a:cubicBezTo>
                  <a:cubicBezTo>
                    <a:pt x="1" y="4992"/>
                    <a:pt x="268" y="5270"/>
                    <a:pt x="600" y="5270"/>
                  </a:cubicBezTo>
                  <a:lnTo>
                    <a:pt x="1771" y="5270"/>
                  </a:lnTo>
                  <a:lnTo>
                    <a:pt x="1771" y="6423"/>
                  </a:lnTo>
                  <a:cubicBezTo>
                    <a:pt x="1771" y="6738"/>
                    <a:pt x="2014" y="7011"/>
                    <a:pt x="2329" y="7025"/>
                  </a:cubicBezTo>
                  <a:cubicBezTo>
                    <a:pt x="2338" y="7025"/>
                    <a:pt x="2348" y="7025"/>
                    <a:pt x="2357" y="7025"/>
                  </a:cubicBezTo>
                  <a:cubicBezTo>
                    <a:pt x="2680" y="7025"/>
                    <a:pt x="2943" y="6764"/>
                    <a:pt x="2943" y="6441"/>
                  </a:cubicBezTo>
                  <a:lnTo>
                    <a:pt x="2943" y="5270"/>
                  </a:lnTo>
                  <a:lnTo>
                    <a:pt x="4114" y="5270"/>
                  </a:lnTo>
                  <a:lnTo>
                    <a:pt x="4114" y="6423"/>
                  </a:lnTo>
                  <a:cubicBezTo>
                    <a:pt x="4114" y="6738"/>
                    <a:pt x="4356" y="7011"/>
                    <a:pt x="4671" y="7025"/>
                  </a:cubicBezTo>
                  <a:cubicBezTo>
                    <a:pt x="4680" y="7025"/>
                    <a:pt x="4690" y="7025"/>
                    <a:pt x="4699" y="7025"/>
                  </a:cubicBezTo>
                  <a:cubicBezTo>
                    <a:pt x="5023" y="7025"/>
                    <a:pt x="5285" y="6764"/>
                    <a:pt x="5285" y="6441"/>
                  </a:cubicBezTo>
                  <a:lnTo>
                    <a:pt x="5285" y="5270"/>
                  </a:lnTo>
                  <a:lnTo>
                    <a:pt x="6456" y="5270"/>
                  </a:lnTo>
                  <a:cubicBezTo>
                    <a:pt x="6788" y="5270"/>
                    <a:pt x="7056" y="4992"/>
                    <a:pt x="7040" y="4656"/>
                  </a:cubicBezTo>
                  <a:cubicBezTo>
                    <a:pt x="7025" y="4341"/>
                    <a:pt x="6753" y="4099"/>
                    <a:pt x="6438" y="4099"/>
                  </a:cubicBezTo>
                  <a:lnTo>
                    <a:pt x="5285" y="4099"/>
                  </a:lnTo>
                  <a:lnTo>
                    <a:pt x="5285" y="2928"/>
                  </a:lnTo>
                  <a:lnTo>
                    <a:pt x="6438" y="2928"/>
                  </a:lnTo>
                  <a:cubicBezTo>
                    <a:pt x="6753" y="2928"/>
                    <a:pt x="7025" y="2685"/>
                    <a:pt x="7040" y="2370"/>
                  </a:cubicBezTo>
                  <a:cubicBezTo>
                    <a:pt x="7056" y="2034"/>
                    <a:pt x="6788" y="1757"/>
                    <a:pt x="6456" y="1757"/>
                  </a:cubicBezTo>
                  <a:lnTo>
                    <a:pt x="5285" y="1757"/>
                  </a:lnTo>
                  <a:lnTo>
                    <a:pt x="5285" y="603"/>
                  </a:lnTo>
                  <a:cubicBezTo>
                    <a:pt x="5285" y="287"/>
                    <a:pt x="5042" y="16"/>
                    <a:pt x="4727" y="2"/>
                  </a:cubicBezTo>
                  <a:cubicBezTo>
                    <a:pt x="4717" y="1"/>
                    <a:pt x="4707" y="1"/>
                    <a:pt x="4696" y="1"/>
                  </a:cubicBezTo>
                  <a:cubicBezTo>
                    <a:pt x="4374" y="1"/>
                    <a:pt x="4114" y="263"/>
                    <a:pt x="4114" y="586"/>
                  </a:cubicBezTo>
                  <a:lnTo>
                    <a:pt x="4114" y="1757"/>
                  </a:lnTo>
                  <a:lnTo>
                    <a:pt x="2943" y="1757"/>
                  </a:lnTo>
                  <a:lnTo>
                    <a:pt x="2943" y="603"/>
                  </a:lnTo>
                  <a:cubicBezTo>
                    <a:pt x="2943" y="287"/>
                    <a:pt x="2700" y="16"/>
                    <a:pt x="2385" y="2"/>
                  </a:cubicBezTo>
                  <a:cubicBezTo>
                    <a:pt x="2375" y="1"/>
                    <a:pt x="2364" y="1"/>
                    <a:pt x="23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86"/>
            <p:cNvSpPr/>
            <p:nvPr/>
          </p:nvSpPr>
          <p:spPr>
            <a:xfrm>
              <a:off x="7730834" y="2792447"/>
              <a:ext cx="226648" cy="76781"/>
            </a:xfrm>
            <a:custGeom>
              <a:rect b="b" l="l" r="r" t="t"/>
              <a:pathLst>
                <a:path extrusionOk="0" h="3679" w="10860">
                  <a:moveTo>
                    <a:pt x="747" y="0"/>
                  </a:moveTo>
                  <a:cubicBezTo>
                    <a:pt x="280" y="0"/>
                    <a:pt x="0" y="520"/>
                    <a:pt x="258" y="910"/>
                  </a:cubicBezTo>
                  <a:cubicBezTo>
                    <a:pt x="1470" y="2730"/>
                    <a:pt x="3430" y="3678"/>
                    <a:pt x="5429" y="3678"/>
                  </a:cubicBezTo>
                  <a:cubicBezTo>
                    <a:pt x="7423" y="3678"/>
                    <a:pt x="9385" y="2733"/>
                    <a:pt x="10600" y="911"/>
                  </a:cubicBezTo>
                  <a:cubicBezTo>
                    <a:pt x="10860" y="523"/>
                    <a:pt x="10578" y="2"/>
                    <a:pt x="10116" y="2"/>
                  </a:cubicBezTo>
                  <a:cubicBezTo>
                    <a:pt x="10115" y="2"/>
                    <a:pt x="10114" y="2"/>
                    <a:pt x="10113" y="2"/>
                  </a:cubicBezTo>
                  <a:cubicBezTo>
                    <a:pt x="9924" y="2"/>
                    <a:pt x="9738" y="92"/>
                    <a:pt x="9625" y="262"/>
                  </a:cubicBezTo>
                  <a:cubicBezTo>
                    <a:pt x="8688" y="1668"/>
                    <a:pt x="7119" y="2507"/>
                    <a:pt x="5429" y="2507"/>
                  </a:cubicBezTo>
                  <a:cubicBezTo>
                    <a:pt x="3740" y="2507"/>
                    <a:pt x="2172" y="1668"/>
                    <a:pt x="1235" y="264"/>
                  </a:cubicBezTo>
                  <a:cubicBezTo>
                    <a:pt x="1125" y="101"/>
                    <a:pt x="943" y="0"/>
                    <a:pt x="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86"/>
            <p:cNvSpPr/>
            <p:nvPr/>
          </p:nvSpPr>
          <p:spPr>
            <a:xfrm>
              <a:off x="7660859" y="2571753"/>
              <a:ext cx="366561" cy="417024"/>
            </a:xfrm>
            <a:custGeom>
              <a:rect b="b" l="l" r="r" t="t"/>
              <a:pathLst>
                <a:path extrusionOk="0" h="19982" w="17564">
                  <a:moveTo>
                    <a:pt x="14636" y="1169"/>
                  </a:moveTo>
                  <a:cubicBezTo>
                    <a:pt x="15587" y="1169"/>
                    <a:pt x="16392" y="1992"/>
                    <a:pt x="16392" y="2965"/>
                  </a:cubicBezTo>
                  <a:lnTo>
                    <a:pt x="16392" y="14674"/>
                  </a:lnTo>
                  <a:cubicBezTo>
                    <a:pt x="16392" y="15643"/>
                    <a:pt x="15607" y="16431"/>
                    <a:pt x="14636" y="16431"/>
                  </a:cubicBezTo>
                  <a:lnTo>
                    <a:pt x="11124" y="16431"/>
                  </a:lnTo>
                  <a:cubicBezTo>
                    <a:pt x="10967" y="16431"/>
                    <a:pt x="10816" y="16493"/>
                    <a:pt x="10707" y="16604"/>
                  </a:cubicBezTo>
                  <a:lnTo>
                    <a:pt x="8782" y="18561"/>
                  </a:lnTo>
                  <a:lnTo>
                    <a:pt x="6857" y="16604"/>
                  </a:lnTo>
                  <a:cubicBezTo>
                    <a:pt x="6748" y="16493"/>
                    <a:pt x="6597" y="16431"/>
                    <a:pt x="6440" y="16431"/>
                  </a:cubicBezTo>
                  <a:lnTo>
                    <a:pt x="2928" y="16431"/>
                  </a:lnTo>
                  <a:cubicBezTo>
                    <a:pt x="1959" y="16431"/>
                    <a:pt x="1172" y="15643"/>
                    <a:pt x="1172" y="14674"/>
                  </a:cubicBezTo>
                  <a:lnTo>
                    <a:pt x="1172" y="2965"/>
                  </a:lnTo>
                  <a:cubicBezTo>
                    <a:pt x="1172" y="1992"/>
                    <a:pt x="1977" y="1169"/>
                    <a:pt x="2928" y="1169"/>
                  </a:cubicBezTo>
                  <a:close/>
                  <a:moveTo>
                    <a:pt x="2928" y="0"/>
                  </a:moveTo>
                  <a:cubicBezTo>
                    <a:pt x="1310" y="0"/>
                    <a:pt x="1" y="1346"/>
                    <a:pt x="1" y="2965"/>
                  </a:cubicBezTo>
                  <a:lnTo>
                    <a:pt x="1" y="14674"/>
                  </a:lnTo>
                  <a:cubicBezTo>
                    <a:pt x="1" y="16291"/>
                    <a:pt x="1312" y="17600"/>
                    <a:pt x="2928" y="17600"/>
                  </a:cubicBezTo>
                  <a:lnTo>
                    <a:pt x="6196" y="17600"/>
                  </a:lnTo>
                  <a:lnTo>
                    <a:pt x="8365" y="19806"/>
                  </a:lnTo>
                  <a:cubicBezTo>
                    <a:pt x="8474" y="19919"/>
                    <a:pt x="8625" y="19981"/>
                    <a:pt x="8782" y="19981"/>
                  </a:cubicBezTo>
                  <a:cubicBezTo>
                    <a:pt x="8940" y="19981"/>
                    <a:pt x="9090" y="19919"/>
                    <a:pt x="9200" y="19806"/>
                  </a:cubicBezTo>
                  <a:lnTo>
                    <a:pt x="11370" y="17600"/>
                  </a:lnTo>
                  <a:lnTo>
                    <a:pt x="14636" y="17600"/>
                  </a:lnTo>
                  <a:cubicBezTo>
                    <a:pt x="16251" y="17600"/>
                    <a:pt x="17563" y="16287"/>
                    <a:pt x="17563" y="14674"/>
                  </a:cubicBezTo>
                  <a:lnTo>
                    <a:pt x="17563" y="2965"/>
                  </a:lnTo>
                  <a:cubicBezTo>
                    <a:pt x="17563" y="1348"/>
                    <a:pt x="16254" y="0"/>
                    <a:pt x="14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5" name="Google Shape;11915;p86"/>
          <p:cNvGrpSpPr/>
          <p:nvPr/>
        </p:nvGrpSpPr>
        <p:grpSpPr>
          <a:xfrm>
            <a:off x="4387763" y="3755436"/>
            <a:ext cx="407391" cy="407391"/>
            <a:chOff x="5566722" y="2571753"/>
            <a:chExt cx="417024" cy="417024"/>
          </a:xfrm>
        </p:grpSpPr>
        <p:sp>
          <p:nvSpPr>
            <p:cNvPr id="11916" name="Google Shape;11916;p86"/>
            <p:cNvSpPr/>
            <p:nvPr/>
          </p:nvSpPr>
          <p:spPr>
            <a:xfrm>
              <a:off x="5566722" y="2571753"/>
              <a:ext cx="417024" cy="417024"/>
            </a:xfrm>
            <a:custGeom>
              <a:rect b="b" l="l" r="r" t="t"/>
              <a:pathLst>
                <a:path extrusionOk="0" h="19982" w="19982">
                  <a:moveTo>
                    <a:pt x="9990" y="1171"/>
                  </a:moveTo>
                  <a:cubicBezTo>
                    <a:pt x="14855" y="1171"/>
                    <a:pt x="18810" y="5127"/>
                    <a:pt x="18810" y="9991"/>
                  </a:cubicBezTo>
                  <a:cubicBezTo>
                    <a:pt x="18810" y="14854"/>
                    <a:pt x="14855" y="18810"/>
                    <a:pt x="9990" y="18810"/>
                  </a:cubicBezTo>
                  <a:cubicBezTo>
                    <a:pt x="5127" y="18810"/>
                    <a:pt x="1170" y="14854"/>
                    <a:pt x="1170" y="9991"/>
                  </a:cubicBezTo>
                  <a:cubicBezTo>
                    <a:pt x="1170" y="5127"/>
                    <a:pt x="5127" y="1171"/>
                    <a:pt x="9990" y="1171"/>
                  </a:cubicBezTo>
                  <a:close/>
                  <a:moveTo>
                    <a:pt x="9990" y="0"/>
                  </a:moveTo>
                  <a:cubicBezTo>
                    <a:pt x="4488" y="0"/>
                    <a:pt x="0" y="4490"/>
                    <a:pt x="0" y="9990"/>
                  </a:cubicBezTo>
                  <a:cubicBezTo>
                    <a:pt x="0" y="15493"/>
                    <a:pt x="4490" y="19981"/>
                    <a:pt x="9990" y="19981"/>
                  </a:cubicBezTo>
                  <a:cubicBezTo>
                    <a:pt x="15492" y="19981"/>
                    <a:pt x="19981" y="15491"/>
                    <a:pt x="19981" y="9990"/>
                  </a:cubicBezTo>
                  <a:cubicBezTo>
                    <a:pt x="19981" y="4488"/>
                    <a:pt x="15492" y="0"/>
                    <a:pt x="99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86"/>
            <p:cNvSpPr/>
            <p:nvPr/>
          </p:nvSpPr>
          <p:spPr>
            <a:xfrm>
              <a:off x="5653037" y="2658069"/>
              <a:ext cx="207719" cy="243052"/>
            </a:xfrm>
            <a:custGeom>
              <a:rect b="b" l="l" r="r" t="t"/>
              <a:pathLst>
                <a:path extrusionOk="0" h="11646" w="9953">
                  <a:moveTo>
                    <a:pt x="8782" y="1300"/>
                  </a:moveTo>
                  <a:lnTo>
                    <a:pt x="8782" y="2448"/>
                  </a:lnTo>
                  <a:lnTo>
                    <a:pt x="4099" y="3384"/>
                  </a:lnTo>
                  <a:lnTo>
                    <a:pt x="4099" y="2236"/>
                  </a:lnTo>
                  <a:lnTo>
                    <a:pt x="8782" y="1300"/>
                  </a:lnTo>
                  <a:close/>
                  <a:moveTo>
                    <a:pt x="8782" y="7304"/>
                  </a:moveTo>
                  <a:lnTo>
                    <a:pt x="8782" y="8447"/>
                  </a:lnTo>
                  <a:cubicBezTo>
                    <a:pt x="8782" y="8766"/>
                    <a:pt x="8591" y="9047"/>
                    <a:pt x="8295" y="9165"/>
                  </a:cubicBezTo>
                  <a:cubicBezTo>
                    <a:pt x="8163" y="9218"/>
                    <a:pt x="7987" y="9306"/>
                    <a:pt x="7782" y="9306"/>
                  </a:cubicBezTo>
                  <a:cubicBezTo>
                    <a:pt x="7653" y="9306"/>
                    <a:pt x="7513" y="9271"/>
                    <a:pt x="7365" y="9171"/>
                  </a:cubicBezTo>
                  <a:cubicBezTo>
                    <a:pt x="6850" y="8824"/>
                    <a:pt x="6937" y="8042"/>
                    <a:pt x="7512" y="7812"/>
                  </a:cubicBezTo>
                  <a:lnTo>
                    <a:pt x="8782" y="7304"/>
                  </a:lnTo>
                  <a:close/>
                  <a:moveTo>
                    <a:pt x="2928" y="8475"/>
                  </a:moveTo>
                  <a:lnTo>
                    <a:pt x="2928" y="9618"/>
                  </a:lnTo>
                  <a:cubicBezTo>
                    <a:pt x="2928" y="9937"/>
                    <a:pt x="2737" y="10218"/>
                    <a:pt x="2442" y="10336"/>
                  </a:cubicBezTo>
                  <a:cubicBezTo>
                    <a:pt x="2308" y="10389"/>
                    <a:pt x="2132" y="10476"/>
                    <a:pt x="1928" y="10476"/>
                  </a:cubicBezTo>
                  <a:cubicBezTo>
                    <a:pt x="1799" y="10476"/>
                    <a:pt x="1659" y="10442"/>
                    <a:pt x="1511" y="10342"/>
                  </a:cubicBezTo>
                  <a:cubicBezTo>
                    <a:pt x="996" y="9993"/>
                    <a:pt x="1083" y="9213"/>
                    <a:pt x="1658" y="8983"/>
                  </a:cubicBezTo>
                  <a:lnTo>
                    <a:pt x="2928" y="8475"/>
                  </a:lnTo>
                  <a:close/>
                  <a:moveTo>
                    <a:pt x="9369" y="1"/>
                  </a:moveTo>
                  <a:cubicBezTo>
                    <a:pt x="9330" y="1"/>
                    <a:pt x="9291" y="4"/>
                    <a:pt x="9252" y="12"/>
                  </a:cubicBezTo>
                  <a:lnTo>
                    <a:pt x="3399" y="1182"/>
                  </a:lnTo>
                  <a:cubicBezTo>
                    <a:pt x="3124" y="1237"/>
                    <a:pt x="2928" y="1477"/>
                    <a:pt x="2928" y="1757"/>
                  </a:cubicBezTo>
                  <a:lnTo>
                    <a:pt x="2928" y="7214"/>
                  </a:lnTo>
                  <a:lnTo>
                    <a:pt x="1223" y="7897"/>
                  </a:lnTo>
                  <a:cubicBezTo>
                    <a:pt x="480" y="8192"/>
                    <a:pt x="0" y="8902"/>
                    <a:pt x="0" y="9701"/>
                  </a:cubicBezTo>
                  <a:cubicBezTo>
                    <a:pt x="0" y="10782"/>
                    <a:pt x="880" y="11645"/>
                    <a:pt x="1944" y="11645"/>
                  </a:cubicBezTo>
                  <a:cubicBezTo>
                    <a:pt x="2362" y="11645"/>
                    <a:pt x="2624" y="11523"/>
                    <a:pt x="2877" y="11423"/>
                  </a:cubicBezTo>
                  <a:cubicBezTo>
                    <a:pt x="3618" y="11125"/>
                    <a:pt x="4099" y="10418"/>
                    <a:pt x="4099" y="9618"/>
                  </a:cubicBezTo>
                  <a:lnTo>
                    <a:pt x="4099" y="4578"/>
                  </a:lnTo>
                  <a:lnTo>
                    <a:pt x="8782" y="3641"/>
                  </a:lnTo>
                  <a:lnTo>
                    <a:pt x="8782" y="6043"/>
                  </a:lnTo>
                  <a:lnTo>
                    <a:pt x="7076" y="6726"/>
                  </a:lnTo>
                  <a:cubicBezTo>
                    <a:pt x="6335" y="7023"/>
                    <a:pt x="5854" y="7731"/>
                    <a:pt x="5854" y="8530"/>
                  </a:cubicBezTo>
                  <a:cubicBezTo>
                    <a:pt x="5854" y="9611"/>
                    <a:pt x="6733" y="10476"/>
                    <a:pt x="7798" y="10476"/>
                  </a:cubicBezTo>
                  <a:cubicBezTo>
                    <a:pt x="8216" y="10476"/>
                    <a:pt x="8477" y="10354"/>
                    <a:pt x="8730" y="10251"/>
                  </a:cubicBezTo>
                  <a:cubicBezTo>
                    <a:pt x="9473" y="9956"/>
                    <a:pt x="9953" y="9247"/>
                    <a:pt x="9953" y="8447"/>
                  </a:cubicBezTo>
                  <a:lnTo>
                    <a:pt x="9953" y="586"/>
                  </a:lnTo>
                  <a:cubicBezTo>
                    <a:pt x="9953" y="410"/>
                    <a:pt x="9873" y="244"/>
                    <a:pt x="9739" y="133"/>
                  </a:cubicBezTo>
                  <a:cubicBezTo>
                    <a:pt x="9633" y="47"/>
                    <a:pt x="9503" y="1"/>
                    <a:pt x="93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8" name="Google Shape;11918;p86"/>
          <p:cNvGrpSpPr/>
          <p:nvPr/>
        </p:nvGrpSpPr>
        <p:grpSpPr>
          <a:xfrm>
            <a:off x="5004096" y="3857692"/>
            <a:ext cx="407381" cy="202880"/>
            <a:chOff x="6090251" y="2676413"/>
            <a:chExt cx="417014" cy="207677"/>
          </a:xfrm>
        </p:grpSpPr>
        <p:sp>
          <p:nvSpPr>
            <p:cNvPr id="11919" name="Google Shape;11919;p86"/>
            <p:cNvSpPr/>
            <p:nvPr/>
          </p:nvSpPr>
          <p:spPr>
            <a:xfrm>
              <a:off x="6237672" y="2725248"/>
              <a:ext cx="61086" cy="158842"/>
            </a:xfrm>
            <a:custGeom>
              <a:rect b="b" l="l" r="r" t="t"/>
              <a:pathLst>
                <a:path extrusionOk="0" h="7611" w="2927">
                  <a:moveTo>
                    <a:pt x="1463" y="1172"/>
                  </a:moveTo>
                  <a:cubicBezTo>
                    <a:pt x="1624" y="1172"/>
                    <a:pt x="1757" y="1303"/>
                    <a:pt x="1757" y="1465"/>
                  </a:cubicBezTo>
                  <a:lnTo>
                    <a:pt x="1757" y="6148"/>
                  </a:lnTo>
                  <a:cubicBezTo>
                    <a:pt x="1757" y="6309"/>
                    <a:pt x="1624" y="6440"/>
                    <a:pt x="1463" y="6440"/>
                  </a:cubicBezTo>
                  <a:cubicBezTo>
                    <a:pt x="1302" y="6440"/>
                    <a:pt x="1171" y="6309"/>
                    <a:pt x="1171" y="6148"/>
                  </a:cubicBezTo>
                  <a:lnTo>
                    <a:pt x="1171" y="1465"/>
                  </a:lnTo>
                  <a:cubicBezTo>
                    <a:pt x="1171" y="1303"/>
                    <a:pt x="1302" y="1172"/>
                    <a:pt x="1463" y="1172"/>
                  </a:cubicBezTo>
                  <a:close/>
                  <a:moveTo>
                    <a:pt x="1463" y="1"/>
                  </a:moveTo>
                  <a:cubicBezTo>
                    <a:pt x="657" y="1"/>
                    <a:pt x="0" y="657"/>
                    <a:pt x="0" y="1465"/>
                  </a:cubicBezTo>
                  <a:lnTo>
                    <a:pt x="0" y="6148"/>
                  </a:lnTo>
                  <a:cubicBezTo>
                    <a:pt x="0" y="6955"/>
                    <a:pt x="657" y="7611"/>
                    <a:pt x="1463" y="7611"/>
                  </a:cubicBezTo>
                  <a:cubicBezTo>
                    <a:pt x="2270" y="7611"/>
                    <a:pt x="2926" y="6955"/>
                    <a:pt x="2926" y="6148"/>
                  </a:cubicBezTo>
                  <a:lnTo>
                    <a:pt x="2926" y="1465"/>
                  </a:lnTo>
                  <a:cubicBezTo>
                    <a:pt x="2926" y="657"/>
                    <a:pt x="2270" y="1"/>
                    <a:pt x="14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86"/>
            <p:cNvSpPr/>
            <p:nvPr/>
          </p:nvSpPr>
          <p:spPr>
            <a:xfrm>
              <a:off x="6446178" y="2761915"/>
              <a:ext cx="61086" cy="61086"/>
            </a:xfrm>
            <a:custGeom>
              <a:rect b="b" l="l" r="r" t="t"/>
              <a:pathLst>
                <a:path extrusionOk="0" h="2927" w="2927">
                  <a:moveTo>
                    <a:pt x="1464" y="1171"/>
                  </a:moveTo>
                  <a:cubicBezTo>
                    <a:pt x="1625" y="1171"/>
                    <a:pt x="1756" y="1302"/>
                    <a:pt x="1756" y="1463"/>
                  </a:cubicBezTo>
                  <a:cubicBezTo>
                    <a:pt x="1756" y="1626"/>
                    <a:pt x="1625" y="1757"/>
                    <a:pt x="1464" y="1757"/>
                  </a:cubicBezTo>
                  <a:cubicBezTo>
                    <a:pt x="1303" y="1757"/>
                    <a:pt x="1170" y="1626"/>
                    <a:pt x="1170" y="1463"/>
                  </a:cubicBezTo>
                  <a:cubicBezTo>
                    <a:pt x="1170" y="1302"/>
                    <a:pt x="1303" y="1171"/>
                    <a:pt x="1464" y="1171"/>
                  </a:cubicBezTo>
                  <a:close/>
                  <a:moveTo>
                    <a:pt x="1464" y="0"/>
                  </a:moveTo>
                  <a:cubicBezTo>
                    <a:pt x="657" y="0"/>
                    <a:pt x="1" y="657"/>
                    <a:pt x="1" y="1463"/>
                  </a:cubicBezTo>
                  <a:cubicBezTo>
                    <a:pt x="1" y="2270"/>
                    <a:pt x="657" y="2926"/>
                    <a:pt x="1464" y="2926"/>
                  </a:cubicBezTo>
                  <a:cubicBezTo>
                    <a:pt x="2270" y="2926"/>
                    <a:pt x="2927" y="2270"/>
                    <a:pt x="2927" y="1463"/>
                  </a:cubicBezTo>
                  <a:cubicBezTo>
                    <a:pt x="2927" y="657"/>
                    <a:pt x="2270" y="0"/>
                    <a:pt x="14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86"/>
            <p:cNvSpPr/>
            <p:nvPr/>
          </p:nvSpPr>
          <p:spPr>
            <a:xfrm>
              <a:off x="6311758" y="2676413"/>
              <a:ext cx="135446" cy="207677"/>
            </a:xfrm>
            <a:custGeom>
              <a:rect b="b" l="l" r="r" t="t"/>
              <a:pathLst>
                <a:path extrusionOk="0" h="9951" w="6490">
                  <a:moveTo>
                    <a:pt x="1466" y="1171"/>
                  </a:moveTo>
                  <a:cubicBezTo>
                    <a:pt x="1627" y="1171"/>
                    <a:pt x="1757" y="1302"/>
                    <a:pt x="1757" y="1463"/>
                  </a:cubicBezTo>
                  <a:lnTo>
                    <a:pt x="1757" y="6026"/>
                  </a:lnTo>
                  <a:lnTo>
                    <a:pt x="4186" y="3598"/>
                  </a:lnTo>
                  <a:cubicBezTo>
                    <a:pt x="4243" y="3541"/>
                    <a:pt x="4318" y="3512"/>
                    <a:pt x="4392" y="3512"/>
                  </a:cubicBezTo>
                  <a:cubicBezTo>
                    <a:pt x="4467" y="3512"/>
                    <a:pt x="4542" y="3541"/>
                    <a:pt x="4598" y="3598"/>
                  </a:cubicBezTo>
                  <a:cubicBezTo>
                    <a:pt x="4713" y="3712"/>
                    <a:pt x="4713" y="3897"/>
                    <a:pt x="4598" y="4012"/>
                  </a:cubicBezTo>
                  <a:lnTo>
                    <a:pt x="3247" y="5364"/>
                  </a:lnTo>
                  <a:lnTo>
                    <a:pt x="5221" y="8325"/>
                  </a:lnTo>
                  <a:cubicBezTo>
                    <a:pt x="5280" y="8414"/>
                    <a:pt x="5274" y="8500"/>
                    <a:pt x="5265" y="8546"/>
                  </a:cubicBezTo>
                  <a:cubicBezTo>
                    <a:pt x="5257" y="8591"/>
                    <a:pt x="5228" y="8674"/>
                    <a:pt x="5140" y="8732"/>
                  </a:cubicBezTo>
                  <a:cubicBezTo>
                    <a:pt x="5090" y="8764"/>
                    <a:pt x="5037" y="8780"/>
                    <a:pt x="4979" y="8780"/>
                  </a:cubicBezTo>
                  <a:cubicBezTo>
                    <a:pt x="4880" y="8780"/>
                    <a:pt x="4788" y="8732"/>
                    <a:pt x="4735" y="8651"/>
                  </a:cubicBezTo>
                  <a:lnTo>
                    <a:pt x="2824" y="5787"/>
                  </a:lnTo>
                  <a:lnTo>
                    <a:pt x="1757" y="6853"/>
                  </a:lnTo>
                  <a:lnTo>
                    <a:pt x="1757" y="8488"/>
                  </a:lnTo>
                  <a:cubicBezTo>
                    <a:pt x="1757" y="8649"/>
                    <a:pt x="1627" y="8782"/>
                    <a:pt x="1466" y="8782"/>
                  </a:cubicBezTo>
                  <a:cubicBezTo>
                    <a:pt x="1305" y="8782"/>
                    <a:pt x="1172" y="8649"/>
                    <a:pt x="1172" y="8488"/>
                  </a:cubicBezTo>
                  <a:lnTo>
                    <a:pt x="1172" y="1463"/>
                  </a:lnTo>
                  <a:cubicBezTo>
                    <a:pt x="1172" y="1302"/>
                    <a:pt x="1305" y="1171"/>
                    <a:pt x="1466" y="1171"/>
                  </a:cubicBezTo>
                  <a:close/>
                  <a:moveTo>
                    <a:pt x="1466" y="0"/>
                  </a:moveTo>
                  <a:cubicBezTo>
                    <a:pt x="659" y="0"/>
                    <a:pt x="1" y="657"/>
                    <a:pt x="1" y="1463"/>
                  </a:cubicBezTo>
                  <a:lnTo>
                    <a:pt x="1" y="8488"/>
                  </a:lnTo>
                  <a:cubicBezTo>
                    <a:pt x="1" y="9295"/>
                    <a:pt x="659" y="9951"/>
                    <a:pt x="1466" y="9951"/>
                  </a:cubicBezTo>
                  <a:cubicBezTo>
                    <a:pt x="2272" y="9951"/>
                    <a:pt x="2929" y="9295"/>
                    <a:pt x="2929" y="8488"/>
                  </a:cubicBezTo>
                  <a:lnTo>
                    <a:pt x="2929" y="8053"/>
                  </a:lnTo>
                  <a:lnTo>
                    <a:pt x="3760" y="9300"/>
                  </a:lnTo>
                  <a:cubicBezTo>
                    <a:pt x="4032" y="9709"/>
                    <a:pt x="4487" y="9951"/>
                    <a:pt x="4979" y="9951"/>
                  </a:cubicBezTo>
                  <a:cubicBezTo>
                    <a:pt x="5269" y="9951"/>
                    <a:pt x="5548" y="9866"/>
                    <a:pt x="5789" y="9705"/>
                  </a:cubicBezTo>
                  <a:cubicBezTo>
                    <a:pt x="6114" y="9489"/>
                    <a:pt x="6336" y="9158"/>
                    <a:pt x="6413" y="8775"/>
                  </a:cubicBezTo>
                  <a:cubicBezTo>
                    <a:pt x="6490" y="8391"/>
                    <a:pt x="6412" y="8001"/>
                    <a:pt x="6196" y="7676"/>
                  </a:cubicBezTo>
                  <a:lnTo>
                    <a:pt x="4754" y="5512"/>
                  </a:lnTo>
                  <a:lnTo>
                    <a:pt x="5426" y="4840"/>
                  </a:lnTo>
                  <a:cubicBezTo>
                    <a:pt x="5998" y="4269"/>
                    <a:pt x="5998" y="3340"/>
                    <a:pt x="5426" y="2771"/>
                  </a:cubicBezTo>
                  <a:cubicBezTo>
                    <a:pt x="5142" y="2485"/>
                    <a:pt x="4767" y="2342"/>
                    <a:pt x="4392" y="2342"/>
                  </a:cubicBezTo>
                  <a:cubicBezTo>
                    <a:pt x="4017" y="2342"/>
                    <a:pt x="3642" y="2485"/>
                    <a:pt x="3357" y="2771"/>
                  </a:cubicBezTo>
                  <a:lnTo>
                    <a:pt x="2929" y="3199"/>
                  </a:lnTo>
                  <a:lnTo>
                    <a:pt x="2929" y="1463"/>
                  </a:lnTo>
                  <a:cubicBezTo>
                    <a:pt x="2929" y="657"/>
                    <a:pt x="2272" y="0"/>
                    <a:pt x="1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86"/>
            <p:cNvSpPr/>
            <p:nvPr/>
          </p:nvSpPr>
          <p:spPr>
            <a:xfrm>
              <a:off x="6090251" y="2676413"/>
              <a:ext cx="135405" cy="207677"/>
            </a:xfrm>
            <a:custGeom>
              <a:rect b="b" l="l" r="r" t="t"/>
              <a:pathLst>
                <a:path extrusionOk="0" h="9951" w="6488">
                  <a:moveTo>
                    <a:pt x="1464" y="1171"/>
                  </a:moveTo>
                  <a:cubicBezTo>
                    <a:pt x="1625" y="1171"/>
                    <a:pt x="1757" y="1302"/>
                    <a:pt x="1757" y="1463"/>
                  </a:cubicBezTo>
                  <a:lnTo>
                    <a:pt x="1757" y="6026"/>
                  </a:lnTo>
                  <a:lnTo>
                    <a:pt x="4184" y="3598"/>
                  </a:lnTo>
                  <a:cubicBezTo>
                    <a:pt x="4241" y="3541"/>
                    <a:pt x="4316" y="3512"/>
                    <a:pt x="4391" y="3512"/>
                  </a:cubicBezTo>
                  <a:cubicBezTo>
                    <a:pt x="4466" y="3512"/>
                    <a:pt x="4541" y="3541"/>
                    <a:pt x="4598" y="3598"/>
                  </a:cubicBezTo>
                  <a:cubicBezTo>
                    <a:pt x="4712" y="3712"/>
                    <a:pt x="4712" y="3897"/>
                    <a:pt x="4598" y="4012"/>
                  </a:cubicBezTo>
                  <a:lnTo>
                    <a:pt x="3245" y="5364"/>
                  </a:lnTo>
                  <a:lnTo>
                    <a:pt x="5219" y="8325"/>
                  </a:lnTo>
                  <a:cubicBezTo>
                    <a:pt x="5278" y="8414"/>
                    <a:pt x="5272" y="8500"/>
                    <a:pt x="5264" y="8546"/>
                  </a:cubicBezTo>
                  <a:cubicBezTo>
                    <a:pt x="5255" y="8591"/>
                    <a:pt x="5226" y="8674"/>
                    <a:pt x="5138" y="8732"/>
                  </a:cubicBezTo>
                  <a:cubicBezTo>
                    <a:pt x="5090" y="8764"/>
                    <a:pt x="5035" y="8780"/>
                    <a:pt x="4977" y="8780"/>
                  </a:cubicBezTo>
                  <a:cubicBezTo>
                    <a:pt x="4878" y="8780"/>
                    <a:pt x="4788" y="8732"/>
                    <a:pt x="4733" y="8651"/>
                  </a:cubicBezTo>
                  <a:lnTo>
                    <a:pt x="2824" y="5787"/>
                  </a:lnTo>
                  <a:lnTo>
                    <a:pt x="1757" y="6853"/>
                  </a:lnTo>
                  <a:lnTo>
                    <a:pt x="1757" y="8488"/>
                  </a:lnTo>
                  <a:cubicBezTo>
                    <a:pt x="1757" y="8649"/>
                    <a:pt x="1625" y="8782"/>
                    <a:pt x="1464" y="8782"/>
                  </a:cubicBezTo>
                  <a:cubicBezTo>
                    <a:pt x="1303" y="8782"/>
                    <a:pt x="1172" y="8649"/>
                    <a:pt x="1172" y="8488"/>
                  </a:cubicBezTo>
                  <a:lnTo>
                    <a:pt x="1172" y="1463"/>
                  </a:lnTo>
                  <a:cubicBezTo>
                    <a:pt x="1172" y="1302"/>
                    <a:pt x="1303" y="1171"/>
                    <a:pt x="1464" y="1171"/>
                  </a:cubicBezTo>
                  <a:close/>
                  <a:moveTo>
                    <a:pt x="1464" y="0"/>
                  </a:moveTo>
                  <a:cubicBezTo>
                    <a:pt x="657" y="0"/>
                    <a:pt x="1" y="657"/>
                    <a:pt x="1" y="1463"/>
                  </a:cubicBezTo>
                  <a:lnTo>
                    <a:pt x="1" y="8488"/>
                  </a:lnTo>
                  <a:cubicBezTo>
                    <a:pt x="1" y="9295"/>
                    <a:pt x="657" y="9951"/>
                    <a:pt x="1464" y="9951"/>
                  </a:cubicBezTo>
                  <a:cubicBezTo>
                    <a:pt x="2270" y="9951"/>
                    <a:pt x="2927" y="9295"/>
                    <a:pt x="2927" y="8488"/>
                  </a:cubicBezTo>
                  <a:lnTo>
                    <a:pt x="2927" y="8053"/>
                  </a:lnTo>
                  <a:lnTo>
                    <a:pt x="3758" y="9300"/>
                  </a:lnTo>
                  <a:cubicBezTo>
                    <a:pt x="4031" y="9709"/>
                    <a:pt x="4485" y="9951"/>
                    <a:pt x="4977" y="9951"/>
                  </a:cubicBezTo>
                  <a:cubicBezTo>
                    <a:pt x="5267" y="9951"/>
                    <a:pt x="5548" y="9866"/>
                    <a:pt x="5787" y="9705"/>
                  </a:cubicBezTo>
                  <a:cubicBezTo>
                    <a:pt x="6113" y="9489"/>
                    <a:pt x="6336" y="9158"/>
                    <a:pt x="6412" y="8775"/>
                  </a:cubicBezTo>
                  <a:cubicBezTo>
                    <a:pt x="6488" y="8391"/>
                    <a:pt x="6410" y="8001"/>
                    <a:pt x="6194" y="7676"/>
                  </a:cubicBezTo>
                  <a:lnTo>
                    <a:pt x="4752" y="5512"/>
                  </a:lnTo>
                  <a:lnTo>
                    <a:pt x="5426" y="4840"/>
                  </a:lnTo>
                  <a:cubicBezTo>
                    <a:pt x="5996" y="4269"/>
                    <a:pt x="5996" y="3340"/>
                    <a:pt x="5426" y="2771"/>
                  </a:cubicBezTo>
                  <a:cubicBezTo>
                    <a:pt x="5141" y="2485"/>
                    <a:pt x="4766" y="2342"/>
                    <a:pt x="4391" y="2342"/>
                  </a:cubicBezTo>
                  <a:cubicBezTo>
                    <a:pt x="4016" y="2342"/>
                    <a:pt x="3641" y="2485"/>
                    <a:pt x="3357" y="2771"/>
                  </a:cubicBezTo>
                  <a:lnTo>
                    <a:pt x="2927" y="3199"/>
                  </a:lnTo>
                  <a:lnTo>
                    <a:pt x="2927" y="1463"/>
                  </a:lnTo>
                  <a:cubicBezTo>
                    <a:pt x="2927" y="657"/>
                    <a:pt x="2270" y="0"/>
                    <a:pt x="14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3" name="Google Shape;11923;p86"/>
          <p:cNvGrpSpPr/>
          <p:nvPr/>
        </p:nvGrpSpPr>
        <p:grpSpPr>
          <a:xfrm>
            <a:off x="6236750" y="3755436"/>
            <a:ext cx="407391" cy="407391"/>
            <a:chOff x="7137330" y="2571753"/>
            <a:chExt cx="417024" cy="417024"/>
          </a:xfrm>
        </p:grpSpPr>
        <p:sp>
          <p:nvSpPr>
            <p:cNvPr id="11924" name="Google Shape;11924;p86"/>
            <p:cNvSpPr/>
            <p:nvPr/>
          </p:nvSpPr>
          <p:spPr>
            <a:xfrm>
              <a:off x="7235854" y="2645840"/>
              <a:ext cx="219949" cy="268826"/>
            </a:xfrm>
            <a:custGeom>
              <a:rect b="b" l="l" r="r" t="t"/>
              <a:pathLst>
                <a:path extrusionOk="0" h="12881" w="10539">
                  <a:moveTo>
                    <a:pt x="5271" y="1172"/>
                  </a:moveTo>
                  <a:cubicBezTo>
                    <a:pt x="7530" y="1172"/>
                    <a:pt x="9368" y="3010"/>
                    <a:pt x="9368" y="5270"/>
                  </a:cubicBezTo>
                  <a:cubicBezTo>
                    <a:pt x="9368" y="6273"/>
                    <a:pt x="8717" y="7797"/>
                    <a:pt x="7624" y="9343"/>
                  </a:cubicBezTo>
                  <a:cubicBezTo>
                    <a:pt x="6513" y="10917"/>
                    <a:pt x="5536" y="11665"/>
                    <a:pt x="5271" y="11708"/>
                  </a:cubicBezTo>
                  <a:cubicBezTo>
                    <a:pt x="5004" y="11665"/>
                    <a:pt x="4029" y="10917"/>
                    <a:pt x="2916" y="9343"/>
                  </a:cubicBezTo>
                  <a:cubicBezTo>
                    <a:pt x="1825" y="7797"/>
                    <a:pt x="1172" y="6273"/>
                    <a:pt x="1172" y="5270"/>
                  </a:cubicBezTo>
                  <a:cubicBezTo>
                    <a:pt x="1172" y="3010"/>
                    <a:pt x="3010" y="1172"/>
                    <a:pt x="5271" y="1172"/>
                  </a:cubicBezTo>
                  <a:close/>
                  <a:moveTo>
                    <a:pt x="5271" y="1"/>
                  </a:moveTo>
                  <a:cubicBezTo>
                    <a:pt x="2366" y="1"/>
                    <a:pt x="1" y="2364"/>
                    <a:pt x="1" y="5270"/>
                  </a:cubicBezTo>
                  <a:cubicBezTo>
                    <a:pt x="1" y="7084"/>
                    <a:pt x="1409" y="9247"/>
                    <a:pt x="2014" y="10093"/>
                  </a:cubicBezTo>
                  <a:cubicBezTo>
                    <a:pt x="2481" y="10747"/>
                    <a:pt x="4098" y="12881"/>
                    <a:pt x="5271" y="12881"/>
                  </a:cubicBezTo>
                  <a:cubicBezTo>
                    <a:pt x="6444" y="12881"/>
                    <a:pt x="8059" y="10747"/>
                    <a:pt x="8528" y="10093"/>
                  </a:cubicBezTo>
                  <a:cubicBezTo>
                    <a:pt x="9133" y="9247"/>
                    <a:pt x="10539" y="7084"/>
                    <a:pt x="10539" y="5270"/>
                  </a:cubicBezTo>
                  <a:cubicBezTo>
                    <a:pt x="10539" y="2364"/>
                    <a:pt x="8175" y="1"/>
                    <a:pt x="52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86"/>
            <p:cNvSpPr/>
            <p:nvPr/>
          </p:nvSpPr>
          <p:spPr>
            <a:xfrm>
              <a:off x="7137330" y="2571753"/>
              <a:ext cx="417024" cy="417024"/>
            </a:xfrm>
            <a:custGeom>
              <a:rect b="b" l="l" r="r" t="t"/>
              <a:pathLst>
                <a:path extrusionOk="0" h="19982" w="19982">
                  <a:moveTo>
                    <a:pt x="9992" y="1171"/>
                  </a:moveTo>
                  <a:cubicBezTo>
                    <a:pt x="14855" y="1171"/>
                    <a:pt x="18812" y="5127"/>
                    <a:pt x="18812" y="9991"/>
                  </a:cubicBezTo>
                  <a:cubicBezTo>
                    <a:pt x="18812" y="14854"/>
                    <a:pt x="14855" y="18810"/>
                    <a:pt x="9992" y="18810"/>
                  </a:cubicBezTo>
                  <a:cubicBezTo>
                    <a:pt x="5127" y="18810"/>
                    <a:pt x="1171" y="14854"/>
                    <a:pt x="1171" y="9991"/>
                  </a:cubicBezTo>
                  <a:cubicBezTo>
                    <a:pt x="1171" y="5127"/>
                    <a:pt x="5127" y="1171"/>
                    <a:pt x="9992" y="1171"/>
                  </a:cubicBezTo>
                  <a:close/>
                  <a:moveTo>
                    <a:pt x="9992" y="0"/>
                  </a:moveTo>
                  <a:cubicBezTo>
                    <a:pt x="4490" y="0"/>
                    <a:pt x="0" y="4490"/>
                    <a:pt x="0" y="9990"/>
                  </a:cubicBezTo>
                  <a:cubicBezTo>
                    <a:pt x="0" y="15491"/>
                    <a:pt x="4490" y="19981"/>
                    <a:pt x="9992" y="19981"/>
                  </a:cubicBezTo>
                  <a:cubicBezTo>
                    <a:pt x="15493" y="19981"/>
                    <a:pt x="19981" y="15491"/>
                    <a:pt x="19981" y="9990"/>
                  </a:cubicBezTo>
                  <a:cubicBezTo>
                    <a:pt x="19981" y="4488"/>
                    <a:pt x="15492" y="0"/>
                    <a:pt x="9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86"/>
            <p:cNvSpPr/>
            <p:nvPr/>
          </p:nvSpPr>
          <p:spPr>
            <a:xfrm>
              <a:off x="7284751" y="2694716"/>
              <a:ext cx="122173" cy="122194"/>
            </a:xfrm>
            <a:custGeom>
              <a:rect b="b" l="l" r="r" t="t"/>
              <a:pathLst>
                <a:path extrusionOk="0" h="5855" w="5854">
                  <a:moveTo>
                    <a:pt x="2928" y="1172"/>
                  </a:moveTo>
                  <a:cubicBezTo>
                    <a:pt x="3895" y="1172"/>
                    <a:pt x="4684" y="1959"/>
                    <a:pt x="4684" y="2928"/>
                  </a:cubicBezTo>
                  <a:cubicBezTo>
                    <a:pt x="4684" y="3896"/>
                    <a:pt x="3895" y="4683"/>
                    <a:pt x="2928" y="4683"/>
                  </a:cubicBezTo>
                  <a:cubicBezTo>
                    <a:pt x="1958" y="4683"/>
                    <a:pt x="1171" y="3896"/>
                    <a:pt x="1171" y="2928"/>
                  </a:cubicBezTo>
                  <a:cubicBezTo>
                    <a:pt x="2139" y="2928"/>
                    <a:pt x="2928" y="2139"/>
                    <a:pt x="2928" y="1172"/>
                  </a:cubicBezTo>
                  <a:close/>
                  <a:moveTo>
                    <a:pt x="2928" y="1"/>
                  </a:moveTo>
                  <a:cubicBezTo>
                    <a:pt x="2655" y="1"/>
                    <a:pt x="2374" y="47"/>
                    <a:pt x="2066" y="142"/>
                  </a:cubicBezTo>
                  <a:cubicBezTo>
                    <a:pt x="1732" y="245"/>
                    <a:pt x="1562" y="616"/>
                    <a:pt x="1704" y="936"/>
                  </a:cubicBezTo>
                  <a:cubicBezTo>
                    <a:pt x="1885" y="1345"/>
                    <a:pt x="1569" y="1756"/>
                    <a:pt x="1177" y="1756"/>
                  </a:cubicBezTo>
                  <a:cubicBezTo>
                    <a:pt x="1099" y="1756"/>
                    <a:pt x="1018" y="1740"/>
                    <a:pt x="938" y="1704"/>
                  </a:cubicBezTo>
                  <a:cubicBezTo>
                    <a:pt x="860" y="1670"/>
                    <a:pt x="780" y="1654"/>
                    <a:pt x="701" y="1654"/>
                  </a:cubicBezTo>
                  <a:cubicBezTo>
                    <a:pt x="453" y="1654"/>
                    <a:pt x="219" y="1813"/>
                    <a:pt x="142" y="2067"/>
                  </a:cubicBezTo>
                  <a:cubicBezTo>
                    <a:pt x="46" y="2373"/>
                    <a:pt x="0" y="2656"/>
                    <a:pt x="0" y="2928"/>
                  </a:cubicBezTo>
                  <a:cubicBezTo>
                    <a:pt x="0" y="4542"/>
                    <a:pt x="1313" y="5854"/>
                    <a:pt x="2928" y="5854"/>
                  </a:cubicBezTo>
                  <a:cubicBezTo>
                    <a:pt x="4541" y="5854"/>
                    <a:pt x="5854" y="4542"/>
                    <a:pt x="5854" y="2928"/>
                  </a:cubicBezTo>
                  <a:cubicBezTo>
                    <a:pt x="5854" y="1313"/>
                    <a:pt x="4541" y="1"/>
                    <a:pt x="29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7" name="Google Shape;11927;p86"/>
          <p:cNvGrpSpPr/>
          <p:nvPr/>
        </p:nvGrpSpPr>
        <p:grpSpPr>
          <a:xfrm>
            <a:off x="5620418" y="3755436"/>
            <a:ext cx="407391" cy="407391"/>
            <a:chOff x="6613801" y="2571753"/>
            <a:chExt cx="417024" cy="417024"/>
          </a:xfrm>
        </p:grpSpPr>
        <p:sp>
          <p:nvSpPr>
            <p:cNvPr id="11928" name="Google Shape;11928;p86"/>
            <p:cNvSpPr/>
            <p:nvPr/>
          </p:nvSpPr>
          <p:spPr>
            <a:xfrm>
              <a:off x="6613801" y="2571753"/>
              <a:ext cx="417024" cy="417024"/>
            </a:xfrm>
            <a:custGeom>
              <a:rect b="b" l="l" r="r" t="t"/>
              <a:pathLst>
                <a:path extrusionOk="0" h="19982" w="19982">
                  <a:moveTo>
                    <a:pt x="9991" y="1171"/>
                  </a:moveTo>
                  <a:cubicBezTo>
                    <a:pt x="14854" y="1171"/>
                    <a:pt x="18812" y="5127"/>
                    <a:pt x="18812" y="9991"/>
                  </a:cubicBezTo>
                  <a:cubicBezTo>
                    <a:pt x="18812" y="14854"/>
                    <a:pt x="14854" y="18810"/>
                    <a:pt x="9991" y="18810"/>
                  </a:cubicBezTo>
                  <a:cubicBezTo>
                    <a:pt x="5127" y="18810"/>
                    <a:pt x="1171" y="14854"/>
                    <a:pt x="1171" y="9991"/>
                  </a:cubicBezTo>
                  <a:cubicBezTo>
                    <a:pt x="1171" y="5127"/>
                    <a:pt x="5127" y="1171"/>
                    <a:pt x="9991" y="1171"/>
                  </a:cubicBezTo>
                  <a:close/>
                  <a:moveTo>
                    <a:pt x="9991" y="0"/>
                  </a:moveTo>
                  <a:cubicBezTo>
                    <a:pt x="4490" y="0"/>
                    <a:pt x="0" y="4490"/>
                    <a:pt x="0" y="9990"/>
                  </a:cubicBezTo>
                  <a:cubicBezTo>
                    <a:pt x="0" y="15493"/>
                    <a:pt x="4490" y="19981"/>
                    <a:pt x="9991" y="19981"/>
                  </a:cubicBezTo>
                  <a:cubicBezTo>
                    <a:pt x="15493" y="19981"/>
                    <a:pt x="19981" y="15491"/>
                    <a:pt x="19981" y="9990"/>
                  </a:cubicBezTo>
                  <a:cubicBezTo>
                    <a:pt x="19981" y="4488"/>
                    <a:pt x="15491" y="0"/>
                    <a:pt x="99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86"/>
            <p:cNvSpPr/>
            <p:nvPr/>
          </p:nvSpPr>
          <p:spPr>
            <a:xfrm>
              <a:off x="6663449" y="2645840"/>
              <a:ext cx="317704" cy="268826"/>
            </a:xfrm>
            <a:custGeom>
              <a:rect b="b" l="l" r="r" t="t"/>
              <a:pathLst>
                <a:path extrusionOk="0" h="12881" w="15223">
                  <a:moveTo>
                    <a:pt x="12295" y="1172"/>
                  </a:moveTo>
                  <a:cubicBezTo>
                    <a:pt x="12619" y="1172"/>
                    <a:pt x="12881" y="1435"/>
                    <a:pt x="12881" y="1757"/>
                  </a:cubicBezTo>
                  <a:cubicBezTo>
                    <a:pt x="12881" y="2079"/>
                    <a:pt x="12617" y="2343"/>
                    <a:pt x="12295" y="2343"/>
                  </a:cubicBezTo>
                  <a:cubicBezTo>
                    <a:pt x="11973" y="2343"/>
                    <a:pt x="11709" y="2079"/>
                    <a:pt x="11709" y="1757"/>
                  </a:cubicBezTo>
                  <a:cubicBezTo>
                    <a:pt x="11709" y="1435"/>
                    <a:pt x="11973" y="1172"/>
                    <a:pt x="12295" y="1172"/>
                  </a:cubicBezTo>
                  <a:close/>
                  <a:moveTo>
                    <a:pt x="2343" y="4685"/>
                  </a:moveTo>
                  <a:cubicBezTo>
                    <a:pt x="2592" y="4685"/>
                    <a:pt x="2827" y="4763"/>
                    <a:pt x="3022" y="4902"/>
                  </a:cubicBezTo>
                  <a:cubicBezTo>
                    <a:pt x="2330" y="5410"/>
                    <a:pt x="1821" y="6015"/>
                    <a:pt x="1513" y="6677"/>
                  </a:cubicBezTo>
                  <a:cubicBezTo>
                    <a:pt x="1301" y="6461"/>
                    <a:pt x="1173" y="6167"/>
                    <a:pt x="1173" y="5856"/>
                  </a:cubicBezTo>
                  <a:cubicBezTo>
                    <a:pt x="1173" y="5210"/>
                    <a:pt x="1697" y="4685"/>
                    <a:pt x="2343" y="4685"/>
                  </a:cubicBezTo>
                  <a:close/>
                  <a:moveTo>
                    <a:pt x="12881" y="4685"/>
                  </a:moveTo>
                  <a:cubicBezTo>
                    <a:pt x="13526" y="4685"/>
                    <a:pt x="14052" y="5208"/>
                    <a:pt x="14052" y="5854"/>
                  </a:cubicBezTo>
                  <a:cubicBezTo>
                    <a:pt x="14052" y="6167"/>
                    <a:pt x="13923" y="6461"/>
                    <a:pt x="13712" y="6677"/>
                  </a:cubicBezTo>
                  <a:cubicBezTo>
                    <a:pt x="13404" y="6015"/>
                    <a:pt x="12893" y="5410"/>
                    <a:pt x="12201" y="4902"/>
                  </a:cubicBezTo>
                  <a:cubicBezTo>
                    <a:pt x="12396" y="4763"/>
                    <a:pt x="12633" y="4685"/>
                    <a:pt x="12881" y="4685"/>
                  </a:cubicBezTo>
                  <a:close/>
                  <a:moveTo>
                    <a:pt x="7616" y="4685"/>
                  </a:moveTo>
                  <a:cubicBezTo>
                    <a:pt x="9058" y="4685"/>
                    <a:pt x="10407" y="5074"/>
                    <a:pt x="11416" y="5778"/>
                  </a:cubicBezTo>
                  <a:cubicBezTo>
                    <a:pt x="12360" y="6440"/>
                    <a:pt x="12881" y="7299"/>
                    <a:pt x="12881" y="8196"/>
                  </a:cubicBezTo>
                  <a:cubicBezTo>
                    <a:pt x="12881" y="9095"/>
                    <a:pt x="12360" y="9953"/>
                    <a:pt x="11416" y="10615"/>
                  </a:cubicBezTo>
                  <a:cubicBezTo>
                    <a:pt x="10407" y="11320"/>
                    <a:pt x="9056" y="11710"/>
                    <a:pt x="7612" y="11710"/>
                  </a:cubicBezTo>
                  <a:cubicBezTo>
                    <a:pt x="6167" y="11710"/>
                    <a:pt x="4816" y="11320"/>
                    <a:pt x="3807" y="10615"/>
                  </a:cubicBezTo>
                  <a:cubicBezTo>
                    <a:pt x="2863" y="9953"/>
                    <a:pt x="2343" y="9095"/>
                    <a:pt x="2343" y="8196"/>
                  </a:cubicBezTo>
                  <a:cubicBezTo>
                    <a:pt x="2343" y="7299"/>
                    <a:pt x="2863" y="6440"/>
                    <a:pt x="3807" y="5778"/>
                  </a:cubicBezTo>
                  <a:cubicBezTo>
                    <a:pt x="4816" y="5074"/>
                    <a:pt x="6165" y="4685"/>
                    <a:pt x="7609" y="4685"/>
                  </a:cubicBezTo>
                  <a:close/>
                  <a:moveTo>
                    <a:pt x="8782" y="0"/>
                  </a:moveTo>
                  <a:cubicBezTo>
                    <a:pt x="8538" y="0"/>
                    <a:pt x="8309" y="156"/>
                    <a:pt x="8228" y="402"/>
                  </a:cubicBezTo>
                  <a:lnTo>
                    <a:pt x="7186" y="3524"/>
                  </a:lnTo>
                  <a:cubicBezTo>
                    <a:pt x="6065" y="3576"/>
                    <a:pt x="4998" y="3836"/>
                    <a:pt x="4073" y="4276"/>
                  </a:cubicBezTo>
                  <a:cubicBezTo>
                    <a:pt x="3634" y="3797"/>
                    <a:pt x="3011" y="3514"/>
                    <a:pt x="2343" y="3514"/>
                  </a:cubicBezTo>
                  <a:cubicBezTo>
                    <a:pt x="1051" y="3514"/>
                    <a:pt x="0" y="4565"/>
                    <a:pt x="0" y="5856"/>
                  </a:cubicBezTo>
                  <a:cubicBezTo>
                    <a:pt x="0" y="6702"/>
                    <a:pt x="469" y="7478"/>
                    <a:pt x="1186" y="7889"/>
                  </a:cubicBezTo>
                  <a:cubicBezTo>
                    <a:pt x="1177" y="7991"/>
                    <a:pt x="1171" y="8094"/>
                    <a:pt x="1171" y="8196"/>
                  </a:cubicBezTo>
                  <a:cubicBezTo>
                    <a:pt x="1171" y="9488"/>
                    <a:pt x="1870" y="10687"/>
                    <a:pt x="3137" y="11573"/>
                  </a:cubicBezTo>
                  <a:cubicBezTo>
                    <a:pt x="4340" y="12415"/>
                    <a:pt x="5928" y="12881"/>
                    <a:pt x="7611" y="12881"/>
                  </a:cubicBezTo>
                  <a:cubicBezTo>
                    <a:pt x="9293" y="12881"/>
                    <a:pt x="10883" y="12415"/>
                    <a:pt x="12086" y="11573"/>
                  </a:cubicBezTo>
                  <a:cubicBezTo>
                    <a:pt x="13353" y="10687"/>
                    <a:pt x="14050" y="9488"/>
                    <a:pt x="14050" y="8196"/>
                  </a:cubicBezTo>
                  <a:cubicBezTo>
                    <a:pt x="14050" y="8094"/>
                    <a:pt x="14046" y="7991"/>
                    <a:pt x="14037" y="7889"/>
                  </a:cubicBezTo>
                  <a:cubicBezTo>
                    <a:pt x="14754" y="7478"/>
                    <a:pt x="15223" y="6702"/>
                    <a:pt x="15223" y="5856"/>
                  </a:cubicBezTo>
                  <a:cubicBezTo>
                    <a:pt x="15223" y="4565"/>
                    <a:pt x="14172" y="3514"/>
                    <a:pt x="12881" y="3514"/>
                  </a:cubicBezTo>
                  <a:cubicBezTo>
                    <a:pt x="12212" y="3514"/>
                    <a:pt x="11589" y="3797"/>
                    <a:pt x="11152" y="4276"/>
                  </a:cubicBezTo>
                  <a:cubicBezTo>
                    <a:pt x="10330" y="3885"/>
                    <a:pt x="9396" y="3636"/>
                    <a:pt x="8412" y="3549"/>
                  </a:cubicBezTo>
                  <a:lnTo>
                    <a:pt x="9153" y="1327"/>
                  </a:lnTo>
                  <a:lnTo>
                    <a:pt x="10540" y="1789"/>
                  </a:lnTo>
                  <a:cubicBezTo>
                    <a:pt x="10556" y="2742"/>
                    <a:pt x="11338" y="3514"/>
                    <a:pt x="12295" y="3514"/>
                  </a:cubicBezTo>
                  <a:cubicBezTo>
                    <a:pt x="13263" y="3514"/>
                    <a:pt x="14052" y="2725"/>
                    <a:pt x="14052" y="1757"/>
                  </a:cubicBezTo>
                  <a:cubicBezTo>
                    <a:pt x="14052" y="790"/>
                    <a:pt x="13263" y="1"/>
                    <a:pt x="12295" y="1"/>
                  </a:cubicBezTo>
                  <a:cubicBezTo>
                    <a:pt x="11732" y="1"/>
                    <a:pt x="11232" y="268"/>
                    <a:pt x="10910" y="678"/>
                  </a:cubicBezTo>
                  <a:lnTo>
                    <a:pt x="8968" y="31"/>
                  </a:lnTo>
                  <a:cubicBezTo>
                    <a:pt x="8906" y="10"/>
                    <a:pt x="8844" y="0"/>
                    <a:pt x="87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86"/>
            <p:cNvSpPr/>
            <p:nvPr/>
          </p:nvSpPr>
          <p:spPr>
            <a:xfrm>
              <a:off x="6748992" y="2768030"/>
              <a:ext cx="48898" cy="48878"/>
            </a:xfrm>
            <a:custGeom>
              <a:rect b="b" l="l" r="r" t="t"/>
              <a:pathLst>
                <a:path extrusionOk="0" h="2342" w="2343">
                  <a:moveTo>
                    <a:pt x="1171" y="1"/>
                  </a:moveTo>
                  <a:cubicBezTo>
                    <a:pt x="526" y="1"/>
                    <a:pt x="0" y="525"/>
                    <a:pt x="0" y="1170"/>
                  </a:cubicBezTo>
                  <a:cubicBezTo>
                    <a:pt x="0" y="1816"/>
                    <a:pt x="526" y="2341"/>
                    <a:pt x="1171" y="2341"/>
                  </a:cubicBezTo>
                  <a:cubicBezTo>
                    <a:pt x="1817" y="2341"/>
                    <a:pt x="2342" y="1816"/>
                    <a:pt x="2342" y="1170"/>
                  </a:cubicBezTo>
                  <a:cubicBezTo>
                    <a:pt x="2342" y="525"/>
                    <a:pt x="1817" y="1"/>
                    <a:pt x="11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86"/>
            <p:cNvSpPr/>
            <p:nvPr/>
          </p:nvSpPr>
          <p:spPr>
            <a:xfrm>
              <a:off x="6846703" y="2768030"/>
              <a:ext cx="48898" cy="48878"/>
            </a:xfrm>
            <a:custGeom>
              <a:rect b="b" l="l" r="r" t="t"/>
              <a:pathLst>
                <a:path extrusionOk="0" h="2342" w="2343">
                  <a:moveTo>
                    <a:pt x="1172" y="1"/>
                  </a:moveTo>
                  <a:cubicBezTo>
                    <a:pt x="526" y="1"/>
                    <a:pt x="1" y="525"/>
                    <a:pt x="1" y="1170"/>
                  </a:cubicBezTo>
                  <a:cubicBezTo>
                    <a:pt x="1" y="1816"/>
                    <a:pt x="526" y="2341"/>
                    <a:pt x="1172" y="2341"/>
                  </a:cubicBezTo>
                  <a:cubicBezTo>
                    <a:pt x="1818" y="2341"/>
                    <a:pt x="2343" y="1816"/>
                    <a:pt x="2343" y="1170"/>
                  </a:cubicBezTo>
                  <a:cubicBezTo>
                    <a:pt x="2343" y="525"/>
                    <a:pt x="1818" y="1"/>
                    <a:pt x="11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86"/>
            <p:cNvSpPr/>
            <p:nvPr/>
          </p:nvSpPr>
          <p:spPr>
            <a:xfrm>
              <a:off x="6759469" y="2841323"/>
              <a:ext cx="125658" cy="35938"/>
            </a:xfrm>
            <a:custGeom>
              <a:rect b="b" l="l" r="r" t="t"/>
              <a:pathLst>
                <a:path extrusionOk="0" h="1722" w="6021">
                  <a:moveTo>
                    <a:pt x="670" y="0"/>
                  </a:moveTo>
                  <a:cubicBezTo>
                    <a:pt x="455" y="0"/>
                    <a:pt x="249" y="119"/>
                    <a:pt x="146" y="324"/>
                  </a:cubicBezTo>
                  <a:cubicBezTo>
                    <a:pt x="1" y="614"/>
                    <a:pt x="117" y="965"/>
                    <a:pt x="407" y="1110"/>
                  </a:cubicBezTo>
                  <a:cubicBezTo>
                    <a:pt x="1223" y="1516"/>
                    <a:pt x="2116" y="1722"/>
                    <a:pt x="3011" y="1722"/>
                  </a:cubicBezTo>
                  <a:cubicBezTo>
                    <a:pt x="3905" y="1722"/>
                    <a:pt x="4800" y="1518"/>
                    <a:pt x="5614" y="1110"/>
                  </a:cubicBezTo>
                  <a:cubicBezTo>
                    <a:pt x="5904" y="965"/>
                    <a:pt x="6021" y="614"/>
                    <a:pt x="5875" y="324"/>
                  </a:cubicBezTo>
                  <a:cubicBezTo>
                    <a:pt x="5774" y="119"/>
                    <a:pt x="5567" y="0"/>
                    <a:pt x="5352" y="0"/>
                  </a:cubicBezTo>
                  <a:cubicBezTo>
                    <a:pt x="5264" y="0"/>
                    <a:pt x="5174" y="20"/>
                    <a:pt x="5090" y="62"/>
                  </a:cubicBezTo>
                  <a:cubicBezTo>
                    <a:pt x="4439" y="388"/>
                    <a:pt x="3725" y="551"/>
                    <a:pt x="3011" y="551"/>
                  </a:cubicBezTo>
                  <a:cubicBezTo>
                    <a:pt x="2296" y="551"/>
                    <a:pt x="1582" y="388"/>
                    <a:pt x="931" y="62"/>
                  </a:cubicBezTo>
                  <a:cubicBezTo>
                    <a:pt x="847" y="20"/>
                    <a:pt x="758" y="0"/>
                    <a:pt x="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3" name="Google Shape;11933;p86"/>
          <p:cNvGrpSpPr/>
          <p:nvPr/>
        </p:nvGrpSpPr>
        <p:grpSpPr>
          <a:xfrm>
            <a:off x="7908242" y="3238780"/>
            <a:ext cx="407411" cy="407411"/>
            <a:chOff x="2964567" y="2571753"/>
            <a:chExt cx="417045" cy="417045"/>
          </a:xfrm>
        </p:grpSpPr>
        <p:sp>
          <p:nvSpPr>
            <p:cNvPr id="11934" name="Google Shape;11934;p86"/>
            <p:cNvSpPr/>
            <p:nvPr/>
          </p:nvSpPr>
          <p:spPr>
            <a:xfrm>
              <a:off x="2964567" y="2571753"/>
              <a:ext cx="417045" cy="417045"/>
            </a:xfrm>
            <a:custGeom>
              <a:rect b="b" l="l" r="r" t="t"/>
              <a:pathLst>
                <a:path extrusionOk="0" h="19983" w="19983">
                  <a:moveTo>
                    <a:pt x="9992" y="1170"/>
                  </a:moveTo>
                  <a:cubicBezTo>
                    <a:pt x="14855" y="1170"/>
                    <a:pt x="18812" y="4866"/>
                    <a:pt x="18812" y="9405"/>
                  </a:cubicBezTo>
                  <a:cubicBezTo>
                    <a:pt x="18812" y="13925"/>
                    <a:pt x="14855" y="17601"/>
                    <a:pt x="9992" y="17601"/>
                  </a:cubicBezTo>
                  <a:cubicBezTo>
                    <a:pt x="9111" y="17601"/>
                    <a:pt x="8240" y="17481"/>
                    <a:pt x="7407" y="17242"/>
                  </a:cubicBezTo>
                  <a:cubicBezTo>
                    <a:pt x="7354" y="17226"/>
                    <a:pt x="7299" y="17218"/>
                    <a:pt x="7245" y="17218"/>
                  </a:cubicBezTo>
                  <a:cubicBezTo>
                    <a:pt x="7153" y="17218"/>
                    <a:pt x="7062" y="17240"/>
                    <a:pt x="6979" y="17282"/>
                  </a:cubicBezTo>
                  <a:lnTo>
                    <a:pt x="4723" y="18439"/>
                  </a:lnTo>
                  <a:lnTo>
                    <a:pt x="4723" y="16262"/>
                  </a:lnTo>
                  <a:cubicBezTo>
                    <a:pt x="4723" y="16078"/>
                    <a:pt x="4637" y="15904"/>
                    <a:pt x="4490" y="15793"/>
                  </a:cubicBezTo>
                  <a:cubicBezTo>
                    <a:pt x="2381" y="14208"/>
                    <a:pt x="1171" y="11880"/>
                    <a:pt x="1171" y="9405"/>
                  </a:cubicBezTo>
                  <a:cubicBezTo>
                    <a:pt x="1171" y="4866"/>
                    <a:pt x="5129" y="1170"/>
                    <a:pt x="9992" y="1170"/>
                  </a:cubicBezTo>
                  <a:close/>
                  <a:moveTo>
                    <a:pt x="9992" y="1"/>
                  </a:moveTo>
                  <a:cubicBezTo>
                    <a:pt x="4575" y="1"/>
                    <a:pt x="0" y="4153"/>
                    <a:pt x="0" y="9407"/>
                  </a:cubicBezTo>
                  <a:cubicBezTo>
                    <a:pt x="0" y="12221"/>
                    <a:pt x="1359" y="14795"/>
                    <a:pt x="3552" y="16548"/>
                  </a:cubicBezTo>
                  <a:lnTo>
                    <a:pt x="3552" y="19396"/>
                  </a:lnTo>
                  <a:cubicBezTo>
                    <a:pt x="3552" y="19602"/>
                    <a:pt x="3659" y="19791"/>
                    <a:pt x="3832" y="19897"/>
                  </a:cubicBezTo>
                  <a:cubicBezTo>
                    <a:pt x="3925" y="19953"/>
                    <a:pt x="4031" y="19982"/>
                    <a:pt x="4138" y="19982"/>
                  </a:cubicBezTo>
                  <a:cubicBezTo>
                    <a:pt x="4229" y="19982"/>
                    <a:pt x="4320" y="19961"/>
                    <a:pt x="4405" y="19918"/>
                  </a:cubicBezTo>
                  <a:lnTo>
                    <a:pt x="7310" y="18429"/>
                  </a:lnTo>
                  <a:cubicBezTo>
                    <a:pt x="8180" y="18657"/>
                    <a:pt x="9081" y="18772"/>
                    <a:pt x="9992" y="18772"/>
                  </a:cubicBezTo>
                  <a:cubicBezTo>
                    <a:pt x="15500" y="18772"/>
                    <a:pt x="19983" y="14570"/>
                    <a:pt x="19983" y="9407"/>
                  </a:cubicBezTo>
                  <a:cubicBezTo>
                    <a:pt x="19983" y="4151"/>
                    <a:pt x="15405" y="1"/>
                    <a:pt x="9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86"/>
            <p:cNvSpPr/>
            <p:nvPr/>
          </p:nvSpPr>
          <p:spPr>
            <a:xfrm>
              <a:off x="3037777" y="2694715"/>
              <a:ext cx="270642" cy="146633"/>
            </a:xfrm>
            <a:custGeom>
              <a:rect b="b" l="l" r="r" t="t"/>
              <a:pathLst>
                <a:path extrusionOk="0" h="7026" w="12968">
                  <a:moveTo>
                    <a:pt x="5362" y="1463"/>
                  </a:moveTo>
                  <a:lnTo>
                    <a:pt x="7241" y="3341"/>
                  </a:lnTo>
                  <a:cubicBezTo>
                    <a:pt x="7353" y="3454"/>
                    <a:pt x="7503" y="3513"/>
                    <a:pt x="7655" y="3513"/>
                  </a:cubicBezTo>
                  <a:cubicBezTo>
                    <a:pt x="7744" y="3513"/>
                    <a:pt x="7833" y="3493"/>
                    <a:pt x="7917" y="3451"/>
                  </a:cubicBezTo>
                  <a:lnTo>
                    <a:pt x="10216" y="2303"/>
                  </a:lnTo>
                  <a:lnTo>
                    <a:pt x="7605" y="5565"/>
                  </a:lnTo>
                  <a:lnTo>
                    <a:pt x="5726" y="3685"/>
                  </a:lnTo>
                  <a:cubicBezTo>
                    <a:pt x="5614" y="3573"/>
                    <a:pt x="5463" y="3514"/>
                    <a:pt x="5311" y="3514"/>
                  </a:cubicBezTo>
                  <a:cubicBezTo>
                    <a:pt x="5223" y="3514"/>
                    <a:pt x="5133" y="3534"/>
                    <a:pt x="5051" y="3575"/>
                  </a:cubicBezTo>
                  <a:lnTo>
                    <a:pt x="2751" y="4725"/>
                  </a:lnTo>
                  <a:lnTo>
                    <a:pt x="2751" y="4725"/>
                  </a:lnTo>
                  <a:lnTo>
                    <a:pt x="5362" y="1463"/>
                  </a:lnTo>
                  <a:close/>
                  <a:moveTo>
                    <a:pt x="5312" y="1"/>
                  </a:moveTo>
                  <a:cubicBezTo>
                    <a:pt x="5302" y="1"/>
                    <a:pt x="5291" y="1"/>
                    <a:pt x="5281" y="2"/>
                  </a:cubicBezTo>
                  <a:cubicBezTo>
                    <a:pt x="5114" y="12"/>
                    <a:pt x="4959" y="92"/>
                    <a:pt x="4856" y="221"/>
                  </a:cubicBezTo>
                  <a:lnTo>
                    <a:pt x="172" y="6075"/>
                  </a:lnTo>
                  <a:cubicBezTo>
                    <a:pt x="0" y="6290"/>
                    <a:pt x="2" y="6595"/>
                    <a:pt x="174" y="6809"/>
                  </a:cubicBezTo>
                  <a:cubicBezTo>
                    <a:pt x="288" y="6950"/>
                    <a:pt x="457" y="7026"/>
                    <a:pt x="630" y="7026"/>
                  </a:cubicBezTo>
                  <a:cubicBezTo>
                    <a:pt x="719" y="7026"/>
                    <a:pt x="808" y="7006"/>
                    <a:pt x="892" y="6964"/>
                  </a:cubicBezTo>
                  <a:lnTo>
                    <a:pt x="5198" y="4811"/>
                  </a:lnTo>
                  <a:lnTo>
                    <a:pt x="7241" y="6855"/>
                  </a:lnTo>
                  <a:cubicBezTo>
                    <a:pt x="7349" y="6964"/>
                    <a:pt x="7496" y="7026"/>
                    <a:pt x="7650" y="7026"/>
                  </a:cubicBezTo>
                  <a:cubicBezTo>
                    <a:pt x="7662" y="7026"/>
                    <a:pt x="7674" y="7025"/>
                    <a:pt x="7687" y="7024"/>
                  </a:cubicBezTo>
                  <a:cubicBezTo>
                    <a:pt x="7853" y="7016"/>
                    <a:pt x="8007" y="6936"/>
                    <a:pt x="8111" y="6807"/>
                  </a:cubicBezTo>
                  <a:lnTo>
                    <a:pt x="12795" y="951"/>
                  </a:lnTo>
                  <a:cubicBezTo>
                    <a:pt x="12967" y="737"/>
                    <a:pt x="12965" y="431"/>
                    <a:pt x="12792" y="219"/>
                  </a:cubicBezTo>
                  <a:cubicBezTo>
                    <a:pt x="12679" y="78"/>
                    <a:pt x="12510" y="1"/>
                    <a:pt x="12337" y="1"/>
                  </a:cubicBezTo>
                  <a:cubicBezTo>
                    <a:pt x="12249" y="1"/>
                    <a:pt x="12159" y="21"/>
                    <a:pt x="12075" y="63"/>
                  </a:cubicBezTo>
                  <a:lnTo>
                    <a:pt x="7770" y="2216"/>
                  </a:lnTo>
                  <a:lnTo>
                    <a:pt x="5726" y="173"/>
                  </a:lnTo>
                  <a:cubicBezTo>
                    <a:pt x="5617" y="62"/>
                    <a:pt x="5467" y="1"/>
                    <a:pt x="53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6" name="Google Shape;11936;p86"/>
          <p:cNvGrpSpPr/>
          <p:nvPr/>
        </p:nvGrpSpPr>
        <p:grpSpPr>
          <a:xfrm>
            <a:off x="1922414" y="3815897"/>
            <a:ext cx="407391" cy="286470"/>
            <a:chOff x="3476576" y="2633631"/>
            <a:chExt cx="417024" cy="293244"/>
          </a:xfrm>
        </p:grpSpPr>
        <p:sp>
          <p:nvSpPr>
            <p:cNvPr id="11937" name="Google Shape;11937;p86"/>
            <p:cNvSpPr/>
            <p:nvPr/>
          </p:nvSpPr>
          <p:spPr>
            <a:xfrm>
              <a:off x="3476576" y="2633631"/>
              <a:ext cx="417024" cy="293244"/>
            </a:xfrm>
            <a:custGeom>
              <a:rect b="b" l="l" r="r" t="t"/>
              <a:pathLst>
                <a:path extrusionOk="0" h="14051" w="19982">
                  <a:moveTo>
                    <a:pt x="17056" y="1172"/>
                  </a:moveTo>
                  <a:cubicBezTo>
                    <a:pt x="18023" y="1172"/>
                    <a:pt x="18811" y="1961"/>
                    <a:pt x="18811" y="2929"/>
                  </a:cubicBezTo>
                  <a:lnTo>
                    <a:pt x="18811" y="11124"/>
                  </a:lnTo>
                  <a:cubicBezTo>
                    <a:pt x="18811" y="12092"/>
                    <a:pt x="18023" y="12881"/>
                    <a:pt x="17056" y="12881"/>
                  </a:cubicBezTo>
                  <a:lnTo>
                    <a:pt x="2927" y="12881"/>
                  </a:lnTo>
                  <a:cubicBezTo>
                    <a:pt x="1959" y="12881"/>
                    <a:pt x="1172" y="12092"/>
                    <a:pt x="1172" y="11124"/>
                  </a:cubicBezTo>
                  <a:lnTo>
                    <a:pt x="1172" y="2929"/>
                  </a:lnTo>
                  <a:cubicBezTo>
                    <a:pt x="1172" y="1961"/>
                    <a:pt x="1959" y="1172"/>
                    <a:pt x="2927" y="1172"/>
                  </a:cubicBezTo>
                  <a:close/>
                  <a:moveTo>
                    <a:pt x="2927" y="1"/>
                  </a:moveTo>
                  <a:cubicBezTo>
                    <a:pt x="1313" y="1"/>
                    <a:pt x="1" y="1315"/>
                    <a:pt x="1" y="2929"/>
                  </a:cubicBezTo>
                  <a:lnTo>
                    <a:pt x="1" y="11124"/>
                  </a:lnTo>
                  <a:cubicBezTo>
                    <a:pt x="1" y="12738"/>
                    <a:pt x="1313" y="14050"/>
                    <a:pt x="2927" y="14050"/>
                  </a:cubicBezTo>
                  <a:lnTo>
                    <a:pt x="17056" y="14050"/>
                  </a:lnTo>
                  <a:cubicBezTo>
                    <a:pt x="18669" y="14050"/>
                    <a:pt x="19982" y="12738"/>
                    <a:pt x="19982" y="11124"/>
                  </a:cubicBezTo>
                  <a:lnTo>
                    <a:pt x="19982" y="2929"/>
                  </a:lnTo>
                  <a:cubicBezTo>
                    <a:pt x="19982" y="1315"/>
                    <a:pt x="18669" y="1"/>
                    <a:pt x="17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86"/>
            <p:cNvSpPr/>
            <p:nvPr/>
          </p:nvSpPr>
          <p:spPr>
            <a:xfrm>
              <a:off x="3636206" y="2706945"/>
              <a:ext cx="122194" cy="146633"/>
            </a:xfrm>
            <a:custGeom>
              <a:rect b="b" l="l" r="r" t="t"/>
              <a:pathLst>
                <a:path extrusionOk="0" h="7026" w="5855">
                  <a:moveTo>
                    <a:pt x="1172" y="1643"/>
                  </a:moveTo>
                  <a:lnTo>
                    <a:pt x="4165" y="3514"/>
                  </a:lnTo>
                  <a:lnTo>
                    <a:pt x="1172" y="5384"/>
                  </a:lnTo>
                  <a:lnTo>
                    <a:pt x="1172" y="1643"/>
                  </a:lnTo>
                  <a:close/>
                  <a:moveTo>
                    <a:pt x="586" y="0"/>
                  </a:moveTo>
                  <a:cubicBezTo>
                    <a:pt x="489" y="0"/>
                    <a:pt x="391" y="25"/>
                    <a:pt x="302" y="74"/>
                  </a:cubicBezTo>
                  <a:cubicBezTo>
                    <a:pt x="116" y="178"/>
                    <a:pt x="1" y="373"/>
                    <a:pt x="1" y="587"/>
                  </a:cubicBezTo>
                  <a:lnTo>
                    <a:pt x="1" y="6440"/>
                  </a:lnTo>
                  <a:cubicBezTo>
                    <a:pt x="1" y="6653"/>
                    <a:pt x="116" y="6849"/>
                    <a:pt x="302" y="6953"/>
                  </a:cubicBezTo>
                  <a:cubicBezTo>
                    <a:pt x="389" y="7001"/>
                    <a:pt x="487" y="7026"/>
                    <a:pt x="585" y="7026"/>
                  </a:cubicBezTo>
                  <a:cubicBezTo>
                    <a:pt x="693" y="7026"/>
                    <a:pt x="801" y="6997"/>
                    <a:pt x="896" y="6937"/>
                  </a:cubicBezTo>
                  <a:lnTo>
                    <a:pt x="5580" y="4010"/>
                  </a:lnTo>
                  <a:cubicBezTo>
                    <a:pt x="5750" y="3903"/>
                    <a:pt x="5854" y="3714"/>
                    <a:pt x="5854" y="3513"/>
                  </a:cubicBezTo>
                  <a:cubicBezTo>
                    <a:pt x="5854" y="3311"/>
                    <a:pt x="5750" y="3123"/>
                    <a:pt x="5580" y="3017"/>
                  </a:cubicBezTo>
                  <a:lnTo>
                    <a:pt x="896" y="90"/>
                  </a:lnTo>
                  <a:cubicBezTo>
                    <a:pt x="801" y="30"/>
                    <a:pt x="694" y="0"/>
                    <a:pt x="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9" name="Google Shape;11939;p86"/>
          <p:cNvGrpSpPr/>
          <p:nvPr/>
        </p:nvGrpSpPr>
        <p:grpSpPr>
          <a:xfrm>
            <a:off x="2538746" y="3755508"/>
            <a:ext cx="407411" cy="407248"/>
            <a:chOff x="3988564" y="2571836"/>
            <a:chExt cx="417045" cy="416878"/>
          </a:xfrm>
        </p:grpSpPr>
        <p:sp>
          <p:nvSpPr>
            <p:cNvPr id="11940" name="Google Shape;11940;p86"/>
            <p:cNvSpPr/>
            <p:nvPr/>
          </p:nvSpPr>
          <p:spPr>
            <a:xfrm>
              <a:off x="4090678" y="2650431"/>
              <a:ext cx="213124" cy="259268"/>
            </a:xfrm>
            <a:custGeom>
              <a:rect b="b" l="l" r="r" t="t"/>
              <a:pathLst>
                <a:path extrusionOk="0" h="12423" w="10212">
                  <a:moveTo>
                    <a:pt x="4938" y="1172"/>
                  </a:moveTo>
                  <a:cubicBezTo>
                    <a:pt x="7267" y="1172"/>
                    <a:pt x="8610" y="2621"/>
                    <a:pt x="8610" y="3081"/>
                  </a:cubicBezTo>
                  <a:cubicBezTo>
                    <a:pt x="8610" y="3348"/>
                    <a:pt x="8308" y="3471"/>
                    <a:pt x="8102" y="3471"/>
                  </a:cubicBezTo>
                  <a:cubicBezTo>
                    <a:pt x="7867" y="3471"/>
                    <a:pt x="7733" y="3357"/>
                    <a:pt x="7407" y="3026"/>
                  </a:cubicBezTo>
                  <a:cubicBezTo>
                    <a:pt x="6933" y="2541"/>
                    <a:pt x="6282" y="1879"/>
                    <a:pt x="4821" y="1879"/>
                  </a:cubicBezTo>
                  <a:cubicBezTo>
                    <a:pt x="4177" y="1879"/>
                    <a:pt x="3602" y="2046"/>
                    <a:pt x="3162" y="2362"/>
                  </a:cubicBezTo>
                  <a:cubicBezTo>
                    <a:pt x="2687" y="2700"/>
                    <a:pt x="2417" y="3188"/>
                    <a:pt x="2417" y="3701"/>
                  </a:cubicBezTo>
                  <a:cubicBezTo>
                    <a:pt x="2417" y="4145"/>
                    <a:pt x="2603" y="4758"/>
                    <a:pt x="3491" y="5152"/>
                  </a:cubicBezTo>
                  <a:cubicBezTo>
                    <a:pt x="3997" y="5378"/>
                    <a:pt x="4646" y="5506"/>
                    <a:pt x="5334" y="5642"/>
                  </a:cubicBezTo>
                  <a:cubicBezTo>
                    <a:pt x="7566" y="6081"/>
                    <a:pt x="9029" y="6514"/>
                    <a:pt x="9029" y="8449"/>
                  </a:cubicBezTo>
                  <a:cubicBezTo>
                    <a:pt x="9029" y="8455"/>
                    <a:pt x="9029" y="8464"/>
                    <a:pt x="9029" y="8478"/>
                  </a:cubicBezTo>
                  <a:cubicBezTo>
                    <a:pt x="9035" y="8646"/>
                    <a:pt x="9028" y="9518"/>
                    <a:pt x="8347" y="10222"/>
                  </a:cubicBezTo>
                  <a:cubicBezTo>
                    <a:pt x="7688" y="10903"/>
                    <a:pt x="6597" y="11248"/>
                    <a:pt x="5102" y="11252"/>
                  </a:cubicBezTo>
                  <a:cubicBezTo>
                    <a:pt x="2240" y="11250"/>
                    <a:pt x="1171" y="9891"/>
                    <a:pt x="1171" y="9033"/>
                  </a:cubicBezTo>
                  <a:cubicBezTo>
                    <a:pt x="1171" y="8780"/>
                    <a:pt x="1518" y="8672"/>
                    <a:pt x="1656" y="8672"/>
                  </a:cubicBezTo>
                  <a:cubicBezTo>
                    <a:pt x="1844" y="8672"/>
                    <a:pt x="2005" y="8837"/>
                    <a:pt x="2327" y="9212"/>
                  </a:cubicBezTo>
                  <a:cubicBezTo>
                    <a:pt x="2843" y="9813"/>
                    <a:pt x="3551" y="10636"/>
                    <a:pt x="5095" y="10636"/>
                  </a:cubicBezTo>
                  <a:cubicBezTo>
                    <a:pt x="6363" y="10636"/>
                    <a:pt x="7727" y="9881"/>
                    <a:pt x="7727" y="8612"/>
                  </a:cubicBezTo>
                  <a:cubicBezTo>
                    <a:pt x="7727" y="7951"/>
                    <a:pt x="7363" y="7445"/>
                    <a:pt x="6647" y="7109"/>
                  </a:cubicBezTo>
                  <a:cubicBezTo>
                    <a:pt x="6130" y="6866"/>
                    <a:pt x="5472" y="6726"/>
                    <a:pt x="4773" y="6578"/>
                  </a:cubicBezTo>
                  <a:cubicBezTo>
                    <a:pt x="2620" y="6120"/>
                    <a:pt x="1209" y="5683"/>
                    <a:pt x="1209" y="3859"/>
                  </a:cubicBezTo>
                  <a:cubicBezTo>
                    <a:pt x="1209" y="2893"/>
                    <a:pt x="1667" y="2191"/>
                    <a:pt x="2606" y="1711"/>
                  </a:cubicBezTo>
                  <a:cubicBezTo>
                    <a:pt x="3388" y="1313"/>
                    <a:pt x="4350" y="1172"/>
                    <a:pt x="4938" y="1172"/>
                  </a:cubicBezTo>
                  <a:close/>
                  <a:moveTo>
                    <a:pt x="4938" y="1"/>
                  </a:moveTo>
                  <a:cubicBezTo>
                    <a:pt x="2944" y="1"/>
                    <a:pt x="39" y="991"/>
                    <a:pt x="39" y="3861"/>
                  </a:cubicBezTo>
                  <a:cubicBezTo>
                    <a:pt x="39" y="5149"/>
                    <a:pt x="579" y="6129"/>
                    <a:pt x="1644" y="6772"/>
                  </a:cubicBezTo>
                  <a:cubicBezTo>
                    <a:pt x="2505" y="7293"/>
                    <a:pt x="3581" y="7523"/>
                    <a:pt x="4529" y="7724"/>
                  </a:cubicBezTo>
                  <a:cubicBezTo>
                    <a:pt x="5159" y="7857"/>
                    <a:pt x="5755" y="7984"/>
                    <a:pt x="6149" y="8170"/>
                  </a:cubicBezTo>
                  <a:cubicBezTo>
                    <a:pt x="6556" y="8359"/>
                    <a:pt x="6556" y="8518"/>
                    <a:pt x="6556" y="8612"/>
                  </a:cubicBezTo>
                  <a:cubicBezTo>
                    <a:pt x="6556" y="9100"/>
                    <a:pt x="5785" y="9465"/>
                    <a:pt x="5095" y="9465"/>
                  </a:cubicBezTo>
                  <a:cubicBezTo>
                    <a:pt x="4089" y="9465"/>
                    <a:pt x="3664" y="8971"/>
                    <a:pt x="3215" y="8449"/>
                  </a:cubicBezTo>
                  <a:cubicBezTo>
                    <a:pt x="2833" y="8005"/>
                    <a:pt x="2401" y="7501"/>
                    <a:pt x="1656" y="7501"/>
                  </a:cubicBezTo>
                  <a:cubicBezTo>
                    <a:pt x="860" y="7501"/>
                    <a:pt x="0" y="8087"/>
                    <a:pt x="0" y="9035"/>
                  </a:cubicBezTo>
                  <a:cubicBezTo>
                    <a:pt x="0" y="10459"/>
                    <a:pt x="1462" y="12423"/>
                    <a:pt x="5104" y="12423"/>
                  </a:cubicBezTo>
                  <a:cubicBezTo>
                    <a:pt x="6926" y="12419"/>
                    <a:pt x="8301" y="11954"/>
                    <a:pt x="9187" y="11036"/>
                  </a:cubicBezTo>
                  <a:cubicBezTo>
                    <a:pt x="10167" y="10024"/>
                    <a:pt x="10211" y="8803"/>
                    <a:pt x="10200" y="8442"/>
                  </a:cubicBezTo>
                  <a:cubicBezTo>
                    <a:pt x="10199" y="7101"/>
                    <a:pt x="9638" y="6090"/>
                    <a:pt x="8536" y="5435"/>
                  </a:cubicBezTo>
                  <a:cubicBezTo>
                    <a:pt x="7642" y="4904"/>
                    <a:pt x="6537" y="4685"/>
                    <a:pt x="5560" y="4492"/>
                  </a:cubicBezTo>
                  <a:cubicBezTo>
                    <a:pt x="4939" y="4370"/>
                    <a:pt x="4354" y="4255"/>
                    <a:pt x="3966" y="4084"/>
                  </a:cubicBezTo>
                  <a:cubicBezTo>
                    <a:pt x="3588" y="3916"/>
                    <a:pt x="3588" y="3781"/>
                    <a:pt x="3588" y="3703"/>
                  </a:cubicBezTo>
                  <a:cubicBezTo>
                    <a:pt x="3588" y="3429"/>
                    <a:pt x="4016" y="3050"/>
                    <a:pt x="4821" y="3050"/>
                  </a:cubicBezTo>
                  <a:cubicBezTo>
                    <a:pt x="5790" y="3050"/>
                    <a:pt x="6153" y="3418"/>
                    <a:pt x="6570" y="3847"/>
                  </a:cubicBezTo>
                  <a:cubicBezTo>
                    <a:pt x="6921" y="4202"/>
                    <a:pt x="7354" y="4644"/>
                    <a:pt x="8102" y="4644"/>
                  </a:cubicBezTo>
                  <a:cubicBezTo>
                    <a:pt x="8966" y="4644"/>
                    <a:pt x="9781" y="4016"/>
                    <a:pt x="9781" y="3082"/>
                  </a:cubicBezTo>
                  <a:cubicBezTo>
                    <a:pt x="9781" y="1768"/>
                    <a:pt x="7722" y="1"/>
                    <a:pt x="4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86"/>
            <p:cNvSpPr/>
            <p:nvPr/>
          </p:nvSpPr>
          <p:spPr>
            <a:xfrm>
              <a:off x="3988564" y="2571836"/>
              <a:ext cx="417045" cy="416878"/>
            </a:xfrm>
            <a:custGeom>
              <a:rect b="b" l="l" r="r" t="t"/>
              <a:pathLst>
                <a:path extrusionOk="0" h="19975" w="19983">
                  <a:moveTo>
                    <a:pt x="5465" y="1172"/>
                  </a:moveTo>
                  <a:cubicBezTo>
                    <a:pt x="6229" y="1172"/>
                    <a:pt x="6714" y="1356"/>
                    <a:pt x="7184" y="1548"/>
                  </a:cubicBezTo>
                  <a:cubicBezTo>
                    <a:pt x="7842" y="1820"/>
                    <a:pt x="8120" y="1882"/>
                    <a:pt x="8506" y="1882"/>
                  </a:cubicBezTo>
                  <a:cubicBezTo>
                    <a:pt x="8831" y="1882"/>
                    <a:pt x="9232" y="1838"/>
                    <a:pt x="10000" y="1838"/>
                  </a:cubicBezTo>
                  <a:cubicBezTo>
                    <a:pt x="13275" y="1838"/>
                    <a:pt x="15226" y="3478"/>
                    <a:pt x="16286" y="4855"/>
                  </a:cubicBezTo>
                  <a:cubicBezTo>
                    <a:pt x="17660" y="6641"/>
                    <a:pt x="18149" y="8709"/>
                    <a:pt x="18149" y="9937"/>
                  </a:cubicBezTo>
                  <a:cubicBezTo>
                    <a:pt x="18149" y="11304"/>
                    <a:pt x="17841" y="11405"/>
                    <a:pt x="18414" y="12744"/>
                  </a:cubicBezTo>
                  <a:cubicBezTo>
                    <a:pt x="18610" y="13203"/>
                    <a:pt x="18812" y="13675"/>
                    <a:pt x="18812" y="14565"/>
                  </a:cubicBezTo>
                  <a:cubicBezTo>
                    <a:pt x="18812" y="15702"/>
                    <a:pt x="18373" y="16765"/>
                    <a:pt x="17575" y="17561"/>
                  </a:cubicBezTo>
                  <a:cubicBezTo>
                    <a:pt x="16776" y="18358"/>
                    <a:pt x="15671" y="18803"/>
                    <a:pt x="14546" y="18803"/>
                  </a:cubicBezTo>
                  <a:cubicBezTo>
                    <a:pt x="14544" y="18803"/>
                    <a:pt x="14542" y="18803"/>
                    <a:pt x="14540" y="18803"/>
                  </a:cubicBezTo>
                  <a:lnTo>
                    <a:pt x="14519" y="18803"/>
                  </a:lnTo>
                  <a:cubicBezTo>
                    <a:pt x="13754" y="18803"/>
                    <a:pt x="13270" y="18612"/>
                    <a:pt x="12799" y="18418"/>
                  </a:cubicBezTo>
                  <a:cubicBezTo>
                    <a:pt x="12161" y="18154"/>
                    <a:pt x="11842" y="18085"/>
                    <a:pt x="11520" y="18085"/>
                  </a:cubicBezTo>
                  <a:cubicBezTo>
                    <a:pt x="11167" y="18085"/>
                    <a:pt x="10809" y="18168"/>
                    <a:pt x="10022" y="18168"/>
                  </a:cubicBezTo>
                  <a:cubicBezTo>
                    <a:pt x="6746" y="18168"/>
                    <a:pt x="4785" y="16516"/>
                    <a:pt x="3717" y="15131"/>
                  </a:cubicBezTo>
                  <a:cubicBezTo>
                    <a:pt x="2328" y="13328"/>
                    <a:pt x="1835" y="11257"/>
                    <a:pt x="1835" y="10031"/>
                  </a:cubicBezTo>
                  <a:cubicBezTo>
                    <a:pt x="1835" y="8674"/>
                    <a:pt x="2146" y="8571"/>
                    <a:pt x="1569" y="7222"/>
                  </a:cubicBezTo>
                  <a:cubicBezTo>
                    <a:pt x="1375" y="6765"/>
                    <a:pt x="1173" y="6293"/>
                    <a:pt x="1171" y="5408"/>
                  </a:cubicBezTo>
                  <a:cubicBezTo>
                    <a:pt x="1175" y="3063"/>
                    <a:pt x="3100" y="1172"/>
                    <a:pt x="5465" y="1172"/>
                  </a:cubicBezTo>
                  <a:close/>
                  <a:moveTo>
                    <a:pt x="5465" y="0"/>
                  </a:moveTo>
                  <a:cubicBezTo>
                    <a:pt x="3993" y="0"/>
                    <a:pt x="2617" y="552"/>
                    <a:pt x="1587" y="1582"/>
                  </a:cubicBezTo>
                  <a:cubicBezTo>
                    <a:pt x="566" y="2603"/>
                    <a:pt x="4" y="3960"/>
                    <a:pt x="0" y="5403"/>
                  </a:cubicBezTo>
                  <a:lnTo>
                    <a:pt x="0" y="5414"/>
                  </a:lnTo>
                  <a:cubicBezTo>
                    <a:pt x="2" y="6535"/>
                    <a:pt x="274" y="7170"/>
                    <a:pt x="492" y="7682"/>
                  </a:cubicBezTo>
                  <a:cubicBezTo>
                    <a:pt x="938" y="8725"/>
                    <a:pt x="664" y="8547"/>
                    <a:pt x="664" y="10031"/>
                  </a:cubicBezTo>
                  <a:cubicBezTo>
                    <a:pt x="664" y="11738"/>
                    <a:pt x="1385" y="14023"/>
                    <a:pt x="2790" y="15845"/>
                  </a:cubicBezTo>
                  <a:cubicBezTo>
                    <a:pt x="4019" y="17439"/>
                    <a:pt x="6270" y="19339"/>
                    <a:pt x="10022" y="19339"/>
                  </a:cubicBezTo>
                  <a:cubicBezTo>
                    <a:pt x="10942" y="19339"/>
                    <a:pt x="11234" y="19255"/>
                    <a:pt x="11494" y="19255"/>
                  </a:cubicBezTo>
                  <a:cubicBezTo>
                    <a:pt x="11700" y="19255"/>
                    <a:pt x="11887" y="19308"/>
                    <a:pt x="12353" y="19500"/>
                  </a:cubicBezTo>
                  <a:cubicBezTo>
                    <a:pt x="12875" y="19716"/>
                    <a:pt x="13523" y="19974"/>
                    <a:pt x="14519" y="19974"/>
                  </a:cubicBezTo>
                  <a:lnTo>
                    <a:pt x="14554" y="19974"/>
                  </a:lnTo>
                  <a:cubicBezTo>
                    <a:pt x="15985" y="19974"/>
                    <a:pt x="17386" y="19403"/>
                    <a:pt x="18402" y="18391"/>
                  </a:cubicBezTo>
                  <a:cubicBezTo>
                    <a:pt x="19422" y="17374"/>
                    <a:pt x="19983" y="16015"/>
                    <a:pt x="19983" y="14565"/>
                  </a:cubicBezTo>
                  <a:cubicBezTo>
                    <a:pt x="19983" y="13436"/>
                    <a:pt x="19711" y="12797"/>
                    <a:pt x="19491" y="12284"/>
                  </a:cubicBezTo>
                  <a:cubicBezTo>
                    <a:pt x="19045" y="11243"/>
                    <a:pt x="19320" y="11421"/>
                    <a:pt x="19320" y="9937"/>
                  </a:cubicBezTo>
                  <a:cubicBezTo>
                    <a:pt x="19320" y="8218"/>
                    <a:pt x="18603" y="5946"/>
                    <a:pt x="17213" y="4140"/>
                  </a:cubicBezTo>
                  <a:cubicBezTo>
                    <a:pt x="15994" y="2557"/>
                    <a:pt x="13753" y="667"/>
                    <a:pt x="10000" y="667"/>
                  </a:cubicBezTo>
                  <a:cubicBezTo>
                    <a:pt x="9146" y="667"/>
                    <a:pt x="8785" y="712"/>
                    <a:pt x="8528" y="712"/>
                  </a:cubicBezTo>
                  <a:cubicBezTo>
                    <a:pt x="8261" y="712"/>
                    <a:pt x="8109" y="664"/>
                    <a:pt x="7630" y="466"/>
                  </a:cubicBezTo>
                  <a:cubicBezTo>
                    <a:pt x="7110" y="252"/>
                    <a:pt x="6461" y="0"/>
                    <a:pt x="54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2" name="Google Shape;11942;p86"/>
          <p:cNvGrpSpPr/>
          <p:nvPr/>
        </p:nvGrpSpPr>
        <p:grpSpPr>
          <a:xfrm>
            <a:off x="3155099" y="3755436"/>
            <a:ext cx="407391" cy="407391"/>
            <a:chOff x="4500573" y="2571753"/>
            <a:chExt cx="417024" cy="417024"/>
          </a:xfrm>
        </p:grpSpPr>
        <p:sp>
          <p:nvSpPr>
            <p:cNvPr id="11943" name="Google Shape;11943;p86"/>
            <p:cNvSpPr/>
            <p:nvPr/>
          </p:nvSpPr>
          <p:spPr>
            <a:xfrm>
              <a:off x="4550263" y="2632817"/>
              <a:ext cx="317683" cy="293244"/>
            </a:xfrm>
            <a:custGeom>
              <a:rect b="b" l="l" r="r" t="t"/>
              <a:pathLst>
                <a:path extrusionOk="0" h="14051" w="15222">
                  <a:moveTo>
                    <a:pt x="7616" y="1172"/>
                  </a:moveTo>
                  <a:cubicBezTo>
                    <a:pt x="8529" y="1202"/>
                    <a:pt x="10613" y="1570"/>
                    <a:pt x="10613" y="4280"/>
                  </a:cubicBezTo>
                  <a:cubicBezTo>
                    <a:pt x="10613" y="4791"/>
                    <a:pt x="10565" y="5662"/>
                    <a:pt x="10565" y="5683"/>
                  </a:cubicBezTo>
                  <a:cubicBezTo>
                    <a:pt x="10565" y="6490"/>
                    <a:pt x="11186" y="6530"/>
                    <a:pt x="11312" y="6530"/>
                  </a:cubicBezTo>
                  <a:cubicBezTo>
                    <a:pt x="11563" y="6530"/>
                    <a:pt x="11867" y="6461"/>
                    <a:pt x="12149" y="6399"/>
                  </a:cubicBezTo>
                  <a:lnTo>
                    <a:pt x="12149" y="6399"/>
                  </a:lnTo>
                  <a:cubicBezTo>
                    <a:pt x="11697" y="6589"/>
                    <a:pt x="10875" y="6838"/>
                    <a:pt x="10875" y="7608"/>
                  </a:cubicBezTo>
                  <a:cubicBezTo>
                    <a:pt x="10875" y="9260"/>
                    <a:pt x="12294" y="9897"/>
                    <a:pt x="13233" y="10316"/>
                  </a:cubicBezTo>
                  <a:cubicBezTo>
                    <a:pt x="13419" y="10399"/>
                    <a:pt x="13661" y="10509"/>
                    <a:pt x="13838" y="10608"/>
                  </a:cubicBezTo>
                  <a:cubicBezTo>
                    <a:pt x="13590" y="10652"/>
                    <a:pt x="13247" y="10703"/>
                    <a:pt x="12826" y="10802"/>
                  </a:cubicBezTo>
                  <a:cubicBezTo>
                    <a:pt x="12446" y="10894"/>
                    <a:pt x="12149" y="11195"/>
                    <a:pt x="12067" y="11574"/>
                  </a:cubicBezTo>
                  <a:cubicBezTo>
                    <a:pt x="12058" y="11614"/>
                    <a:pt x="12049" y="11652"/>
                    <a:pt x="12041" y="11683"/>
                  </a:cubicBezTo>
                  <a:cubicBezTo>
                    <a:pt x="11837" y="11646"/>
                    <a:pt x="11549" y="11584"/>
                    <a:pt x="11156" y="11584"/>
                  </a:cubicBezTo>
                  <a:cubicBezTo>
                    <a:pt x="10220" y="11584"/>
                    <a:pt x="9658" y="11968"/>
                    <a:pt x="9161" y="12306"/>
                  </a:cubicBezTo>
                  <a:cubicBezTo>
                    <a:pt x="8711" y="12614"/>
                    <a:pt x="8322" y="12879"/>
                    <a:pt x="7611" y="12881"/>
                  </a:cubicBezTo>
                  <a:cubicBezTo>
                    <a:pt x="6900" y="12879"/>
                    <a:pt x="6511" y="12614"/>
                    <a:pt x="6060" y="12306"/>
                  </a:cubicBezTo>
                  <a:cubicBezTo>
                    <a:pt x="5563" y="11968"/>
                    <a:pt x="5000" y="11584"/>
                    <a:pt x="4064" y="11584"/>
                  </a:cubicBezTo>
                  <a:cubicBezTo>
                    <a:pt x="3671" y="11584"/>
                    <a:pt x="3381" y="11646"/>
                    <a:pt x="3180" y="11683"/>
                  </a:cubicBezTo>
                  <a:cubicBezTo>
                    <a:pt x="3171" y="11652"/>
                    <a:pt x="3164" y="11614"/>
                    <a:pt x="3155" y="11574"/>
                  </a:cubicBezTo>
                  <a:cubicBezTo>
                    <a:pt x="3072" y="11195"/>
                    <a:pt x="2775" y="10894"/>
                    <a:pt x="2394" y="10802"/>
                  </a:cubicBezTo>
                  <a:cubicBezTo>
                    <a:pt x="1973" y="10703"/>
                    <a:pt x="1630" y="10652"/>
                    <a:pt x="1384" y="10608"/>
                  </a:cubicBezTo>
                  <a:cubicBezTo>
                    <a:pt x="1559" y="10509"/>
                    <a:pt x="1803" y="10399"/>
                    <a:pt x="1987" y="10316"/>
                  </a:cubicBezTo>
                  <a:cubicBezTo>
                    <a:pt x="2927" y="9897"/>
                    <a:pt x="4347" y="9260"/>
                    <a:pt x="4347" y="7608"/>
                  </a:cubicBezTo>
                  <a:cubicBezTo>
                    <a:pt x="4347" y="6838"/>
                    <a:pt x="3525" y="6589"/>
                    <a:pt x="3072" y="6399"/>
                  </a:cubicBezTo>
                  <a:lnTo>
                    <a:pt x="3072" y="6399"/>
                  </a:lnTo>
                  <a:cubicBezTo>
                    <a:pt x="3355" y="6461"/>
                    <a:pt x="3657" y="6530"/>
                    <a:pt x="3910" y="6530"/>
                  </a:cubicBezTo>
                  <a:cubicBezTo>
                    <a:pt x="4034" y="6530"/>
                    <a:pt x="4655" y="6490"/>
                    <a:pt x="4655" y="5683"/>
                  </a:cubicBezTo>
                  <a:cubicBezTo>
                    <a:pt x="4655" y="5662"/>
                    <a:pt x="4609" y="4793"/>
                    <a:pt x="4609" y="4280"/>
                  </a:cubicBezTo>
                  <a:cubicBezTo>
                    <a:pt x="4609" y="1558"/>
                    <a:pt x="6698" y="1199"/>
                    <a:pt x="7616" y="1172"/>
                  </a:cubicBezTo>
                  <a:close/>
                  <a:moveTo>
                    <a:pt x="7602" y="1"/>
                  </a:moveTo>
                  <a:cubicBezTo>
                    <a:pt x="7201" y="11"/>
                    <a:pt x="6164" y="98"/>
                    <a:pt x="5219" y="691"/>
                  </a:cubicBezTo>
                  <a:cubicBezTo>
                    <a:pt x="4407" y="1200"/>
                    <a:pt x="3438" y="2237"/>
                    <a:pt x="3438" y="4280"/>
                  </a:cubicBezTo>
                  <a:cubicBezTo>
                    <a:pt x="3438" y="4714"/>
                    <a:pt x="3454" y="5041"/>
                    <a:pt x="3466" y="5288"/>
                  </a:cubicBezTo>
                  <a:cubicBezTo>
                    <a:pt x="3176" y="5225"/>
                    <a:pt x="2914" y="5159"/>
                    <a:pt x="2711" y="5159"/>
                  </a:cubicBezTo>
                  <a:cubicBezTo>
                    <a:pt x="2005" y="5159"/>
                    <a:pt x="1492" y="5593"/>
                    <a:pt x="1492" y="6187"/>
                  </a:cubicBezTo>
                  <a:cubicBezTo>
                    <a:pt x="1492" y="7031"/>
                    <a:pt x="2302" y="7355"/>
                    <a:pt x="2785" y="7547"/>
                  </a:cubicBezTo>
                  <a:cubicBezTo>
                    <a:pt x="2907" y="7595"/>
                    <a:pt x="3077" y="7664"/>
                    <a:pt x="3173" y="7717"/>
                  </a:cubicBezTo>
                  <a:cubicBezTo>
                    <a:pt x="3084" y="8885"/>
                    <a:pt x="1453" y="9124"/>
                    <a:pt x="595" y="9723"/>
                  </a:cubicBezTo>
                  <a:cubicBezTo>
                    <a:pt x="201" y="9999"/>
                    <a:pt x="1" y="10337"/>
                    <a:pt x="1" y="10730"/>
                  </a:cubicBezTo>
                  <a:cubicBezTo>
                    <a:pt x="1" y="11119"/>
                    <a:pt x="194" y="11425"/>
                    <a:pt x="547" y="11590"/>
                  </a:cubicBezTo>
                  <a:cubicBezTo>
                    <a:pt x="892" y="11752"/>
                    <a:pt x="1340" y="11765"/>
                    <a:pt x="2032" y="11920"/>
                  </a:cubicBezTo>
                  <a:cubicBezTo>
                    <a:pt x="2081" y="12138"/>
                    <a:pt x="2134" y="12318"/>
                    <a:pt x="2231" y="12474"/>
                  </a:cubicBezTo>
                  <a:cubicBezTo>
                    <a:pt x="2428" y="12789"/>
                    <a:pt x="2691" y="12874"/>
                    <a:pt x="2981" y="12874"/>
                  </a:cubicBezTo>
                  <a:cubicBezTo>
                    <a:pt x="3325" y="12874"/>
                    <a:pt x="3708" y="12754"/>
                    <a:pt x="4064" y="12754"/>
                  </a:cubicBezTo>
                  <a:cubicBezTo>
                    <a:pt x="4639" y="12754"/>
                    <a:pt x="4975" y="12984"/>
                    <a:pt x="5400" y="13274"/>
                  </a:cubicBezTo>
                  <a:cubicBezTo>
                    <a:pt x="5907" y="13619"/>
                    <a:pt x="6537" y="14050"/>
                    <a:pt x="7609" y="14050"/>
                  </a:cubicBezTo>
                  <a:lnTo>
                    <a:pt x="7611" y="14050"/>
                  </a:lnTo>
                  <a:cubicBezTo>
                    <a:pt x="8683" y="14050"/>
                    <a:pt x="9315" y="13620"/>
                    <a:pt x="9821" y="13274"/>
                  </a:cubicBezTo>
                  <a:cubicBezTo>
                    <a:pt x="10247" y="12984"/>
                    <a:pt x="10581" y="12754"/>
                    <a:pt x="11156" y="12754"/>
                  </a:cubicBezTo>
                  <a:cubicBezTo>
                    <a:pt x="11621" y="12754"/>
                    <a:pt x="11881" y="12881"/>
                    <a:pt x="12228" y="12881"/>
                  </a:cubicBezTo>
                  <a:cubicBezTo>
                    <a:pt x="12647" y="12881"/>
                    <a:pt x="12874" y="12660"/>
                    <a:pt x="12991" y="12474"/>
                  </a:cubicBezTo>
                  <a:cubicBezTo>
                    <a:pt x="13088" y="12318"/>
                    <a:pt x="13139" y="12136"/>
                    <a:pt x="13189" y="11920"/>
                  </a:cubicBezTo>
                  <a:cubicBezTo>
                    <a:pt x="13880" y="11765"/>
                    <a:pt x="14328" y="11752"/>
                    <a:pt x="14673" y="11590"/>
                  </a:cubicBezTo>
                  <a:cubicBezTo>
                    <a:pt x="15027" y="11425"/>
                    <a:pt x="15221" y="11119"/>
                    <a:pt x="15221" y="10730"/>
                  </a:cubicBezTo>
                  <a:cubicBezTo>
                    <a:pt x="15221" y="10337"/>
                    <a:pt x="15020" y="9999"/>
                    <a:pt x="14625" y="9723"/>
                  </a:cubicBezTo>
                  <a:cubicBezTo>
                    <a:pt x="13769" y="9124"/>
                    <a:pt x="12136" y="8885"/>
                    <a:pt x="12048" y="7717"/>
                  </a:cubicBezTo>
                  <a:cubicBezTo>
                    <a:pt x="12143" y="7664"/>
                    <a:pt x="12313" y="7595"/>
                    <a:pt x="12435" y="7547"/>
                  </a:cubicBezTo>
                  <a:cubicBezTo>
                    <a:pt x="12918" y="7355"/>
                    <a:pt x="13728" y="7031"/>
                    <a:pt x="13728" y="6187"/>
                  </a:cubicBezTo>
                  <a:cubicBezTo>
                    <a:pt x="13728" y="5593"/>
                    <a:pt x="13215" y="5159"/>
                    <a:pt x="12509" y="5159"/>
                  </a:cubicBezTo>
                  <a:cubicBezTo>
                    <a:pt x="12306" y="5159"/>
                    <a:pt x="12044" y="5225"/>
                    <a:pt x="11754" y="5288"/>
                  </a:cubicBezTo>
                  <a:cubicBezTo>
                    <a:pt x="11768" y="5041"/>
                    <a:pt x="11782" y="4714"/>
                    <a:pt x="11782" y="4280"/>
                  </a:cubicBezTo>
                  <a:cubicBezTo>
                    <a:pt x="11782" y="2246"/>
                    <a:pt x="10822" y="1211"/>
                    <a:pt x="10017" y="700"/>
                  </a:cubicBezTo>
                  <a:cubicBezTo>
                    <a:pt x="9076" y="105"/>
                    <a:pt x="8037" y="13"/>
                    <a:pt x="76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86"/>
            <p:cNvSpPr/>
            <p:nvPr/>
          </p:nvSpPr>
          <p:spPr>
            <a:xfrm>
              <a:off x="4500573" y="2571753"/>
              <a:ext cx="417024" cy="417024"/>
            </a:xfrm>
            <a:custGeom>
              <a:rect b="b" l="l" r="r" t="t"/>
              <a:pathLst>
                <a:path extrusionOk="0" h="19982" w="19982">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5" name="Google Shape;11945;p86"/>
          <p:cNvGrpSpPr/>
          <p:nvPr/>
        </p:nvGrpSpPr>
        <p:grpSpPr>
          <a:xfrm>
            <a:off x="3771431" y="3755436"/>
            <a:ext cx="407391" cy="407391"/>
            <a:chOff x="5012603" y="2571753"/>
            <a:chExt cx="417024" cy="417024"/>
          </a:xfrm>
        </p:grpSpPr>
        <p:sp>
          <p:nvSpPr>
            <p:cNvPr id="11946" name="Google Shape;11946;p86"/>
            <p:cNvSpPr/>
            <p:nvPr/>
          </p:nvSpPr>
          <p:spPr>
            <a:xfrm>
              <a:off x="5133124" y="2631210"/>
              <a:ext cx="180818" cy="300048"/>
            </a:xfrm>
            <a:custGeom>
              <a:rect b="b" l="l" r="r" t="t"/>
              <a:pathLst>
                <a:path extrusionOk="0" h="14377" w="8664">
                  <a:moveTo>
                    <a:pt x="4683" y="1171"/>
                  </a:moveTo>
                  <a:lnTo>
                    <a:pt x="4683" y="3395"/>
                  </a:lnTo>
                  <a:cubicBezTo>
                    <a:pt x="4683" y="3719"/>
                    <a:pt x="4945" y="3980"/>
                    <a:pt x="5269" y="3980"/>
                  </a:cubicBezTo>
                  <a:lnTo>
                    <a:pt x="7493" y="3980"/>
                  </a:lnTo>
                  <a:lnTo>
                    <a:pt x="7493" y="5620"/>
                  </a:lnTo>
                  <a:lnTo>
                    <a:pt x="5269" y="5620"/>
                  </a:lnTo>
                  <a:cubicBezTo>
                    <a:pt x="4945" y="5620"/>
                    <a:pt x="4683" y="5882"/>
                    <a:pt x="4683" y="6206"/>
                  </a:cubicBezTo>
                  <a:lnTo>
                    <a:pt x="4683" y="9859"/>
                  </a:lnTo>
                  <a:cubicBezTo>
                    <a:pt x="4683" y="10227"/>
                    <a:pt x="4706" y="10648"/>
                    <a:pt x="4975" y="10986"/>
                  </a:cubicBezTo>
                  <a:cubicBezTo>
                    <a:pt x="5327" y="11423"/>
                    <a:pt x="5899" y="11474"/>
                    <a:pt x="6299" y="11474"/>
                  </a:cubicBezTo>
                  <a:lnTo>
                    <a:pt x="7494" y="11474"/>
                  </a:lnTo>
                  <a:lnTo>
                    <a:pt x="7494" y="13158"/>
                  </a:lnTo>
                  <a:cubicBezTo>
                    <a:pt x="7137" y="13183"/>
                    <a:pt x="6635" y="13207"/>
                    <a:pt x="6113" y="13207"/>
                  </a:cubicBezTo>
                  <a:cubicBezTo>
                    <a:pt x="3848" y="13207"/>
                    <a:pt x="3044" y="11806"/>
                    <a:pt x="3044" y="10607"/>
                  </a:cubicBezTo>
                  <a:lnTo>
                    <a:pt x="3044" y="6206"/>
                  </a:lnTo>
                  <a:cubicBezTo>
                    <a:pt x="3044" y="5882"/>
                    <a:pt x="2782" y="5620"/>
                    <a:pt x="2460" y="5620"/>
                  </a:cubicBezTo>
                  <a:lnTo>
                    <a:pt x="1172" y="5620"/>
                  </a:lnTo>
                  <a:lnTo>
                    <a:pt x="1172" y="4090"/>
                  </a:lnTo>
                  <a:cubicBezTo>
                    <a:pt x="2035" y="3913"/>
                    <a:pt x="2690" y="3487"/>
                    <a:pt x="3120" y="2820"/>
                  </a:cubicBezTo>
                  <a:cubicBezTo>
                    <a:pt x="3463" y="2289"/>
                    <a:pt x="3608" y="1697"/>
                    <a:pt x="3703" y="1171"/>
                  </a:cubicBezTo>
                  <a:close/>
                  <a:moveTo>
                    <a:pt x="3208" y="0"/>
                  </a:moveTo>
                  <a:cubicBezTo>
                    <a:pt x="2922" y="0"/>
                    <a:pt x="2677" y="207"/>
                    <a:pt x="2631" y="490"/>
                  </a:cubicBezTo>
                  <a:cubicBezTo>
                    <a:pt x="2409" y="1822"/>
                    <a:pt x="2209" y="2861"/>
                    <a:pt x="537" y="3000"/>
                  </a:cubicBezTo>
                  <a:cubicBezTo>
                    <a:pt x="234" y="3025"/>
                    <a:pt x="1" y="3278"/>
                    <a:pt x="1" y="3582"/>
                  </a:cubicBezTo>
                  <a:lnTo>
                    <a:pt x="1" y="6206"/>
                  </a:lnTo>
                  <a:cubicBezTo>
                    <a:pt x="1" y="6529"/>
                    <a:pt x="263" y="6791"/>
                    <a:pt x="586" y="6791"/>
                  </a:cubicBezTo>
                  <a:lnTo>
                    <a:pt x="1874" y="6791"/>
                  </a:lnTo>
                  <a:lnTo>
                    <a:pt x="1874" y="10607"/>
                  </a:lnTo>
                  <a:cubicBezTo>
                    <a:pt x="1874" y="12618"/>
                    <a:pt x="3355" y="14377"/>
                    <a:pt x="6111" y="14377"/>
                  </a:cubicBezTo>
                  <a:cubicBezTo>
                    <a:pt x="7158" y="14377"/>
                    <a:pt x="8098" y="14285"/>
                    <a:pt x="8137" y="14281"/>
                  </a:cubicBezTo>
                  <a:cubicBezTo>
                    <a:pt x="8436" y="14251"/>
                    <a:pt x="8664" y="14000"/>
                    <a:pt x="8664" y="13699"/>
                  </a:cubicBezTo>
                  <a:lnTo>
                    <a:pt x="8664" y="10888"/>
                  </a:lnTo>
                  <a:cubicBezTo>
                    <a:pt x="8664" y="10565"/>
                    <a:pt x="8402" y="10303"/>
                    <a:pt x="8078" y="10303"/>
                  </a:cubicBezTo>
                  <a:lnTo>
                    <a:pt x="6299" y="10303"/>
                  </a:lnTo>
                  <a:cubicBezTo>
                    <a:pt x="5828" y="10303"/>
                    <a:pt x="5855" y="10292"/>
                    <a:pt x="5855" y="9859"/>
                  </a:cubicBezTo>
                  <a:lnTo>
                    <a:pt x="5855" y="6791"/>
                  </a:lnTo>
                  <a:lnTo>
                    <a:pt x="8078" y="6791"/>
                  </a:lnTo>
                  <a:cubicBezTo>
                    <a:pt x="8402" y="6791"/>
                    <a:pt x="8664" y="6529"/>
                    <a:pt x="8664" y="6206"/>
                  </a:cubicBezTo>
                  <a:lnTo>
                    <a:pt x="8664" y="3397"/>
                  </a:lnTo>
                  <a:cubicBezTo>
                    <a:pt x="8664" y="3073"/>
                    <a:pt x="8402" y="2811"/>
                    <a:pt x="8078" y="2811"/>
                  </a:cubicBezTo>
                  <a:lnTo>
                    <a:pt x="5855" y="2811"/>
                  </a:lnTo>
                  <a:lnTo>
                    <a:pt x="5855" y="586"/>
                  </a:lnTo>
                  <a:cubicBezTo>
                    <a:pt x="5855" y="262"/>
                    <a:pt x="5593" y="0"/>
                    <a:pt x="5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86"/>
            <p:cNvSpPr/>
            <p:nvPr/>
          </p:nvSpPr>
          <p:spPr>
            <a:xfrm>
              <a:off x="5012603" y="2571753"/>
              <a:ext cx="417024" cy="417024"/>
            </a:xfrm>
            <a:custGeom>
              <a:rect b="b" l="l" r="r" t="t"/>
              <a:pathLst>
                <a:path extrusionOk="0" h="19982" w="19982">
                  <a:moveTo>
                    <a:pt x="17053" y="1172"/>
                  </a:moveTo>
                  <a:cubicBezTo>
                    <a:pt x="18007" y="1172"/>
                    <a:pt x="18810" y="1993"/>
                    <a:pt x="18810" y="2966"/>
                  </a:cubicBezTo>
                  <a:lnTo>
                    <a:pt x="18810" y="17017"/>
                  </a:lnTo>
                  <a:cubicBezTo>
                    <a:pt x="18810" y="17990"/>
                    <a:pt x="18007" y="18811"/>
                    <a:pt x="17053" y="18811"/>
                  </a:cubicBezTo>
                  <a:lnTo>
                    <a:pt x="2965" y="18811"/>
                  </a:lnTo>
                  <a:cubicBezTo>
                    <a:pt x="1992" y="18811"/>
                    <a:pt x="1169" y="17990"/>
                    <a:pt x="1169" y="17017"/>
                  </a:cubicBezTo>
                  <a:lnTo>
                    <a:pt x="1169" y="2966"/>
                  </a:lnTo>
                  <a:cubicBezTo>
                    <a:pt x="1169" y="1993"/>
                    <a:pt x="1992" y="1172"/>
                    <a:pt x="2965" y="1172"/>
                  </a:cubicBezTo>
                  <a:close/>
                  <a:moveTo>
                    <a:pt x="2965" y="1"/>
                  </a:moveTo>
                  <a:cubicBezTo>
                    <a:pt x="1346" y="1"/>
                    <a:pt x="0" y="1349"/>
                    <a:pt x="0" y="2966"/>
                  </a:cubicBezTo>
                  <a:lnTo>
                    <a:pt x="0" y="17015"/>
                  </a:lnTo>
                  <a:cubicBezTo>
                    <a:pt x="0" y="18636"/>
                    <a:pt x="1348" y="19982"/>
                    <a:pt x="2965" y="19982"/>
                  </a:cubicBezTo>
                  <a:lnTo>
                    <a:pt x="17053" y="19982"/>
                  </a:lnTo>
                  <a:cubicBezTo>
                    <a:pt x="18672" y="19982"/>
                    <a:pt x="19981" y="18634"/>
                    <a:pt x="19981" y="17015"/>
                  </a:cubicBezTo>
                  <a:lnTo>
                    <a:pt x="19981" y="2966"/>
                  </a:lnTo>
                  <a:cubicBezTo>
                    <a:pt x="19981" y="1349"/>
                    <a:pt x="18672" y="1"/>
                    <a:pt x="170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48" name="Google Shape;11948;p86"/>
          <p:cNvSpPr/>
          <p:nvPr/>
        </p:nvSpPr>
        <p:spPr>
          <a:xfrm>
            <a:off x="5212789" y="3238852"/>
            <a:ext cx="407383" cy="407383"/>
          </a:xfrm>
          <a:custGeom>
            <a:rect b="b" l="l" r="r" t="t"/>
            <a:pathLst>
              <a:path extrusionOk="0" h="19982" w="19982">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49" name="Google Shape;11949;p86"/>
          <p:cNvGrpSpPr/>
          <p:nvPr/>
        </p:nvGrpSpPr>
        <p:grpSpPr>
          <a:xfrm>
            <a:off x="5733329" y="3238790"/>
            <a:ext cx="407432" cy="407391"/>
            <a:chOff x="812101" y="2571761"/>
            <a:chExt cx="417066" cy="417024"/>
          </a:xfrm>
        </p:grpSpPr>
        <p:sp>
          <p:nvSpPr>
            <p:cNvPr id="11950" name="Google Shape;11950;p86"/>
            <p:cNvSpPr/>
            <p:nvPr/>
          </p:nvSpPr>
          <p:spPr>
            <a:xfrm>
              <a:off x="935084" y="2694744"/>
              <a:ext cx="171071" cy="171071"/>
            </a:xfrm>
            <a:custGeom>
              <a:rect b="b" l="l" r="r" t="t"/>
              <a:pathLst>
                <a:path extrusionOk="0" h="8197" w="8197">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86"/>
            <p:cNvSpPr/>
            <p:nvPr/>
          </p:nvSpPr>
          <p:spPr>
            <a:xfrm>
              <a:off x="860977" y="2620616"/>
              <a:ext cx="319311" cy="319290"/>
            </a:xfrm>
            <a:custGeom>
              <a:rect b="b" l="l" r="r" t="t"/>
              <a:pathLst>
                <a:path extrusionOk="0" h="15299" w="1530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86"/>
            <p:cNvSpPr/>
            <p:nvPr/>
          </p:nvSpPr>
          <p:spPr>
            <a:xfrm>
              <a:off x="812101" y="2571761"/>
              <a:ext cx="417066" cy="417024"/>
            </a:xfrm>
            <a:custGeom>
              <a:rect b="b" l="l" r="r" t="t"/>
              <a:pathLst>
                <a:path extrusionOk="0" h="19982" w="19984">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86"/>
            <p:cNvSpPr/>
            <p:nvPr/>
          </p:nvSpPr>
          <p:spPr>
            <a:xfrm>
              <a:off x="1081712" y="2670306"/>
              <a:ext cx="48878" cy="48898"/>
            </a:xfrm>
            <a:custGeom>
              <a:rect b="b" l="l" r="r" t="t"/>
              <a:pathLst>
                <a:path extrusionOk="0" h="2343" w="2342">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4" name="Google Shape;11954;p86"/>
          <p:cNvGrpSpPr/>
          <p:nvPr/>
        </p:nvGrpSpPr>
        <p:grpSpPr>
          <a:xfrm>
            <a:off x="6253923" y="3238790"/>
            <a:ext cx="407391" cy="407391"/>
            <a:chOff x="1323129" y="2571761"/>
            <a:chExt cx="417024" cy="417024"/>
          </a:xfrm>
        </p:grpSpPr>
        <p:sp>
          <p:nvSpPr>
            <p:cNvPr id="11955" name="Google Shape;11955;p86"/>
            <p:cNvSpPr/>
            <p:nvPr/>
          </p:nvSpPr>
          <p:spPr>
            <a:xfrm>
              <a:off x="1385007" y="2719183"/>
              <a:ext cx="73337" cy="219907"/>
            </a:xfrm>
            <a:custGeom>
              <a:rect b="b" l="l" r="r" t="t"/>
              <a:pathLst>
                <a:path extrusionOk="0" h="10537" w="3514">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86"/>
            <p:cNvSpPr/>
            <p:nvPr/>
          </p:nvSpPr>
          <p:spPr>
            <a:xfrm>
              <a:off x="1385007" y="2621430"/>
              <a:ext cx="73337" cy="73337"/>
            </a:xfrm>
            <a:custGeom>
              <a:rect b="b" l="l" r="r" t="t"/>
              <a:pathLst>
                <a:path extrusionOk="0" h="3514" w="3514">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86"/>
            <p:cNvSpPr/>
            <p:nvPr/>
          </p:nvSpPr>
          <p:spPr>
            <a:xfrm>
              <a:off x="1482759" y="2718786"/>
              <a:ext cx="195510" cy="220304"/>
            </a:xfrm>
            <a:custGeom>
              <a:rect b="b" l="l" r="r" t="t"/>
              <a:pathLst>
                <a:path extrusionOk="0" h="10556" w="9368">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86"/>
            <p:cNvSpPr/>
            <p:nvPr/>
          </p:nvSpPr>
          <p:spPr>
            <a:xfrm>
              <a:off x="1323129" y="2571761"/>
              <a:ext cx="417024" cy="417024"/>
            </a:xfrm>
            <a:custGeom>
              <a:rect b="b" l="l" r="r" t="t"/>
              <a:pathLst>
                <a:path extrusionOk="0" h="19982" w="19982">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59" name="Google Shape;11959;p86"/>
          <p:cNvSpPr/>
          <p:nvPr/>
        </p:nvSpPr>
        <p:spPr>
          <a:xfrm>
            <a:off x="6827427" y="3275603"/>
            <a:ext cx="409401" cy="333886"/>
          </a:xfrm>
          <a:custGeom>
            <a:rect b="b" l="l" r="r" t="t"/>
            <a:pathLst>
              <a:path extrusionOk="0" h="16377" w="20081">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60" name="Google Shape;11960;p86"/>
          <p:cNvGrpSpPr/>
          <p:nvPr/>
        </p:nvGrpSpPr>
        <p:grpSpPr>
          <a:xfrm>
            <a:off x="7390398" y="3238843"/>
            <a:ext cx="408023" cy="407411"/>
            <a:chOff x="2344476" y="2571761"/>
            <a:chExt cx="417671" cy="417045"/>
          </a:xfrm>
        </p:grpSpPr>
        <p:sp>
          <p:nvSpPr>
            <p:cNvPr id="11961" name="Google Shape;11961;p86"/>
            <p:cNvSpPr/>
            <p:nvPr/>
          </p:nvSpPr>
          <p:spPr>
            <a:xfrm>
              <a:off x="2344476" y="2571761"/>
              <a:ext cx="417671" cy="417045"/>
            </a:xfrm>
            <a:custGeom>
              <a:rect b="b" l="l" r="r" t="t"/>
              <a:pathLst>
                <a:path extrusionOk="0" h="19983" w="20013">
                  <a:moveTo>
                    <a:pt x="10022" y="1170"/>
                  </a:moveTo>
                  <a:cubicBezTo>
                    <a:pt x="14886" y="1170"/>
                    <a:pt x="18842" y="5127"/>
                    <a:pt x="18842" y="9990"/>
                  </a:cubicBezTo>
                  <a:cubicBezTo>
                    <a:pt x="18842" y="14855"/>
                    <a:pt x="14886" y="18811"/>
                    <a:pt x="10023" y="18811"/>
                  </a:cubicBezTo>
                  <a:cubicBezTo>
                    <a:pt x="8516" y="18811"/>
                    <a:pt x="7030" y="18423"/>
                    <a:pt x="5726" y="17691"/>
                  </a:cubicBezTo>
                  <a:cubicBezTo>
                    <a:pt x="5638" y="17641"/>
                    <a:pt x="5539" y="17615"/>
                    <a:pt x="5440" y="17615"/>
                  </a:cubicBezTo>
                  <a:cubicBezTo>
                    <a:pt x="5393" y="17615"/>
                    <a:pt x="5345" y="17621"/>
                    <a:pt x="5298" y="17632"/>
                  </a:cubicBezTo>
                  <a:lnTo>
                    <a:pt x="1419" y="18595"/>
                  </a:lnTo>
                  <a:lnTo>
                    <a:pt x="2381" y="14715"/>
                  </a:lnTo>
                  <a:cubicBezTo>
                    <a:pt x="2417" y="14570"/>
                    <a:pt x="2395" y="14416"/>
                    <a:pt x="2323" y="14287"/>
                  </a:cubicBezTo>
                  <a:cubicBezTo>
                    <a:pt x="1590" y="12982"/>
                    <a:pt x="1203" y="11498"/>
                    <a:pt x="1203" y="9990"/>
                  </a:cubicBezTo>
                  <a:cubicBezTo>
                    <a:pt x="1203" y="5127"/>
                    <a:pt x="5159" y="1170"/>
                    <a:pt x="10022" y="1170"/>
                  </a:cubicBezTo>
                  <a:close/>
                  <a:moveTo>
                    <a:pt x="10023" y="1"/>
                  </a:moveTo>
                  <a:cubicBezTo>
                    <a:pt x="4522" y="1"/>
                    <a:pt x="32" y="4491"/>
                    <a:pt x="32" y="9990"/>
                  </a:cubicBezTo>
                  <a:cubicBezTo>
                    <a:pt x="32" y="11620"/>
                    <a:pt x="432" y="13226"/>
                    <a:pt x="1191" y="14655"/>
                  </a:cubicBezTo>
                  <a:lnTo>
                    <a:pt x="50" y="19256"/>
                  </a:lnTo>
                  <a:cubicBezTo>
                    <a:pt x="0" y="19455"/>
                    <a:pt x="58" y="19665"/>
                    <a:pt x="204" y="19810"/>
                  </a:cubicBezTo>
                  <a:cubicBezTo>
                    <a:pt x="313" y="19921"/>
                    <a:pt x="461" y="19982"/>
                    <a:pt x="614" y="19982"/>
                  </a:cubicBezTo>
                  <a:cubicBezTo>
                    <a:pt x="662" y="19982"/>
                    <a:pt x="710" y="19976"/>
                    <a:pt x="757" y="19964"/>
                  </a:cubicBezTo>
                  <a:lnTo>
                    <a:pt x="5358" y="18823"/>
                  </a:lnTo>
                  <a:cubicBezTo>
                    <a:pt x="6788" y="19582"/>
                    <a:pt x="8394" y="19982"/>
                    <a:pt x="10022" y="19982"/>
                  </a:cubicBezTo>
                  <a:cubicBezTo>
                    <a:pt x="12680" y="19982"/>
                    <a:pt x="15187" y="18940"/>
                    <a:pt x="17078" y="17047"/>
                  </a:cubicBezTo>
                  <a:cubicBezTo>
                    <a:pt x="18971" y="15156"/>
                    <a:pt x="20013" y="12649"/>
                    <a:pt x="20013" y="9990"/>
                  </a:cubicBezTo>
                  <a:cubicBezTo>
                    <a:pt x="20013" y="7333"/>
                    <a:pt x="18971" y="4827"/>
                    <a:pt x="17080" y="2934"/>
                  </a:cubicBezTo>
                  <a:cubicBezTo>
                    <a:pt x="15187" y="1043"/>
                    <a:pt x="12680" y="1"/>
                    <a:pt x="100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86"/>
            <p:cNvSpPr/>
            <p:nvPr/>
          </p:nvSpPr>
          <p:spPr>
            <a:xfrm>
              <a:off x="2421672" y="2657388"/>
              <a:ext cx="260625" cy="243636"/>
            </a:xfrm>
            <a:custGeom>
              <a:rect b="b" l="l" r="r" t="t"/>
              <a:pathLst>
                <a:path extrusionOk="0" h="11674" w="12488">
                  <a:moveTo>
                    <a:pt x="3164" y="1171"/>
                  </a:moveTo>
                  <a:cubicBezTo>
                    <a:pt x="3352" y="1171"/>
                    <a:pt x="3536" y="1247"/>
                    <a:pt x="3710" y="1424"/>
                  </a:cubicBezTo>
                  <a:lnTo>
                    <a:pt x="3719" y="1433"/>
                  </a:lnTo>
                  <a:cubicBezTo>
                    <a:pt x="4757" y="2473"/>
                    <a:pt x="4683" y="2832"/>
                    <a:pt x="4449" y="3068"/>
                  </a:cubicBezTo>
                  <a:cubicBezTo>
                    <a:pt x="4240" y="3275"/>
                    <a:pt x="3625" y="3692"/>
                    <a:pt x="3427" y="3892"/>
                  </a:cubicBezTo>
                  <a:cubicBezTo>
                    <a:pt x="2960" y="4359"/>
                    <a:pt x="3046" y="5081"/>
                    <a:pt x="3685" y="6039"/>
                  </a:cubicBezTo>
                  <a:cubicBezTo>
                    <a:pt x="4065" y="6611"/>
                    <a:pt x="4568" y="7166"/>
                    <a:pt x="4805" y="7405"/>
                  </a:cubicBezTo>
                  <a:lnTo>
                    <a:pt x="4806" y="7405"/>
                  </a:lnTo>
                  <a:cubicBezTo>
                    <a:pt x="5045" y="7642"/>
                    <a:pt x="5599" y="8146"/>
                    <a:pt x="6172" y="8527"/>
                  </a:cubicBezTo>
                  <a:cubicBezTo>
                    <a:pt x="6727" y="8895"/>
                    <a:pt x="7202" y="9079"/>
                    <a:pt x="7594" y="9079"/>
                  </a:cubicBezTo>
                  <a:cubicBezTo>
                    <a:pt x="7880" y="9079"/>
                    <a:pt x="8123" y="8981"/>
                    <a:pt x="8320" y="8785"/>
                  </a:cubicBezTo>
                  <a:cubicBezTo>
                    <a:pt x="8518" y="8585"/>
                    <a:pt x="8935" y="7971"/>
                    <a:pt x="9144" y="7762"/>
                  </a:cubicBezTo>
                  <a:cubicBezTo>
                    <a:pt x="9238" y="7668"/>
                    <a:pt x="9331" y="7609"/>
                    <a:pt x="9460" y="7609"/>
                  </a:cubicBezTo>
                  <a:cubicBezTo>
                    <a:pt x="9549" y="7609"/>
                    <a:pt x="9655" y="7637"/>
                    <a:pt x="9790" y="7702"/>
                  </a:cubicBezTo>
                  <a:cubicBezTo>
                    <a:pt x="10172" y="7886"/>
                    <a:pt x="10582" y="8297"/>
                    <a:pt x="10779" y="8493"/>
                  </a:cubicBezTo>
                  <a:lnTo>
                    <a:pt x="10788" y="8502"/>
                  </a:lnTo>
                  <a:cubicBezTo>
                    <a:pt x="11239" y="8944"/>
                    <a:pt x="11037" y="9452"/>
                    <a:pt x="10593" y="9898"/>
                  </a:cubicBezTo>
                  <a:cubicBezTo>
                    <a:pt x="10190" y="10300"/>
                    <a:pt x="9680" y="10502"/>
                    <a:pt x="9068" y="10502"/>
                  </a:cubicBezTo>
                  <a:cubicBezTo>
                    <a:pt x="8521" y="10502"/>
                    <a:pt x="7892" y="10341"/>
                    <a:pt x="7184" y="10020"/>
                  </a:cubicBezTo>
                  <a:cubicBezTo>
                    <a:pt x="5868" y="9420"/>
                    <a:pt x="4676" y="8428"/>
                    <a:pt x="4228" y="7984"/>
                  </a:cubicBezTo>
                  <a:cubicBezTo>
                    <a:pt x="3784" y="7536"/>
                    <a:pt x="2792" y="6344"/>
                    <a:pt x="2192" y="5028"/>
                  </a:cubicBezTo>
                  <a:cubicBezTo>
                    <a:pt x="1511" y="3527"/>
                    <a:pt x="1552" y="2381"/>
                    <a:pt x="2314" y="1619"/>
                  </a:cubicBezTo>
                  <a:cubicBezTo>
                    <a:pt x="2583" y="1350"/>
                    <a:pt x="2877" y="1171"/>
                    <a:pt x="3164" y="1171"/>
                  </a:cubicBezTo>
                  <a:close/>
                  <a:moveTo>
                    <a:pt x="3169" y="1"/>
                  </a:moveTo>
                  <a:cubicBezTo>
                    <a:pt x="2619" y="1"/>
                    <a:pt x="2030" y="247"/>
                    <a:pt x="1486" y="791"/>
                  </a:cubicBezTo>
                  <a:cubicBezTo>
                    <a:pt x="701" y="1576"/>
                    <a:pt x="0" y="3034"/>
                    <a:pt x="1127" y="5512"/>
                  </a:cubicBezTo>
                  <a:cubicBezTo>
                    <a:pt x="1794" y="6979"/>
                    <a:pt x="2868" y="8274"/>
                    <a:pt x="3398" y="8810"/>
                  </a:cubicBezTo>
                  <a:lnTo>
                    <a:pt x="3402" y="8813"/>
                  </a:lnTo>
                  <a:cubicBezTo>
                    <a:pt x="3938" y="9344"/>
                    <a:pt x="5235" y="10418"/>
                    <a:pt x="6699" y="11085"/>
                  </a:cubicBezTo>
                  <a:cubicBezTo>
                    <a:pt x="7490" y="11445"/>
                    <a:pt x="8308" y="11674"/>
                    <a:pt x="9088" y="11674"/>
                  </a:cubicBezTo>
                  <a:cubicBezTo>
                    <a:pt x="9940" y="11674"/>
                    <a:pt x="10746" y="11400"/>
                    <a:pt x="11421" y="10726"/>
                  </a:cubicBezTo>
                  <a:cubicBezTo>
                    <a:pt x="12488" y="9657"/>
                    <a:pt x="12399" y="8442"/>
                    <a:pt x="11607" y="7665"/>
                  </a:cubicBezTo>
                  <a:cubicBezTo>
                    <a:pt x="11219" y="7278"/>
                    <a:pt x="10791" y="6885"/>
                    <a:pt x="10297" y="6648"/>
                  </a:cubicBezTo>
                  <a:cubicBezTo>
                    <a:pt x="10009" y="6509"/>
                    <a:pt x="9725" y="6440"/>
                    <a:pt x="9455" y="6440"/>
                  </a:cubicBezTo>
                  <a:cubicBezTo>
                    <a:pt x="9034" y="6440"/>
                    <a:pt x="8646" y="6606"/>
                    <a:pt x="8316" y="6935"/>
                  </a:cubicBezTo>
                  <a:cubicBezTo>
                    <a:pt x="8070" y="7180"/>
                    <a:pt x="7732" y="7665"/>
                    <a:pt x="7538" y="7904"/>
                  </a:cubicBezTo>
                  <a:cubicBezTo>
                    <a:pt x="7035" y="7819"/>
                    <a:pt x="6032" y="6974"/>
                    <a:pt x="5634" y="6577"/>
                  </a:cubicBezTo>
                  <a:cubicBezTo>
                    <a:pt x="5236" y="6179"/>
                    <a:pt x="4393" y="5174"/>
                    <a:pt x="4308" y="4674"/>
                  </a:cubicBezTo>
                  <a:cubicBezTo>
                    <a:pt x="4545" y="4481"/>
                    <a:pt x="5031" y="4141"/>
                    <a:pt x="5277" y="3895"/>
                  </a:cubicBezTo>
                  <a:cubicBezTo>
                    <a:pt x="5817" y="3354"/>
                    <a:pt x="5919" y="2652"/>
                    <a:pt x="5564" y="1914"/>
                  </a:cubicBezTo>
                  <a:cubicBezTo>
                    <a:pt x="5327" y="1421"/>
                    <a:pt x="4934" y="993"/>
                    <a:pt x="4546" y="605"/>
                  </a:cubicBezTo>
                  <a:cubicBezTo>
                    <a:pt x="4165" y="216"/>
                    <a:pt x="3684" y="1"/>
                    <a:pt x="31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966" name="Shape 11966"/>
        <p:cNvGrpSpPr/>
        <p:nvPr/>
      </p:nvGrpSpPr>
      <p:grpSpPr>
        <a:xfrm>
          <a:off x="0" y="0"/>
          <a:ext cx="0" cy="0"/>
          <a:chOff x="0" y="0"/>
          <a:chExt cx="0" cy="0"/>
        </a:xfrm>
      </p:grpSpPr>
      <p:pic>
        <p:nvPicPr>
          <p:cNvPr id="11967" name="Google Shape;11967;p87">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9" name="Shape 619"/>
        <p:cNvGrpSpPr/>
        <p:nvPr/>
      </p:nvGrpSpPr>
      <p:grpSpPr>
        <a:xfrm>
          <a:off x="0" y="0"/>
          <a:ext cx="0" cy="0"/>
          <a:chOff x="0" y="0"/>
          <a:chExt cx="0" cy="0"/>
        </a:xfrm>
      </p:grpSpPr>
      <p:sp>
        <p:nvSpPr>
          <p:cNvPr id="620" name="Google Shape;620;p41"/>
          <p:cNvSpPr txBox="1"/>
          <p:nvPr>
            <p:ph type="title"/>
          </p:nvPr>
        </p:nvSpPr>
        <p:spPr>
          <a:xfrm>
            <a:off x="714375" y="538175"/>
            <a:ext cx="2730000" cy="4794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THE SLIDE TITLE GOES HERE!</a:t>
            </a:r>
            <a:endParaRPr/>
          </a:p>
        </p:txBody>
      </p:sp>
      <p:sp>
        <p:nvSpPr>
          <p:cNvPr id="621" name="Google Shape;621;p41"/>
          <p:cNvSpPr txBox="1"/>
          <p:nvPr>
            <p:ph idx="1" type="subTitle"/>
          </p:nvPr>
        </p:nvSpPr>
        <p:spPr>
          <a:xfrm>
            <a:off x="4572000" y="2571750"/>
            <a:ext cx="3900300" cy="2038500"/>
          </a:xfrm>
          <a:prstGeom prst="rect">
            <a:avLst/>
          </a:prstGeom>
        </p:spPr>
        <p:txBody>
          <a:bodyPr anchorCtr="0" anchor="b" bIns="0" lIns="0" spcFirstLastPara="1" rIns="0" wrap="square" tIns="0">
            <a:noAutofit/>
          </a:bodyPr>
          <a:lstStyle/>
          <a:p>
            <a:pPr indent="0" lvl="0" marL="0" rtl="0" algn="l">
              <a:spcBef>
                <a:spcPts val="0"/>
              </a:spcBef>
              <a:spcAft>
                <a:spcPts val="0"/>
              </a:spcAft>
              <a:buNone/>
            </a:pPr>
            <a:r>
              <a:rPr lang="en"/>
              <a:t>Do you know what helps you make your point clear? Lists like this one:</a:t>
            </a:r>
            <a:endParaRPr/>
          </a:p>
          <a:p>
            <a:pPr indent="-317500" lvl="0" marL="457200" rtl="0" algn="l">
              <a:spcBef>
                <a:spcPts val="1600"/>
              </a:spcBef>
              <a:spcAft>
                <a:spcPts val="0"/>
              </a:spcAft>
              <a:buSzPts val="1400"/>
              <a:buFont typeface="Roboto Condensed Light"/>
              <a:buChar char="●"/>
            </a:pPr>
            <a:r>
              <a:rPr lang="en"/>
              <a:t>They’re simple </a:t>
            </a:r>
            <a:endParaRPr/>
          </a:p>
          <a:p>
            <a:pPr indent="-317500" lvl="0" marL="457200" rtl="0" algn="l">
              <a:spcBef>
                <a:spcPts val="0"/>
              </a:spcBef>
              <a:spcAft>
                <a:spcPts val="0"/>
              </a:spcAft>
              <a:buSzPts val="1400"/>
              <a:buFont typeface="Roboto Condensed Light"/>
              <a:buChar char="●"/>
            </a:pPr>
            <a:r>
              <a:rPr lang="en"/>
              <a:t>You can organize your ideas clearly</a:t>
            </a:r>
            <a:endParaRPr/>
          </a:p>
          <a:p>
            <a:pPr indent="-317500" lvl="0" marL="457200" rtl="0" algn="l">
              <a:spcBef>
                <a:spcPts val="0"/>
              </a:spcBef>
              <a:spcAft>
                <a:spcPts val="0"/>
              </a:spcAft>
              <a:buSzPts val="1400"/>
              <a:buFont typeface="Roboto Condensed Light"/>
              <a:buChar char="●"/>
            </a:pPr>
            <a:r>
              <a:rPr lang="en"/>
              <a:t>You’ll never forget to buy milk!</a:t>
            </a:r>
            <a:endParaRPr/>
          </a:p>
          <a:p>
            <a:pPr indent="0" lvl="0" marL="0" rtl="0" algn="l">
              <a:spcBef>
                <a:spcPts val="1600"/>
              </a:spcBef>
              <a:spcAft>
                <a:spcPts val="1600"/>
              </a:spcAft>
              <a:buNone/>
            </a:pPr>
            <a:r>
              <a:rPr lang="en"/>
              <a:t>And the most important thing: the audience won’t miss the point of your presentation</a:t>
            </a:r>
            <a:endParaRPr/>
          </a:p>
        </p:txBody>
      </p:sp>
      <p:sp>
        <p:nvSpPr>
          <p:cNvPr id="622" name="Google Shape;622;p41"/>
          <p:cNvSpPr txBox="1"/>
          <p:nvPr>
            <p:ph idx="12" type="sldNum"/>
          </p:nvPr>
        </p:nvSpPr>
        <p:spPr>
          <a:xfrm>
            <a:off x="8629950" y="4735225"/>
            <a:ext cx="356700" cy="2832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 </a:t>
            </a:r>
            <a:fld id="{00000000-1234-1234-1234-123412341234}" type="slidenum">
              <a:rPr lang="en"/>
              <a:t>‹#›</a:t>
            </a:fld>
            <a:r>
              <a:rPr lang="en"/>
              <a:t>.</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6" name="Shape 626"/>
        <p:cNvGrpSpPr/>
        <p:nvPr/>
      </p:nvGrpSpPr>
      <p:grpSpPr>
        <a:xfrm>
          <a:off x="0" y="0"/>
          <a:ext cx="0" cy="0"/>
          <a:chOff x="0" y="0"/>
          <a:chExt cx="0" cy="0"/>
        </a:xfrm>
      </p:grpSpPr>
      <p:sp>
        <p:nvSpPr>
          <p:cNvPr id="627" name="Google Shape;627;p42"/>
          <p:cNvSpPr txBox="1"/>
          <p:nvPr>
            <p:ph type="title"/>
          </p:nvPr>
        </p:nvSpPr>
        <p:spPr>
          <a:xfrm>
            <a:off x="5456025" y="2010675"/>
            <a:ext cx="2973600" cy="2385900"/>
          </a:xfrm>
          <a:prstGeom prst="rect">
            <a:avLst/>
          </a:prstGeom>
        </p:spPr>
        <p:txBody>
          <a:bodyPr anchorCtr="0" anchor="b" bIns="0" lIns="0" spcFirstLastPara="1" rIns="0" wrap="square" tIns="0">
            <a:noAutofit/>
          </a:bodyPr>
          <a:lstStyle/>
          <a:p>
            <a:pPr indent="0" lvl="0" marL="0" rtl="0" algn="r">
              <a:spcBef>
                <a:spcPts val="0"/>
              </a:spcBef>
              <a:spcAft>
                <a:spcPts val="0"/>
              </a:spcAft>
              <a:buNone/>
            </a:pPr>
            <a:r>
              <a:rPr lang="en"/>
              <a:t>NAME OF THE SECTION</a:t>
            </a:r>
            <a:endParaRPr/>
          </a:p>
        </p:txBody>
      </p:sp>
      <p:sp>
        <p:nvSpPr>
          <p:cNvPr id="628" name="Google Shape;628;p42"/>
          <p:cNvSpPr txBox="1"/>
          <p:nvPr>
            <p:ph idx="1" type="subTitle"/>
          </p:nvPr>
        </p:nvSpPr>
        <p:spPr>
          <a:xfrm>
            <a:off x="4578850" y="4396450"/>
            <a:ext cx="3850800" cy="213600"/>
          </a:xfrm>
          <a:prstGeom prst="rect">
            <a:avLst/>
          </a:prstGeom>
        </p:spPr>
        <p:txBody>
          <a:bodyPr anchorCtr="0" anchor="ctr" bIns="0" lIns="91425" spcFirstLastPara="1" rIns="0" wrap="square" tIns="91425">
            <a:noAutofit/>
          </a:bodyPr>
          <a:lstStyle/>
          <a:p>
            <a:pPr indent="0" lvl="0" marL="0" rtl="0" algn="r">
              <a:spcBef>
                <a:spcPts val="0"/>
              </a:spcBef>
              <a:spcAft>
                <a:spcPts val="0"/>
              </a:spcAft>
              <a:buNone/>
            </a:pPr>
            <a:r>
              <a:rPr lang="en"/>
              <a:t>Here you can add a subtitle if needed</a:t>
            </a:r>
            <a:endParaRPr/>
          </a:p>
        </p:txBody>
      </p:sp>
      <p:sp>
        <p:nvSpPr>
          <p:cNvPr id="629" name="Google Shape;629;p42"/>
          <p:cNvSpPr txBox="1"/>
          <p:nvPr>
            <p:ph idx="2" type="title"/>
          </p:nvPr>
        </p:nvSpPr>
        <p:spPr>
          <a:xfrm>
            <a:off x="6218874" y="538175"/>
            <a:ext cx="2258700" cy="1205700"/>
          </a:xfrm>
          <a:prstGeom prst="rect">
            <a:avLst/>
          </a:prstGeom>
        </p:spPr>
        <p:txBody>
          <a:bodyPr anchorCtr="0" anchor="b" bIns="0" lIns="0" spcFirstLastPara="1" rIns="0" wrap="square" tIns="0">
            <a:noAutofit/>
          </a:bodyPr>
          <a:lstStyle/>
          <a:p>
            <a:pPr indent="0" lvl="0" marL="0" rtl="0" algn="r">
              <a:spcBef>
                <a:spcPts val="0"/>
              </a:spcBef>
              <a:spcAft>
                <a:spcPts val="0"/>
              </a:spcAft>
              <a:buNone/>
            </a:pPr>
            <a:r>
              <a:rPr lang="en"/>
              <a:t>01</a:t>
            </a:r>
            <a:endParaRPr/>
          </a:p>
        </p:txBody>
      </p:sp>
      <p:pic>
        <p:nvPicPr>
          <p:cNvPr id="630" name="Google Shape;630;p42"/>
          <p:cNvPicPr preferRelativeResize="0"/>
          <p:nvPr/>
        </p:nvPicPr>
        <p:blipFill rotWithShape="1">
          <a:blip r:embed="rId3">
            <a:alphaModFix/>
          </a:blip>
          <a:srcRect b="9923" l="0" r="0" t="15069"/>
          <a:stretch/>
        </p:blipFill>
        <p:spPr>
          <a:xfrm>
            <a:off x="0" y="0"/>
            <a:ext cx="4572000" cy="5143500"/>
          </a:xfrm>
          <a:prstGeom prst="rect">
            <a:avLst/>
          </a:prstGeom>
          <a:noFill/>
          <a:ln>
            <a:noFill/>
          </a:ln>
        </p:spPr>
      </p:pic>
      <p:sp>
        <p:nvSpPr>
          <p:cNvPr id="631" name="Google Shape;631;p42"/>
          <p:cNvSpPr txBox="1"/>
          <p:nvPr>
            <p:ph idx="12" type="sldNum"/>
          </p:nvPr>
        </p:nvSpPr>
        <p:spPr>
          <a:xfrm>
            <a:off x="8629950" y="4735225"/>
            <a:ext cx="356700" cy="2832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 </a:t>
            </a:r>
            <a:fld id="{00000000-1234-1234-1234-123412341234}" type="slidenum">
              <a:rPr lang="en"/>
              <a:t>‹#›</a:t>
            </a:fld>
            <a:r>
              <a:rPr lang="en"/>
              <a:t>.</a:t>
            </a:r>
            <a:endParaRPr/>
          </a:p>
        </p:txBody>
      </p:sp>
      <p:grpSp>
        <p:nvGrpSpPr>
          <p:cNvPr id="632" name="Google Shape;632;p42"/>
          <p:cNvGrpSpPr/>
          <p:nvPr/>
        </p:nvGrpSpPr>
        <p:grpSpPr>
          <a:xfrm rot="-5400000">
            <a:off x="2721110" y="1333275"/>
            <a:ext cx="3000750" cy="334221"/>
            <a:chOff x="6143247" y="203950"/>
            <a:chExt cx="3000750" cy="334221"/>
          </a:xfrm>
        </p:grpSpPr>
        <p:grpSp>
          <p:nvGrpSpPr>
            <p:cNvPr id="633" name="Google Shape;633;p42"/>
            <p:cNvGrpSpPr/>
            <p:nvPr/>
          </p:nvGrpSpPr>
          <p:grpSpPr>
            <a:xfrm>
              <a:off x="6401510" y="203950"/>
              <a:ext cx="2742479" cy="147696"/>
              <a:chOff x="184396" y="1493143"/>
              <a:chExt cx="49503224" cy="2670817"/>
            </a:xfrm>
          </p:grpSpPr>
          <p:sp>
            <p:nvSpPr>
              <p:cNvPr id="634" name="Google Shape;634;p42"/>
              <p:cNvSpPr/>
              <p:nvPr/>
            </p:nvSpPr>
            <p:spPr>
              <a:xfrm>
                <a:off x="184396"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42"/>
              <p:cNvSpPr/>
              <p:nvPr/>
            </p:nvSpPr>
            <p:spPr>
              <a:xfrm>
                <a:off x="1448775"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42"/>
              <p:cNvSpPr/>
              <p:nvPr/>
            </p:nvSpPr>
            <p:spPr>
              <a:xfrm>
                <a:off x="1885037" y="1493143"/>
                <a:ext cx="47802583" cy="2670817"/>
              </a:xfrm>
              <a:custGeom>
                <a:rect b="b" l="l" r="r" t="t"/>
                <a:pathLst>
                  <a:path extrusionOk="0" h="106822" w="174122">
                    <a:moveTo>
                      <a:pt x="1" y="0"/>
                    </a:moveTo>
                    <a:lnTo>
                      <a:pt x="1" y="106822"/>
                    </a:lnTo>
                    <a:lnTo>
                      <a:pt x="174121" y="106822"/>
                    </a:lnTo>
                    <a:lnTo>
                      <a:pt x="1741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 name="Google Shape;637;p42"/>
            <p:cNvGrpSpPr/>
            <p:nvPr/>
          </p:nvGrpSpPr>
          <p:grpSpPr>
            <a:xfrm>
              <a:off x="6143247" y="203950"/>
              <a:ext cx="215333" cy="147696"/>
              <a:chOff x="442294" y="1493143"/>
              <a:chExt cx="3886871" cy="2670817"/>
            </a:xfrm>
          </p:grpSpPr>
          <p:sp>
            <p:nvSpPr>
              <p:cNvPr id="638" name="Google Shape;638;p42"/>
              <p:cNvSpPr/>
              <p:nvPr/>
            </p:nvSpPr>
            <p:spPr>
              <a:xfrm>
                <a:off x="442294"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42"/>
              <p:cNvSpPr/>
              <p:nvPr/>
            </p:nvSpPr>
            <p:spPr>
              <a:xfrm>
                <a:off x="3661515" y="1493300"/>
                <a:ext cx="667650" cy="2670550"/>
              </a:xfrm>
              <a:custGeom>
                <a:rect b="b" l="l" r="r" t="t"/>
                <a:pathLst>
                  <a:path extrusionOk="0" h="106822" w="26706">
                    <a:moveTo>
                      <a:pt x="0" y="0"/>
                    </a:moveTo>
                    <a:lnTo>
                      <a:pt x="0" y="106822"/>
                    </a:lnTo>
                    <a:cubicBezTo>
                      <a:pt x="14777" y="106822"/>
                      <a:pt x="26706" y="82965"/>
                      <a:pt x="26706" y="53411"/>
                    </a:cubicBezTo>
                    <a:cubicBezTo>
                      <a:pt x="26706" y="23857"/>
                      <a:pt x="14777"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42"/>
              <p:cNvSpPr/>
              <p:nvPr/>
            </p:nvSpPr>
            <p:spPr>
              <a:xfrm>
                <a:off x="1706672"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42"/>
              <p:cNvSpPr/>
              <p:nvPr/>
            </p:nvSpPr>
            <p:spPr>
              <a:xfrm>
                <a:off x="2191445" y="1493143"/>
                <a:ext cx="1470025" cy="2670817"/>
              </a:xfrm>
              <a:custGeom>
                <a:rect b="b" l="l" r="r" t="t"/>
                <a:pathLst>
                  <a:path extrusionOk="0" h="106822" w="174122">
                    <a:moveTo>
                      <a:pt x="1" y="0"/>
                    </a:moveTo>
                    <a:lnTo>
                      <a:pt x="1" y="106822"/>
                    </a:lnTo>
                    <a:lnTo>
                      <a:pt x="174121" y="106822"/>
                    </a:lnTo>
                    <a:lnTo>
                      <a:pt x="1741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 name="Google Shape;642;p42"/>
            <p:cNvGrpSpPr/>
            <p:nvPr/>
          </p:nvGrpSpPr>
          <p:grpSpPr>
            <a:xfrm>
              <a:off x="6748185" y="390475"/>
              <a:ext cx="2395813" cy="147696"/>
              <a:chOff x="184396" y="1493143"/>
              <a:chExt cx="43245715" cy="2670817"/>
            </a:xfrm>
          </p:grpSpPr>
          <p:sp>
            <p:nvSpPr>
              <p:cNvPr id="643" name="Google Shape;643;p42"/>
              <p:cNvSpPr/>
              <p:nvPr/>
            </p:nvSpPr>
            <p:spPr>
              <a:xfrm>
                <a:off x="184396"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42"/>
              <p:cNvSpPr/>
              <p:nvPr/>
            </p:nvSpPr>
            <p:spPr>
              <a:xfrm>
                <a:off x="1448775"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42"/>
              <p:cNvSpPr/>
              <p:nvPr/>
            </p:nvSpPr>
            <p:spPr>
              <a:xfrm>
                <a:off x="1885037" y="1493143"/>
                <a:ext cx="41545074" cy="2670817"/>
              </a:xfrm>
              <a:custGeom>
                <a:rect b="b" l="l" r="r" t="t"/>
                <a:pathLst>
                  <a:path extrusionOk="0" h="106822" w="174122">
                    <a:moveTo>
                      <a:pt x="1" y="0"/>
                    </a:moveTo>
                    <a:lnTo>
                      <a:pt x="1" y="106822"/>
                    </a:lnTo>
                    <a:lnTo>
                      <a:pt x="174121" y="106822"/>
                    </a:lnTo>
                    <a:lnTo>
                      <a:pt x="1741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 name="Google Shape;646;p42"/>
            <p:cNvGrpSpPr/>
            <p:nvPr/>
          </p:nvGrpSpPr>
          <p:grpSpPr>
            <a:xfrm>
              <a:off x="6489922" y="390475"/>
              <a:ext cx="215333" cy="147696"/>
              <a:chOff x="442294" y="1493143"/>
              <a:chExt cx="3886871" cy="2670817"/>
            </a:xfrm>
          </p:grpSpPr>
          <p:sp>
            <p:nvSpPr>
              <p:cNvPr id="647" name="Google Shape;647;p42"/>
              <p:cNvSpPr/>
              <p:nvPr/>
            </p:nvSpPr>
            <p:spPr>
              <a:xfrm>
                <a:off x="442294" y="1493300"/>
                <a:ext cx="1335300" cy="2670550"/>
              </a:xfrm>
              <a:custGeom>
                <a:rect b="b" l="l" r="r" t="t"/>
                <a:pathLst>
                  <a:path extrusionOk="0" h="106822" w="53412">
                    <a:moveTo>
                      <a:pt x="26706" y="0"/>
                    </a:moveTo>
                    <a:cubicBezTo>
                      <a:pt x="11929" y="0"/>
                      <a:pt x="0" y="23857"/>
                      <a:pt x="0" y="53411"/>
                    </a:cubicBezTo>
                    <a:cubicBezTo>
                      <a:pt x="0" y="82965"/>
                      <a:pt x="11929" y="106822"/>
                      <a:pt x="26706" y="106822"/>
                    </a:cubicBezTo>
                    <a:cubicBezTo>
                      <a:pt x="41483" y="106822"/>
                      <a:pt x="53411" y="82965"/>
                      <a:pt x="53411" y="53411"/>
                    </a:cubicBezTo>
                    <a:cubicBezTo>
                      <a:pt x="53411" y="23857"/>
                      <a:pt x="41483" y="0"/>
                      <a:pt x="267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42"/>
              <p:cNvSpPr/>
              <p:nvPr/>
            </p:nvSpPr>
            <p:spPr>
              <a:xfrm>
                <a:off x="3661515" y="1493300"/>
                <a:ext cx="667650" cy="2670550"/>
              </a:xfrm>
              <a:custGeom>
                <a:rect b="b" l="l" r="r" t="t"/>
                <a:pathLst>
                  <a:path extrusionOk="0" h="106822" w="26706">
                    <a:moveTo>
                      <a:pt x="0" y="0"/>
                    </a:moveTo>
                    <a:lnTo>
                      <a:pt x="0" y="106822"/>
                    </a:lnTo>
                    <a:cubicBezTo>
                      <a:pt x="14777" y="106822"/>
                      <a:pt x="26706" y="82965"/>
                      <a:pt x="26706" y="53411"/>
                    </a:cubicBezTo>
                    <a:cubicBezTo>
                      <a:pt x="26706" y="23857"/>
                      <a:pt x="14777"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42"/>
              <p:cNvSpPr/>
              <p:nvPr/>
            </p:nvSpPr>
            <p:spPr>
              <a:xfrm>
                <a:off x="1706672" y="1493300"/>
                <a:ext cx="667650" cy="2670550"/>
              </a:xfrm>
              <a:custGeom>
                <a:rect b="b" l="l" r="r" t="t"/>
                <a:pathLst>
                  <a:path extrusionOk="0" h="106822" w="26706">
                    <a:moveTo>
                      <a:pt x="0" y="0"/>
                    </a:moveTo>
                    <a:cubicBezTo>
                      <a:pt x="9970" y="11394"/>
                      <a:pt x="16202" y="30622"/>
                      <a:pt x="16202" y="53411"/>
                    </a:cubicBezTo>
                    <a:cubicBezTo>
                      <a:pt x="16202" y="76199"/>
                      <a:pt x="9970" y="95427"/>
                      <a:pt x="0" y="106822"/>
                    </a:cubicBezTo>
                    <a:lnTo>
                      <a:pt x="26706" y="106822"/>
                    </a:lnTo>
                    <a:lnTo>
                      <a:pt x="267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42"/>
              <p:cNvSpPr/>
              <p:nvPr/>
            </p:nvSpPr>
            <p:spPr>
              <a:xfrm>
                <a:off x="2191445" y="1493143"/>
                <a:ext cx="1531838" cy="2670817"/>
              </a:xfrm>
              <a:custGeom>
                <a:rect b="b" l="l" r="r" t="t"/>
                <a:pathLst>
                  <a:path extrusionOk="0" h="106822" w="174122">
                    <a:moveTo>
                      <a:pt x="1" y="0"/>
                    </a:moveTo>
                    <a:lnTo>
                      <a:pt x="1" y="106822"/>
                    </a:lnTo>
                    <a:lnTo>
                      <a:pt x="174121" y="106822"/>
                    </a:lnTo>
                    <a:lnTo>
                      <a:pt x="1741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54" name="Shape 654"/>
        <p:cNvGrpSpPr/>
        <p:nvPr/>
      </p:nvGrpSpPr>
      <p:grpSpPr>
        <a:xfrm>
          <a:off x="0" y="0"/>
          <a:ext cx="0" cy="0"/>
          <a:chOff x="0" y="0"/>
          <a:chExt cx="0" cy="0"/>
        </a:xfrm>
      </p:grpSpPr>
      <p:sp>
        <p:nvSpPr>
          <p:cNvPr id="655" name="Google Shape;655;p43"/>
          <p:cNvSpPr txBox="1"/>
          <p:nvPr>
            <p:ph type="title"/>
          </p:nvPr>
        </p:nvSpPr>
        <p:spPr>
          <a:xfrm>
            <a:off x="714375" y="538175"/>
            <a:ext cx="3857700" cy="4794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MAYBE YOU NEED TO DIVIDE THE TEXT</a:t>
            </a:r>
            <a:endParaRPr/>
          </a:p>
        </p:txBody>
      </p:sp>
      <p:sp>
        <p:nvSpPr>
          <p:cNvPr id="656" name="Google Shape;656;p43"/>
          <p:cNvSpPr txBox="1"/>
          <p:nvPr>
            <p:ph idx="3" type="subTitle"/>
          </p:nvPr>
        </p:nvSpPr>
        <p:spPr>
          <a:xfrm>
            <a:off x="5164800" y="3107900"/>
            <a:ext cx="2761500" cy="1504800"/>
          </a:xfrm>
          <a:prstGeom prst="rect">
            <a:avLst/>
          </a:prstGeom>
        </p:spPr>
        <p:txBody>
          <a:bodyPr anchorCtr="0" anchor="ctr" bIns="0" lIns="0" spcFirstLastPara="1" rIns="0" wrap="square" tIns="0">
            <a:noAutofit/>
          </a:bodyPr>
          <a:lstStyle/>
          <a:p>
            <a:pPr indent="0" lvl="0" marL="0" rtl="0" algn="ctr">
              <a:spcBef>
                <a:spcPts val="0"/>
              </a:spcBef>
              <a:spcAft>
                <a:spcPts val="1600"/>
              </a:spcAft>
              <a:buNone/>
            </a:pPr>
            <a:r>
              <a:rPr lang="en"/>
              <a:t>Jupiter is a gas giant and also the biggest planet in the entire Solar System</a:t>
            </a:r>
            <a:endParaRPr/>
          </a:p>
        </p:txBody>
      </p:sp>
      <p:sp>
        <p:nvSpPr>
          <p:cNvPr id="657" name="Google Shape;657;p43"/>
          <p:cNvSpPr txBox="1"/>
          <p:nvPr>
            <p:ph idx="1" type="subTitle"/>
          </p:nvPr>
        </p:nvSpPr>
        <p:spPr>
          <a:xfrm>
            <a:off x="1264450" y="3107900"/>
            <a:ext cx="2761500" cy="1504800"/>
          </a:xfrm>
          <a:prstGeom prst="rect">
            <a:avLst/>
          </a:prstGeom>
        </p:spPr>
        <p:txBody>
          <a:bodyPr anchorCtr="0" anchor="ctr" bIns="0" lIns="0" spcFirstLastPara="1" rIns="0" wrap="square" tIns="0">
            <a:noAutofit/>
          </a:bodyPr>
          <a:lstStyle/>
          <a:p>
            <a:pPr indent="0" lvl="0" marL="0" rtl="0" algn="ctr">
              <a:spcBef>
                <a:spcPts val="0"/>
              </a:spcBef>
              <a:spcAft>
                <a:spcPts val="1600"/>
              </a:spcAft>
              <a:buNone/>
            </a:pPr>
            <a:r>
              <a:rPr lang="en"/>
              <a:t>Mercury is the closest planet to the Sun and the smallest one in the </a:t>
            </a:r>
            <a:r>
              <a:rPr lang="en"/>
              <a:t>Solar S</a:t>
            </a:r>
            <a:r>
              <a:rPr lang="en"/>
              <a:t>ystem</a:t>
            </a:r>
            <a:endParaRPr/>
          </a:p>
        </p:txBody>
      </p:sp>
      <p:sp>
        <p:nvSpPr>
          <p:cNvPr id="658" name="Google Shape;658;p43"/>
          <p:cNvSpPr txBox="1"/>
          <p:nvPr>
            <p:ph idx="2" type="subTitle"/>
          </p:nvPr>
        </p:nvSpPr>
        <p:spPr>
          <a:xfrm>
            <a:off x="714375" y="2249100"/>
            <a:ext cx="3857700" cy="492900"/>
          </a:xfrm>
          <a:prstGeom prst="rect">
            <a:avLst/>
          </a:prstGeom>
          <a:noFill/>
        </p:spPr>
        <p:txBody>
          <a:bodyPr anchorCtr="0" anchor="ctr" bIns="0" lIns="0" spcFirstLastPara="1" rIns="0" wrap="square" tIns="0">
            <a:noAutofit/>
          </a:bodyPr>
          <a:lstStyle/>
          <a:p>
            <a:pPr indent="0" lvl="0" marL="0" rtl="0" algn="ctr">
              <a:spcBef>
                <a:spcPts val="0"/>
              </a:spcBef>
              <a:spcAft>
                <a:spcPts val="1600"/>
              </a:spcAft>
              <a:buNone/>
            </a:pPr>
            <a:r>
              <a:rPr lang="en"/>
              <a:t>MERCURY</a:t>
            </a:r>
            <a:endParaRPr/>
          </a:p>
        </p:txBody>
      </p:sp>
      <p:sp>
        <p:nvSpPr>
          <p:cNvPr id="659" name="Google Shape;659;p43"/>
          <p:cNvSpPr txBox="1"/>
          <p:nvPr>
            <p:ph idx="4" type="subTitle"/>
          </p:nvPr>
        </p:nvSpPr>
        <p:spPr>
          <a:xfrm>
            <a:off x="4572000" y="2249100"/>
            <a:ext cx="3876900" cy="492900"/>
          </a:xfrm>
          <a:prstGeom prst="rect">
            <a:avLst/>
          </a:prstGeom>
          <a:noFill/>
        </p:spPr>
        <p:txBody>
          <a:bodyPr anchorCtr="0" anchor="ctr" bIns="0" lIns="0" spcFirstLastPara="1" rIns="0" wrap="square" tIns="0">
            <a:noAutofit/>
          </a:bodyPr>
          <a:lstStyle/>
          <a:p>
            <a:pPr indent="0" lvl="0" marL="0" rtl="0" algn="ctr">
              <a:spcBef>
                <a:spcPts val="0"/>
              </a:spcBef>
              <a:spcAft>
                <a:spcPts val="1600"/>
              </a:spcAft>
              <a:buNone/>
            </a:pPr>
            <a:r>
              <a:rPr lang="en"/>
              <a:t>JUPITER</a:t>
            </a:r>
            <a:endParaRPr/>
          </a:p>
        </p:txBody>
      </p:sp>
      <p:sp>
        <p:nvSpPr>
          <p:cNvPr id="660" name="Google Shape;660;p43"/>
          <p:cNvSpPr/>
          <p:nvPr/>
        </p:nvSpPr>
        <p:spPr>
          <a:xfrm>
            <a:off x="6270625" y="2794475"/>
            <a:ext cx="549850" cy="366575"/>
          </a:xfrm>
          <a:prstGeom prst="flowChartMagneticDisk">
            <a:avLst/>
          </a:prstGeom>
          <a:solidFill>
            <a:schemeClr val="accent2"/>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43"/>
          <p:cNvSpPr/>
          <p:nvPr/>
        </p:nvSpPr>
        <p:spPr>
          <a:xfrm>
            <a:off x="2370275" y="2794475"/>
            <a:ext cx="549850" cy="366575"/>
          </a:xfrm>
          <a:prstGeom prst="flowChartMagneticDisk">
            <a:avLst/>
          </a:prstGeom>
          <a:solidFill>
            <a:schemeClr val="accent1"/>
          </a:solid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43"/>
          <p:cNvSpPr txBox="1"/>
          <p:nvPr>
            <p:ph idx="12" type="sldNum"/>
          </p:nvPr>
        </p:nvSpPr>
        <p:spPr>
          <a:xfrm>
            <a:off x="8629950" y="4735225"/>
            <a:ext cx="356700" cy="2832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 </a:t>
            </a:r>
            <a:fld id="{00000000-1234-1234-1234-123412341234}" type="slidenum">
              <a:rPr lang="en"/>
              <a:t>‹#›</a:t>
            </a:fld>
            <a:r>
              <a:rPr lang="en"/>
              <a:t>.</a:t>
            </a: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6" name="Shape 666"/>
        <p:cNvGrpSpPr/>
        <p:nvPr/>
      </p:nvGrpSpPr>
      <p:grpSpPr>
        <a:xfrm>
          <a:off x="0" y="0"/>
          <a:ext cx="0" cy="0"/>
          <a:chOff x="0" y="0"/>
          <a:chExt cx="0" cy="0"/>
        </a:xfrm>
      </p:grpSpPr>
      <p:sp>
        <p:nvSpPr>
          <p:cNvPr id="667" name="Google Shape;667;p44"/>
          <p:cNvSpPr txBox="1"/>
          <p:nvPr>
            <p:ph type="title"/>
          </p:nvPr>
        </p:nvSpPr>
        <p:spPr>
          <a:xfrm>
            <a:off x="4614750" y="538175"/>
            <a:ext cx="3857700" cy="479400"/>
          </a:xfrm>
          <a:prstGeom prst="rect">
            <a:avLst/>
          </a:prstGeom>
        </p:spPr>
        <p:txBody>
          <a:bodyPr anchorCtr="0" anchor="t" bIns="0" lIns="0" spcFirstLastPara="1" rIns="0" wrap="square" tIns="0">
            <a:noAutofit/>
          </a:bodyPr>
          <a:lstStyle/>
          <a:p>
            <a:pPr indent="0" lvl="0" marL="0" rtl="0" algn="r">
              <a:spcBef>
                <a:spcPts val="0"/>
              </a:spcBef>
              <a:spcAft>
                <a:spcPts val="0"/>
              </a:spcAft>
              <a:buNone/>
            </a:pPr>
            <a:r>
              <a:rPr lang="en"/>
              <a:t>A TIMELINE ALWAYS WORKS WELL</a:t>
            </a:r>
            <a:endParaRPr/>
          </a:p>
        </p:txBody>
      </p:sp>
      <p:grpSp>
        <p:nvGrpSpPr>
          <p:cNvPr id="668" name="Google Shape;668;p44"/>
          <p:cNvGrpSpPr/>
          <p:nvPr/>
        </p:nvGrpSpPr>
        <p:grpSpPr>
          <a:xfrm>
            <a:off x="714370" y="2951392"/>
            <a:ext cx="3646681" cy="274208"/>
            <a:chOff x="714370" y="2434700"/>
            <a:chExt cx="3646681" cy="274208"/>
          </a:xfrm>
        </p:grpSpPr>
        <p:sp>
          <p:nvSpPr>
            <p:cNvPr id="669" name="Google Shape;669;p44"/>
            <p:cNvSpPr/>
            <p:nvPr/>
          </p:nvSpPr>
          <p:spPr>
            <a:xfrm>
              <a:off x="714370" y="2434700"/>
              <a:ext cx="129600" cy="274200"/>
            </a:xfrm>
            <a:prstGeom prst="ellipse">
              <a:avLst/>
            </a:prstGeom>
            <a:solidFill>
              <a:srgbClr val="FF7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44"/>
            <p:cNvSpPr/>
            <p:nvPr/>
          </p:nvSpPr>
          <p:spPr>
            <a:xfrm>
              <a:off x="777525" y="2434708"/>
              <a:ext cx="3512100" cy="274200"/>
            </a:xfrm>
            <a:prstGeom prst="rect">
              <a:avLst/>
            </a:prstGeom>
            <a:solidFill>
              <a:srgbClr val="FF7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44"/>
            <p:cNvSpPr/>
            <p:nvPr/>
          </p:nvSpPr>
          <p:spPr>
            <a:xfrm>
              <a:off x="4231451" y="2434700"/>
              <a:ext cx="129600" cy="274200"/>
            </a:xfrm>
            <a:prstGeom prst="ellipse">
              <a:avLst/>
            </a:prstGeom>
            <a:solidFill>
              <a:srgbClr val="FF7400"/>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 name="Google Shape;672;p44"/>
          <p:cNvGrpSpPr/>
          <p:nvPr/>
        </p:nvGrpSpPr>
        <p:grpSpPr>
          <a:xfrm>
            <a:off x="4391373" y="2951342"/>
            <a:ext cx="4752748" cy="274208"/>
            <a:chOff x="714370" y="2079725"/>
            <a:chExt cx="4752748" cy="274208"/>
          </a:xfrm>
        </p:grpSpPr>
        <p:sp>
          <p:nvSpPr>
            <p:cNvPr id="673" name="Google Shape;673;p44"/>
            <p:cNvSpPr/>
            <p:nvPr/>
          </p:nvSpPr>
          <p:spPr>
            <a:xfrm>
              <a:off x="714370" y="2079725"/>
              <a:ext cx="129600" cy="2742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44"/>
            <p:cNvSpPr/>
            <p:nvPr/>
          </p:nvSpPr>
          <p:spPr>
            <a:xfrm>
              <a:off x="777518" y="2079733"/>
              <a:ext cx="4689600" cy="2742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675" name="Google Shape;675;p44"/>
          <p:cNvCxnSpPr/>
          <p:nvPr/>
        </p:nvCxnSpPr>
        <p:spPr>
          <a:xfrm rot="10800000">
            <a:off x="845175" y="2360367"/>
            <a:ext cx="0" cy="759600"/>
          </a:xfrm>
          <a:prstGeom prst="straightConnector1">
            <a:avLst/>
          </a:prstGeom>
          <a:noFill/>
          <a:ln cap="flat" cmpd="sng" w="19050">
            <a:solidFill>
              <a:schemeClr val="accent2"/>
            </a:solidFill>
            <a:prstDash val="solid"/>
            <a:round/>
            <a:headEnd len="med" w="med" type="oval"/>
            <a:tailEnd len="med" w="med" type="oval"/>
          </a:ln>
        </p:spPr>
      </p:cxnSp>
      <p:sp>
        <p:nvSpPr>
          <p:cNvPr id="676" name="Google Shape;676;p44"/>
          <p:cNvSpPr txBox="1"/>
          <p:nvPr/>
        </p:nvSpPr>
        <p:spPr>
          <a:xfrm>
            <a:off x="639375" y="1794537"/>
            <a:ext cx="411600" cy="4089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0"/>
              </a:spcAft>
              <a:buNone/>
            </a:pPr>
            <a:r>
              <a:rPr b="1" lang="en" sz="2400">
                <a:solidFill>
                  <a:schemeClr val="dk2"/>
                </a:solidFill>
                <a:latin typeface="Khand"/>
                <a:ea typeface="Khand"/>
                <a:cs typeface="Khand"/>
                <a:sym typeface="Khand"/>
              </a:rPr>
              <a:t>01</a:t>
            </a:r>
            <a:endParaRPr b="1" sz="2400">
              <a:solidFill>
                <a:schemeClr val="dk2"/>
              </a:solidFill>
              <a:latin typeface="Khand"/>
              <a:ea typeface="Khand"/>
              <a:cs typeface="Khand"/>
              <a:sym typeface="Khand"/>
            </a:endParaRPr>
          </a:p>
        </p:txBody>
      </p:sp>
      <p:sp>
        <p:nvSpPr>
          <p:cNvPr id="677" name="Google Shape;677;p44"/>
          <p:cNvSpPr txBox="1"/>
          <p:nvPr/>
        </p:nvSpPr>
        <p:spPr>
          <a:xfrm>
            <a:off x="1213425" y="1720275"/>
            <a:ext cx="2121300" cy="557400"/>
          </a:xfrm>
          <a:prstGeom prst="rect">
            <a:avLst/>
          </a:prstGeom>
          <a:noFill/>
          <a:ln>
            <a:noFill/>
          </a:ln>
        </p:spPr>
        <p:txBody>
          <a:bodyPr anchorCtr="0" anchor="ctr" bIns="0" lIns="0" spcFirstLastPara="1" rIns="0" wrap="square" tIns="228600">
            <a:noAutofit/>
          </a:bodyPr>
          <a:lstStyle/>
          <a:p>
            <a:pPr indent="0" lvl="0" marL="0" rtl="0" algn="l">
              <a:spcBef>
                <a:spcPts val="0"/>
              </a:spcBef>
              <a:spcAft>
                <a:spcPts val="1600"/>
              </a:spcAft>
              <a:buNone/>
            </a:pPr>
            <a:r>
              <a:rPr lang="en" sz="1200">
                <a:solidFill>
                  <a:schemeClr val="dk2"/>
                </a:solidFill>
                <a:latin typeface="Sintony"/>
                <a:ea typeface="Sintony"/>
                <a:cs typeface="Sintony"/>
                <a:sym typeface="Sintony"/>
              </a:rPr>
              <a:t>Mercury is the closest planet to the Sun and the smallest in the Solar System</a:t>
            </a:r>
            <a:endParaRPr sz="1200">
              <a:solidFill>
                <a:schemeClr val="dk2"/>
              </a:solidFill>
              <a:latin typeface="Sintony"/>
              <a:ea typeface="Sintony"/>
              <a:cs typeface="Sintony"/>
              <a:sym typeface="Sintony"/>
            </a:endParaRPr>
          </a:p>
        </p:txBody>
      </p:sp>
      <p:sp>
        <p:nvSpPr>
          <p:cNvPr id="678" name="Google Shape;678;p44"/>
          <p:cNvSpPr txBox="1"/>
          <p:nvPr/>
        </p:nvSpPr>
        <p:spPr>
          <a:xfrm>
            <a:off x="4961428" y="3986549"/>
            <a:ext cx="2123700" cy="557400"/>
          </a:xfrm>
          <a:prstGeom prst="rect">
            <a:avLst/>
          </a:prstGeom>
          <a:noFill/>
          <a:ln>
            <a:noFill/>
          </a:ln>
        </p:spPr>
        <p:txBody>
          <a:bodyPr anchorCtr="0" anchor="ctr" bIns="0" lIns="0" spcFirstLastPara="1" rIns="0" wrap="square" tIns="228600">
            <a:noAutofit/>
          </a:bodyPr>
          <a:lstStyle/>
          <a:p>
            <a:pPr indent="0" lvl="0" marL="0" rtl="0" algn="l">
              <a:spcBef>
                <a:spcPts val="0"/>
              </a:spcBef>
              <a:spcAft>
                <a:spcPts val="1600"/>
              </a:spcAft>
              <a:buNone/>
            </a:pPr>
            <a:r>
              <a:rPr lang="en" sz="1200">
                <a:solidFill>
                  <a:schemeClr val="dk2"/>
                </a:solidFill>
                <a:latin typeface="Sintony"/>
                <a:ea typeface="Sintony"/>
                <a:cs typeface="Sintony"/>
                <a:sym typeface="Sintony"/>
              </a:rPr>
              <a:t>Neptune is the farthest planet from the Sun and the fourth-largest one</a:t>
            </a:r>
            <a:endParaRPr sz="1200">
              <a:solidFill>
                <a:schemeClr val="dk2"/>
              </a:solidFill>
              <a:latin typeface="Sintony"/>
              <a:ea typeface="Sintony"/>
              <a:cs typeface="Sintony"/>
              <a:sym typeface="Sintony"/>
            </a:endParaRPr>
          </a:p>
        </p:txBody>
      </p:sp>
      <p:sp>
        <p:nvSpPr>
          <p:cNvPr id="679" name="Google Shape;679;p44"/>
          <p:cNvSpPr txBox="1"/>
          <p:nvPr>
            <p:ph idx="12" type="sldNum"/>
          </p:nvPr>
        </p:nvSpPr>
        <p:spPr>
          <a:xfrm>
            <a:off x="8629950" y="4735225"/>
            <a:ext cx="356700" cy="2832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 </a:t>
            </a:r>
            <a:fld id="{00000000-1234-1234-1234-123412341234}" type="slidenum">
              <a:rPr lang="en"/>
              <a:t>‹#›</a:t>
            </a:fld>
            <a:r>
              <a:rPr lang="en"/>
              <a:t>.</a:t>
            </a:r>
            <a:endParaRPr/>
          </a:p>
        </p:txBody>
      </p:sp>
      <p:sp>
        <p:nvSpPr>
          <p:cNvPr id="680" name="Google Shape;680;p44"/>
          <p:cNvSpPr txBox="1"/>
          <p:nvPr/>
        </p:nvSpPr>
        <p:spPr>
          <a:xfrm>
            <a:off x="4368650" y="4060799"/>
            <a:ext cx="411600" cy="4089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0"/>
              </a:spcAft>
              <a:buNone/>
            </a:pPr>
            <a:r>
              <a:rPr b="1" lang="en" sz="2400">
                <a:solidFill>
                  <a:schemeClr val="dk2"/>
                </a:solidFill>
                <a:latin typeface="Khand"/>
                <a:ea typeface="Khand"/>
                <a:cs typeface="Khand"/>
                <a:sym typeface="Khand"/>
              </a:rPr>
              <a:t>02</a:t>
            </a:r>
            <a:endParaRPr b="1" sz="2400">
              <a:solidFill>
                <a:schemeClr val="dk2"/>
              </a:solidFill>
              <a:latin typeface="Khand"/>
              <a:ea typeface="Khand"/>
              <a:cs typeface="Khand"/>
              <a:sym typeface="Khand"/>
            </a:endParaRPr>
          </a:p>
        </p:txBody>
      </p:sp>
      <p:cxnSp>
        <p:nvCxnSpPr>
          <p:cNvPr id="681" name="Google Shape;681;p44"/>
          <p:cNvCxnSpPr/>
          <p:nvPr/>
        </p:nvCxnSpPr>
        <p:spPr>
          <a:xfrm rot="10800000">
            <a:off x="4571994" y="3096100"/>
            <a:ext cx="0" cy="746100"/>
          </a:xfrm>
          <a:prstGeom prst="straightConnector1">
            <a:avLst/>
          </a:prstGeom>
          <a:noFill/>
          <a:ln cap="flat" cmpd="sng" w="19050">
            <a:solidFill>
              <a:schemeClr val="accent1"/>
            </a:solidFill>
            <a:prstDash val="solid"/>
            <a:round/>
            <a:headEnd len="med" w="med" type="oval"/>
            <a:tailEnd len="med" w="med" type="oval"/>
          </a:ln>
        </p:spPr>
      </p:cxnSp>
    </p:spTree>
  </p:cSld>
  <p:clrMapOvr>
    <a:masterClrMapping/>
  </p:clrMapOvr>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Kavano Welk">
  <a:themeElements>
    <a:clrScheme name="Simple Light">
      <a:dk1>
        <a:srgbClr val="434343"/>
      </a:dk1>
      <a:lt1>
        <a:srgbClr val="FFFFFF"/>
      </a:lt1>
      <a:dk2>
        <a:srgbClr val="434343"/>
      </a:dk2>
      <a:lt2>
        <a:srgbClr val="EEEEEE"/>
      </a:lt2>
      <a:accent1>
        <a:srgbClr val="FF7400"/>
      </a:accent1>
      <a:accent2>
        <a:srgbClr val="2B5396"/>
      </a:accent2>
      <a:accent3>
        <a:srgbClr val="D9D9D9"/>
      </a:accent3>
      <a:accent4>
        <a:srgbClr val="FF7400"/>
      </a:accent4>
      <a:accent5>
        <a:srgbClr val="2B5396"/>
      </a:accent5>
      <a:accent6>
        <a:srgbClr val="D9D9D9"/>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