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7" r:id="rId4"/>
    <p:sldMasterId id="214748367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782FAD1-7D34-4563-98DA-1A13A75B3E6D}">
  <a:tblStyle styleId="{5782FAD1-7D34-4563-98DA-1A13A75B3E6D}"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 name="Shape 226"/>
        <p:cNvGrpSpPr/>
        <p:nvPr/>
      </p:nvGrpSpPr>
      <p:grpSpPr>
        <a:xfrm>
          <a:off x="0" y="0"/>
          <a:ext cx="0" cy="0"/>
          <a:chOff x="0" y="0"/>
          <a:chExt cx="0" cy="0"/>
        </a:xfrm>
      </p:grpSpPr>
      <p:sp>
        <p:nvSpPr>
          <p:cNvPr id="227" name="Google Shape;22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28" name="Google Shape;22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 name="Shape 342"/>
        <p:cNvGrpSpPr/>
        <p:nvPr/>
      </p:nvGrpSpPr>
      <p:grpSpPr>
        <a:xfrm>
          <a:off x="0" y="0"/>
          <a:ext cx="0" cy="0"/>
          <a:chOff x="0" y="0"/>
          <a:chExt cx="0" cy="0"/>
        </a:xfrm>
      </p:grpSpPr>
      <p:sp>
        <p:nvSpPr>
          <p:cNvPr id="343" name="Google Shape;343;g780c6b381a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 name="Google Shape;344;g780c6b381a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 name="Shape 382"/>
        <p:cNvGrpSpPr/>
        <p:nvPr/>
      </p:nvGrpSpPr>
      <p:grpSpPr>
        <a:xfrm>
          <a:off x="0" y="0"/>
          <a:ext cx="0" cy="0"/>
          <a:chOff x="0" y="0"/>
          <a:chExt cx="0" cy="0"/>
        </a:xfrm>
      </p:grpSpPr>
      <p:sp>
        <p:nvSpPr>
          <p:cNvPr id="383" name="Google Shape;383;g780c6b381a_0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 name="Google Shape;384;g780c6b381a_0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 name="Shape 392"/>
        <p:cNvGrpSpPr/>
        <p:nvPr/>
      </p:nvGrpSpPr>
      <p:grpSpPr>
        <a:xfrm>
          <a:off x="0" y="0"/>
          <a:ext cx="0" cy="0"/>
          <a:chOff x="0" y="0"/>
          <a:chExt cx="0" cy="0"/>
        </a:xfrm>
      </p:grpSpPr>
      <p:sp>
        <p:nvSpPr>
          <p:cNvPr id="393" name="Google Shape;393;g76d6be767a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 name="Google Shape;394;g76d6be767a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 name="Shape 399"/>
        <p:cNvGrpSpPr/>
        <p:nvPr/>
      </p:nvGrpSpPr>
      <p:grpSpPr>
        <a:xfrm>
          <a:off x="0" y="0"/>
          <a:ext cx="0" cy="0"/>
          <a:chOff x="0" y="0"/>
          <a:chExt cx="0" cy="0"/>
        </a:xfrm>
      </p:grpSpPr>
      <p:sp>
        <p:nvSpPr>
          <p:cNvPr id="400" name="Google Shape;400;g780c6b381a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1" name="Google Shape;401;g780c6b381a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 name="Shape 487"/>
        <p:cNvGrpSpPr/>
        <p:nvPr/>
      </p:nvGrpSpPr>
      <p:grpSpPr>
        <a:xfrm>
          <a:off x="0" y="0"/>
          <a:ext cx="0" cy="0"/>
          <a:chOff x="0" y="0"/>
          <a:chExt cx="0" cy="0"/>
        </a:xfrm>
      </p:grpSpPr>
      <p:sp>
        <p:nvSpPr>
          <p:cNvPr id="488" name="Google Shape;488;g76d6be767a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 name="Google Shape;489;g76d6be767a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 name="Shape 495"/>
        <p:cNvGrpSpPr/>
        <p:nvPr/>
      </p:nvGrpSpPr>
      <p:grpSpPr>
        <a:xfrm>
          <a:off x="0" y="0"/>
          <a:ext cx="0" cy="0"/>
          <a:chOff x="0" y="0"/>
          <a:chExt cx="0" cy="0"/>
        </a:xfrm>
      </p:grpSpPr>
      <p:sp>
        <p:nvSpPr>
          <p:cNvPr id="496" name="Google Shape;496;g76d6be767a_0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 name="Google Shape;497;g76d6be767a_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 name="Shape 523"/>
        <p:cNvGrpSpPr/>
        <p:nvPr/>
      </p:nvGrpSpPr>
      <p:grpSpPr>
        <a:xfrm>
          <a:off x="0" y="0"/>
          <a:ext cx="0" cy="0"/>
          <a:chOff x="0" y="0"/>
          <a:chExt cx="0" cy="0"/>
        </a:xfrm>
      </p:grpSpPr>
      <p:sp>
        <p:nvSpPr>
          <p:cNvPr id="524" name="Google Shape;524;g76d6be767a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5" name="Google Shape;525;g76d6be767a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 name="Shape 606"/>
        <p:cNvGrpSpPr/>
        <p:nvPr/>
      </p:nvGrpSpPr>
      <p:grpSpPr>
        <a:xfrm>
          <a:off x="0" y="0"/>
          <a:ext cx="0" cy="0"/>
          <a:chOff x="0" y="0"/>
          <a:chExt cx="0" cy="0"/>
        </a:xfrm>
      </p:grpSpPr>
      <p:sp>
        <p:nvSpPr>
          <p:cNvPr id="607" name="Google Shape;607;g780c6b381a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8" name="Google Shape;608;g780c6b381a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 name="Shape 612"/>
        <p:cNvGrpSpPr/>
        <p:nvPr/>
      </p:nvGrpSpPr>
      <p:grpSpPr>
        <a:xfrm>
          <a:off x="0" y="0"/>
          <a:ext cx="0" cy="0"/>
          <a:chOff x="0" y="0"/>
          <a:chExt cx="0" cy="0"/>
        </a:xfrm>
      </p:grpSpPr>
      <p:sp>
        <p:nvSpPr>
          <p:cNvPr id="613" name="Google Shape;613;g780c6b381a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4" name="Google Shape;614;g780c6b381a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2" name="Shape 2192"/>
        <p:cNvGrpSpPr/>
        <p:nvPr/>
      </p:nvGrpSpPr>
      <p:grpSpPr>
        <a:xfrm>
          <a:off x="0" y="0"/>
          <a:ext cx="0" cy="0"/>
          <a:chOff x="0" y="0"/>
          <a:chExt cx="0" cy="0"/>
        </a:xfrm>
      </p:grpSpPr>
      <p:sp>
        <p:nvSpPr>
          <p:cNvPr id="2193" name="Google Shape;2193;g780c6b381a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4" name="Google Shape;2194;g780c6b381a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 name="Shape 233"/>
        <p:cNvGrpSpPr/>
        <p:nvPr/>
      </p:nvGrpSpPr>
      <p:grpSpPr>
        <a:xfrm>
          <a:off x="0" y="0"/>
          <a:ext cx="0" cy="0"/>
          <a:chOff x="0" y="0"/>
          <a:chExt cx="0" cy="0"/>
        </a:xfrm>
      </p:grpSpPr>
      <p:sp>
        <p:nvSpPr>
          <p:cNvPr id="234" name="Google Shape;234;g780c6b381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 name="Google Shape;235;g780c6b381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8" name="Shape 2218"/>
        <p:cNvGrpSpPr/>
        <p:nvPr/>
      </p:nvGrpSpPr>
      <p:grpSpPr>
        <a:xfrm>
          <a:off x="0" y="0"/>
          <a:ext cx="0" cy="0"/>
          <a:chOff x="0" y="0"/>
          <a:chExt cx="0" cy="0"/>
        </a:xfrm>
      </p:grpSpPr>
      <p:sp>
        <p:nvSpPr>
          <p:cNvPr id="2219" name="Google Shape;2219;g780c6b381a_0_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0" name="Google Shape;2220;g780c6b381a_0_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5" name="Shape 2225"/>
        <p:cNvGrpSpPr/>
        <p:nvPr/>
      </p:nvGrpSpPr>
      <p:grpSpPr>
        <a:xfrm>
          <a:off x="0" y="0"/>
          <a:ext cx="0" cy="0"/>
          <a:chOff x="0" y="0"/>
          <a:chExt cx="0" cy="0"/>
        </a:xfrm>
      </p:grpSpPr>
      <p:sp>
        <p:nvSpPr>
          <p:cNvPr id="2226" name="Google Shape;2226;g87e200433a_0_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7" name="Google Shape;2227;g87e200433a_0_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3" name="Shape 2243"/>
        <p:cNvGrpSpPr/>
        <p:nvPr/>
      </p:nvGrpSpPr>
      <p:grpSpPr>
        <a:xfrm>
          <a:off x="0" y="0"/>
          <a:ext cx="0" cy="0"/>
          <a:chOff x="0" y="0"/>
          <a:chExt cx="0" cy="0"/>
        </a:xfrm>
      </p:grpSpPr>
      <p:sp>
        <p:nvSpPr>
          <p:cNvPr id="2244" name="Google Shape;2244;g780c6b381a_0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5" name="Google Shape;2245;g780c6b381a_0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9" name="Shape 2249"/>
        <p:cNvGrpSpPr/>
        <p:nvPr/>
      </p:nvGrpSpPr>
      <p:grpSpPr>
        <a:xfrm>
          <a:off x="0" y="0"/>
          <a:ext cx="0" cy="0"/>
          <a:chOff x="0" y="0"/>
          <a:chExt cx="0" cy="0"/>
        </a:xfrm>
      </p:grpSpPr>
      <p:sp>
        <p:nvSpPr>
          <p:cNvPr id="2250" name="Google Shape;2250;g87e200433a_0_20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1" name="Google Shape;2251;g87e200433a_0_20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3" name="Shape 2273"/>
        <p:cNvGrpSpPr/>
        <p:nvPr/>
      </p:nvGrpSpPr>
      <p:grpSpPr>
        <a:xfrm>
          <a:off x="0" y="0"/>
          <a:ext cx="0" cy="0"/>
          <a:chOff x="0" y="0"/>
          <a:chExt cx="0" cy="0"/>
        </a:xfrm>
      </p:grpSpPr>
      <p:sp>
        <p:nvSpPr>
          <p:cNvPr id="2274" name="Google Shape;2274;g890b7fb612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5" name="Google Shape;2275;g890b7fb612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4" name="Shape 2314"/>
        <p:cNvGrpSpPr/>
        <p:nvPr/>
      </p:nvGrpSpPr>
      <p:grpSpPr>
        <a:xfrm>
          <a:off x="0" y="0"/>
          <a:ext cx="0" cy="0"/>
          <a:chOff x="0" y="0"/>
          <a:chExt cx="0" cy="0"/>
        </a:xfrm>
      </p:grpSpPr>
      <p:sp>
        <p:nvSpPr>
          <p:cNvPr id="2315" name="Google Shape;2315;g780c6b381a_0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16" name="Google Shape;2316;g780c6b381a_0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7" name="Shape 2337"/>
        <p:cNvGrpSpPr/>
        <p:nvPr/>
      </p:nvGrpSpPr>
      <p:grpSpPr>
        <a:xfrm>
          <a:off x="0" y="0"/>
          <a:ext cx="0" cy="0"/>
          <a:chOff x="0" y="0"/>
          <a:chExt cx="0" cy="0"/>
        </a:xfrm>
      </p:grpSpPr>
      <p:sp>
        <p:nvSpPr>
          <p:cNvPr id="2338" name="Google Shape;2338;g890b7fb612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9" name="Google Shape;2339;g890b7fb612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3" name="Shape 2373"/>
        <p:cNvGrpSpPr/>
        <p:nvPr/>
      </p:nvGrpSpPr>
      <p:grpSpPr>
        <a:xfrm>
          <a:off x="0" y="0"/>
          <a:ext cx="0" cy="0"/>
          <a:chOff x="0" y="0"/>
          <a:chExt cx="0" cy="0"/>
        </a:xfrm>
      </p:grpSpPr>
      <p:sp>
        <p:nvSpPr>
          <p:cNvPr id="2374" name="Google Shape;2374;g780c6b381a_0_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5" name="Google Shape;2375;g780c6b381a_0_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7" name="Shape 2397"/>
        <p:cNvGrpSpPr/>
        <p:nvPr/>
      </p:nvGrpSpPr>
      <p:grpSpPr>
        <a:xfrm>
          <a:off x="0" y="0"/>
          <a:ext cx="0" cy="0"/>
          <a:chOff x="0" y="0"/>
          <a:chExt cx="0" cy="0"/>
        </a:xfrm>
      </p:grpSpPr>
      <p:sp>
        <p:nvSpPr>
          <p:cNvPr id="2398" name="Google Shape;2398;g892003aa7a_0_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9" name="Google Shape;2399;g892003aa7a_0_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4" name="Shape 2404"/>
        <p:cNvGrpSpPr/>
        <p:nvPr/>
      </p:nvGrpSpPr>
      <p:grpSpPr>
        <a:xfrm>
          <a:off x="0" y="0"/>
          <a:ext cx="0" cy="0"/>
          <a:chOff x="0" y="0"/>
          <a:chExt cx="0" cy="0"/>
        </a:xfrm>
      </p:grpSpPr>
      <p:sp>
        <p:nvSpPr>
          <p:cNvPr id="2405" name="Google Shape;2405;g780c6b381a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6" name="Google Shape;2406;g780c6b381a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 name="Shape 239"/>
        <p:cNvGrpSpPr/>
        <p:nvPr/>
      </p:nvGrpSpPr>
      <p:grpSpPr>
        <a:xfrm>
          <a:off x="0" y="0"/>
          <a:ext cx="0" cy="0"/>
          <a:chOff x="0" y="0"/>
          <a:chExt cx="0" cy="0"/>
        </a:xfrm>
      </p:grpSpPr>
      <p:sp>
        <p:nvSpPr>
          <p:cNvPr id="240" name="Google Shape;240;g780c6b381a_0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 name="Google Shape;241;g780c6b381a_0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6" name="Shape 2416"/>
        <p:cNvGrpSpPr/>
        <p:nvPr/>
      </p:nvGrpSpPr>
      <p:grpSpPr>
        <a:xfrm>
          <a:off x="0" y="0"/>
          <a:ext cx="0" cy="0"/>
          <a:chOff x="0" y="0"/>
          <a:chExt cx="0" cy="0"/>
        </a:xfrm>
      </p:grpSpPr>
      <p:sp>
        <p:nvSpPr>
          <p:cNvPr id="2417" name="Google Shape;2417;g780c6b381a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8" name="Google Shape;2418;g780c6b381a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8" name="Shape 2428"/>
        <p:cNvGrpSpPr/>
        <p:nvPr/>
      </p:nvGrpSpPr>
      <p:grpSpPr>
        <a:xfrm>
          <a:off x="0" y="0"/>
          <a:ext cx="0" cy="0"/>
          <a:chOff x="0" y="0"/>
          <a:chExt cx="0" cy="0"/>
        </a:xfrm>
      </p:grpSpPr>
      <p:sp>
        <p:nvSpPr>
          <p:cNvPr id="2429" name="Google Shape;2429;g780c6b381a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0" name="Google Shape;2430;g780c6b381a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6" name="Shape 2436"/>
        <p:cNvGrpSpPr/>
        <p:nvPr/>
      </p:nvGrpSpPr>
      <p:grpSpPr>
        <a:xfrm>
          <a:off x="0" y="0"/>
          <a:ext cx="0" cy="0"/>
          <a:chOff x="0" y="0"/>
          <a:chExt cx="0" cy="0"/>
        </a:xfrm>
      </p:grpSpPr>
      <p:sp>
        <p:nvSpPr>
          <p:cNvPr id="2437" name="Google Shape;2437;g780c6b381a_0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8" name="Google Shape;2438;g780c6b381a_0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7" name="Shape 2457"/>
        <p:cNvGrpSpPr/>
        <p:nvPr/>
      </p:nvGrpSpPr>
      <p:grpSpPr>
        <a:xfrm>
          <a:off x="0" y="0"/>
          <a:ext cx="0" cy="0"/>
          <a:chOff x="0" y="0"/>
          <a:chExt cx="0" cy="0"/>
        </a:xfrm>
      </p:grpSpPr>
      <p:sp>
        <p:nvSpPr>
          <p:cNvPr id="2458" name="Google Shape;2458;g8807b9b483_0_17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9" name="Google Shape;2459;g8807b9b483_0_1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3" name="Shape 2463"/>
        <p:cNvGrpSpPr/>
        <p:nvPr/>
      </p:nvGrpSpPr>
      <p:grpSpPr>
        <a:xfrm>
          <a:off x="0" y="0"/>
          <a:ext cx="0" cy="0"/>
          <a:chOff x="0" y="0"/>
          <a:chExt cx="0" cy="0"/>
        </a:xfrm>
      </p:grpSpPr>
      <p:sp>
        <p:nvSpPr>
          <p:cNvPr id="2464" name="Google Shape;2464;g8aa916432d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5" name="Google Shape;2465;g8aa916432d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9" name="Shape 2469"/>
        <p:cNvGrpSpPr/>
        <p:nvPr/>
      </p:nvGrpSpPr>
      <p:grpSpPr>
        <a:xfrm>
          <a:off x="0" y="0"/>
          <a:ext cx="0" cy="0"/>
          <a:chOff x="0" y="0"/>
          <a:chExt cx="0" cy="0"/>
        </a:xfrm>
      </p:grpSpPr>
      <p:sp>
        <p:nvSpPr>
          <p:cNvPr id="2470" name="Google Shape;2470;g87e200433a_0_10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1" name="Google Shape;2471;g87e200433a_0_10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6" name="Shape 2476"/>
        <p:cNvGrpSpPr/>
        <p:nvPr/>
      </p:nvGrpSpPr>
      <p:grpSpPr>
        <a:xfrm>
          <a:off x="0" y="0"/>
          <a:ext cx="0" cy="0"/>
          <a:chOff x="0" y="0"/>
          <a:chExt cx="0" cy="0"/>
        </a:xfrm>
      </p:grpSpPr>
      <p:sp>
        <p:nvSpPr>
          <p:cNvPr id="2477" name="Google Shape;2477;g87e200433a_0_105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8" name="Google Shape;2478;g87e200433a_0_105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1" name="Shape 2491"/>
        <p:cNvGrpSpPr/>
        <p:nvPr/>
      </p:nvGrpSpPr>
      <p:grpSpPr>
        <a:xfrm>
          <a:off x="0" y="0"/>
          <a:ext cx="0" cy="0"/>
          <a:chOff x="0" y="0"/>
          <a:chExt cx="0" cy="0"/>
        </a:xfrm>
      </p:grpSpPr>
      <p:sp>
        <p:nvSpPr>
          <p:cNvPr id="2492" name="Google Shape;2492;g87e200433a_0_105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3" name="Google Shape;2493;g87e200433a_0_105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5" name="Shape 2505"/>
        <p:cNvGrpSpPr/>
        <p:nvPr/>
      </p:nvGrpSpPr>
      <p:grpSpPr>
        <a:xfrm>
          <a:off x="0" y="0"/>
          <a:ext cx="0" cy="0"/>
          <a:chOff x="0" y="0"/>
          <a:chExt cx="0" cy="0"/>
        </a:xfrm>
      </p:grpSpPr>
      <p:sp>
        <p:nvSpPr>
          <p:cNvPr id="2506" name="Google Shape;2506;g87e200433a_0_105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7" name="Google Shape;2507;g87e200433a_0_105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2" name="Shape 2842"/>
        <p:cNvGrpSpPr/>
        <p:nvPr/>
      </p:nvGrpSpPr>
      <p:grpSpPr>
        <a:xfrm>
          <a:off x="0" y="0"/>
          <a:ext cx="0" cy="0"/>
          <a:chOff x="0" y="0"/>
          <a:chExt cx="0" cy="0"/>
        </a:xfrm>
      </p:grpSpPr>
      <p:sp>
        <p:nvSpPr>
          <p:cNvPr id="2843" name="Google Shape;2843;g87e200433a_0_109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4" name="Google Shape;2844;g87e200433a_0_109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 name="Shape 257"/>
        <p:cNvGrpSpPr/>
        <p:nvPr/>
      </p:nvGrpSpPr>
      <p:grpSpPr>
        <a:xfrm>
          <a:off x="0" y="0"/>
          <a:ext cx="0" cy="0"/>
          <a:chOff x="0" y="0"/>
          <a:chExt cx="0" cy="0"/>
        </a:xfrm>
      </p:grpSpPr>
      <p:sp>
        <p:nvSpPr>
          <p:cNvPr id="258" name="Google Shape;258;g780c6b381a_0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 name="Google Shape;259;g780c6b381a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42" name="Shape 9342"/>
        <p:cNvGrpSpPr/>
        <p:nvPr/>
      </p:nvGrpSpPr>
      <p:grpSpPr>
        <a:xfrm>
          <a:off x="0" y="0"/>
          <a:ext cx="0" cy="0"/>
          <a:chOff x="0" y="0"/>
          <a:chExt cx="0" cy="0"/>
        </a:xfrm>
      </p:grpSpPr>
      <p:sp>
        <p:nvSpPr>
          <p:cNvPr id="9343" name="Google Shape;9343;g87e200433a_0_174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44" name="Google Shape;9344;g87e200433a_0_174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69" name="Shape 9769"/>
        <p:cNvGrpSpPr/>
        <p:nvPr/>
      </p:nvGrpSpPr>
      <p:grpSpPr>
        <a:xfrm>
          <a:off x="0" y="0"/>
          <a:ext cx="0" cy="0"/>
          <a:chOff x="0" y="0"/>
          <a:chExt cx="0" cy="0"/>
        </a:xfrm>
      </p:grpSpPr>
      <p:sp>
        <p:nvSpPr>
          <p:cNvPr id="9770" name="Google Shape;9770;g87e200433a_0_178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71" name="Google Shape;9771;g87e200433a_0_178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32" name="Shape 9932"/>
        <p:cNvGrpSpPr/>
        <p:nvPr/>
      </p:nvGrpSpPr>
      <p:grpSpPr>
        <a:xfrm>
          <a:off x="0" y="0"/>
          <a:ext cx="0" cy="0"/>
          <a:chOff x="0" y="0"/>
          <a:chExt cx="0" cy="0"/>
        </a:xfrm>
      </p:grpSpPr>
      <p:sp>
        <p:nvSpPr>
          <p:cNvPr id="9933" name="Google Shape;9933;g87e200433a_0_179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34" name="Google Shape;9934;g87e200433a_0_179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34" name="Shape 10334"/>
        <p:cNvGrpSpPr/>
        <p:nvPr/>
      </p:nvGrpSpPr>
      <p:grpSpPr>
        <a:xfrm>
          <a:off x="0" y="0"/>
          <a:ext cx="0" cy="0"/>
          <a:chOff x="0" y="0"/>
          <a:chExt cx="0" cy="0"/>
        </a:xfrm>
      </p:grpSpPr>
      <p:sp>
        <p:nvSpPr>
          <p:cNvPr id="10335" name="Google Shape;10335;g87e200433a_0_183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36" name="Google Shape;10336;g87e200433a_0_183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5" name="Shape 10705"/>
        <p:cNvGrpSpPr/>
        <p:nvPr/>
      </p:nvGrpSpPr>
      <p:grpSpPr>
        <a:xfrm>
          <a:off x="0" y="0"/>
          <a:ext cx="0" cy="0"/>
          <a:chOff x="0" y="0"/>
          <a:chExt cx="0" cy="0"/>
        </a:xfrm>
      </p:grpSpPr>
      <p:sp>
        <p:nvSpPr>
          <p:cNvPr id="10706" name="Google Shape;10706;g87e200433a_0_187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07" name="Google Shape;10707;g87e200433a_0_187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7" name="Shape 11007"/>
        <p:cNvGrpSpPr/>
        <p:nvPr/>
      </p:nvGrpSpPr>
      <p:grpSpPr>
        <a:xfrm>
          <a:off x="0" y="0"/>
          <a:ext cx="0" cy="0"/>
          <a:chOff x="0" y="0"/>
          <a:chExt cx="0" cy="0"/>
        </a:xfrm>
      </p:grpSpPr>
      <p:sp>
        <p:nvSpPr>
          <p:cNvPr id="11008" name="Google Shape;11008;g87e200433a_0_190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09" name="Google Shape;11009;g87e200433a_0_190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99" name="Shape 11299"/>
        <p:cNvGrpSpPr/>
        <p:nvPr/>
      </p:nvGrpSpPr>
      <p:grpSpPr>
        <a:xfrm>
          <a:off x="0" y="0"/>
          <a:ext cx="0" cy="0"/>
          <a:chOff x="0" y="0"/>
          <a:chExt cx="0" cy="0"/>
        </a:xfrm>
      </p:grpSpPr>
      <p:sp>
        <p:nvSpPr>
          <p:cNvPr id="11300" name="Google Shape;11300;g87e200433a_0_193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01" name="Google Shape;11301;g87e200433a_0_193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58" name="Shape 11658"/>
        <p:cNvGrpSpPr/>
        <p:nvPr/>
      </p:nvGrpSpPr>
      <p:grpSpPr>
        <a:xfrm>
          <a:off x="0" y="0"/>
          <a:ext cx="0" cy="0"/>
          <a:chOff x="0" y="0"/>
          <a:chExt cx="0" cy="0"/>
        </a:xfrm>
      </p:grpSpPr>
      <p:sp>
        <p:nvSpPr>
          <p:cNvPr id="11659" name="Google Shape;11659;g87e200433a_0_197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60" name="Google Shape;11660;g87e200433a_0_197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75" name="Shape 12075"/>
        <p:cNvGrpSpPr/>
        <p:nvPr/>
      </p:nvGrpSpPr>
      <p:grpSpPr>
        <a:xfrm>
          <a:off x="0" y="0"/>
          <a:ext cx="0" cy="0"/>
          <a:chOff x="0" y="0"/>
          <a:chExt cx="0" cy="0"/>
        </a:xfrm>
      </p:grpSpPr>
      <p:sp>
        <p:nvSpPr>
          <p:cNvPr id="12076" name="Google Shape;12076;g87e200433a_0_20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77" name="Google Shape;12077;g87e200433a_0_20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14" name="Shape 12414"/>
        <p:cNvGrpSpPr/>
        <p:nvPr/>
      </p:nvGrpSpPr>
      <p:grpSpPr>
        <a:xfrm>
          <a:off x="0" y="0"/>
          <a:ext cx="0" cy="0"/>
          <a:chOff x="0" y="0"/>
          <a:chExt cx="0" cy="0"/>
        </a:xfrm>
      </p:grpSpPr>
      <p:sp>
        <p:nvSpPr>
          <p:cNvPr id="12415" name="Google Shape;12415;g87e200433a_0_204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16" name="Google Shape;12416;g87e200433a_0_204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 name="Shape 265"/>
        <p:cNvGrpSpPr/>
        <p:nvPr/>
      </p:nvGrpSpPr>
      <p:grpSpPr>
        <a:xfrm>
          <a:off x="0" y="0"/>
          <a:ext cx="0" cy="0"/>
          <a:chOff x="0" y="0"/>
          <a:chExt cx="0" cy="0"/>
        </a:xfrm>
      </p:grpSpPr>
      <p:sp>
        <p:nvSpPr>
          <p:cNvPr id="266" name="Google Shape;266;g780c6b381a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 name="Google Shape;267;g780c6b381a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2" name="Shape 12602"/>
        <p:cNvGrpSpPr/>
        <p:nvPr/>
      </p:nvGrpSpPr>
      <p:grpSpPr>
        <a:xfrm>
          <a:off x="0" y="0"/>
          <a:ext cx="0" cy="0"/>
          <a:chOff x="0" y="0"/>
          <a:chExt cx="0" cy="0"/>
        </a:xfrm>
      </p:grpSpPr>
      <p:sp>
        <p:nvSpPr>
          <p:cNvPr id="12603" name="Google Shape;12603;g87e200433a_0_206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04" name="Google Shape;12604;g87e200433a_0_206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45" name="Shape 12845"/>
        <p:cNvGrpSpPr/>
        <p:nvPr/>
      </p:nvGrpSpPr>
      <p:grpSpPr>
        <a:xfrm>
          <a:off x="0" y="0"/>
          <a:ext cx="0" cy="0"/>
          <a:chOff x="0" y="0"/>
          <a:chExt cx="0" cy="0"/>
        </a:xfrm>
      </p:grpSpPr>
      <p:sp>
        <p:nvSpPr>
          <p:cNvPr id="12846" name="Google Shape;12846;g87e200433a_0_209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47" name="Google Shape;12847;g87e200433a_0_209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 name="Shape 270"/>
        <p:cNvGrpSpPr/>
        <p:nvPr/>
      </p:nvGrpSpPr>
      <p:grpSpPr>
        <a:xfrm>
          <a:off x="0" y="0"/>
          <a:ext cx="0" cy="0"/>
          <a:chOff x="0" y="0"/>
          <a:chExt cx="0" cy="0"/>
        </a:xfrm>
      </p:grpSpPr>
      <p:sp>
        <p:nvSpPr>
          <p:cNvPr id="271" name="Google Shape;271;g780c6b381a_0_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 name="Google Shape;272;g780c6b381a_0_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 name="Shape 276"/>
        <p:cNvGrpSpPr/>
        <p:nvPr/>
      </p:nvGrpSpPr>
      <p:grpSpPr>
        <a:xfrm>
          <a:off x="0" y="0"/>
          <a:ext cx="0" cy="0"/>
          <a:chOff x="0" y="0"/>
          <a:chExt cx="0" cy="0"/>
        </a:xfrm>
      </p:grpSpPr>
      <p:sp>
        <p:nvSpPr>
          <p:cNvPr id="277" name="Google Shape;277;g780c6b381a_0_1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 name="Google Shape;278;g780c6b381a_0_1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 name="Shape 284"/>
        <p:cNvGrpSpPr/>
        <p:nvPr/>
      </p:nvGrpSpPr>
      <p:grpSpPr>
        <a:xfrm>
          <a:off x="0" y="0"/>
          <a:ext cx="0" cy="0"/>
          <a:chOff x="0" y="0"/>
          <a:chExt cx="0" cy="0"/>
        </a:xfrm>
      </p:grpSpPr>
      <p:sp>
        <p:nvSpPr>
          <p:cNvPr id="285" name="Google Shape;285;g76d6be767a_0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 name="Google Shape;286;g76d6be767a_0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 name="Shape 291"/>
        <p:cNvGrpSpPr/>
        <p:nvPr/>
      </p:nvGrpSpPr>
      <p:grpSpPr>
        <a:xfrm>
          <a:off x="0" y="0"/>
          <a:ext cx="0" cy="0"/>
          <a:chOff x="0" y="0"/>
          <a:chExt cx="0" cy="0"/>
        </a:xfrm>
      </p:grpSpPr>
      <p:sp>
        <p:nvSpPr>
          <p:cNvPr id="292" name="Google Shape;292;g76d6be767a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 name="Google Shape;293;g76d6be767a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7" name="Shape 7"/>
        <p:cNvGrpSpPr/>
        <p:nvPr/>
      </p:nvGrpSpPr>
      <p:grpSpPr>
        <a:xfrm>
          <a:off x="0" y="0"/>
          <a:ext cx="0" cy="0"/>
          <a:chOff x="0" y="0"/>
          <a:chExt cx="0" cy="0"/>
        </a:xfrm>
      </p:grpSpPr>
      <p:sp>
        <p:nvSpPr>
          <p:cNvPr id="8" name="Google Shape;8;p2"/>
          <p:cNvSpPr txBox="1"/>
          <p:nvPr>
            <p:ph type="ctrTitle"/>
          </p:nvPr>
        </p:nvSpPr>
        <p:spPr>
          <a:xfrm>
            <a:off x="4479279" y="3035095"/>
            <a:ext cx="4050600" cy="872400"/>
          </a:xfrm>
          <a:prstGeom prst="rect">
            <a:avLst/>
          </a:prstGeom>
        </p:spPr>
        <p:txBody>
          <a:bodyPr anchorCtr="0" anchor="ctr" bIns="91425" lIns="91425" spcFirstLastPara="1" rIns="91425" wrap="square" tIns="91425">
            <a:noAutofit/>
          </a:bodyPr>
          <a:lstStyle>
            <a:lvl1pPr lvl="0" algn="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9" name="Google Shape;9;p2"/>
          <p:cNvSpPr txBox="1"/>
          <p:nvPr>
            <p:ph idx="1" type="subTitle"/>
          </p:nvPr>
        </p:nvSpPr>
        <p:spPr>
          <a:xfrm>
            <a:off x="4143279" y="3887500"/>
            <a:ext cx="4386600" cy="6075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2800"/>
              <a:buNone/>
              <a:defRPr sz="1900">
                <a:solidFill>
                  <a:schemeClr val="lt2"/>
                </a:solidFill>
                <a:latin typeface="Signika"/>
                <a:ea typeface="Signika"/>
                <a:cs typeface="Signika"/>
                <a:sym typeface="Signika"/>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2"/>
        </a:solidFill>
      </p:bgPr>
    </p:bg>
    <p:spTree>
      <p:nvGrpSpPr>
        <p:cNvPr id="60" name="Shape 60"/>
        <p:cNvGrpSpPr/>
        <p:nvPr/>
      </p:nvGrpSpPr>
      <p:grpSpPr>
        <a:xfrm>
          <a:off x="0" y="0"/>
          <a:ext cx="0" cy="0"/>
          <a:chOff x="0" y="0"/>
          <a:chExt cx="0" cy="0"/>
        </a:xfrm>
      </p:grpSpPr>
      <p:sp>
        <p:nvSpPr>
          <p:cNvPr id="61" name="Google Shape;61;p11"/>
          <p:cNvSpPr txBox="1"/>
          <p:nvPr>
            <p:ph hasCustomPrompt="1" type="title"/>
          </p:nvPr>
        </p:nvSpPr>
        <p:spPr>
          <a:xfrm>
            <a:off x="713100" y="1580725"/>
            <a:ext cx="7717800" cy="1637700"/>
          </a:xfrm>
          <a:prstGeom prst="rect">
            <a:avLst/>
          </a:prstGeom>
        </p:spPr>
        <p:txBody>
          <a:bodyPr anchorCtr="0" anchor="ctr" bIns="91425" lIns="91425" spcFirstLastPara="1" rIns="91425" wrap="square" tIns="91425">
            <a:noAutofit/>
          </a:bodyPr>
          <a:lstStyle>
            <a:lvl1pPr lvl="0" algn="ctr">
              <a:spcBef>
                <a:spcPts val="0"/>
              </a:spcBef>
              <a:spcAft>
                <a:spcPts val="0"/>
              </a:spcAft>
              <a:buSzPts val="12000"/>
              <a:buNone/>
              <a:defRPr sz="9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2" name="Google Shape;62;p11"/>
          <p:cNvSpPr txBox="1"/>
          <p:nvPr>
            <p:ph idx="1" type="body"/>
          </p:nvPr>
        </p:nvSpPr>
        <p:spPr>
          <a:xfrm>
            <a:off x="713100" y="3053175"/>
            <a:ext cx="7717800" cy="455100"/>
          </a:xfrm>
          <a:prstGeom prst="rect">
            <a:avLst/>
          </a:prstGeom>
          <a:noFill/>
          <a:ln>
            <a:noFill/>
          </a:ln>
        </p:spPr>
        <p:txBody>
          <a:bodyPr anchorCtr="0" anchor="ctr" bIns="91425" lIns="91425" spcFirstLastPara="1" rIns="91425" wrap="square" tIns="91425">
            <a:noAutofit/>
          </a:bodyPr>
          <a:lstStyle>
            <a:lvl1pPr indent="-317500" lvl="0" marL="457200" algn="ctr">
              <a:spcBef>
                <a:spcPts val="0"/>
              </a:spcBef>
              <a:spcAft>
                <a:spcPts val="0"/>
              </a:spcAft>
              <a:buClr>
                <a:schemeClr val="lt1"/>
              </a:buClr>
              <a:buSzPts val="1400"/>
              <a:buChar char="●"/>
              <a:defRPr sz="2000">
                <a:solidFill>
                  <a:schemeClr val="accent3"/>
                </a:solidFill>
                <a:latin typeface="Signika"/>
                <a:ea typeface="Signika"/>
                <a:cs typeface="Signika"/>
                <a:sym typeface="Signika"/>
              </a:defRPr>
            </a:lvl1pPr>
            <a:lvl2pPr indent="-317500" lvl="1" marL="914400" algn="ctr">
              <a:spcBef>
                <a:spcPts val="0"/>
              </a:spcBef>
              <a:spcAft>
                <a:spcPts val="0"/>
              </a:spcAft>
              <a:buClr>
                <a:schemeClr val="lt1"/>
              </a:buClr>
              <a:buSzPts val="1400"/>
              <a:buChar char="○"/>
              <a:defRPr>
                <a:solidFill>
                  <a:schemeClr val="lt1"/>
                </a:solidFill>
              </a:defRPr>
            </a:lvl2pPr>
            <a:lvl3pPr indent="-317500" lvl="2" marL="1371600" algn="ctr">
              <a:spcBef>
                <a:spcPts val="0"/>
              </a:spcBef>
              <a:spcAft>
                <a:spcPts val="0"/>
              </a:spcAft>
              <a:buClr>
                <a:schemeClr val="lt1"/>
              </a:buClr>
              <a:buSzPts val="1400"/>
              <a:buChar char="■"/>
              <a:defRPr>
                <a:solidFill>
                  <a:schemeClr val="lt1"/>
                </a:solidFill>
              </a:defRPr>
            </a:lvl3pPr>
            <a:lvl4pPr indent="-317500" lvl="3" marL="1828800" algn="ctr">
              <a:spcBef>
                <a:spcPts val="0"/>
              </a:spcBef>
              <a:spcAft>
                <a:spcPts val="0"/>
              </a:spcAft>
              <a:buClr>
                <a:schemeClr val="lt1"/>
              </a:buClr>
              <a:buSzPts val="1400"/>
              <a:buChar char="●"/>
              <a:defRPr>
                <a:solidFill>
                  <a:schemeClr val="lt1"/>
                </a:solidFill>
              </a:defRPr>
            </a:lvl4pPr>
            <a:lvl5pPr indent="-317500" lvl="4" marL="2286000" algn="ctr">
              <a:spcBef>
                <a:spcPts val="0"/>
              </a:spcBef>
              <a:spcAft>
                <a:spcPts val="0"/>
              </a:spcAft>
              <a:buClr>
                <a:schemeClr val="lt1"/>
              </a:buClr>
              <a:buSzPts val="1400"/>
              <a:buChar char="○"/>
              <a:defRPr>
                <a:solidFill>
                  <a:schemeClr val="lt1"/>
                </a:solidFill>
              </a:defRPr>
            </a:lvl5pPr>
            <a:lvl6pPr indent="-317500" lvl="5" marL="2743200" algn="ctr">
              <a:spcBef>
                <a:spcPts val="0"/>
              </a:spcBef>
              <a:spcAft>
                <a:spcPts val="0"/>
              </a:spcAft>
              <a:buClr>
                <a:schemeClr val="lt1"/>
              </a:buClr>
              <a:buSzPts val="1400"/>
              <a:buChar char="■"/>
              <a:defRPr>
                <a:solidFill>
                  <a:schemeClr val="lt1"/>
                </a:solidFill>
              </a:defRPr>
            </a:lvl6pPr>
            <a:lvl7pPr indent="-317500" lvl="6" marL="3200400" algn="ctr">
              <a:spcBef>
                <a:spcPts val="0"/>
              </a:spcBef>
              <a:spcAft>
                <a:spcPts val="0"/>
              </a:spcAft>
              <a:buClr>
                <a:schemeClr val="lt1"/>
              </a:buClr>
              <a:buSzPts val="1400"/>
              <a:buChar char="●"/>
              <a:defRPr>
                <a:solidFill>
                  <a:schemeClr val="lt1"/>
                </a:solidFill>
              </a:defRPr>
            </a:lvl7pPr>
            <a:lvl8pPr indent="-317500" lvl="7" marL="3657600" algn="ctr">
              <a:spcBef>
                <a:spcPts val="0"/>
              </a:spcBef>
              <a:spcAft>
                <a:spcPts val="0"/>
              </a:spcAft>
              <a:buClr>
                <a:schemeClr val="lt1"/>
              </a:buClr>
              <a:buSzPts val="1400"/>
              <a:buChar char="○"/>
              <a:defRPr>
                <a:solidFill>
                  <a:schemeClr val="lt1"/>
                </a:solidFill>
              </a:defRPr>
            </a:lvl8pPr>
            <a:lvl9pPr indent="-317500" lvl="8" marL="4114800" algn="ctr">
              <a:spcBef>
                <a:spcPts val="0"/>
              </a:spcBef>
              <a:spcAft>
                <a:spcPts val="0"/>
              </a:spcAft>
              <a:buClr>
                <a:schemeClr val="lt1"/>
              </a:buClr>
              <a:buSzPts val="1400"/>
              <a:buChar char="■"/>
              <a:defRPr>
                <a:solidFill>
                  <a:schemeClr val="lt1"/>
                </a:solidFill>
              </a:defRPr>
            </a:lvl9pPr>
          </a:lstStyle>
          <a:p/>
        </p:txBody>
      </p:sp>
      <p:cxnSp>
        <p:nvCxnSpPr>
          <p:cNvPr id="63" name="Google Shape;63;p11"/>
          <p:cNvCxnSpPr/>
          <p:nvPr/>
        </p:nvCxnSpPr>
        <p:spPr>
          <a:xfrm rot="10800000">
            <a:off x="713378" y="1409250"/>
            <a:ext cx="7717800" cy="0"/>
          </a:xfrm>
          <a:prstGeom prst="straightConnector1">
            <a:avLst/>
          </a:prstGeom>
          <a:noFill/>
          <a:ln cap="flat" cmpd="sng" w="9525">
            <a:solidFill>
              <a:schemeClr val="accent1"/>
            </a:solidFill>
            <a:prstDash val="dot"/>
            <a:round/>
            <a:headEnd len="med" w="med" type="none"/>
            <a:tailEnd len="med" w="med" type="none"/>
          </a:ln>
        </p:spPr>
      </p:cxnSp>
      <p:cxnSp>
        <p:nvCxnSpPr>
          <p:cNvPr id="64" name="Google Shape;64;p11"/>
          <p:cNvCxnSpPr/>
          <p:nvPr/>
        </p:nvCxnSpPr>
        <p:spPr>
          <a:xfrm rot="10800000">
            <a:off x="713378" y="3807700"/>
            <a:ext cx="7717800" cy="0"/>
          </a:xfrm>
          <a:prstGeom prst="straightConnector1">
            <a:avLst/>
          </a:prstGeom>
          <a:noFill/>
          <a:ln cap="flat" cmpd="sng" w="9525">
            <a:solidFill>
              <a:schemeClr val="accent1"/>
            </a:solidFill>
            <a:prstDash val="dot"/>
            <a:round/>
            <a:headEnd len="med" w="med" type="none"/>
            <a:tailEnd len="med" w="med" type="none"/>
          </a:ln>
        </p:spPr>
      </p:cxnSp>
      <p:sp>
        <p:nvSpPr>
          <p:cNvPr id="65" name="Google Shape;65;p11"/>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1"/>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67" name="Shape 6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ITLE_AND_BODY_2">
    <p:bg>
      <p:bgPr>
        <a:solidFill>
          <a:schemeClr val="accent2"/>
        </a:solidFill>
      </p:bgPr>
    </p:bg>
    <p:spTree>
      <p:nvGrpSpPr>
        <p:cNvPr id="68" name="Shape 68"/>
        <p:cNvGrpSpPr/>
        <p:nvPr/>
      </p:nvGrpSpPr>
      <p:grpSpPr>
        <a:xfrm>
          <a:off x="0" y="0"/>
          <a:ext cx="0" cy="0"/>
          <a:chOff x="0" y="0"/>
          <a:chExt cx="0" cy="0"/>
        </a:xfrm>
      </p:grpSpPr>
      <p:sp>
        <p:nvSpPr>
          <p:cNvPr id="69" name="Google Shape;69;p13"/>
          <p:cNvSpPr txBox="1"/>
          <p:nvPr>
            <p:ph type="title"/>
          </p:nvPr>
        </p:nvSpPr>
        <p:spPr>
          <a:xfrm>
            <a:off x="2152050" y="933400"/>
            <a:ext cx="4839900" cy="690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5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0" name="Google Shape;70;p13"/>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3"/>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3"/>
          <p:cNvSpPr txBox="1"/>
          <p:nvPr>
            <p:ph idx="1" type="subTitle"/>
          </p:nvPr>
        </p:nvSpPr>
        <p:spPr>
          <a:xfrm>
            <a:off x="1875000" y="1951453"/>
            <a:ext cx="5394000" cy="119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Signika"/>
              <a:buNone/>
              <a:defRPr sz="1700">
                <a:solidFill>
                  <a:schemeClr val="accent3"/>
                </a:solidFill>
                <a:latin typeface="Signika"/>
                <a:ea typeface="Signika"/>
                <a:cs typeface="Signika"/>
                <a:sym typeface="Signika"/>
              </a:defRPr>
            </a:lvl1pPr>
            <a:lvl2pPr lvl="1" rtl="0" algn="ctr">
              <a:lnSpc>
                <a:spcPct val="100000"/>
              </a:lnSpc>
              <a:spcBef>
                <a:spcPts val="0"/>
              </a:spcBef>
              <a:spcAft>
                <a:spcPts val="0"/>
              </a:spcAft>
              <a:buSzPts val="1800"/>
              <a:buFont typeface="Signika"/>
              <a:buNone/>
              <a:defRPr sz="1800">
                <a:latin typeface="Signika"/>
                <a:ea typeface="Signika"/>
                <a:cs typeface="Signika"/>
                <a:sym typeface="Signika"/>
              </a:defRPr>
            </a:lvl2pPr>
            <a:lvl3pPr lvl="2" rtl="0" algn="ctr">
              <a:lnSpc>
                <a:spcPct val="100000"/>
              </a:lnSpc>
              <a:spcBef>
                <a:spcPts val="0"/>
              </a:spcBef>
              <a:spcAft>
                <a:spcPts val="0"/>
              </a:spcAft>
              <a:buSzPts val="1800"/>
              <a:buFont typeface="Signika"/>
              <a:buNone/>
              <a:defRPr sz="1800">
                <a:latin typeface="Signika"/>
                <a:ea typeface="Signika"/>
                <a:cs typeface="Signika"/>
                <a:sym typeface="Signika"/>
              </a:defRPr>
            </a:lvl3pPr>
            <a:lvl4pPr lvl="3" rtl="0" algn="ctr">
              <a:lnSpc>
                <a:spcPct val="100000"/>
              </a:lnSpc>
              <a:spcBef>
                <a:spcPts val="0"/>
              </a:spcBef>
              <a:spcAft>
                <a:spcPts val="0"/>
              </a:spcAft>
              <a:buSzPts val="1800"/>
              <a:buFont typeface="Signika"/>
              <a:buNone/>
              <a:defRPr sz="1800">
                <a:latin typeface="Signika"/>
                <a:ea typeface="Signika"/>
                <a:cs typeface="Signika"/>
                <a:sym typeface="Signika"/>
              </a:defRPr>
            </a:lvl4pPr>
            <a:lvl5pPr lvl="4" rtl="0" algn="ctr">
              <a:lnSpc>
                <a:spcPct val="100000"/>
              </a:lnSpc>
              <a:spcBef>
                <a:spcPts val="0"/>
              </a:spcBef>
              <a:spcAft>
                <a:spcPts val="0"/>
              </a:spcAft>
              <a:buSzPts val="1800"/>
              <a:buFont typeface="Signika"/>
              <a:buNone/>
              <a:defRPr sz="1800">
                <a:latin typeface="Signika"/>
                <a:ea typeface="Signika"/>
                <a:cs typeface="Signika"/>
                <a:sym typeface="Signika"/>
              </a:defRPr>
            </a:lvl5pPr>
            <a:lvl6pPr lvl="5" rtl="0" algn="ctr">
              <a:lnSpc>
                <a:spcPct val="100000"/>
              </a:lnSpc>
              <a:spcBef>
                <a:spcPts val="0"/>
              </a:spcBef>
              <a:spcAft>
                <a:spcPts val="0"/>
              </a:spcAft>
              <a:buSzPts val="1800"/>
              <a:buFont typeface="Signika"/>
              <a:buNone/>
              <a:defRPr sz="1800">
                <a:latin typeface="Signika"/>
                <a:ea typeface="Signika"/>
                <a:cs typeface="Signika"/>
                <a:sym typeface="Signika"/>
              </a:defRPr>
            </a:lvl6pPr>
            <a:lvl7pPr lvl="6" rtl="0" algn="ctr">
              <a:lnSpc>
                <a:spcPct val="100000"/>
              </a:lnSpc>
              <a:spcBef>
                <a:spcPts val="0"/>
              </a:spcBef>
              <a:spcAft>
                <a:spcPts val="0"/>
              </a:spcAft>
              <a:buSzPts val="1800"/>
              <a:buFont typeface="Signika"/>
              <a:buNone/>
              <a:defRPr sz="1800">
                <a:latin typeface="Signika"/>
                <a:ea typeface="Signika"/>
                <a:cs typeface="Signika"/>
                <a:sym typeface="Signika"/>
              </a:defRPr>
            </a:lvl7pPr>
            <a:lvl8pPr lvl="7" rtl="0" algn="ctr">
              <a:lnSpc>
                <a:spcPct val="100000"/>
              </a:lnSpc>
              <a:spcBef>
                <a:spcPts val="0"/>
              </a:spcBef>
              <a:spcAft>
                <a:spcPts val="0"/>
              </a:spcAft>
              <a:buSzPts val="1800"/>
              <a:buFont typeface="Signika"/>
              <a:buNone/>
              <a:defRPr sz="1800">
                <a:latin typeface="Signika"/>
                <a:ea typeface="Signika"/>
                <a:cs typeface="Signika"/>
                <a:sym typeface="Signika"/>
              </a:defRPr>
            </a:lvl8pPr>
            <a:lvl9pPr lvl="8" rtl="0" algn="ctr">
              <a:lnSpc>
                <a:spcPct val="100000"/>
              </a:lnSpc>
              <a:spcBef>
                <a:spcPts val="0"/>
              </a:spcBef>
              <a:spcAft>
                <a:spcPts val="0"/>
              </a:spcAft>
              <a:buSzPts val="1800"/>
              <a:buFont typeface="Signika"/>
              <a:buNone/>
              <a:defRPr sz="1800">
                <a:latin typeface="Signika"/>
                <a:ea typeface="Signika"/>
                <a:cs typeface="Signika"/>
                <a:sym typeface="Signika"/>
              </a:defRPr>
            </a:lvl9pPr>
          </a:lstStyle>
          <a:p/>
        </p:txBody>
      </p:sp>
      <p:sp>
        <p:nvSpPr>
          <p:cNvPr id="73" name="Google Shape;73;p13"/>
          <p:cNvSpPr txBox="1"/>
          <p:nvPr>
            <p:ph idx="2" type="subTitle"/>
          </p:nvPr>
        </p:nvSpPr>
        <p:spPr>
          <a:xfrm>
            <a:off x="2490310" y="4310527"/>
            <a:ext cx="4163400" cy="456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Signika"/>
              <a:buNone/>
              <a:defRPr sz="1500">
                <a:solidFill>
                  <a:schemeClr val="accent1"/>
                </a:solidFill>
                <a:latin typeface="Signika"/>
                <a:ea typeface="Signika"/>
                <a:cs typeface="Signika"/>
                <a:sym typeface="Signika"/>
              </a:defRPr>
            </a:lvl1pPr>
            <a:lvl2pPr lvl="1" rtl="0" algn="ctr">
              <a:lnSpc>
                <a:spcPct val="100000"/>
              </a:lnSpc>
              <a:spcBef>
                <a:spcPts val="0"/>
              </a:spcBef>
              <a:spcAft>
                <a:spcPts val="0"/>
              </a:spcAft>
              <a:buSzPts val="1800"/>
              <a:buFont typeface="Signika"/>
              <a:buNone/>
              <a:defRPr sz="1800">
                <a:latin typeface="Signika"/>
                <a:ea typeface="Signika"/>
                <a:cs typeface="Signika"/>
                <a:sym typeface="Signika"/>
              </a:defRPr>
            </a:lvl2pPr>
            <a:lvl3pPr lvl="2" rtl="0" algn="ctr">
              <a:lnSpc>
                <a:spcPct val="100000"/>
              </a:lnSpc>
              <a:spcBef>
                <a:spcPts val="0"/>
              </a:spcBef>
              <a:spcAft>
                <a:spcPts val="0"/>
              </a:spcAft>
              <a:buSzPts val="1800"/>
              <a:buFont typeface="Signika"/>
              <a:buNone/>
              <a:defRPr sz="1800">
                <a:latin typeface="Signika"/>
                <a:ea typeface="Signika"/>
                <a:cs typeface="Signika"/>
                <a:sym typeface="Signika"/>
              </a:defRPr>
            </a:lvl3pPr>
            <a:lvl4pPr lvl="3" rtl="0" algn="ctr">
              <a:lnSpc>
                <a:spcPct val="100000"/>
              </a:lnSpc>
              <a:spcBef>
                <a:spcPts val="0"/>
              </a:spcBef>
              <a:spcAft>
                <a:spcPts val="0"/>
              </a:spcAft>
              <a:buSzPts val="1800"/>
              <a:buFont typeface="Signika"/>
              <a:buNone/>
              <a:defRPr sz="1800">
                <a:latin typeface="Signika"/>
                <a:ea typeface="Signika"/>
                <a:cs typeface="Signika"/>
                <a:sym typeface="Signika"/>
              </a:defRPr>
            </a:lvl4pPr>
            <a:lvl5pPr lvl="4" rtl="0" algn="ctr">
              <a:lnSpc>
                <a:spcPct val="100000"/>
              </a:lnSpc>
              <a:spcBef>
                <a:spcPts val="0"/>
              </a:spcBef>
              <a:spcAft>
                <a:spcPts val="0"/>
              </a:spcAft>
              <a:buSzPts val="1800"/>
              <a:buFont typeface="Signika"/>
              <a:buNone/>
              <a:defRPr sz="1800">
                <a:latin typeface="Signika"/>
                <a:ea typeface="Signika"/>
                <a:cs typeface="Signika"/>
                <a:sym typeface="Signika"/>
              </a:defRPr>
            </a:lvl5pPr>
            <a:lvl6pPr lvl="5" rtl="0" algn="ctr">
              <a:lnSpc>
                <a:spcPct val="100000"/>
              </a:lnSpc>
              <a:spcBef>
                <a:spcPts val="0"/>
              </a:spcBef>
              <a:spcAft>
                <a:spcPts val="0"/>
              </a:spcAft>
              <a:buSzPts val="1800"/>
              <a:buFont typeface="Signika"/>
              <a:buNone/>
              <a:defRPr sz="1800">
                <a:latin typeface="Signika"/>
                <a:ea typeface="Signika"/>
                <a:cs typeface="Signika"/>
                <a:sym typeface="Signika"/>
              </a:defRPr>
            </a:lvl6pPr>
            <a:lvl7pPr lvl="6" rtl="0" algn="ctr">
              <a:lnSpc>
                <a:spcPct val="100000"/>
              </a:lnSpc>
              <a:spcBef>
                <a:spcPts val="0"/>
              </a:spcBef>
              <a:spcAft>
                <a:spcPts val="0"/>
              </a:spcAft>
              <a:buSzPts val="1800"/>
              <a:buFont typeface="Signika"/>
              <a:buNone/>
              <a:defRPr sz="1800">
                <a:latin typeface="Signika"/>
                <a:ea typeface="Signika"/>
                <a:cs typeface="Signika"/>
                <a:sym typeface="Signika"/>
              </a:defRPr>
            </a:lvl7pPr>
            <a:lvl8pPr lvl="7" rtl="0" algn="ctr">
              <a:lnSpc>
                <a:spcPct val="100000"/>
              </a:lnSpc>
              <a:spcBef>
                <a:spcPts val="0"/>
              </a:spcBef>
              <a:spcAft>
                <a:spcPts val="0"/>
              </a:spcAft>
              <a:buSzPts val="1800"/>
              <a:buFont typeface="Signika"/>
              <a:buNone/>
              <a:defRPr sz="1800">
                <a:latin typeface="Signika"/>
                <a:ea typeface="Signika"/>
                <a:cs typeface="Signika"/>
                <a:sym typeface="Signika"/>
              </a:defRPr>
            </a:lvl8pPr>
            <a:lvl9pPr lvl="8" rtl="0" algn="ctr">
              <a:lnSpc>
                <a:spcPct val="100000"/>
              </a:lnSpc>
              <a:spcBef>
                <a:spcPts val="0"/>
              </a:spcBef>
              <a:spcAft>
                <a:spcPts val="0"/>
              </a:spcAft>
              <a:buSzPts val="1800"/>
              <a:buFont typeface="Signika"/>
              <a:buNone/>
              <a:defRPr sz="1800">
                <a:latin typeface="Signika"/>
                <a:ea typeface="Signika"/>
                <a:cs typeface="Signika"/>
                <a:sym typeface="Signika"/>
              </a:defRPr>
            </a:lvl9pPr>
          </a:lstStyle>
          <a:p/>
        </p:txBody>
      </p:sp>
      <p:sp>
        <p:nvSpPr>
          <p:cNvPr id="74" name="Google Shape;74;p13"/>
          <p:cNvSpPr txBox="1"/>
          <p:nvPr/>
        </p:nvSpPr>
        <p:spPr>
          <a:xfrm>
            <a:off x="2489612" y="3854635"/>
            <a:ext cx="4163400" cy="5268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100">
                <a:solidFill>
                  <a:schemeClr val="accent3"/>
                </a:solidFill>
                <a:latin typeface="Signika"/>
                <a:ea typeface="Signika"/>
                <a:cs typeface="Signika"/>
                <a:sym typeface="Signika"/>
              </a:rPr>
              <a:t>CREDITS: This presentation template was created by</a:t>
            </a:r>
            <a:r>
              <a:rPr b="1" lang="en" sz="1100">
                <a:solidFill>
                  <a:schemeClr val="accent3"/>
                </a:solidFill>
                <a:latin typeface="Signika"/>
                <a:ea typeface="Signika"/>
                <a:cs typeface="Signika"/>
                <a:sym typeface="Signika"/>
              </a:rPr>
              <a:t> </a:t>
            </a:r>
            <a:r>
              <a:rPr b="1" lang="en" sz="1100">
                <a:solidFill>
                  <a:schemeClr val="accent3"/>
                </a:solidFill>
                <a:uFill>
                  <a:noFill/>
                </a:uFill>
                <a:latin typeface="Signika"/>
                <a:ea typeface="Signika"/>
                <a:cs typeface="Signika"/>
                <a:sym typeface="Signika"/>
                <a:hlinkClick r:id="rId2">
                  <a:extLst>
                    <a:ext uri="{A12FA001-AC4F-418D-AE19-62706E023703}">
                      <ahyp:hlinkClr val="tx"/>
                    </a:ext>
                  </a:extLst>
                </a:hlinkClick>
              </a:rPr>
              <a:t>Slidesgo</a:t>
            </a:r>
            <a:r>
              <a:rPr lang="en" sz="1100">
                <a:solidFill>
                  <a:schemeClr val="accent3"/>
                </a:solidFill>
                <a:latin typeface="Signika"/>
                <a:ea typeface="Signika"/>
                <a:cs typeface="Signika"/>
                <a:sym typeface="Signika"/>
              </a:rPr>
              <a:t>, including icons by </a:t>
            </a:r>
            <a:r>
              <a:rPr b="1" lang="en" sz="1100">
                <a:solidFill>
                  <a:schemeClr val="accent3"/>
                </a:solidFill>
                <a:uFill>
                  <a:noFill/>
                </a:uFill>
                <a:latin typeface="Signika"/>
                <a:ea typeface="Signika"/>
                <a:cs typeface="Signika"/>
                <a:sym typeface="Signika"/>
                <a:hlinkClick r:id="rId3">
                  <a:extLst>
                    <a:ext uri="{A12FA001-AC4F-418D-AE19-62706E023703}">
                      <ahyp:hlinkClr val="tx"/>
                    </a:ext>
                  </a:extLst>
                </a:hlinkClick>
              </a:rPr>
              <a:t>Flaticon</a:t>
            </a:r>
            <a:r>
              <a:rPr lang="en" sz="1100">
                <a:solidFill>
                  <a:schemeClr val="accent3"/>
                </a:solidFill>
                <a:latin typeface="Signika"/>
                <a:ea typeface="Signika"/>
                <a:cs typeface="Signika"/>
                <a:sym typeface="Signika"/>
              </a:rPr>
              <a:t>, and infographics &amp; images by </a:t>
            </a:r>
            <a:r>
              <a:rPr b="1" lang="en" sz="1100">
                <a:solidFill>
                  <a:schemeClr val="accent3"/>
                </a:solidFill>
                <a:uFill>
                  <a:noFill/>
                </a:uFill>
                <a:latin typeface="Signika"/>
                <a:ea typeface="Signika"/>
                <a:cs typeface="Signika"/>
                <a:sym typeface="Signika"/>
                <a:hlinkClick r:id="rId4">
                  <a:extLst>
                    <a:ext uri="{A12FA001-AC4F-418D-AE19-62706E023703}">
                      <ahyp:hlinkClr val="tx"/>
                    </a:ext>
                  </a:extLst>
                </a:hlinkClick>
              </a:rPr>
              <a:t>Freepik</a:t>
            </a:r>
            <a:r>
              <a:rPr b="1" lang="en" sz="1100">
                <a:solidFill>
                  <a:schemeClr val="accent3"/>
                </a:solidFill>
                <a:latin typeface="Signika"/>
                <a:ea typeface="Signika"/>
                <a:cs typeface="Signika"/>
                <a:sym typeface="Signika"/>
              </a:rPr>
              <a:t>.</a:t>
            </a:r>
            <a:r>
              <a:rPr lang="en" sz="1100">
                <a:solidFill>
                  <a:schemeClr val="accent3"/>
                </a:solidFill>
                <a:latin typeface="Signika"/>
                <a:ea typeface="Signika"/>
                <a:cs typeface="Signika"/>
                <a:sym typeface="Signika"/>
              </a:rPr>
              <a:t> </a:t>
            </a:r>
            <a:endParaRPr sz="1100">
              <a:solidFill>
                <a:schemeClr val="accent3"/>
              </a:solidFill>
              <a:latin typeface="Signika"/>
              <a:ea typeface="Signika"/>
              <a:cs typeface="Signika"/>
              <a:sym typeface="Signika"/>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4">
  <p:cSld name="TITLE_AND_BODY_1">
    <p:spTree>
      <p:nvGrpSpPr>
        <p:cNvPr id="75" name="Shape 75"/>
        <p:cNvGrpSpPr/>
        <p:nvPr/>
      </p:nvGrpSpPr>
      <p:grpSpPr>
        <a:xfrm>
          <a:off x="0" y="0"/>
          <a:ext cx="0" cy="0"/>
          <a:chOff x="0" y="0"/>
          <a:chExt cx="0" cy="0"/>
        </a:xfrm>
      </p:grpSpPr>
      <p:sp>
        <p:nvSpPr>
          <p:cNvPr id="76" name="Google Shape;76;p14"/>
          <p:cNvSpPr txBox="1"/>
          <p:nvPr>
            <p:ph type="title"/>
          </p:nvPr>
        </p:nvSpPr>
        <p:spPr>
          <a:xfrm>
            <a:off x="1228900" y="2437950"/>
            <a:ext cx="6686100" cy="690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5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7" name="Google Shape;77;p14"/>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 name="Google Shape;78;p14"/>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4"/>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4"/>
          <p:cNvSpPr txBox="1"/>
          <p:nvPr>
            <p:ph idx="1" type="subTitle"/>
          </p:nvPr>
        </p:nvSpPr>
        <p:spPr>
          <a:xfrm>
            <a:off x="2470725" y="3511025"/>
            <a:ext cx="4163400" cy="456900"/>
          </a:xfrm>
          <a:prstGeom prst="rect">
            <a:avLst/>
          </a:prstGeom>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2"/>
              </a:buClr>
              <a:buSzPts val="1400"/>
              <a:buFont typeface="Signika"/>
              <a:buNone/>
              <a:defRPr sz="1600">
                <a:latin typeface="Signika"/>
                <a:ea typeface="Signika"/>
                <a:cs typeface="Signika"/>
                <a:sym typeface="Signika"/>
              </a:defRPr>
            </a:lvl1pPr>
            <a:lvl2pPr lvl="1" rtl="0" algn="ctr">
              <a:lnSpc>
                <a:spcPct val="100000"/>
              </a:lnSpc>
              <a:spcBef>
                <a:spcPts val="0"/>
              </a:spcBef>
              <a:spcAft>
                <a:spcPts val="0"/>
              </a:spcAft>
              <a:buSzPts val="1800"/>
              <a:buFont typeface="Signika"/>
              <a:buNone/>
              <a:defRPr sz="1800">
                <a:latin typeface="Signika"/>
                <a:ea typeface="Signika"/>
                <a:cs typeface="Signika"/>
                <a:sym typeface="Signika"/>
              </a:defRPr>
            </a:lvl2pPr>
            <a:lvl3pPr lvl="2" rtl="0" algn="ctr">
              <a:lnSpc>
                <a:spcPct val="100000"/>
              </a:lnSpc>
              <a:spcBef>
                <a:spcPts val="0"/>
              </a:spcBef>
              <a:spcAft>
                <a:spcPts val="0"/>
              </a:spcAft>
              <a:buSzPts val="1800"/>
              <a:buFont typeface="Signika"/>
              <a:buNone/>
              <a:defRPr sz="1800">
                <a:latin typeface="Signika"/>
                <a:ea typeface="Signika"/>
                <a:cs typeface="Signika"/>
                <a:sym typeface="Signika"/>
              </a:defRPr>
            </a:lvl3pPr>
            <a:lvl4pPr lvl="3" rtl="0" algn="ctr">
              <a:lnSpc>
                <a:spcPct val="100000"/>
              </a:lnSpc>
              <a:spcBef>
                <a:spcPts val="0"/>
              </a:spcBef>
              <a:spcAft>
                <a:spcPts val="0"/>
              </a:spcAft>
              <a:buSzPts val="1800"/>
              <a:buFont typeface="Signika"/>
              <a:buNone/>
              <a:defRPr sz="1800">
                <a:latin typeface="Signika"/>
                <a:ea typeface="Signika"/>
                <a:cs typeface="Signika"/>
                <a:sym typeface="Signika"/>
              </a:defRPr>
            </a:lvl4pPr>
            <a:lvl5pPr lvl="4" rtl="0" algn="ctr">
              <a:lnSpc>
                <a:spcPct val="100000"/>
              </a:lnSpc>
              <a:spcBef>
                <a:spcPts val="0"/>
              </a:spcBef>
              <a:spcAft>
                <a:spcPts val="0"/>
              </a:spcAft>
              <a:buSzPts val="1800"/>
              <a:buFont typeface="Signika"/>
              <a:buNone/>
              <a:defRPr sz="1800">
                <a:latin typeface="Signika"/>
                <a:ea typeface="Signika"/>
                <a:cs typeface="Signika"/>
                <a:sym typeface="Signika"/>
              </a:defRPr>
            </a:lvl5pPr>
            <a:lvl6pPr lvl="5" rtl="0" algn="ctr">
              <a:lnSpc>
                <a:spcPct val="100000"/>
              </a:lnSpc>
              <a:spcBef>
                <a:spcPts val="0"/>
              </a:spcBef>
              <a:spcAft>
                <a:spcPts val="0"/>
              </a:spcAft>
              <a:buSzPts val="1800"/>
              <a:buFont typeface="Signika"/>
              <a:buNone/>
              <a:defRPr sz="1800">
                <a:latin typeface="Signika"/>
                <a:ea typeface="Signika"/>
                <a:cs typeface="Signika"/>
                <a:sym typeface="Signika"/>
              </a:defRPr>
            </a:lvl6pPr>
            <a:lvl7pPr lvl="6" rtl="0" algn="ctr">
              <a:lnSpc>
                <a:spcPct val="100000"/>
              </a:lnSpc>
              <a:spcBef>
                <a:spcPts val="0"/>
              </a:spcBef>
              <a:spcAft>
                <a:spcPts val="0"/>
              </a:spcAft>
              <a:buSzPts val="1800"/>
              <a:buFont typeface="Signika"/>
              <a:buNone/>
              <a:defRPr sz="1800">
                <a:latin typeface="Signika"/>
                <a:ea typeface="Signika"/>
                <a:cs typeface="Signika"/>
                <a:sym typeface="Signika"/>
              </a:defRPr>
            </a:lvl7pPr>
            <a:lvl8pPr lvl="7" rtl="0" algn="ctr">
              <a:lnSpc>
                <a:spcPct val="100000"/>
              </a:lnSpc>
              <a:spcBef>
                <a:spcPts val="0"/>
              </a:spcBef>
              <a:spcAft>
                <a:spcPts val="0"/>
              </a:spcAft>
              <a:buSzPts val="1800"/>
              <a:buFont typeface="Signika"/>
              <a:buNone/>
              <a:defRPr sz="1800">
                <a:latin typeface="Signika"/>
                <a:ea typeface="Signika"/>
                <a:cs typeface="Signika"/>
                <a:sym typeface="Signika"/>
              </a:defRPr>
            </a:lvl8pPr>
            <a:lvl9pPr lvl="8" rtl="0" algn="ctr">
              <a:lnSpc>
                <a:spcPct val="100000"/>
              </a:lnSpc>
              <a:spcBef>
                <a:spcPts val="0"/>
              </a:spcBef>
              <a:spcAft>
                <a:spcPts val="0"/>
              </a:spcAft>
              <a:buSzPts val="1800"/>
              <a:buFont typeface="Signika"/>
              <a:buNone/>
              <a:defRPr sz="1800">
                <a:latin typeface="Signika"/>
                <a:ea typeface="Signika"/>
                <a:cs typeface="Signika"/>
                <a:sym typeface="Signika"/>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1">
  <p:cSld name="CUSTOM_2">
    <p:spTree>
      <p:nvGrpSpPr>
        <p:cNvPr id="81" name="Shape 81"/>
        <p:cNvGrpSpPr/>
        <p:nvPr/>
      </p:nvGrpSpPr>
      <p:grpSpPr>
        <a:xfrm>
          <a:off x="0" y="0"/>
          <a:ext cx="0" cy="0"/>
          <a:chOff x="0" y="0"/>
          <a:chExt cx="0" cy="0"/>
        </a:xfrm>
      </p:grpSpPr>
      <p:sp>
        <p:nvSpPr>
          <p:cNvPr id="82" name="Google Shape;82;p15"/>
          <p:cNvSpPr txBox="1"/>
          <p:nvPr>
            <p:ph type="title"/>
          </p:nvPr>
        </p:nvSpPr>
        <p:spPr>
          <a:xfrm>
            <a:off x="706525" y="353275"/>
            <a:ext cx="77241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83" name="Google Shape;83;p15"/>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5"/>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5"/>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86" name="Google Shape;86;p15"/>
          <p:cNvSpPr txBox="1"/>
          <p:nvPr>
            <p:ph idx="1" type="subTitle"/>
          </p:nvPr>
        </p:nvSpPr>
        <p:spPr>
          <a:xfrm>
            <a:off x="706525" y="1291575"/>
            <a:ext cx="7724100" cy="33171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None/>
              <a:defRPr sz="1700">
                <a:solidFill>
                  <a:schemeClr val="lt2"/>
                </a:solidFill>
                <a:latin typeface="Signika"/>
                <a:ea typeface="Signika"/>
                <a:cs typeface="Signika"/>
                <a:sym typeface="Signika"/>
              </a:defRPr>
            </a:lvl1pPr>
            <a:lvl2pPr lvl="1">
              <a:spcBef>
                <a:spcPts val="0"/>
              </a:spcBef>
              <a:spcAft>
                <a:spcPts val="0"/>
              </a:spcAft>
              <a:buNone/>
              <a:defRPr sz="1700">
                <a:solidFill>
                  <a:schemeClr val="lt2"/>
                </a:solidFill>
                <a:latin typeface="Signika"/>
                <a:ea typeface="Signika"/>
                <a:cs typeface="Signika"/>
                <a:sym typeface="Signika"/>
              </a:defRPr>
            </a:lvl2pPr>
            <a:lvl3pPr lvl="2">
              <a:spcBef>
                <a:spcPts val="0"/>
              </a:spcBef>
              <a:spcAft>
                <a:spcPts val="0"/>
              </a:spcAft>
              <a:buNone/>
              <a:defRPr sz="1700">
                <a:solidFill>
                  <a:schemeClr val="lt2"/>
                </a:solidFill>
                <a:latin typeface="Signika"/>
                <a:ea typeface="Signika"/>
                <a:cs typeface="Signika"/>
                <a:sym typeface="Signika"/>
              </a:defRPr>
            </a:lvl3pPr>
            <a:lvl4pPr lvl="3">
              <a:spcBef>
                <a:spcPts val="0"/>
              </a:spcBef>
              <a:spcAft>
                <a:spcPts val="0"/>
              </a:spcAft>
              <a:buNone/>
              <a:defRPr sz="1700">
                <a:solidFill>
                  <a:schemeClr val="lt2"/>
                </a:solidFill>
                <a:latin typeface="Signika"/>
                <a:ea typeface="Signika"/>
                <a:cs typeface="Signika"/>
                <a:sym typeface="Signika"/>
              </a:defRPr>
            </a:lvl4pPr>
            <a:lvl5pPr lvl="4">
              <a:spcBef>
                <a:spcPts val="0"/>
              </a:spcBef>
              <a:spcAft>
                <a:spcPts val="0"/>
              </a:spcAft>
              <a:buNone/>
              <a:defRPr sz="1700">
                <a:solidFill>
                  <a:schemeClr val="lt2"/>
                </a:solidFill>
                <a:latin typeface="Signika"/>
                <a:ea typeface="Signika"/>
                <a:cs typeface="Signika"/>
                <a:sym typeface="Signika"/>
              </a:defRPr>
            </a:lvl5pPr>
            <a:lvl6pPr lvl="5">
              <a:spcBef>
                <a:spcPts val="0"/>
              </a:spcBef>
              <a:spcAft>
                <a:spcPts val="0"/>
              </a:spcAft>
              <a:buNone/>
              <a:defRPr sz="1700">
                <a:solidFill>
                  <a:schemeClr val="lt2"/>
                </a:solidFill>
                <a:latin typeface="Signika"/>
                <a:ea typeface="Signika"/>
                <a:cs typeface="Signika"/>
                <a:sym typeface="Signika"/>
              </a:defRPr>
            </a:lvl6pPr>
            <a:lvl7pPr lvl="6">
              <a:spcBef>
                <a:spcPts val="0"/>
              </a:spcBef>
              <a:spcAft>
                <a:spcPts val="0"/>
              </a:spcAft>
              <a:buNone/>
              <a:defRPr sz="1700">
                <a:solidFill>
                  <a:schemeClr val="lt2"/>
                </a:solidFill>
                <a:latin typeface="Signika"/>
                <a:ea typeface="Signika"/>
                <a:cs typeface="Signika"/>
                <a:sym typeface="Signika"/>
              </a:defRPr>
            </a:lvl7pPr>
            <a:lvl8pPr lvl="7">
              <a:spcBef>
                <a:spcPts val="0"/>
              </a:spcBef>
              <a:spcAft>
                <a:spcPts val="0"/>
              </a:spcAft>
              <a:buNone/>
              <a:defRPr sz="1700">
                <a:solidFill>
                  <a:schemeClr val="lt2"/>
                </a:solidFill>
                <a:latin typeface="Signika"/>
                <a:ea typeface="Signika"/>
                <a:cs typeface="Signika"/>
                <a:sym typeface="Signika"/>
              </a:defRPr>
            </a:lvl8pPr>
            <a:lvl9pPr lvl="8">
              <a:spcBef>
                <a:spcPts val="0"/>
              </a:spcBef>
              <a:spcAft>
                <a:spcPts val="0"/>
              </a:spcAft>
              <a:buNone/>
              <a:defRPr sz="1700">
                <a:solidFill>
                  <a:schemeClr val="lt2"/>
                </a:solidFill>
                <a:latin typeface="Signika"/>
                <a:ea typeface="Signika"/>
                <a:cs typeface="Signika"/>
                <a:sym typeface="Signika"/>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2">
  <p:cSld name="CUSTOM_2_1">
    <p:spTree>
      <p:nvGrpSpPr>
        <p:cNvPr id="87" name="Shape 87"/>
        <p:cNvGrpSpPr/>
        <p:nvPr/>
      </p:nvGrpSpPr>
      <p:grpSpPr>
        <a:xfrm>
          <a:off x="0" y="0"/>
          <a:ext cx="0" cy="0"/>
          <a:chOff x="0" y="0"/>
          <a:chExt cx="0" cy="0"/>
        </a:xfrm>
      </p:grpSpPr>
      <p:sp>
        <p:nvSpPr>
          <p:cNvPr id="88" name="Google Shape;88;p16"/>
          <p:cNvSpPr txBox="1"/>
          <p:nvPr>
            <p:ph type="title"/>
          </p:nvPr>
        </p:nvSpPr>
        <p:spPr>
          <a:xfrm>
            <a:off x="589675" y="1862400"/>
            <a:ext cx="39822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89" name="Google Shape;89;p16"/>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6"/>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6"/>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2" name="Google Shape;92;p16"/>
          <p:cNvSpPr txBox="1"/>
          <p:nvPr>
            <p:ph idx="1" type="subTitle"/>
          </p:nvPr>
        </p:nvSpPr>
        <p:spPr>
          <a:xfrm>
            <a:off x="621292" y="2465400"/>
            <a:ext cx="3881100" cy="10173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lt2"/>
                </a:solidFill>
                <a:latin typeface="Signika"/>
                <a:ea typeface="Signika"/>
                <a:cs typeface="Signika"/>
                <a:sym typeface="Signika"/>
              </a:defRPr>
            </a:lvl1pPr>
            <a:lvl2pPr lvl="1" rtl="0">
              <a:lnSpc>
                <a:spcPct val="100000"/>
              </a:lnSpc>
              <a:spcBef>
                <a:spcPts val="0"/>
              </a:spcBef>
              <a:spcAft>
                <a:spcPts val="0"/>
              </a:spcAft>
              <a:buNone/>
              <a:defRPr sz="1400">
                <a:solidFill>
                  <a:schemeClr val="lt2"/>
                </a:solidFill>
                <a:latin typeface="Signika"/>
                <a:ea typeface="Signika"/>
                <a:cs typeface="Signika"/>
                <a:sym typeface="Signika"/>
              </a:defRPr>
            </a:lvl2pPr>
            <a:lvl3pPr lvl="2" rtl="0">
              <a:lnSpc>
                <a:spcPct val="100000"/>
              </a:lnSpc>
              <a:spcBef>
                <a:spcPts val="0"/>
              </a:spcBef>
              <a:spcAft>
                <a:spcPts val="0"/>
              </a:spcAft>
              <a:buNone/>
              <a:defRPr sz="1400">
                <a:solidFill>
                  <a:schemeClr val="lt2"/>
                </a:solidFill>
                <a:latin typeface="Signika"/>
                <a:ea typeface="Signika"/>
                <a:cs typeface="Signika"/>
                <a:sym typeface="Signika"/>
              </a:defRPr>
            </a:lvl3pPr>
            <a:lvl4pPr lvl="3" rtl="0">
              <a:lnSpc>
                <a:spcPct val="100000"/>
              </a:lnSpc>
              <a:spcBef>
                <a:spcPts val="0"/>
              </a:spcBef>
              <a:spcAft>
                <a:spcPts val="0"/>
              </a:spcAft>
              <a:buNone/>
              <a:defRPr sz="1400">
                <a:solidFill>
                  <a:schemeClr val="lt2"/>
                </a:solidFill>
                <a:latin typeface="Signika"/>
                <a:ea typeface="Signika"/>
                <a:cs typeface="Signika"/>
                <a:sym typeface="Signika"/>
              </a:defRPr>
            </a:lvl4pPr>
            <a:lvl5pPr lvl="4" rtl="0">
              <a:lnSpc>
                <a:spcPct val="100000"/>
              </a:lnSpc>
              <a:spcBef>
                <a:spcPts val="0"/>
              </a:spcBef>
              <a:spcAft>
                <a:spcPts val="0"/>
              </a:spcAft>
              <a:buNone/>
              <a:defRPr sz="1400">
                <a:solidFill>
                  <a:schemeClr val="lt2"/>
                </a:solidFill>
                <a:latin typeface="Signika"/>
                <a:ea typeface="Signika"/>
                <a:cs typeface="Signika"/>
                <a:sym typeface="Signika"/>
              </a:defRPr>
            </a:lvl5pPr>
            <a:lvl6pPr lvl="5" rtl="0">
              <a:lnSpc>
                <a:spcPct val="100000"/>
              </a:lnSpc>
              <a:spcBef>
                <a:spcPts val="0"/>
              </a:spcBef>
              <a:spcAft>
                <a:spcPts val="0"/>
              </a:spcAft>
              <a:buNone/>
              <a:defRPr sz="1400">
                <a:solidFill>
                  <a:schemeClr val="lt2"/>
                </a:solidFill>
                <a:latin typeface="Signika"/>
                <a:ea typeface="Signika"/>
                <a:cs typeface="Signika"/>
                <a:sym typeface="Signika"/>
              </a:defRPr>
            </a:lvl6pPr>
            <a:lvl7pPr lvl="6" rtl="0">
              <a:lnSpc>
                <a:spcPct val="100000"/>
              </a:lnSpc>
              <a:spcBef>
                <a:spcPts val="0"/>
              </a:spcBef>
              <a:spcAft>
                <a:spcPts val="0"/>
              </a:spcAft>
              <a:buNone/>
              <a:defRPr sz="1400">
                <a:solidFill>
                  <a:schemeClr val="lt2"/>
                </a:solidFill>
                <a:latin typeface="Signika"/>
                <a:ea typeface="Signika"/>
                <a:cs typeface="Signika"/>
                <a:sym typeface="Signika"/>
              </a:defRPr>
            </a:lvl7pPr>
            <a:lvl8pPr lvl="7" rtl="0">
              <a:lnSpc>
                <a:spcPct val="100000"/>
              </a:lnSpc>
              <a:spcBef>
                <a:spcPts val="0"/>
              </a:spcBef>
              <a:spcAft>
                <a:spcPts val="0"/>
              </a:spcAft>
              <a:buNone/>
              <a:defRPr sz="1400">
                <a:solidFill>
                  <a:schemeClr val="lt2"/>
                </a:solidFill>
                <a:latin typeface="Signika"/>
                <a:ea typeface="Signika"/>
                <a:cs typeface="Signika"/>
                <a:sym typeface="Signika"/>
              </a:defRPr>
            </a:lvl8pPr>
            <a:lvl9pPr lvl="8" rtl="0">
              <a:lnSpc>
                <a:spcPct val="100000"/>
              </a:lnSpc>
              <a:spcBef>
                <a:spcPts val="0"/>
              </a:spcBef>
              <a:spcAft>
                <a:spcPts val="0"/>
              </a:spcAft>
              <a:buNone/>
              <a:defRPr sz="1400">
                <a:solidFill>
                  <a:schemeClr val="lt2"/>
                </a:solidFill>
                <a:latin typeface="Signika"/>
                <a:ea typeface="Signika"/>
                <a:cs typeface="Signika"/>
                <a:sym typeface="Signika"/>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3">
  <p:cSld name="CUSTOM_2_1_1">
    <p:spTree>
      <p:nvGrpSpPr>
        <p:cNvPr id="93" name="Shape 93"/>
        <p:cNvGrpSpPr/>
        <p:nvPr/>
      </p:nvGrpSpPr>
      <p:grpSpPr>
        <a:xfrm>
          <a:off x="0" y="0"/>
          <a:ext cx="0" cy="0"/>
          <a:chOff x="0" y="0"/>
          <a:chExt cx="0" cy="0"/>
        </a:xfrm>
      </p:grpSpPr>
      <p:sp>
        <p:nvSpPr>
          <p:cNvPr id="94" name="Google Shape;94;p17"/>
          <p:cNvSpPr txBox="1"/>
          <p:nvPr>
            <p:ph type="title"/>
          </p:nvPr>
        </p:nvSpPr>
        <p:spPr>
          <a:xfrm>
            <a:off x="4522670" y="1862400"/>
            <a:ext cx="39822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95" name="Google Shape;95;p17"/>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7"/>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7"/>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8" name="Google Shape;98;p17"/>
          <p:cNvSpPr txBox="1"/>
          <p:nvPr>
            <p:ph idx="1" type="subTitle"/>
          </p:nvPr>
        </p:nvSpPr>
        <p:spPr>
          <a:xfrm>
            <a:off x="4573220" y="2465400"/>
            <a:ext cx="3881100" cy="10173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None/>
              <a:defRPr sz="1400">
                <a:solidFill>
                  <a:schemeClr val="lt2"/>
                </a:solidFill>
                <a:latin typeface="Signika"/>
                <a:ea typeface="Signika"/>
                <a:cs typeface="Signika"/>
                <a:sym typeface="Signika"/>
              </a:defRPr>
            </a:lvl1pPr>
            <a:lvl2pPr lvl="1">
              <a:lnSpc>
                <a:spcPct val="100000"/>
              </a:lnSpc>
              <a:spcBef>
                <a:spcPts val="0"/>
              </a:spcBef>
              <a:spcAft>
                <a:spcPts val="0"/>
              </a:spcAft>
              <a:buNone/>
              <a:defRPr sz="1400">
                <a:solidFill>
                  <a:schemeClr val="lt2"/>
                </a:solidFill>
                <a:latin typeface="Signika"/>
                <a:ea typeface="Signika"/>
                <a:cs typeface="Signika"/>
                <a:sym typeface="Signika"/>
              </a:defRPr>
            </a:lvl2pPr>
            <a:lvl3pPr lvl="2">
              <a:lnSpc>
                <a:spcPct val="100000"/>
              </a:lnSpc>
              <a:spcBef>
                <a:spcPts val="0"/>
              </a:spcBef>
              <a:spcAft>
                <a:spcPts val="0"/>
              </a:spcAft>
              <a:buNone/>
              <a:defRPr sz="1400">
                <a:solidFill>
                  <a:schemeClr val="lt2"/>
                </a:solidFill>
                <a:latin typeface="Signika"/>
                <a:ea typeface="Signika"/>
                <a:cs typeface="Signika"/>
                <a:sym typeface="Signika"/>
              </a:defRPr>
            </a:lvl3pPr>
            <a:lvl4pPr lvl="3">
              <a:lnSpc>
                <a:spcPct val="100000"/>
              </a:lnSpc>
              <a:spcBef>
                <a:spcPts val="0"/>
              </a:spcBef>
              <a:spcAft>
                <a:spcPts val="0"/>
              </a:spcAft>
              <a:buNone/>
              <a:defRPr sz="1400">
                <a:solidFill>
                  <a:schemeClr val="lt2"/>
                </a:solidFill>
                <a:latin typeface="Signika"/>
                <a:ea typeface="Signika"/>
                <a:cs typeface="Signika"/>
                <a:sym typeface="Signika"/>
              </a:defRPr>
            </a:lvl4pPr>
            <a:lvl5pPr lvl="4">
              <a:lnSpc>
                <a:spcPct val="100000"/>
              </a:lnSpc>
              <a:spcBef>
                <a:spcPts val="0"/>
              </a:spcBef>
              <a:spcAft>
                <a:spcPts val="0"/>
              </a:spcAft>
              <a:buNone/>
              <a:defRPr sz="1400">
                <a:solidFill>
                  <a:schemeClr val="lt2"/>
                </a:solidFill>
                <a:latin typeface="Signika"/>
                <a:ea typeface="Signika"/>
                <a:cs typeface="Signika"/>
                <a:sym typeface="Signika"/>
              </a:defRPr>
            </a:lvl5pPr>
            <a:lvl6pPr lvl="5">
              <a:lnSpc>
                <a:spcPct val="100000"/>
              </a:lnSpc>
              <a:spcBef>
                <a:spcPts val="0"/>
              </a:spcBef>
              <a:spcAft>
                <a:spcPts val="0"/>
              </a:spcAft>
              <a:buNone/>
              <a:defRPr sz="1400">
                <a:solidFill>
                  <a:schemeClr val="lt2"/>
                </a:solidFill>
                <a:latin typeface="Signika"/>
                <a:ea typeface="Signika"/>
                <a:cs typeface="Signika"/>
                <a:sym typeface="Signika"/>
              </a:defRPr>
            </a:lvl6pPr>
            <a:lvl7pPr lvl="6">
              <a:lnSpc>
                <a:spcPct val="100000"/>
              </a:lnSpc>
              <a:spcBef>
                <a:spcPts val="0"/>
              </a:spcBef>
              <a:spcAft>
                <a:spcPts val="0"/>
              </a:spcAft>
              <a:buNone/>
              <a:defRPr sz="1400">
                <a:solidFill>
                  <a:schemeClr val="lt2"/>
                </a:solidFill>
                <a:latin typeface="Signika"/>
                <a:ea typeface="Signika"/>
                <a:cs typeface="Signika"/>
                <a:sym typeface="Signika"/>
              </a:defRPr>
            </a:lvl7pPr>
            <a:lvl8pPr lvl="7">
              <a:lnSpc>
                <a:spcPct val="100000"/>
              </a:lnSpc>
              <a:spcBef>
                <a:spcPts val="0"/>
              </a:spcBef>
              <a:spcAft>
                <a:spcPts val="0"/>
              </a:spcAft>
              <a:buNone/>
              <a:defRPr sz="1400">
                <a:solidFill>
                  <a:schemeClr val="lt2"/>
                </a:solidFill>
                <a:latin typeface="Signika"/>
                <a:ea typeface="Signika"/>
                <a:cs typeface="Signika"/>
                <a:sym typeface="Signika"/>
              </a:defRPr>
            </a:lvl8pPr>
            <a:lvl9pPr lvl="8">
              <a:lnSpc>
                <a:spcPct val="100000"/>
              </a:lnSpc>
              <a:spcBef>
                <a:spcPts val="0"/>
              </a:spcBef>
              <a:spcAft>
                <a:spcPts val="0"/>
              </a:spcAft>
              <a:buNone/>
              <a:defRPr sz="1400">
                <a:solidFill>
                  <a:schemeClr val="lt2"/>
                </a:solidFill>
                <a:latin typeface="Signika"/>
                <a:ea typeface="Signika"/>
                <a:cs typeface="Signika"/>
                <a:sym typeface="Signika"/>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3">
    <p:spTree>
      <p:nvGrpSpPr>
        <p:cNvPr id="99" name="Shape 99"/>
        <p:cNvGrpSpPr/>
        <p:nvPr/>
      </p:nvGrpSpPr>
      <p:grpSpPr>
        <a:xfrm>
          <a:off x="0" y="0"/>
          <a:ext cx="0" cy="0"/>
          <a:chOff x="0" y="0"/>
          <a:chExt cx="0" cy="0"/>
        </a:xfrm>
      </p:grpSpPr>
      <p:sp>
        <p:nvSpPr>
          <p:cNvPr id="100" name="Google Shape;100;p18"/>
          <p:cNvSpPr txBox="1"/>
          <p:nvPr>
            <p:ph type="title"/>
          </p:nvPr>
        </p:nvSpPr>
        <p:spPr>
          <a:xfrm>
            <a:off x="613124" y="372195"/>
            <a:ext cx="7817700" cy="572700"/>
          </a:xfrm>
          <a:prstGeom prst="rect">
            <a:avLst/>
          </a:prstGeom>
        </p:spPr>
        <p:txBody>
          <a:bodyPr anchorCtr="0" anchor="ctr"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101" name="Google Shape;101;p18"/>
          <p:cNvSpPr txBox="1"/>
          <p:nvPr>
            <p:ph idx="1" type="subTitle"/>
          </p:nvPr>
        </p:nvSpPr>
        <p:spPr>
          <a:xfrm>
            <a:off x="726924" y="1536688"/>
            <a:ext cx="18579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2" name="Google Shape;102;p18"/>
          <p:cNvSpPr txBox="1"/>
          <p:nvPr>
            <p:ph idx="2" type="subTitle"/>
          </p:nvPr>
        </p:nvSpPr>
        <p:spPr>
          <a:xfrm>
            <a:off x="-392657" y="1767650"/>
            <a:ext cx="2426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3" name="Google Shape;103;p18"/>
          <p:cNvSpPr txBox="1"/>
          <p:nvPr>
            <p:ph idx="3" type="subTitle"/>
          </p:nvPr>
        </p:nvSpPr>
        <p:spPr>
          <a:xfrm>
            <a:off x="2649753" y="1536688"/>
            <a:ext cx="18561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4" name="Google Shape;104;p18"/>
          <p:cNvSpPr txBox="1"/>
          <p:nvPr>
            <p:ph idx="4" type="subTitle"/>
          </p:nvPr>
        </p:nvSpPr>
        <p:spPr>
          <a:xfrm>
            <a:off x="2085318" y="1767650"/>
            <a:ext cx="2426700" cy="5727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5" name="Google Shape;105;p18"/>
          <p:cNvSpPr txBox="1"/>
          <p:nvPr>
            <p:ph idx="5" type="subTitle"/>
          </p:nvPr>
        </p:nvSpPr>
        <p:spPr>
          <a:xfrm>
            <a:off x="4595290" y="1536688"/>
            <a:ext cx="18561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6" name="Google Shape;106;p18"/>
          <p:cNvSpPr txBox="1"/>
          <p:nvPr>
            <p:ph idx="6" type="subTitle"/>
          </p:nvPr>
        </p:nvSpPr>
        <p:spPr>
          <a:xfrm>
            <a:off x="4512018" y="1767650"/>
            <a:ext cx="2426700" cy="5727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7" name="Google Shape;107;p18"/>
          <p:cNvSpPr txBox="1"/>
          <p:nvPr>
            <p:ph idx="7" type="subTitle"/>
          </p:nvPr>
        </p:nvSpPr>
        <p:spPr>
          <a:xfrm>
            <a:off x="6564232" y="1536688"/>
            <a:ext cx="18561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8" name="Google Shape;108;p18"/>
          <p:cNvSpPr txBox="1"/>
          <p:nvPr>
            <p:ph idx="8" type="subTitle"/>
          </p:nvPr>
        </p:nvSpPr>
        <p:spPr>
          <a:xfrm>
            <a:off x="7056568" y="1767650"/>
            <a:ext cx="2426700" cy="5727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9" name="Google Shape;109;p18"/>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8"/>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8"/>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1">
  <p:cSld name="CUSTOM_1">
    <p:spTree>
      <p:nvGrpSpPr>
        <p:cNvPr id="112" name="Shape 112"/>
        <p:cNvGrpSpPr/>
        <p:nvPr/>
      </p:nvGrpSpPr>
      <p:grpSpPr>
        <a:xfrm>
          <a:off x="0" y="0"/>
          <a:ext cx="0" cy="0"/>
          <a:chOff x="0" y="0"/>
          <a:chExt cx="0" cy="0"/>
        </a:xfrm>
      </p:grpSpPr>
      <p:sp>
        <p:nvSpPr>
          <p:cNvPr id="113" name="Google Shape;113;p19"/>
          <p:cNvSpPr/>
          <p:nvPr/>
        </p:nvSpPr>
        <p:spPr>
          <a:xfrm>
            <a:off x="-19800" y="270750"/>
            <a:ext cx="9183600" cy="639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9"/>
          <p:cNvSpPr txBox="1"/>
          <p:nvPr>
            <p:ph type="title"/>
          </p:nvPr>
        </p:nvSpPr>
        <p:spPr>
          <a:xfrm>
            <a:off x="713225" y="360750"/>
            <a:ext cx="7717500" cy="572700"/>
          </a:xfrm>
          <a:prstGeom prst="rect">
            <a:avLst/>
          </a:prstGeom>
        </p:spPr>
        <p:txBody>
          <a:bodyPr anchorCtr="0" anchor="ctr"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solidFill>
                  <a:schemeClr val="accent3"/>
                </a:solidFill>
              </a:defRPr>
            </a:lvl2pPr>
            <a:lvl3pPr lvl="2" algn="ctr">
              <a:spcBef>
                <a:spcPts val="0"/>
              </a:spcBef>
              <a:spcAft>
                <a:spcPts val="0"/>
              </a:spcAft>
              <a:buNone/>
              <a:defRPr>
                <a:solidFill>
                  <a:schemeClr val="accent3"/>
                </a:solidFill>
              </a:defRPr>
            </a:lvl3pPr>
            <a:lvl4pPr lvl="3" algn="ctr">
              <a:spcBef>
                <a:spcPts val="0"/>
              </a:spcBef>
              <a:spcAft>
                <a:spcPts val="0"/>
              </a:spcAft>
              <a:buNone/>
              <a:defRPr>
                <a:solidFill>
                  <a:schemeClr val="accent3"/>
                </a:solidFill>
              </a:defRPr>
            </a:lvl4pPr>
            <a:lvl5pPr lvl="4" algn="ctr">
              <a:spcBef>
                <a:spcPts val="0"/>
              </a:spcBef>
              <a:spcAft>
                <a:spcPts val="0"/>
              </a:spcAft>
              <a:buNone/>
              <a:defRPr>
                <a:solidFill>
                  <a:schemeClr val="accent3"/>
                </a:solidFill>
              </a:defRPr>
            </a:lvl5pPr>
            <a:lvl6pPr lvl="5" algn="ctr">
              <a:spcBef>
                <a:spcPts val="0"/>
              </a:spcBef>
              <a:spcAft>
                <a:spcPts val="0"/>
              </a:spcAft>
              <a:buNone/>
              <a:defRPr>
                <a:solidFill>
                  <a:schemeClr val="accent3"/>
                </a:solidFill>
              </a:defRPr>
            </a:lvl6pPr>
            <a:lvl7pPr lvl="6" algn="ctr">
              <a:spcBef>
                <a:spcPts val="0"/>
              </a:spcBef>
              <a:spcAft>
                <a:spcPts val="0"/>
              </a:spcAft>
              <a:buNone/>
              <a:defRPr>
                <a:solidFill>
                  <a:schemeClr val="accent3"/>
                </a:solidFill>
              </a:defRPr>
            </a:lvl7pPr>
            <a:lvl8pPr lvl="7" algn="ctr">
              <a:spcBef>
                <a:spcPts val="0"/>
              </a:spcBef>
              <a:spcAft>
                <a:spcPts val="0"/>
              </a:spcAft>
              <a:buNone/>
              <a:defRPr>
                <a:solidFill>
                  <a:schemeClr val="accent3"/>
                </a:solidFill>
              </a:defRPr>
            </a:lvl8pPr>
            <a:lvl9pPr lvl="8" algn="ctr">
              <a:spcBef>
                <a:spcPts val="0"/>
              </a:spcBef>
              <a:spcAft>
                <a:spcPts val="0"/>
              </a:spcAft>
              <a:buNone/>
              <a:defRPr>
                <a:solidFill>
                  <a:schemeClr val="accent3"/>
                </a:solidFill>
              </a:defRPr>
            </a:lvl9pPr>
          </a:lstStyle>
          <a:p/>
        </p:txBody>
      </p:sp>
      <p:sp>
        <p:nvSpPr>
          <p:cNvPr id="115" name="Google Shape;115;p19"/>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9"/>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bg>
      <p:bgPr>
        <a:solidFill>
          <a:schemeClr val="accent2"/>
        </a:solidFill>
      </p:bgPr>
    </p:bg>
    <p:spTree>
      <p:nvGrpSpPr>
        <p:cNvPr id="117" name="Shape 117"/>
        <p:cNvGrpSpPr/>
        <p:nvPr/>
      </p:nvGrpSpPr>
      <p:grpSpPr>
        <a:xfrm>
          <a:off x="0" y="0"/>
          <a:ext cx="0" cy="0"/>
          <a:chOff x="0" y="0"/>
          <a:chExt cx="0" cy="0"/>
        </a:xfrm>
      </p:grpSpPr>
      <p:sp>
        <p:nvSpPr>
          <p:cNvPr id="118" name="Google Shape;118;p20"/>
          <p:cNvSpPr/>
          <p:nvPr/>
        </p:nvSpPr>
        <p:spPr>
          <a:xfrm rot="-5400000">
            <a:off x="3496950" y="3382350"/>
            <a:ext cx="2150100" cy="1705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0"/>
          <p:cNvSpPr txBox="1"/>
          <p:nvPr>
            <p:ph hasCustomPrompt="1" type="title"/>
          </p:nvPr>
        </p:nvSpPr>
        <p:spPr>
          <a:xfrm>
            <a:off x="3962400" y="3750615"/>
            <a:ext cx="1219200" cy="8682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Clr>
                <a:schemeClr val="dk2"/>
              </a:buClr>
              <a:buSzPts val="12000"/>
              <a:buNone/>
              <a:defRPr sz="7000">
                <a:solidFill>
                  <a:schemeClr val="accen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20" name="Google Shape;120;p20"/>
          <p:cNvSpPr txBox="1"/>
          <p:nvPr>
            <p:ph idx="1" type="subTitle"/>
          </p:nvPr>
        </p:nvSpPr>
        <p:spPr>
          <a:xfrm>
            <a:off x="2437050" y="2135111"/>
            <a:ext cx="4269900" cy="8856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1"/>
              </a:buClr>
              <a:buSzPts val="2800"/>
              <a:buNone/>
              <a:defRPr sz="2300">
                <a:solidFill>
                  <a:schemeClr val="accent1"/>
                </a:solidFill>
                <a:latin typeface="Signika"/>
                <a:ea typeface="Signika"/>
                <a:cs typeface="Signika"/>
                <a:sym typeface="Signika"/>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21" name="Google Shape;121;p20"/>
          <p:cNvSpPr txBox="1"/>
          <p:nvPr>
            <p:ph idx="2" type="title"/>
          </p:nvPr>
        </p:nvSpPr>
        <p:spPr>
          <a:xfrm>
            <a:off x="1964400" y="1531456"/>
            <a:ext cx="5215200" cy="690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5300">
                <a:solidFill>
                  <a:schemeClr val="accent3"/>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122" name="Google Shape;122;p20"/>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0"/>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2"/>
        </a:solidFill>
      </p:bgPr>
    </p:bg>
    <p:spTree>
      <p:nvGrpSpPr>
        <p:cNvPr id="10" name="Shape 10"/>
        <p:cNvGrpSpPr/>
        <p:nvPr/>
      </p:nvGrpSpPr>
      <p:grpSpPr>
        <a:xfrm>
          <a:off x="0" y="0"/>
          <a:ext cx="0" cy="0"/>
          <a:chOff x="0" y="0"/>
          <a:chExt cx="0" cy="0"/>
        </a:xfrm>
      </p:grpSpPr>
      <p:sp>
        <p:nvSpPr>
          <p:cNvPr id="11" name="Google Shape;11;p3"/>
          <p:cNvSpPr txBox="1"/>
          <p:nvPr>
            <p:ph type="title"/>
          </p:nvPr>
        </p:nvSpPr>
        <p:spPr>
          <a:xfrm>
            <a:off x="2280600" y="2503056"/>
            <a:ext cx="4142100" cy="7827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b="0" sz="23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2" name="Google Shape;12;p3"/>
          <p:cNvSpPr/>
          <p:nvPr/>
        </p:nvSpPr>
        <p:spPr>
          <a:xfrm>
            <a:off x="-65750" y="1606275"/>
            <a:ext cx="2238600" cy="1705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3"/>
          <p:cNvSpPr txBox="1"/>
          <p:nvPr>
            <p:ph hasCustomPrompt="1" idx="2" type="title"/>
          </p:nvPr>
        </p:nvSpPr>
        <p:spPr>
          <a:xfrm>
            <a:off x="661225" y="2151650"/>
            <a:ext cx="1219200" cy="8682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Clr>
                <a:schemeClr val="dk2"/>
              </a:buClr>
              <a:buSzPts val="12000"/>
              <a:buNone/>
              <a:defRPr sz="7000">
                <a:solidFill>
                  <a:schemeClr val="accen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 name="Google Shape;14;p3"/>
          <p:cNvSpPr txBox="1"/>
          <p:nvPr>
            <p:ph idx="3" type="title"/>
          </p:nvPr>
        </p:nvSpPr>
        <p:spPr>
          <a:xfrm>
            <a:off x="2280600" y="1750000"/>
            <a:ext cx="5215200" cy="6906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5300">
                <a:solidFill>
                  <a:schemeClr val="accent3"/>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 name="Google Shape;15;p3"/>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3"/>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1">
  <p:cSld name="BIG_NUMBER_1">
    <p:bg>
      <p:bgPr>
        <a:solidFill>
          <a:schemeClr val="accent2"/>
        </a:solidFill>
      </p:bgPr>
    </p:bg>
    <p:spTree>
      <p:nvGrpSpPr>
        <p:cNvPr id="124" name="Shape 124"/>
        <p:cNvGrpSpPr/>
        <p:nvPr/>
      </p:nvGrpSpPr>
      <p:grpSpPr>
        <a:xfrm>
          <a:off x="0" y="0"/>
          <a:ext cx="0" cy="0"/>
          <a:chOff x="0" y="0"/>
          <a:chExt cx="0" cy="0"/>
        </a:xfrm>
      </p:grpSpPr>
      <p:sp>
        <p:nvSpPr>
          <p:cNvPr id="125" name="Google Shape;125;p21"/>
          <p:cNvSpPr txBox="1"/>
          <p:nvPr>
            <p:ph hasCustomPrompt="1" type="title"/>
          </p:nvPr>
        </p:nvSpPr>
        <p:spPr>
          <a:xfrm>
            <a:off x="686400" y="331105"/>
            <a:ext cx="7771200" cy="868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12000"/>
              <a:buNone/>
              <a:defRPr sz="6000">
                <a:solidFill>
                  <a:schemeClr val="accent3"/>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126" name="Google Shape;126;p21"/>
          <p:cNvSpPr txBox="1"/>
          <p:nvPr>
            <p:ph idx="1" type="subTitle"/>
          </p:nvPr>
        </p:nvSpPr>
        <p:spPr>
          <a:xfrm>
            <a:off x="2549400" y="1142600"/>
            <a:ext cx="4045200" cy="423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1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127" name="Google Shape;127;p21"/>
          <p:cNvSpPr txBox="1"/>
          <p:nvPr>
            <p:ph hasCustomPrompt="1" idx="2" type="title"/>
          </p:nvPr>
        </p:nvSpPr>
        <p:spPr>
          <a:xfrm>
            <a:off x="686400" y="1830950"/>
            <a:ext cx="7771200" cy="867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12000"/>
              <a:buNone/>
              <a:defRPr sz="6000">
                <a:solidFill>
                  <a:schemeClr val="accent3"/>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128" name="Google Shape;128;p21"/>
          <p:cNvSpPr txBox="1"/>
          <p:nvPr>
            <p:ph idx="3" type="subTitle"/>
          </p:nvPr>
        </p:nvSpPr>
        <p:spPr>
          <a:xfrm>
            <a:off x="2549400" y="2555675"/>
            <a:ext cx="4045200" cy="423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1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129" name="Google Shape;129;p21"/>
          <p:cNvSpPr txBox="1"/>
          <p:nvPr>
            <p:ph hasCustomPrompt="1" idx="4" type="title"/>
          </p:nvPr>
        </p:nvSpPr>
        <p:spPr>
          <a:xfrm>
            <a:off x="685800" y="3329900"/>
            <a:ext cx="7772400" cy="868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12000"/>
              <a:buNone/>
              <a:defRPr sz="6000">
                <a:solidFill>
                  <a:schemeClr val="accent3"/>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130" name="Google Shape;130;p21"/>
          <p:cNvSpPr txBox="1"/>
          <p:nvPr>
            <p:ph idx="5" type="subTitle"/>
          </p:nvPr>
        </p:nvSpPr>
        <p:spPr>
          <a:xfrm>
            <a:off x="1384150" y="4088300"/>
            <a:ext cx="6375600" cy="423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21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131" name="Google Shape;131;p21"/>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1"/>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1"/>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clusion">
  <p:cSld name="BIG_NUMBER_1_1">
    <p:bg>
      <p:bgPr>
        <a:solidFill>
          <a:schemeClr val="accent2"/>
        </a:solidFill>
      </p:bgPr>
    </p:bg>
    <p:spTree>
      <p:nvGrpSpPr>
        <p:cNvPr id="134" name="Shape 134"/>
        <p:cNvGrpSpPr/>
        <p:nvPr/>
      </p:nvGrpSpPr>
      <p:grpSpPr>
        <a:xfrm>
          <a:off x="0" y="0"/>
          <a:ext cx="0" cy="0"/>
          <a:chOff x="0" y="0"/>
          <a:chExt cx="0" cy="0"/>
        </a:xfrm>
      </p:grpSpPr>
      <p:sp>
        <p:nvSpPr>
          <p:cNvPr id="135" name="Google Shape;135;p22"/>
          <p:cNvSpPr txBox="1"/>
          <p:nvPr>
            <p:ph idx="1" type="subTitle"/>
          </p:nvPr>
        </p:nvSpPr>
        <p:spPr>
          <a:xfrm>
            <a:off x="571500" y="2771864"/>
            <a:ext cx="3154800" cy="7203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2100"/>
              <a:buNone/>
              <a:defRPr sz="2100">
                <a:solidFill>
                  <a:schemeClr val="accent3"/>
                </a:solidFill>
                <a:latin typeface="Signika"/>
                <a:ea typeface="Signika"/>
                <a:cs typeface="Signika"/>
                <a:sym typeface="Signika"/>
              </a:defRPr>
            </a:lvl1pPr>
            <a:lvl2pPr lvl="1" rtl="0" algn="ctr">
              <a:lnSpc>
                <a:spcPct val="100000"/>
              </a:lnSpc>
              <a:spcBef>
                <a:spcPts val="0"/>
              </a:spcBef>
              <a:spcAft>
                <a:spcPts val="0"/>
              </a:spcAft>
              <a:buClr>
                <a:schemeClr val="accent3"/>
              </a:buClr>
              <a:buSzPts val="2100"/>
              <a:buNone/>
              <a:defRPr sz="2100">
                <a:solidFill>
                  <a:schemeClr val="accent3"/>
                </a:solidFill>
              </a:defRPr>
            </a:lvl2pPr>
            <a:lvl3pPr lvl="2" rtl="0" algn="ctr">
              <a:lnSpc>
                <a:spcPct val="100000"/>
              </a:lnSpc>
              <a:spcBef>
                <a:spcPts val="0"/>
              </a:spcBef>
              <a:spcAft>
                <a:spcPts val="0"/>
              </a:spcAft>
              <a:buClr>
                <a:schemeClr val="accent3"/>
              </a:buClr>
              <a:buSzPts val="2100"/>
              <a:buNone/>
              <a:defRPr sz="2100">
                <a:solidFill>
                  <a:schemeClr val="accent3"/>
                </a:solidFill>
              </a:defRPr>
            </a:lvl3pPr>
            <a:lvl4pPr lvl="3" rtl="0" algn="ctr">
              <a:lnSpc>
                <a:spcPct val="100000"/>
              </a:lnSpc>
              <a:spcBef>
                <a:spcPts val="0"/>
              </a:spcBef>
              <a:spcAft>
                <a:spcPts val="0"/>
              </a:spcAft>
              <a:buClr>
                <a:schemeClr val="accent3"/>
              </a:buClr>
              <a:buSzPts val="2100"/>
              <a:buNone/>
              <a:defRPr sz="2100">
                <a:solidFill>
                  <a:schemeClr val="accent3"/>
                </a:solidFill>
              </a:defRPr>
            </a:lvl4pPr>
            <a:lvl5pPr lvl="4" rtl="0" algn="ctr">
              <a:lnSpc>
                <a:spcPct val="100000"/>
              </a:lnSpc>
              <a:spcBef>
                <a:spcPts val="0"/>
              </a:spcBef>
              <a:spcAft>
                <a:spcPts val="0"/>
              </a:spcAft>
              <a:buClr>
                <a:schemeClr val="accent3"/>
              </a:buClr>
              <a:buSzPts val="2100"/>
              <a:buNone/>
              <a:defRPr sz="2100">
                <a:solidFill>
                  <a:schemeClr val="accent3"/>
                </a:solidFill>
              </a:defRPr>
            </a:lvl5pPr>
            <a:lvl6pPr lvl="5" rtl="0" algn="ctr">
              <a:lnSpc>
                <a:spcPct val="100000"/>
              </a:lnSpc>
              <a:spcBef>
                <a:spcPts val="0"/>
              </a:spcBef>
              <a:spcAft>
                <a:spcPts val="0"/>
              </a:spcAft>
              <a:buClr>
                <a:schemeClr val="accent3"/>
              </a:buClr>
              <a:buSzPts val="2100"/>
              <a:buNone/>
              <a:defRPr sz="2100">
                <a:solidFill>
                  <a:schemeClr val="accent3"/>
                </a:solidFill>
              </a:defRPr>
            </a:lvl6pPr>
            <a:lvl7pPr lvl="6" rtl="0" algn="ctr">
              <a:lnSpc>
                <a:spcPct val="100000"/>
              </a:lnSpc>
              <a:spcBef>
                <a:spcPts val="0"/>
              </a:spcBef>
              <a:spcAft>
                <a:spcPts val="0"/>
              </a:spcAft>
              <a:buClr>
                <a:schemeClr val="accent3"/>
              </a:buClr>
              <a:buSzPts val="2100"/>
              <a:buNone/>
              <a:defRPr sz="2100">
                <a:solidFill>
                  <a:schemeClr val="accent3"/>
                </a:solidFill>
              </a:defRPr>
            </a:lvl7pPr>
            <a:lvl8pPr lvl="7" rtl="0" algn="ctr">
              <a:lnSpc>
                <a:spcPct val="100000"/>
              </a:lnSpc>
              <a:spcBef>
                <a:spcPts val="0"/>
              </a:spcBef>
              <a:spcAft>
                <a:spcPts val="0"/>
              </a:spcAft>
              <a:buClr>
                <a:schemeClr val="accent3"/>
              </a:buClr>
              <a:buSzPts val="2100"/>
              <a:buNone/>
              <a:defRPr sz="2100">
                <a:solidFill>
                  <a:schemeClr val="accent3"/>
                </a:solidFill>
              </a:defRPr>
            </a:lvl8pPr>
            <a:lvl9pPr lvl="8" rtl="0" algn="ctr">
              <a:lnSpc>
                <a:spcPct val="100000"/>
              </a:lnSpc>
              <a:spcBef>
                <a:spcPts val="0"/>
              </a:spcBef>
              <a:spcAft>
                <a:spcPts val="0"/>
              </a:spcAft>
              <a:buClr>
                <a:schemeClr val="accent3"/>
              </a:buClr>
              <a:buSzPts val="2100"/>
              <a:buNone/>
              <a:defRPr sz="2100">
                <a:solidFill>
                  <a:schemeClr val="accent3"/>
                </a:solidFill>
              </a:defRPr>
            </a:lvl9pPr>
          </a:lstStyle>
          <a:p/>
        </p:txBody>
      </p:sp>
      <p:sp>
        <p:nvSpPr>
          <p:cNvPr id="136" name="Google Shape;136;p22"/>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2"/>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2"/>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39" name="Google Shape;139;p22"/>
          <p:cNvSpPr txBox="1"/>
          <p:nvPr>
            <p:ph type="ctrTitle"/>
          </p:nvPr>
        </p:nvSpPr>
        <p:spPr>
          <a:xfrm>
            <a:off x="571500" y="1803736"/>
            <a:ext cx="3906300" cy="973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5200"/>
              <a:buNone/>
              <a:defRPr sz="2700">
                <a:solidFill>
                  <a:schemeClr val="dk1"/>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3">
    <p:spTree>
      <p:nvGrpSpPr>
        <p:cNvPr id="140" name="Shape 140"/>
        <p:cNvGrpSpPr/>
        <p:nvPr/>
      </p:nvGrpSpPr>
      <p:grpSpPr>
        <a:xfrm>
          <a:off x="0" y="0"/>
          <a:ext cx="0" cy="0"/>
          <a:chOff x="0" y="0"/>
          <a:chExt cx="0" cy="0"/>
        </a:xfrm>
      </p:grpSpPr>
      <p:sp>
        <p:nvSpPr>
          <p:cNvPr id="141" name="Google Shape;141;p23"/>
          <p:cNvSpPr txBox="1"/>
          <p:nvPr>
            <p:ph type="title"/>
          </p:nvPr>
        </p:nvSpPr>
        <p:spPr>
          <a:xfrm>
            <a:off x="601379" y="352193"/>
            <a:ext cx="3958800" cy="689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2" name="Google Shape;142;p23"/>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3"/>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3"/>
          <p:cNvSpPr txBox="1"/>
          <p:nvPr>
            <p:ph idx="1" type="subTitle"/>
          </p:nvPr>
        </p:nvSpPr>
        <p:spPr>
          <a:xfrm>
            <a:off x="6119814" y="1555487"/>
            <a:ext cx="1068300" cy="24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45" name="Google Shape;145;p23"/>
          <p:cNvSpPr txBox="1"/>
          <p:nvPr>
            <p:ph idx="2" type="subTitle"/>
          </p:nvPr>
        </p:nvSpPr>
        <p:spPr>
          <a:xfrm>
            <a:off x="5326164" y="1759103"/>
            <a:ext cx="2655600" cy="612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500">
                <a:solidFill>
                  <a:schemeClr val="lt2"/>
                </a:solidFill>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46" name="Google Shape;146;p23"/>
          <p:cNvSpPr txBox="1"/>
          <p:nvPr>
            <p:ph idx="3" type="subTitle"/>
          </p:nvPr>
        </p:nvSpPr>
        <p:spPr>
          <a:xfrm>
            <a:off x="6119064" y="3426587"/>
            <a:ext cx="1069800" cy="2469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b="1" sz="1600">
                <a:solidFill>
                  <a:srgbClr val="03558A"/>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47" name="Google Shape;147;p23"/>
          <p:cNvSpPr txBox="1"/>
          <p:nvPr>
            <p:ph idx="4" type="subTitle"/>
          </p:nvPr>
        </p:nvSpPr>
        <p:spPr>
          <a:xfrm>
            <a:off x="5326164" y="3638308"/>
            <a:ext cx="2655600" cy="6126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5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48" name="Google Shape;148;p23"/>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
    <p:spTree>
      <p:nvGrpSpPr>
        <p:cNvPr id="149" name="Shape 149"/>
        <p:cNvGrpSpPr/>
        <p:nvPr/>
      </p:nvGrpSpPr>
      <p:grpSpPr>
        <a:xfrm>
          <a:off x="0" y="0"/>
          <a:ext cx="0" cy="0"/>
          <a:chOff x="0" y="0"/>
          <a:chExt cx="0" cy="0"/>
        </a:xfrm>
      </p:grpSpPr>
      <p:sp>
        <p:nvSpPr>
          <p:cNvPr id="150" name="Google Shape;150;p24"/>
          <p:cNvSpPr txBox="1"/>
          <p:nvPr>
            <p:ph type="title"/>
          </p:nvPr>
        </p:nvSpPr>
        <p:spPr>
          <a:xfrm>
            <a:off x="713225" y="353052"/>
            <a:ext cx="77175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151" name="Google Shape;151;p24"/>
          <p:cNvSpPr txBox="1"/>
          <p:nvPr>
            <p:ph idx="1" type="subTitle"/>
          </p:nvPr>
        </p:nvSpPr>
        <p:spPr>
          <a:xfrm>
            <a:off x="1724228" y="1542338"/>
            <a:ext cx="15654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52" name="Google Shape;152;p24"/>
          <p:cNvSpPr txBox="1"/>
          <p:nvPr>
            <p:ph idx="2" type="subTitle"/>
          </p:nvPr>
        </p:nvSpPr>
        <p:spPr>
          <a:xfrm>
            <a:off x="1722418" y="1771211"/>
            <a:ext cx="2426700" cy="57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53" name="Google Shape;153;p24"/>
          <p:cNvSpPr txBox="1"/>
          <p:nvPr>
            <p:ph idx="3" type="subTitle"/>
          </p:nvPr>
        </p:nvSpPr>
        <p:spPr>
          <a:xfrm>
            <a:off x="1724228" y="3674120"/>
            <a:ext cx="1563600" cy="2469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54" name="Google Shape;154;p24"/>
          <p:cNvSpPr txBox="1"/>
          <p:nvPr>
            <p:ph idx="4" type="subTitle"/>
          </p:nvPr>
        </p:nvSpPr>
        <p:spPr>
          <a:xfrm>
            <a:off x="1724225" y="3947080"/>
            <a:ext cx="2423100" cy="486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55" name="Google Shape;155;p24"/>
          <p:cNvSpPr txBox="1"/>
          <p:nvPr>
            <p:ph idx="5" type="subTitle"/>
          </p:nvPr>
        </p:nvSpPr>
        <p:spPr>
          <a:xfrm>
            <a:off x="1724218" y="2593393"/>
            <a:ext cx="15636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56" name="Google Shape;156;p24"/>
          <p:cNvSpPr txBox="1"/>
          <p:nvPr>
            <p:ph idx="6" type="subTitle"/>
          </p:nvPr>
        </p:nvSpPr>
        <p:spPr>
          <a:xfrm>
            <a:off x="1724218" y="2821219"/>
            <a:ext cx="2423100" cy="576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57" name="Google Shape;157;p24"/>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4"/>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p:cSld name="TITLE_AND_TWO_COLUMNS_2">
    <p:spTree>
      <p:nvGrpSpPr>
        <p:cNvPr id="159" name="Shape 159"/>
        <p:cNvGrpSpPr/>
        <p:nvPr/>
      </p:nvGrpSpPr>
      <p:grpSpPr>
        <a:xfrm>
          <a:off x="0" y="0"/>
          <a:ext cx="0" cy="0"/>
          <a:chOff x="0" y="0"/>
          <a:chExt cx="0" cy="0"/>
        </a:xfrm>
      </p:grpSpPr>
      <p:sp>
        <p:nvSpPr>
          <p:cNvPr id="160" name="Google Shape;160;p25"/>
          <p:cNvSpPr txBox="1"/>
          <p:nvPr>
            <p:ph type="title"/>
          </p:nvPr>
        </p:nvSpPr>
        <p:spPr>
          <a:xfrm>
            <a:off x="609500" y="350653"/>
            <a:ext cx="7821300" cy="59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1" name="Google Shape;161;p25"/>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5"/>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txBox="1"/>
          <p:nvPr>
            <p:ph idx="1" type="subTitle"/>
          </p:nvPr>
        </p:nvSpPr>
        <p:spPr>
          <a:xfrm>
            <a:off x="887325" y="2870988"/>
            <a:ext cx="1068300" cy="149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64" name="Google Shape;164;p25"/>
          <p:cNvSpPr txBox="1"/>
          <p:nvPr>
            <p:ph idx="2" type="subTitle"/>
          </p:nvPr>
        </p:nvSpPr>
        <p:spPr>
          <a:xfrm>
            <a:off x="887325" y="3094588"/>
            <a:ext cx="2211900" cy="800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solidFill>
                  <a:schemeClr val="lt2"/>
                </a:solidFill>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65" name="Google Shape;165;p25"/>
          <p:cNvSpPr txBox="1"/>
          <p:nvPr>
            <p:ph idx="3" type="subTitle"/>
          </p:nvPr>
        </p:nvSpPr>
        <p:spPr>
          <a:xfrm>
            <a:off x="6043861" y="2872638"/>
            <a:ext cx="1069800" cy="1464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66" name="Google Shape;166;p25"/>
          <p:cNvSpPr txBox="1"/>
          <p:nvPr>
            <p:ph idx="4" type="subTitle"/>
          </p:nvPr>
        </p:nvSpPr>
        <p:spPr>
          <a:xfrm>
            <a:off x="6043861" y="3094580"/>
            <a:ext cx="2212800" cy="8046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67" name="Google Shape;167;p25"/>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8" name="Google Shape;168;p25"/>
          <p:cNvSpPr txBox="1"/>
          <p:nvPr>
            <p:ph idx="5" type="subTitle"/>
          </p:nvPr>
        </p:nvSpPr>
        <p:spPr>
          <a:xfrm>
            <a:off x="3393207" y="2872638"/>
            <a:ext cx="1069800" cy="1464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69" name="Google Shape;169;p25"/>
          <p:cNvSpPr txBox="1"/>
          <p:nvPr>
            <p:ph idx="6" type="subTitle"/>
          </p:nvPr>
        </p:nvSpPr>
        <p:spPr>
          <a:xfrm>
            <a:off x="3390748" y="3094588"/>
            <a:ext cx="2212800" cy="8046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TITLE_AND_TWO_COLUMNS_2_1">
    <p:spTree>
      <p:nvGrpSpPr>
        <p:cNvPr id="170" name="Shape 170"/>
        <p:cNvGrpSpPr/>
        <p:nvPr/>
      </p:nvGrpSpPr>
      <p:grpSpPr>
        <a:xfrm>
          <a:off x="0" y="0"/>
          <a:ext cx="0" cy="0"/>
          <a:chOff x="0" y="0"/>
          <a:chExt cx="0" cy="0"/>
        </a:xfrm>
      </p:grpSpPr>
      <p:sp>
        <p:nvSpPr>
          <p:cNvPr id="171" name="Google Shape;171;p26"/>
          <p:cNvSpPr txBox="1"/>
          <p:nvPr>
            <p:ph type="title"/>
          </p:nvPr>
        </p:nvSpPr>
        <p:spPr>
          <a:xfrm>
            <a:off x="613124" y="355161"/>
            <a:ext cx="78177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2" name="Google Shape;172;p26"/>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6"/>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6"/>
          <p:cNvSpPr txBox="1"/>
          <p:nvPr>
            <p:ph idx="1" type="subTitle"/>
          </p:nvPr>
        </p:nvSpPr>
        <p:spPr>
          <a:xfrm>
            <a:off x="809577" y="3603112"/>
            <a:ext cx="1068300" cy="183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75" name="Google Shape;175;p26"/>
          <p:cNvSpPr txBox="1"/>
          <p:nvPr>
            <p:ph idx="2" type="subTitle"/>
          </p:nvPr>
        </p:nvSpPr>
        <p:spPr>
          <a:xfrm>
            <a:off x="804845" y="3906432"/>
            <a:ext cx="2139600" cy="4938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76" name="Google Shape;176;p26"/>
          <p:cNvSpPr txBox="1"/>
          <p:nvPr>
            <p:ph idx="3" type="subTitle"/>
          </p:nvPr>
        </p:nvSpPr>
        <p:spPr>
          <a:xfrm>
            <a:off x="6205583" y="3603112"/>
            <a:ext cx="1069800" cy="183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77" name="Google Shape;177;p26"/>
          <p:cNvSpPr txBox="1"/>
          <p:nvPr>
            <p:ph idx="4" type="subTitle"/>
          </p:nvPr>
        </p:nvSpPr>
        <p:spPr>
          <a:xfrm>
            <a:off x="6205583" y="3906432"/>
            <a:ext cx="2139600" cy="493800"/>
          </a:xfrm>
          <a:prstGeom prst="rect">
            <a:avLst/>
          </a:prstGeom>
          <a:noFill/>
          <a:ln>
            <a:noFill/>
          </a:ln>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78" name="Google Shape;178;p26"/>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79" name="Google Shape;179;p26"/>
          <p:cNvSpPr txBox="1"/>
          <p:nvPr>
            <p:ph idx="5" type="subTitle"/>
          </p:nvPr>
        </p:nvSpPr>
        <p:spPr>
          <a:xfrm>
            <a:off x="3490473" y="3602962"/>
            <a:ext cx="1069800" cy="183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80" name="Google Shape;180;p26"/>
          <p:cNvSpPr txBox="1"/>
          <p:nvPr>
            <p:ph idx="6" type="subTitle"/>
          </p:nvPr>
        </p:nvSpPr>
        <p:spPr>
          <a:xfrm>
            <a:off x="3490473" y="3906282"/>
            <a:ext cx="2141700" cy="493800"/>
          </a:xfrm>
          <a:prstGeom prst="rect">
            <a:avLst/>
          </a:prstGeom>
          <a:noFill/>
          <a:ln>
            <a:noFill/>
          </a:ln>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81" name="Google Shape;181;p26"/>
          <p:cNvSpPr txBox="1"/>
          <p:nvPr>
            <p:ph idx="7" type="subTitle"/>
          </p:nvPr>
        </p:nvSpPr>
        <p:spPr>
          <a:xfrm>
            <a:off x="809577" y="1874353"/>
            <a:ext cx="1068300" cy="1833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82" name="Google Shape;182;p26"/>
          <p:cNvSpPr txBox="1"/>
          <p:nvPr>
            <p:ph idx="8" type="subTitle"/>
          </p:nvPr>
        </p:nvSpPr>
        <p:spPr>
          <a:xfrm>
            <a:off x="809577" y="2172942"/>
            <a:ext cx="2139600" cy="490800"/>
          </a:xfrm>
          <a:prstGeom prst="rect">
            <a:avLst/>
          </a:prstGeom>
          <a:noFill/>
          <a:ln>
            <a:noFill/>
          </a:ln>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83" name="Google Shape;183;p26"/>
          <p:cNvSpPr txBox="1"/>
          <p:nvPr>
            <p:ph idx="9" type="subTitle"/>
          </p:nvPr>
        </p:nvSpPr>
        <p:spPr>
          <a:xfrm>
            <a:off x="6200851" y="1874503"/>
            <a:ext cx="1069800" cy="183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84" name="Google Shape;184;p26"/>
          <p:cNvSpPr txBox="1"/>
          <p:nvPr>
            <p:ph idx="13" type="subTitle"/>
          </p:nvPr>
        </p:nvSpPr>
        <p:spPr>
          <a:xfrm>
            <a:off x="6200851" y="2171442"/>
            <a:ext cx="2139600" cy="493800"/>
          </a:xfrm>
          <a:prstGeom prst="rect">
            <a:avLst/>
          </a:prstGeom>
          <a:noFill/>
          <a:ln>
            <a:noFill/>
          </a:ln>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85" name="Google Shape;185;p26"/>
          <p:cNvSpPr txBox="1"/>
          <p:nvPr>
            <p:ph idx="14" type="subTitle"/>
          </p:nvPr>
        </p:nvSpPr>
        <p:spPr>
          <a:xfrm>
            <a:off x="3490473" y="1874353"/>
            <a:ext cx="1069800" cy="183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86" name="Google Shape;186;p26"/>
          <p:cNvSpPr txBox="1"/>
          <p:nvPr>
            <p:ph idx="15" type="subTitle"/>
          </p:nvPr>
        </p:nvSpPr>
        <p:spPr>
          <a:xfrm>
            <a:off x="3490473" y="2171292"/>
            <a:ext cx="2139600" cy="493800"/>
          </a:xfrm>
          <a:prstGeom prst="rect">
            <a:avLst/>
          </a:prstGeom>
          <a:noFill/>
          <a:ln>
            <a:noFill/>
          </a:ln>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cxnSp>
        <p:nvCxnSpPr>
          <p:cNvPr id="187" name="Google Shape;187;p26"/>
          <p:cNvCxnSpPr/>
          <p:nvPr/>
        </p:nvCxnSpPr>
        <p:spPr>
          <a:xfrm>
            <a:off x="3184459" y="1462525"/>
            <a:ext cx="0" cy="2330700"/>
          </a:xfrm>
          <a:prstGeom prst="straightConnector1">
            <a:avLst/>
          </a:prstGeom>
          <a:noFill/>
          <a:ln cap="flat" cmpd="sng" w="9525">
            <a:solidFill>
              <a:schemeClr val="accent1"/>
            </a:solidFill>
            <a:prstDash val="dot"/>
            <a:round/>
            <a:headEnd len="med" w="med" type="none"/>
            <a:tailEnd len="med" w="med" type="none"/>
          </a:ln>
        </p:spPr>
      </p:cxnSp>
      <p:cxnSp>
        <p:nvCxnSpPr>
          <p:cNvPr id="188" name="Google Shape;188;p26"/>
          <p:cNvCxnSpPr/>
          <p:nvPr/>
        </p:nvCxnSpPr>
        <p:spPr>
          <a:xfrm>
            <a:off x="5957809" y="1462525"/>
            <a:ext cx="0" cy="2330700"/>
          </a:xfrm>
          <a:prstGeom prst="straightConnector1">
            <a:avLst/>
          </a:prstGeom>
          <a:noFill/>
          <a:ln cap="flat" cmpd="sng" w="9525">
            <a:solidFill>
              <a:schemeClr val="accent1"/>
            </a:solidFill>
            <a:prstDash val="dot"/>
            <a:round/>
            <a:headEnd len="med" w="med" type="none"/>
            <a:tailEnd len="med" w="med" type="none"/>
          </a:ln>
        </p:spPr>
      </p:cxn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rcentages">
  <p:cSld name="CUSTOM_4">
    <p:spTree>
      <p:nvGrpSpPr>
        <p:cNvPr id="189" name="Shape 189"/>
        <p:cNvGrpSpPr/>
        <p:nvPr/>
      </p:nvGrpSpPr>
      <p:grpSpPr>
        <a:xfrm>
          <a:off x="0" y="0"/>
          <a:ext cx="0" cy="0"/>
          <a:chOff x="0" y="0"/>
          <a:chExt cx="0" cy="0"/>
        </a:xfrm>
      </p:grpSpPr>
      <p:sp>
        <p:nvSpPr>
          <p:cNvPr id="190" name="Google Shape;190;p27"/>
          <p:cNvSpPr txBox="1"/>
          <p:nvPr>
            <p:ph type="title"/>
          </p:nvPr>
        </p:nvSpPr>
        <p:spPr>
          <a:xfrm>
            <a:off x="713225" y="348100"/>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91" name="Google Shape;191;p27"/>
          <p:cNvSpPr txBox="1"/>
          <p:nvPr>
            <p:ph hasCustomPrompt="1" idx="2" type="title"/>
          </p:nvPr>
        </p:nvSpPr>
        <p:spPr>
          <a:xfrm>
            <a:off x="1199845" y="2230018"/>
            <a:ext cx="1234500" cy="4311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3600"/>
            </a:lvl1pPr>
            <a:lvl2pPr lvl="1" rtl="0" algn="ctr">
              <a:spcBef>
                <a:spcPts val="0"/>
              </a:spcBef>
              <a:spcAft>
                <a:spcPts val="0"/>
              </a:spcAft>
              <a:buClr>
                <a:schemeClr val="accent1"/>
              </a:buClr>
              <a:buSzPts val="4800"/>
              <a:buNone/>
              <a:defRPr sz="4800">
                <a:solidFill>
                  <a:schemeClr val="accent1"/>
                </a:solidFill>
              </a:defRPr>
            </a:lvl2pPr>
            <a:lvl3pPr lvl="2" rtl="0" algn="ctr">
              <a:spcBef>
                <a:spcPts val="0"/>
              </a:spcBef>
              <a:spcAft>
                <a:spcPts val="0"/>
              </a:spcAft>
              <a:buClr>
                <a:schemeClr val="accent1"/>
              </a:buClr>
              <a:buSzPts val="4800"/>
              <a:buNone/>
              <a:defRPr sz="4800">
                <a:solidFill>
                  <a:schemeClr val="accent1"/>
                </a:solidFill>
              </a:defRPr>
            </a:lvl3pPr>
            <a:lvl4pPr lvl="3" rtl="0" algn="ctr">
              <a:spcBef>
                <a:spcPts val="0"/>
              </a:spcBef>
              <a:spcAft>
                <a:spcPts val="0"/>
              </a:spcAft>
              <a:buClr>
                <a:schemeClr val="accent1"/>
              </a:buClr>
              <a:buSzPts val="4800"/>
              <a:buNone/>
              <a:defRPr sz="4800">
                <a:solidFill>
                  <a:schemeClr val="accent1"/>
                </a:solidFill>
              </a:defRPr>
            </a:lvl4pPr>
            <a:lvl5pPr lvl="4" rtl="0" algn="ctr">
              <a:spcBef>
                <a:spcPts val="0"/>
              </a:spcBef>
              <a:spcAft>
                <a:spcPts val="0"/>
              </a:spcAft>
              <a:buClr>
                <a:schemeClr val="accent1"/>
              </a:buClr>
              <a:buSzPts val="4800"/>
              <a:buNone/>
              <a:defRPr sz="4800">
                <a:solidFill>
                  <a:schemeClr val="accent1"/>
                </a:solidFill>
              </a:defRPr>
            </a:lvl5pPr>
            <a:lvl6pPr lvl="5" rtl="0" algn="ctr">
              <a:spcBef>
                <a:spcPts val="0"/>
              </a:spcBef>
              <a:spcAft>
                <a:spcPts val="0"/>
              </a:spcAft>
              <a:buClr>
                <a:schemeClr val="accent1"/>
              </a:buClr>
              <a:buSzPts val="4800"/>
              <a:buNone/>
              <a:defRPr sz="4800">
                <a:solidFill>
                  <a:schemeClr val="accent1"/>
                </a:solidFill>
              </a:defRPr>
            </a:lvl6pPr>
            <a:lvl7pPr lvl="6" rtl="0" algn="ctr">
              <a:spcBef>
                <a:spcPts val="0"/>
              </a:spcBef>
              <a:spcAft>
                <a:spcPts val="0"/>
              </a:spcAft>
              <a:buClr>
                <a:schemeClr val="accent1"/>
              </a:buClr>
              <a:buSzPts val="4800"/>
              <a:buNone/>
              <a:defRPr sz="4800">
                <a:solidFill>
                  <a:schemeClr val="accent1"/>
                </a:solidFill>
              </a:defRPr>
            </a:lvl7pPr>
            <a:lvl8pPr lvl="7" rtl="0" algn="ctr">
              <a:spcBef>
                <a:spcPts val="0"/>
              </a:spcBef>
              <a:spcAft>
                <a:spcPts val="0"/>
              </a:spcAft>
              <a:buClr>
                <a:schemeClr val="accent1"/>
              </a:buClr>
              <a:buSzPts val="4800"/>
              <a:buNone/>
              <a:defRPr sz="4800">
                <a:solidFill>
                  <a:schemeClr val="accent1"/>
                </a:solidFill>
              </a:defRPr>
            </a:lvl8pPr>
            <a:lvl9pPr lvl="8" rtl="0" algn="ctr">
              <a:spcBef>
                <a:spcPts val="0"/>
              </a:spcBef>
              <a:spcAft>
                <a:spcPts val="0"/>
              </a:spcAft>
              <a:buClr>
                <a:schemeClr val="accent1"/>
              </a:buClr>
              <a:buSzPts val="4800"/>
              <a:buNone/>
              <a:defRPr sz="4800">
                <a:solidFill>
                  <a:schemeClr val="accent1"/>
                </a:solidFill>
              </a:defRPr>
            </a:lvl9pPr>
          </a:lstStyle>
          <a:p>
            <a:r>
              <a:t>xx%</a:t>
            </a:r>
          </a:p>
        </p:txBody>
      </p:sp>
      <p:sp>
        <p:nvSpPr>
          <p:cNvPr id="192" name="Google Shape;192;p27"/>
          <p:cNvSpPr txBox="1"/>
          <p:nvPr>
            <p:ph idx="1" type="subTitle"/>
          </p:nvPr>
        </p:nvSpPr>
        <p:spPr>
          <a:xfrm>
            <a:off x="1199845" y="2760711"/>
            <a:ext cx="10023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93" name="Google Shape;193;p27"/>
          <p:cNvSpPr txBox="1"/>
          <p:nvPr>
            <p:ph hasCustomPrompt="1" idx="3" type="title"/>
          </p:nvPr>
        </p:nvSpPr>
        <p:spPr>
          <a:xfrm>
            <a:off x="3861874" y="2230018"/>
            <a:ext cx="1234500" cy="4311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3600"/>
            </a:lvl1pPr>
            <a:lvl2pPr lvl="1" rtl="0" algn="ctr">
              <a:spcBef>
                <a:spcPts val="0"/>
              </a:spcBef>
              <a:spcAft>
                <a:spcPts val="0"/>
              </a:spcAft>
              <a:buClr>
                <a:schemeClr val="accent1"/>
              </a:buClr>
              <a:buSzPts val="4800"/>
              <a:buNone/>
              <a:defRPr sz="4800">
                <a:solidFill>
                  <a:schemeClr val="accent1"/>
                </a:solidFill>
              </a:defRPr>
            </a:lvl2pPr>
            <a:lvl3pPr lvl="2" rtl="0" algn="ctr">
              <a:spcBef>
                <a:spcPts val="0"/>
              </a:spcBef>
              <a:spcAft>
                <a:spcPts val="0"/>
              </a:spcAft>
              <a:buClr>
                <a:schemeClr val="accent1"/>
              </a:buClr>
              <a:buSzPts val="4800"/>
              <a:buNone/>
              <a:defRPr sz="4800">
                <a:solidFill>
                  <a:schemeClr val="accent1"/>
                </a:solidFill>
              </a:defRPr>
            </a:lvl3pPr>
            <a:lvl4pPr lvl="3" rtl="0" algn="ctr">
              <a:spcBef>
                <a:spcPts val="0"/>
              </a:spcBef>
              <a:spcAft>
                <a:spcPts val="0"/>
              </a:spcAft>
              <a:buClr>
                <a:schemeClr val="accent1"/>
              </a:buClr>
              <a:buSzPts val="4800"/>
              <a:buNone/>
              <a:defRPr sz="4800">
                <a:solidFill>
                  <a:schemeClr val="accent1"/>
                </a:solidFill>
              </a:defRPr>
            </a:lvl4pPr>
            <a:lvl5pPr lvl="4" rtl="0" algn="ctr">
              <a:spcBef>
                <a:spcPts val="0"/>
              </a:spcBef>
              <a:spcAft>
                <a:spcPts val="0"/>
              </a:spcAft>
              <a:buClr>
                <a:schemeClr val="accent1"/>
              </a:buClr>
              <a:buSzPts val="4800"/>
              <a:buNone/>
              <a:defRPr sz="4800">
                <a:solidFill>
                  <a:schemeClr val="accent1"/>
                </a:solidFill>
              </a:defRPr>
            </a:lvl5pPr>
            <a:lvl6pPr lvl="5" rtl="0" algn="ctr">
              <a:spcBef>
                <a:spcPts val="0"/>
              </a:spcBef>
              <a:spcAft>
                <a:spcPts val="0"/>
              </a:spcAft>
              <a:buClr>
                <a:schemeClr val="accent1"/>
              </a:buClr>
              <a:buSzPts val="4800"/>
              <a:buNone/>
              <a:defRPr sz="4800">
                <a:solidFill>
                  <a:schemeClr val="accent1"/>
                </a:solidFill>
              </a:defRPr>
            </a:lvl6pPr>
            <a:lvl7pPr lvl="6" rtl="0" algn="ctr">
              <a:spcBef>
                <a:spcPts val="0"/>
              </a:spcBef>
              <a:spcAft>
                <a:spcPts val="0"/>
              </a:spcAft>
              <a:buClr>
                <a:schemeClr val="accent1"/>
              </a:buClr>
              <a:buSzPts val="4800"/>
              <a:buNone/>
              <a:defRPr sz="4800">
                <a:solidFill>
                  <a:schemeClr val="accent1"/>
                </a:solidFill>
              </a:defRPr>
            </a:lvl7pPr>
            <a:lvl8pPr lvl="7" rtl="0" algn="ctr">
              <a:spcBef>
                <a:spcPts val="0"/>
              </a:spcBef>
              <a:spcAft>
                <a:spcPts val="0"/>
              </a:spcAft>
              <a:buClr>
                <a:schemeClr val="accent1"/>
              </a:buClr>
              <a:buSzPts val="4800"/>
              <a:buNone/>
              <a:defRPr sz="4800">
                <a:solidFill>
                  <a:schemeClr val="accent1"/>
                </a:solidFill>
              </a:defRPr>
            </a:lvl8pPr>
            <a:lvl9pPr lvl="8" rtl="0" algn="ctr">
              <a:spcBef>
                <a:spcPts val="0"/>
              </a:spcBef>
              <a:spcAft>
                <a:spcPts val="0"/>
              </a:spcAft>
              <a:buClr>
                <a:schemeClr val="accent1"/>
              </a:buClr>
              <a:buSzPts val="4800"/>
              <a:buNone/>
              <a:defRPr sz="4800">
                <a:solidFill>
                  <a:schemeClr val="accent1"/>
                </a:solidFill>
              </a:defRPr>
            </a:lvl9pPr>
          </a:lstStyle>
          <a:p>
            <a:r>
              <a:t>xx%</a:t>
            </a:r>
          </a:p>
        </p:txBody>
      </p:sp>
      <p:sp>
        <p:nvSpPr>
          <p:cNvPr id="194" name="Google Shape;194;p27"/>
          <p:cNvSpPr txBox="1"/>
          <p:nvPr>
            <p:ph idx="4" type="subTitle"/>
          </p:nvPr>
        </p:nvSpPr>
        <p:spPr>
          <a:xfrm>
            <a:off x="3861874" y="2760711"/>
            <a:ext cx="10023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95" name="Google Shape;195;p27"/>
          <p:cNvSpPr txBox="1"/>
          <p:nvPr>
            <p:ph hasCustomPrompt="1" idx="5" type="title"/>
          </p:nvPr>
        </p:nvSpPr>
        <p:spPr>
          <a:xfrm>
            <a:off x="6738812" y="2230022"/>
            <a:ext cx="1231500" cy="4311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3600"/>
            </a:lvl1pPr>
            <a:lvl2pPr lvl="1" rtl="0" algn="ctr">
              <a:spcBef>
                <a:spcPts val="0"/>
              </a:spcBef>
              <a:spcAft>
                <a:spcPts val="0"/>
              </a:spcAft>
              <a:buClr>
                <a:schemeClr val="accent1"/>
              </a:buClr>
              <a:buSzPts val="4800"/>
              <a:buNone/>
              <a:defRPr sz="4800">
                <a:solidFill>
                  <a:schemeClr val="accent1"/>
                </a:solidFill>
              </a:defRPr>
            </a:lvl2pPr>
            <a:lvl3pPr lvl="2" rtl="0" algn="ctr">
              <a:spcBef>
                <a:spcPts val="0"/>
              </a:spcBef>
              <a:spcAft>
                <a:spcPts val="0"/>
              </a:spcAft>
              <a:buClr>
                <a:schemeClr val="accent1"/>
              </a:buClr>
              <a:buSzPts val="4800"/>
              <a:buNone/>
              <a:defRPr sz="4800">
                <a:solidFill>
                  <a:schemeClr val="accent1"/>
                </a:solidFill>
              </a:defRPr>
            </a:lvl3pPr>
            <a:lvl4pPr lvl="3" rtl="0" algn="ctr">
              <a:spcBef>
                <a:spcPts val="0"/>
              </a:spcBef>
              <a:spcAft>
                <a:spcPts val="0"/>
              </a:spcAft>
              <a:buClr>
                <a:schemeClr val="accent1"/>
              </a:buClr>
              <a:buSzPts val="4800"/>
              <a:buNone/>
              <a:defRPr sz="4800">
                <a:solidFill>
                  <a:schemeClr val="accent1"/>
                </a:solidFill>
              </a:defRPr>
            </a:lvl4pPr>
            <a:lvl5pPr lvl="4" rtl="0" algn="ctr">
              <a:spcBef>
                <a:spcPts val="0"/>
              </a:spcBef>
              <a:spcAft>
                <a:spcPts val="0"/>
              </a:spcAft>
              <a:buClr>
                <a:schemeClr val="accent1"/>
              </a:buClr>
              <a:buSzPts val="4800"/>
              <a:buNone/>
              <a:defRPr sz="4800">
                <a:solidFill>
                  <a:schemeClr val="accent1"/>
                </a:solidFill>
              </a:defRPr>
            </a:lvl5pPr>
            <a:lvl6pPr lvl="5" rtl="0" algn="ctr">
              <a:spcBef>
                <a:spcPts val="0"/>
              </a:spcBef>
              <a:spcAft>
                <a:spcPts val="0"/>
              </a:spcAft>
              <a:buClr>
                <a:schemeClr val="accent1"/>
              </a:buClr>
              <a:buSzPts val="4800"/>
              <a:buNone/>
              <a:defRPr sz="4800">
                <a:solidFill>
                  <a:schemeClr val="accent1"/>
                </a:solidFill>
              </a:defRPr>
            </a:lvl6pPr>
            <a:lvl7pPr lvl="6" rtl="0" algn="ctr">
              <a:spcBef>
                <a:spcPts val="0"/>
              </a:spcBef>
              <a:spcAft>
                <a:spcPts val="0"/>
              </a:spcAft>
              <a:buClr>
                <a:schemeClr val="accent1"/>
              </a:buClr>
              <a:buSzPts val="4800"/>
              <a:buNone/>
              <a:defRPr sz="4800">
                <a:solidFill>
                  <a:schemeClr val="accent1"/>
                </a:solidFill>
              </a:defRPr>
            </a:lvl7pPr>
            <a:lvl8pPr lvl="7" rtl="0" algn="ctr">
              <a:spcBef>
                <a:spcPts val="0"/>
              </a:spcBef>
              <a:spcAft>
                <a:spcPts val="0"/>
              </a:spcAft>
              <a:buClr>
                <a:schemeClr val="accent1"/>
              </a:buClr>
              <a:buSzPts val="4800"/>
              <a:buNone/>
              <a:defRPr sz="4800">
                <a:solidFill>
                  <a:schemeClr val="accent1"/>
                </a:solidFill>
              </a:defRPr>
            </a:lvl8pPr>
            <a:lvl9pPr lvl="8" rtl="0" algn="ctr">
              <a:spcBef>
                <a:spcPts val="0"/>
              </a:spcBef>
              <a:spcAft>
                <a:spcPts val="0"/>
              </a:spcAft>
              <a:buClr>
                <a:schemeClr val="accent1"/>
              </a:buClr>
              <a:buSzPts val="4800"/>
              <a:buNone/>
              <a:defRPr sz="4800">
                <a:solidFill>
                  <a:schemeClr val="accent1"/>
                </a:solidFill>
              </a:defRPr>
            </a:lvl9pPr>
          </a:lstStyle>
          <a:p>
            <a:r>
              <a:t>xx%</a:t>
            </a:r>
          </a:p>
        </p:txBody>
      </p:sp>
      <p:sp>
        <p:nvSpPr>
          <p:cNvPr id="196" name="Google Shape;196;p27"/>
          <p:cNvSpPr txBox="1"/>
          <p:nvPr>
            <p:ph idx="6" type="subTitle"/>
          </p:nvPr>
        </p:nvSpPr>
        <p:spPr>
          <a:xfrm>
            <a:off x="6738812" y="2760711"/>
            <a:ext cx="10023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97" name="Google Shape;197;p27"/>
          <p:cNvSpPr txBox="1"/>
          <p:nvPr>
            <p:ph idx="7" type="subTitle"/>
          </p:nvPr>
        </p:nvSpPr>
        <p:spPr>
          <a:xfrm>
            <a:off x="1199845" y="3087753"/>
            <a:ext cx="1985100" cy="490800"/>
          </a:xfrm>
          <a:prstGeom prst="rect">
            <a:avLst/>
          </a:prstGeom>
          <a:noFill/>
          <a:ln>
            <a:noFill/>
          </a:ln>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98" name="Google Shape;198;p27"/>
          <p:cNvSpPr txBox="1"/>
          <p:nvPr>
            <p:ph idx="8" type="subTitle"/>
          </p:nvPr>
        </p:nvSpPr>
        <p:spPr>
          <a:xfrm>
            <a:off x="3861874" y="3087753"/>
            <a:ext cx="1985100" cy="4908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99" name="Google Shape;199;p27"/>
          <p:cNvSpPr txBox="1"/>
          <p:nvPr>
            <p:ph idx="9" type="subTitle"/>
          </p:nvPr>
        </p:nvSpPr>
        <p:spPr>
          <a:xfrm>
            <a:off x="6738812" y="3087753"/>
            <a:ext cx="1985100" cy="490800"/>
          </a:xfrm>
          <a:prstGeom prst="rect">
            <a:avLst/>
          </a:prstGeom>
          <a:noFill/>
          <a:ln>
            <a:noFill/>
          </a:ln>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00" name="Google Shape;200;p27"/>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7"/>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7"/>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5">
  <p:cSld name="CUSTOM_2_2">
    <p:spTree>
      <p:nvGrpSpPr>
        <p:cNvPr id="203" name="Shape 203"/>
        <p:cNvGrpSpPr/>
        <p:nvPr/>
      </p:nvGrpSpPr>
      <p:grpSpPr>
        <a:xfrm>
          <a:off x="0" y="0"/>
          <a:ext cx="0" cy="0"/>
          <a:chOff x="0" y="0"/>
          <a:chExt cx="0" cy="0"/>
        </a:xfrm>
      </p:grpSpPr>
      <p:sp>
        <p:nvSpPr>
          <p:cNvPr id="204" name="Google Shape;204;p28"/>
          <p:cNvSpPr txBox="1"/>
          <p:nvPr>
            <p:ph type="title"/>
          </p:nvPr>
        </p:nvSpPr>
        <p:spPr>
          <a:xfrm>
            <a:off x="706525" y="353275"/>
            <a:ext cx="7724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205" name="Google Shape;205;p28"/>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8"/>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8"/>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08" name="Google Shape;208;p28"/>
          <p:cNvSpPr txBox="1"/>
          <p:nvPr>
            <p:ph idx="1" type="subTitle"/>
          </p:nvPr>
        </p:nvSpPr>
        <p:spPr>
          <a:xfrm>
            <a:off x="706525" y="1696400"/>
            <a:ext cx="7724100" cy="2392500"/>
          </a:xfrm>
          <a:prstGeom prst="rect">
            <a:avLst/>
          </a:prstGeom>
          <a:noFill/>
          <a:ln>
            <a:noFill/>
          </a:ln>
        </p:spPr>
        <p:txBody>
          <a:bodyPr anchorCtr="0" anchor="ctr" bIns="91425" lIns="91425" spcFirstLastPara="1" rIns="91425" wrap="square" tIns="91425">
            <a:noAutofit/>
          </a:bodyPr>
          <a:lstStyle>
            <a:lvl1pPr lvl="0" marR="50800" rtl="0">
              <a:lnSpc>
                <a:spcPct val="100000"/>
              </a:lnSpc>
              <a:spcBef>
                <a:spcPts val="0"/>
              </a:spcBef>
              <a:spcAft>
                <a:spcPts val="0"/>
              </a:spcAft>
              <a:buNone/>
              <a:defRPr sz="1300">
                <a:solidFill>
                  <a:schemeClr val="lt2"/>
                </a:solidFill>
                <a:latin typeface="Signika"/>
                <a:ea typeface="Signika"/>
                <a:cs typeface="Signika"/>
                <a:sym typeface="Signika"/>
              </a:defRPr>
            </a:lvl1pPr>
            <a:lvl2pPr lvl="1" marR="50800" rtl="0">
              <a:lnSpc>
                <a:spcPct val="166000"/>
              </a:lnSpc>
              <a:spcBef>
                <a:spcPts val="0"/>
              </a:spcBef>
              <a:spcAft>
                <a:spcPts val="0"/>
              </a:spcAft>
              <a:buNone/>
              <a:defRPr sz="1300">
                <a:solidFill>
                  <a:schemeClr val="lt2"/>
                </a:solidFill>
                <a:latin typeface="Signika"/>
                <a:ea typeface="Signika"/>
                <a:cs typeface="Signika"/>
                <a:sym typeface="Signika"/>
              </a:defRPr>
            </a:lvl2pPr>
            <a:lvl3pPr lvl="2" marR="50800" rtl="0">
              <a:lnSpc>
                <a:spcPct val="166000"/>
              </a:lnSpc>
              <a:spcBef>
                <a:spcPts val="0"/>
              </a:spcBef>
              <a:spcAft>
                <a:spcPts val="0"/>
              </a:spcAft>
              <a:buNone/>
              <a:defRPr sz="1300">
                <a:solidFill>
                  <a:schemeClr val="lt2"/>
                </a:solidFill>
                <a:latin typeface="Signika"/>
                <a:ea typeface="Signika"/>
                <a:cs typeface="Signika"/>
                <a:sym typeface="Signika"/>
              </a:defRPr>
            </a:lvl3pPr>
            <a:lvl4pPr lvl="3" marR="50800" rtl="0">
              <a:lnSpc>
                <a:spcPct val="166000"/>
              </a:lnSpc>
              <a:spcBef>
                <a:spcPts val="0"/>
              </a:spcBef>
              <a:spcAft>
                <a:spcPts val="0"/>
              </a:spcAft>
              <a:buNone/>
              <a:defRPr sz="1300">
                <a:solidFill>
                  <a:schemeClr val="lt2"/>
                </a:solidFill>
                <a:latin typeface="Signika"/>
                <a:ea typeface="Signika"/>
                <a:cs typeface="Signika"/>
                <a:sym typeface="Signika"/>
              </a:defRPr>
            </a:lvl4pPr>
            <a:lvl5pPr lvl="4" marR="50800" rtl="0">
              <a:lnSpc>
                <a:spcPct val="166000"/>
              </a:lnSpc>
              <a:spcBef>
                <a:spcPts val="0"/>
              </a:spcBef>
              <a:spcAft>
                <a:spcPts val="0"/>
              </a:spcAft>
              <a:buNone/>
              <a:defRPr sz="1300">
                <a:solidFill>
                  <a:schemeClr val="lt2"/>
                </a:solidFill>
                <a:latin typeface="Signika"/>
                <a:ea typeface="Signika"/>
                <a:cs typeface="Signika"/>
                <a:sym typeface="Signika"/>
              </a:defRPr>
            </a:lvl5pPr>
            <a:lvl6pPr lvl="5" marR="50800" rtl="0">
              <a:lnSpc>
                <a:spcPct val="166000"/>
              </a:lnSpc>
              <a:spcBef>
                <a:spcPts val="0"/>
              </a:spcBef>
              <a:spcAft>
                <a:spcPts val="0"/>
              </a:spcAft>
              <a:buNone/>
              <a:defRPr sz="1300">
                <a:solidFill>
                  <a:schemeClr val="lt2"/>
                </a:solidFill>
                <a:latin typeface="Signika"/>
                <a:ea typeface="Signika"/>
                <a:cs typeface="Signika"/>
                <a:sym typeface="Signika"/>
              </a:defRPr>
            </a:lvl6pPr>
            <a:lvl7pPr lvl="6" marR="50800" rtl="0">
              <a:lnSpc>
                <a:spcPct val="166000"/>
              </a:lnSpc>
              <a:spcBef>
                <a:spcPts val="0"/>
              </a:spcBef>
              <a:spcAft>
                <a:spcPts val="0"/>
              </a:spcAft>
              <a:buNone/>
              <a:defRPr sz="1300">
                <a:solidFill>
                  <a:schemeClr val="lt2"/>
                </a:solidFill>
                <a:latin typeface="Signika"/>
                <a:ea typeface="Signika"/>
                <a:cs typeface="Signika"/>
                <a:sym typeface="Signika"/>
              </a:defRPr>
            </a:lvl7pPr>
            <a:lvl8pPr lvl="7" marR="50800" rtl="0">
              <a:lnSpc>
                <a:spcPct val="166000"/>
              </a:lnSpc>
              <a:spcBef>
                <a:spcPts val="0"/>
              </a:spcBef>
              <a:spcAft>
                <a:spcPts val="0"/>
              </a:spcAft>
              <a:buNone/>
              <a:defRPr sz="1300">
                <a:solidFill>
                  <a:schemeClr val="lt2"/>
                </a:solidFill>
                <a:latin typeface="Signika"/>
                <a:ea typeface="Signika"/>
                <a:cs typeface="Signika"/>
                <a:sym typeface="Signika"/>
              </a:defRPr>
            </a:lvl8pPr>
            <a:lvl9pPr lvl="8" marR="50800" rtl="0">
              <a:lnSpc>
                <a:spcPct val="166000"/>
              </a:lnSpc>
              <a:spcBef>
                <a:spcPts val="0"/>
              </a:spcBef>
              <a:spcAft>
                <a:spcPts val="0"/>
              </a:spcAft>
              <a:buNone/>
              <a:defRPr sz="1300">
                <a:solidFill>
                  <a:schemeClr val="lt2"/>
                </a:solidFill>
                <a:latin typeface="Signika"/>
                <a:ea typeface="Signika"/>
                <a:cs typeface="Signika"/>
                <a:sym typeface="Signika"/>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_AND_TWO_COLUMNS_1">
    <p:spTree>
      <p:nvGrpSpPr>
        <p:cNvPr id="209" name="Shape 209"/>
        <p:cNvGrpSpPr/>
        <p:nvPr/>
      </p:nvGrpSpPr>
      <p:grpSpPr>
        <a:xfrm>
          <a:off x="0" y="0"/>
          <a:ext cx="0" cy="0"/>
          <a:chOff x="0" y="0"/>
          <a:chExt cx="0" cy="0"/>
        </a:xfrm>
      </p:grpSpPr>
      <p:sp>
        <p:nvSpPr>
          <p:cNvPr id="210" name="Google Shape;210;p29"/>
          <p:cNvSpPr txBox="1"/>
          <p:nvPr>
            <p:ph type="title"/>
          </p:nvPr>
        </p:nvSpPr>
        <p:spPr>
          <a:xfrm>
            <a:off x="713225" y="350388"/>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1" name="Google Shape;211;p29"/>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9"/>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9"/>
          <p:cNvSpPr txBox="1"/>
          <p:nvPr>
            <p:ph idx="1" type="subTitle"/>
          </p:nvPr>
        </p:nvSpPr>
        <p:spPr>
          <a:xfrm>
            <a:off x="1293658" y="1696956"/>
            <a:ext cx="2231100" cy="3291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14" name="Google Shape;214;p29"/>
          <p:cNvSpPr txBox="1"/>
          <p:nvPr>
            <p:ph idx="2" type="subTitle"/>
          </p:nvPr>
        </p:nvSpPr>
        <p:spPr>
          <a:xfrm>
            <a:off x="1293658" y="2984531"/>
            <a:ext cx="2231100" cy="329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15" name="Google Shape;215;p29"/>
          <p:cNvSpPr txBox="1"/>
          <p:nvPr>
            <p:ph idx="3" type="subTitle"/>
          </p:nvPr>
        </p:nvSpPr>
        <p:spPr>
          <a:xfrm>
            <a:off x="5621782" y="1697437"/>
            <a:ext cx="2228400" cy="327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16" name="Google Shape;216;p29"/>
          <p:cNvSpPr txBox="1"/>
          <p:nvPr>
            <p:ph idx="4" type="subTitle"/>
          </p:nvPr>
        </p:nvSpPr>
        <p:spPr>
          <a:xfrm>
            <a:off x="5621782" y="2983608"/>
            <a:ext cx="2231100" cy="3291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17" name="Google Shape;217;p29"/>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18" name="Google Shape;218;p29"/>
          <p:cNvSpPr txBox="1"/>
          <p:nvPr>
            <p:ph idx="5" type="subTitle"/>
          </p:nvPr>
        </p:nvSpPr>
        <p:spPr>
          <a:xfrm>
            <a:off x="1145451" y="1958975"/>
            <a:ext cx="2379300" cy="5394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19" name="Google Shape;219;p29"/>
          <p:cNvSpPr txBox="1"/>
          <p:nvPr>
            <p:ph idx="6" type="subTitle"/>
          </p:nvPr>
        </p:nvSpPr>
        <p:spPr>
          <a:xfrm>
            <a:off x="1148130" y="3245823"/>
            <a:ext cx="2376600" cy="5394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20" name="Google Shape;220;p29"/>
          <p:cNvSpPr txBox="1"/>
          <p:nvPr>
            <p:ph idx="7" type="subTitle"/>
          </p:nvPr>
        </p:nvSpPr>
        <p:spPr>
          <a:xfrm>
            <a:off x="5621776" y="1959800"/>
            <a:ext cx="2379300" cy="502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21" name="Google Shape;221;p29"/>
          <p:cNvSpPr txBox="1"/>
          <p:nvPr>
            <p:ph idx="8" type="subTitle"/>
          </p:nvPr>
        </p:nvSpPr>
        <p:spPr>
          <a:xfrm>
            <a:off x="5621776" y="3245821"/>
            <a:ext cx="2379300" cy="5394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25" name="Shape 22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2"/>
        </a:solidFill>
      </p:bgPr>
    </p:bg>
    <p:spTree>
      <p:nvGrpSpPr>
        <p:cNvPr id="17" name="Shape 17"/>
        <p:cNvGrpSpPr/>
        <p:nvPr/>
      </p:nvGrpSpPr>
      <p:grpSpPr>
        <a:xfrm>
          <a:off x="0" y="0"/>
          <a:ext cx="0" cy="0"/>
          <a:chOff x="0" y="0"/>
          <a:chExt cx="0" cy="0"/>
        </a:xfrm>
      </p:grpSpPr>
      <p:sp>
        <p:nvSpPr>
          <p:cNvPr id="18" name="Google Shape;18;p4"/>
          <p:cNvSpPr txBox="1"/>
          <p:nvPr>
            <p:ph type="title"/>
          </p:nvPr>
        </p:nvSpPr>
        <p:spPr>
          <a:xfrm>
            <a:off x="1228900" y="2437950"/>
            <a:ext cx="6686100" cy="6906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53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9" name="Google Shape;19;p4"/>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4"/>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4"/>
          <p:cNvSpPr txBox="1"/>
          <p:nvPr>
            <p:ph idx="1" type="subTitle"/>
          </p:nvPr>
        </p:nvSpPr>
        <p:spPr>
          <a:xfrm>
            <a:off x="2470725" y="3511025"/>
            <a:ext cx="4163400" cy="45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Signika"/>
              <a:buNone/>
              <a:defRPr sz="1700">
                <a:solidFill>
                  <a:schemeClr val="accent3"/>
                </a:solidFill>
                <a:latin typeface="Signika"/>
                <a:ea typeface="Signika"/>
                <a:cs typeface="Signika"/>
                <a:sym typeface="Signika"/>
              </a:defRPr>
            </a:lvl1pPr>
            <a:lvl2pPr lvl="1" rtl="0" algn="ctr">
              <a:lnSpc>
                <a:spcPct val="100000"/>
              </a:lnSpc>
              <a:spcBef>
                <a:spcPts val="0"/>
              </a:spcBef>
              <a:spcAft>
                <a:spcPts val="0"/>
              </a:spcAft>
              <a:buSzPts val="1800"/>
              <a:buFont typeface="Signika"/>
              <a:buNone/>
              <a:defRPr sz="1800">
                <a:latin typeface="Signika"/>
                <a:ea typeface="Signika"/>
                <a:cs typeface="Signika"/>
                <a:sym typeface="Signika"/>
              </a:defRPr>
            </a:lvl2pPr>
            <a:lvl3pPr lvl="2" rtl="0" algn="ctr">
              <a:lnSpc>
                <a:spcPct val="100000"/>
              </a:lnSpc>
              <a:spcBef>
                <a:spcPts val="0"/>
              </a:spcBef>
              <a:spcAft>
                <a:spcPts val="0"/>
              </a:spcAft>
              <a:buSzPts val="1800"/>
              <a:buFont typeface="Signika"/>
              <a:buNone/>
              <a:defRPr sz="1800">
                <a:latin typeface="Signika"/>
                <a:ea typeface="Signika"/>
                <a:cs typeface="Signika"/>
                <a:sym typeface="Signika"/>
              </a:defRPr>
            </a:lvl3pPr>
            <a:lvl4pPr lvl="3" rtl="0" algn="ctr">
              <a:lnSpc>
                <a:spcPct val="100000"/>
              </a:lnSpc>
              <a:spcBef>
                <a:spcPts val="0"/>
              </a:spcBef>
              <a:spcAft>
                <a:spcPts val="0"/>
              </a:spcAft>
              <a:buSzPts val="1800"/>
              <a:buFont typeface="Signika"/>
              <a:buNone/>
              <a:defRPr sz="1800">
                <a:latin typeface="Signika"/>
                <a:ea typeface="Signika"/>
                <a:cs typeface="Signika"/>
                <a:sym typeface="Signika"/>
              </a:defRPr>
            </a:lvl4pPr>
            <a:lvl5pPr lvl="4" rtl="0" algn="ctr">
              <a:lnSpc>
                <a:spcPct val="100000"/>
              </a:lnSpc>
              <a:spcBef>
                <a:spcPts val="0"/>
              </a:spcBef>
              <a:spcAft>
                <a:spcPts val="0"/>
              </a:spcAft>
              <a:buSzPts val="1800"/>
              <a:buFont typeface="Signika"/>
              <a:buNone/>
              <a:defRPr sz="1800">
                <a:latin typeface="Signika"/>
                <a:ea typeface="Signika"/>
                <a:cs typeface="Signika"/>
                <a:sym typeface="Signika"/>
              </a:defRPr>
            </a:lvl5pPr>
            <a:lvl6pPr lvl="5" rtl="0" algn="ctr">
              <a:lnSpc>
                <a:spcPct val="100000"/>
              </a:lnSpc>
              <a:spcBef>
                <a:spcPts val="0"/>
              </a:spcBef>
              <a:spcAft>
                <a:spcPts val="0"/>
              </a:spcAft>
              <a:buSzPts val="1800"/>
              <a:buFont typeface="Signika"/>
              <a:buNone/>
              <a:defRPr sz="1800">
                <a:latin typeface="Signika"/>
                <a:ea typeface="Signika"/>
                <a:cs typeface="Signika"/>
                <a:sym typeface="Signika"/>
              </a:defRPr>
            </a:lvl6pPr>
            <a:lvl7pPr lvl="6" rtl="0" algn="ctr">
              <a:lnSpc>
                <a:spcPct val="100000"/>
              </a:lnSpc>
              <a:spcBef>
                <a:spcPts val="0"/>
              </a:spcBef>
              <a:spcAft>
                <a:spcPts val="0"/>
              </a:spcAft>
              <a:buSzPts val="1800"/>
              <a:buFont typeface="Signika"/>
              <a:buNone/>
              <a:defRPr sz="1800">
                <a:latin typeface="Signika"/>
                <a:ea typeface="Signika"/>
                <a:cs typeface="Signika"/>
                <a:sym typeface="Signika"/>
              </a:defRPr>
            </a:lvl7pPr>
            <a:lvl8pPr lvl="7" rtl="0" algn="ctr">
              <a:lnSpc>
                <a:spcPct val="100000"/>
              </a:lnSpc>
              <a:spcBef>
                <a:spcPts val="0"/>
              </a:spcBef>
              <a:spcAft>
                <a:spcPts val="0"/>
              </a:spcAft>
              <a:buSzPts val="1800"/>
              <a:buFont typeface="Signika"/>
              <a:buNone/>
              <a:defRPr sz="1800">
                <a:latin typeface="Signika"/>
                <a:ea typeface="Signika"/>
                <a:cs typeface="Signika"/>
                <a:sym typeface="Signika"/>
              </a:defRPr>
            </a:lvl8pPr>
            <a:lvl9pPr lvl="8" rtl="0" algn="ctr">
              <a:lnSpc>
                <a:spcPct val="100000"/>
              </a:lnSpc>
              <a:spcBef>
                <a:spcPts val="0"/>
              </a:spcBef>
              <a:spcAft>
                <a:spcPts val="0"/>
              </a:spcAft>
              <a:buSzPts val="1800"/>
              <a:buFont typeface="Signika"/>
              <a:buNone/>
              <a:defRPr sz="1800">
                <a:latin typeface="Signika"/>
                <a:ea typeface="Signika"/>
                <a:cs typeface="Signika"/>
                <a:sym typeface="Signika"/>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2" name="Shape 22"/>
        <p:cNvGrpSpPr/>
        <p:nvPr/>
      </p:nvGrpSpPr>
      <p:grpSpPr>
        <a:xfrm>
          <a:off x="0" y="0"/>
          <a:ext cx="0" cy="0"/>
          <a:chOff x="0" y="0"/>
          <a:chExt cx="0" cy="0"/>
        </a:xfrm>
      </p:grpSpPr>
      <p:sp>
        <p:nvSpPr>
          <p:cNvPr id="23" name="Google Shape;23;p5"/>
          <p:cNvSpPr txBox="1"/>
          <p:nvPr>
            <p:ph type="title"/>
          </p:nvPr>
        </p:nvSpPr>
        <p:spPr>
          <a:xfrm>
            <a:off x="1455547" y="384557"/>
            <a:ext cx="6236400" cy="572700"/>
          </a:xfrm>
          <a:prstGeom prst="rect">
            <a:avLst/>
          </a:prstGeom>
        </p:spPr>
        <p:txBody>
          <a:bodyPr anchorCtr="0" anchor="b"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4" name="Google Shape;24;p5"/>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5"/>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5"/>
          <p:cNvSpPr txBox="1"/>
          <p:nvPr>
            <p:ph idx="1" type="subTitle"/>
          </p:nvPr>
        </p:nvSpPr>
        <p:spPr>
          <a:xfrm>
            <a:off x="1231176" y="2746999"/>
            <a:ext cx="1068300" cy="2427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7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7" name="Google Shape;27;p5"/>
          <p:cNvSpPr txBox="1"/>
          <p:nvPr>
            <p:ph idx="2" type="subTitle"/>
          </p:nvPr>
        </p:nvSpPr>
        <p:spPr>
          <a:xfrm>
            <a:off x="1231188" y="2942083"/>
            <a:ext cx="2655600" cy="947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Signika"/>
              <a:buNone/>
              <a:defRPr sz="1600">
                <a:solidFill>
                  <a:schemeClr val="lt2"/>
                </a:solidFill>
              </a:defRPr>
            </a:lvl1pPr>
            <a:lvl2pPr lvl="1" rtl="0" algn="ctr">
              <a:lnSpc>
                <a:spcPct val="100000"/>
              </a:lnSpc>
              <a:spcBef>
                <a:spcPts val="0"/>
              </a:spcBef>
              <a:spcAft>
                <a:spcPts val="0"/>
              </a:spcAft>
              <a:buSzPts val="1800"/>
              <a:buFont typeface="Signika"/>
              <a:buNone/>
              <a:defRPr sz="1800">
                <a:latin typeface="Signika"/>
                <a:ea typeface="Signika"/>
                <a:cs typeface="Signika"/>
                <a:sym typeface="Signika"/>
              </a:defRPr>
            </a:lvl2pPr>
            <a:lvl3pPr lvl="2" rtl="0" algn="ctr">
              <a:lnSpc>
                <a:spcPct val="100000"/>
              </a:lnSpc>
              <a:spcBef>
                <a:spcPts val="0"/>
              </a:spcBef>
              <a:spcAft>
                <a:spcPts val="0"/>
              </a:spcAft>
              <a:buSzPts val="1800"/>
              <a:buFont typeface="Signika"/>
              <a:buNone/>
              <a:defRPr sz="1800">
                <a:latin typeface="Signika"/>
                <a:ea typeface="Signika"/>
                <a:cs typeface="Signika"/>
                <a:sym typeface="Signika"/>
              </a:defRPr>
            </a:lvl3pPr>
            <a:lvl4pPr lvl="3" rtl="0" algn="ctr">
              <a:lnSpc>
                <a:spcPct val="100000"/>
              </a:lnSpc>
              <a:spcBef>
                <a:spcPts val="0"/>
              </a:spcBef>
              <a:spcAft>
                <a:spcPts val="0"/>
              </a:spcAft>
              <a:buSzPts val="1800"/>
              <a:buFont typeface="Signika"/>
              <a:buNone/>
              <a:defRPr sz="1800">
                <a:latin typeface="Signika"/>
                <a:ea typeface="Signika"/>
                <a:cs typeface="Signika"/>
                <a:sym typeface="Signika"/>
              </a:defRPr>
            </a:lvl4pPr>
            <a:lvl5pPr lvl="4" rtl="0" algn="ctr">
              <a:lnSpc>
                <a:spcPct val="100000"/>
              </a:lnSpc>
              <a:spcBef>
                <a:spcPts val="0"/>
              </a:spcBef>
              <a:spcAft>
                <a:spcPts val="0"/>
              </a:spcAft>
              <a:buSzPts val="1800"/>
              <a:buFont typeface="Signika"/>
              <a:buNone/>
              <a:defRPr sz="1800">
                <a:latin typeface="Signika"/>
                <a:ea typeface="Signika"/>
                <a:cs typeface="Signika"/>
                <a:sym typeface="Signika"/>
              </a:defRPr>
            </a:lvl5pPr>
            <a:lvl6pPr lvl="5" rtl="0" algn="ctr">
              <a:lnSpc>
                <a:spcPct val="100000"/>
              </a:lnSpc>
              <a:spcBef>
                <a:spcPts val="0"/>
              </a:spcBef>
              <a:spcAft>
                <a:spcPts val="0"/>
              </a:spcAft>
              <a:buSzPts val="1800"/>
              <a:buFont typeface="Signika"/>
              <a:buNone/>
              <a:defRPr sz="1800">
                <a:latin typeface="Signika"/>
                <a:ea typeface="Signika"/>
                <a:cs typeface="Signika"/>
                <a:sym typeface="Signika"/>
              </a:defRPr>
            </a:lvl6pPr>
            <a:lvl7pPr lvl="6" rtl="0" algn="ctr">
              <a:lnSpc>
                <a:spcPct val="100000"/>
              </a:lnSpc>
              <a:spcBef>
                <a:spcPts val="0"/>
              </a:spcBef>
              <a:spcAft>
                <a:spcPts val="0"/>
              </a:spcAft>
              <a:buSzPts val="1800"/>
              <a:buFont typeface="Signika"/>
              <a:buNone/>
              <a:defRPr sz="1800">
                <a:latin typeface="Signika"/>
                <a:ea typeface="Signika"/>
                <a:cs typeface="Signika"/>
                <a:sym typeface="Signika"/>
              </a:defRPr>
            </a:lvl7pPr>
            <a:lvl8pPr lvl="7" rtl="0" algn="ctr">
              <a:lnSpc>
                <a:spcPct val="100000"/>
              </a:lnSpc>
              <a:spcBef>
                <a:spcPts val="0"/>
              </a:spcBef>
              <a:spcAft>
                <a:spcPts val="0"/>
              </a:spcAft>
              <a:buSzPts val="1800"/>
              <a:buFont typeface="Signika"/>
              <a:buNone/>
              <a:defRPr sz="1800">
                <a:latin typeface="Signika"/>
                <a:ea typeface="Signika"/>
                <a:cs typeface="Signika"/>
                <a:sym typeface="Signika"/>
              </a:defRPr>
            </a:lvl8pPr>
            <a:lvl9pPr lvl="8" rtl="0" algn="ctr">
              <a:lnSpc>
                <a:spcPct val="100000"/>
              </a:lnSpc>
              <a:spcBef>
                <a:spcPts val="0"/>
              </a:spcBef>
              <a:spcAft>
                <a:spcPts val="0"/>
              </a:spcAft>
              <a:buSzPts val="1800"/>
              <a:buFont typeface="Signika"/>
              <a:buNone/>
              <a:defRPr sz="1800">
                <a:latin typeface="Signika"/>
                <a:ea typeface="Signika"/>
                <a:cs typeface="Signika"/>
                <a:sym typeface="Signika"/>
              </a:defRPr>
            </a:lvl9pPr>
          </a:lstStyle>
          <a:p/>
        </p:txBody>
      </p:sp>
      <p:sp>
        <p:nvSpPr>
          <p:cNvPr id="28" name="Google Shape;28;p5"/>
          <p:cNvSpPr txBox="1"/>
          <p:nvPr>
            <p:ph idx="3" type="subTitle"/>
          </p:nvPr>
        </p:nvSpPr>
        <p:spPr>
          <a:xfrm>
            <a:off x="5257212" y="2744899"/>
            <a:ext cx="1069800" cy="2469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b="1" sz="17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9" name="Google Shape;29;p5"/>
          <p:cNvSpPr txBox="1"/>
          <p:nvPr>
            <p:ph idx="4" type="subTitle"/>
          </p:nvPr>
        </p:nvSpPr>
        <p:spPr>
          <a:xfrm>
            <a:off x="5257212" y="2940283"/>
            <a:ext cx="2655600" cy="9510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Signika"/>
              <a:buNone/>
              <a:defRPr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Font typeface="Signika"/>
              <a:buNone/>
              <a:defRPr sz="1800">
                <a:latin typeface="Signika"/>
                <a:ea typeface="Signika"/>
                <a:cs typeface="Signika"/>
                <a:sym typeface="Signika"/>
              </a:defRPr>
            </a:lvl2pPr>
            <a:lvl3pPr lvl="2" rtl="0" algn="ctr">
              <a:lnSpc>
                <a:spcPct val="100000"/>
              </a:lnSpc>
              <a:spcBef>
                <a:spcPts val="0"/>
              </a:spcBef>
              <a:spcAft>
                <a:spcPts val="0"/>
              </a:spcAft>
              <a:buSzPts val="1800"/>
              <a:buFont typeface="Signika"/>
              <a:buNone/>
              <a:defRPr sz="1800">
                <a:latin typeface="Signika"/>
                <a:ea typeface="Signika"/>
                <a:cs typeface="Signika"/>
                <a:sym typeface="Signika"/>
              </a:defRPr>
            </a:lvl3pPr>
            <a:lvl4pPr lvl="3" rtl="0" algn="ctr">
              <a:lnSpc>
                <a:spcPct val="100000"/>
              </a:lnSpc>
              <a:spcBef>
                <a:spcPts val="0"/>
              </a:spcBef>
              <a:spcAft>
                <a:spcPts val="0"/>
              </a:spcAft>
              <a:buSzPts val="1800"/>
              <a:buFont typeface="Signika"/>
              <a:buNone/>
              <a:defRPr sz="1800">
                <a:latin typeface="Signika"/>
                <a:ea typeface="Signika"/>
                <a:cs typeface="Signika"/>
                <a:sym typeface="Signika"/>
              </a:defRPr>
            </a:lvl4pPr>
            <a:lvl5pPr lvl="4" rtl="0" algn="ctr">
              <a:lnSpc>
                <a:spcPct val="100000"/>
              </a:lnSpc>
              <a:spcBef>
                <a:spcPts val="0"/>
              </a:spcBef>
              <a:spcAft>
                <a:spcPts val="0"/>
              </a:spcAft>
              <a:buSzPts val="1800"/>
              <a:buFont typeface="Signika"/>
              <a:buNone/>
              <a:defRPr sz="1800">
                <a:latin typeface="Signika"/>
                <a:ea typeface="Signika"/>
                <a:cs typeface="Signika"/>
                <a:sym typeface="Signika"/>
              </a:defRPr>
            </a:lvl5pPr>
            <a:lvl6pPr lvl="5" rtl="0" algn="ctr">
              <a:lnSpc>
                <a:spcPct val="100000"/>
              </a:lnSpc>
              <a:spcBef>
                <a:spcPts val="0"/>
              </a:spcBef>
              <a:spcAft>
                <a:spcPts val="0"/>
              </a:spcAft>
              <a:buSzPts val="1800"/>
              <a:buFont typeface="Signika"/>
              <a:buNone/>
              <a:defRPr sz="1800">
                <a:latin typeface="Signika"/>
                <a:ea typeface="Signika"/>
                <a:cs typeface="Signika"/>
                <a:sym typeface="Signika"/>
              </a:defRPr>
            </a:lvl6pPr>
            <a:lvl7pPr lvl="6" rtl="0" algn="ctr">
              <a:lnSpc>
                <a:spcPct val="100000"/>
              </a:lnSpc>
              <a:spcBef>
                <a:spcPts val="0"/>
              </a:spcBef>
              <a:spcAft>
                <a:spcPts val="0"/>
              </a:spcAft>
              <a:buSzPts val="1800"/>
              <a:buFont typeface="Signika"/>
              <a:buNone/>
              <a:defRPr sz="1800">
                <a:latin typeface="Signika"/>
                <a:ea typeface="Signika"/>
                <a:cs typeface="Signika"/>
                <a:sym typeface="Signika"/>
              </a:defRPr>
            </a:lvl7pPr>
            <a:lvl8pPr lvl="7" rtl="0" algn="ctr">
              <a:lnSpc>
                <a:spcPct val="100000"/>
              </a:lnSpc>
              <a:spcBef>
                <a:spcPts val="0"/>
              </a:spcBef>
              <a:spcAft>
                <a:spcPts val="0"/>
              </a:spcAft>
              <a:buSzPts val="1800"/>
              <a:buFont typeface="Signika"/>
              <a:buNone/>
              <a:defRPr sz="1800">
                <a:latin typeface="Signika"/>
                <a:ea typeface="Signika"/>
                <a:cs typeface="Signika"/>
                <a:sym typeface="Signika"/>
              </a:defRPr>
            </a:lvl8pPr>
            <a:lvl9pPr lvl="8" rtl="0" algn="ctr">
              <a:lnSpc>
                <a:spcPct val="100000"/>
              </a:lnSpc>
              <a:spcBef>
                <a:spcPts val="0"/>
              </a:spcBef>
              <a:spcAft>
                <a:spcPts val="0"/>
              </a:spcAft>
              <a:buSzPts val="1800"/>
              <a:buFont typeface="Signika"/>
              <a:buNone/>
              <a:defRPr sz="1800">
                <a:latin typeface="Signika"/>
                <a:ea typeface="Signika"/>
                <a:cs typeface="Signika"/>
                <a:sym typeface="Signika"/>
              </a:defRPr>
            </a:lvl9pPr>
          </a:lstStyle>
          <a:p/>
        </p:txBody>
      </p:sp>
      <p:sp>
        <p:nvSpPr>
          <p:cNvPr id="30" name="Google Shape;30;p5"/>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1" name="Shape 31"/>
        <p:cNvGrpSpPr/>
        <p:nvPr/>
      </p:nvGrpSpPr>
      <p:grpSpPr>
        <a:xfrm>
          <a:off x="0" y="0"/>
          <a:ext cx="0" cy="0"/>
          <a:chOff x="0" y="0"/>
          <a:chExt cx="0" cy="0"/>
        </a:xfrm>
      </p:grpSpPr>
      <p:sp>
        <p:nvSpPr>
          <p:cNvPr id="32" name="Google Shape;32;p6"/>
          <p:cNvSpPr txBox="1"/>
          <p:nvPr>
            <p:ph type="title"/>
          </p:nvPr>
        </p:nvSpPr>
        <p:spPr>
          <a:xfrm>
            <a:off x="713225" y="353341"/>
            <a:ext cx="7717500" cy="5511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3" name="Google Shape;33;p6"/>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4" name="Google Shape;34;p6"/>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6"/>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 name="Shape 36"/>
        <p:cNvGrpSpPr/>
        <p:nvPr/>
      </p:nvGrpSpPr>
      <p:grpSpPr>
        <a:xfrm>
          <a:off x="0" y="0"/>
          <a:ext cx="0" cy="0"/>
          <a:chOff x="0" y="0"/>
          <a:chExt cx="0" cy="0"/>
        </a:xfrm>
      </p:grpSpPr>
      <p:sp>
        <p:nvSpPr>
          <p:cNvPr id="37" name="Google Shape;37;p7"/>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8" name="Google Shape;38;p7"/>
          <p:cNvSpPr txBox="1"/>
          <p:nvPr>
            <p:ph type="title"/>
          </p:nvPr>
        </p:nvSpPr>
        <p:spPr>
          <a:xfrm>
            <a:off x="713225" y="353341"/>
            <a:ext cx="7717500" cy="55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 name="Google Shape;39;p7"/>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7"/>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7"/>
          <p:cNvSpPr txBox="1"/>
          <p:nvPr>
            <p:ph idx="1" type="subTitle"/>
          </p:nvPr>
        </p:nvSpPr>
        <p:spPr>
          <a:xfrm>
            <a:off x="1460087" y="2571738"/>
            <a:ext cx="1857900" cy="24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42" name="Google Shape;42;p7"/>
          <p:cNvSpPr txBox="1"/>
          <p:nvPr>
            <p:ph idx="2" type="subTitle"/>
          </p:nvPr>
        </p:nvSpPr>
        <p:spPr>
          <a:xfrm>
            <a:off x="910787" y="2809925"/>
            <a:ext cx="2956500" cy="80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43" name="Google Shape;43;p7"/>
          <p:cNvSpPr txBox="1"/>
          <p:nvPr>
            <p:ph idx="3" type="subTitle"/>
          </p:nvPr>
        </p:nvSpPr>
        <p:spPr>
          <a:xfrm>
            <a:off x="5827475" y="2571738"/>
            <a:ext cx="1857900" cy="242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b="1" sz="16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44" name="Google Shape;44;p7"/>
          <p:cNvSpPr txBox="1"/>
          <p:nvPr>
            <p:ph idx="4" type="subTitle"/>
          </p:nvPr>
        </p:nvSpPr>
        <p:spPr>
          <a:xfrm>
            <a:off x="5279675" y="2808575"/>
            <a:ext cx="2953500" cy="8046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2"/>
                </a:solidFill>
                <a:latin typeface="Signika"/>
                <a:ea typeface="Signika"/>
                <a:cs typeface="Signika"/>
                <a:sym typeface="Signika"/>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5" name="Shape 45"/>
        <p:cNvGrpSpPr/>
        <p:nvPr/>
      </p:nvGrpSpPr>
      <p:grpSpPr>
        <a:xfrm>
          <a:off x="0" y="0"/>
          <a:ext cx="0" cy="0"/>
          <a:chOff x="0" y="0"/>
          <a:chExt cx="0" cy="0"/>
        </a:xfrm>
      </p:grpSpPr>
      <p:sp>
        <p:nvSpPr>
          <p:cNvPr id="46" name="Google Shape;46;p8"/>
          <p:cNvSpPr txBox="1"/>
          <p:nvPr>
            <p:ph type="title"/>
          </p:nvPr>
        </p:nvSpPr>
        <p:spPr>
          <a:xfrm>
            <a:off x="4715875" y="1142900"/>
            <a:ext cx="3505500" cy="19476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3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7" name="Google Shape;47;p8"/>
          <p:cNvSpPr txBox="1"/>
          <p:nvPr>
            <p:ph idx="1" type="subTitle"/>
          </p:nvPr>
        </p:nvSpPr>
        <p:spPr>
          <a:xfrm>
            <a:off x="4715875" y="3031000"/>
            <a:ext cx="3588600" cy="9696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2800"/>
              <a:buNone/>
              <a:defRPr>
                <a:solidFill>
                  <a:schemeClr val="dk2"/>
                </a:solidFill>
                <a:latin typeface="Signika"/>
                <a:ea typeface="Signika"/>
                <a:cs typeface="Signika"/>
                <a:sym typeface="Signika"/>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8" name="Google Shape;48;p8"/>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49" name="Google Shape;49;p8"/>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8"/>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1" name="Shape 51"/>
        <p:cNvGrpSpPr/>
        <p:nvPr/>
      </p:nvGrpSpPr>
      <p:grpSpPr>
        <a:xfrm>
          <a:off x="0" y="0"/>
          <a:ext cx="0" cy="0"/>
          <a:chOff x="0" y="0"/>
          <a:chExt cx="0" cy="0"/>
        </a:xfrm>
      </p:grpSpPr>
      <p:sp>
        <p:nvSpPr>
          <p:cNvPr id="52" name="Google Shape;52;p9"/>
          <p:cNvSpPr/>
          <p:nvPr/>
        </p:nvSpPr>
        <p:spPr>
          <a:xfrm>
            <a:off x="4572000" y="-125"/>
            <a:ext cx="45720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53" name="Google Shape;53;p9"/>
          <p:cNvSpPr txBox="1"/>
          <p:nvPr>
            <p:ph type="title"/>
          </p:nvPr>
        </p:nvSpPr>
        <p:spPr>
          <a:xfrm>
            <a:off x="265500" y="1233175"/>
            <a:ext cx="4045200" cy="14823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4" name="Shape 54"/>
        <p:cNvGrpSpPr/>
        <p:nvPr/>
      </p:nvGrpSpPr>
      <p:grpSpPr>
        <a:xfrm>
          <a:off x="0" y="0"/>
          <a:ext cx="0" cy="0"/>
          <a:chOff x="0" y="0"/>
          <a:chExt cx="0" cy="0"/>
        </a:xfrm>
      </p:grpSpPr>
      <p:sp>
        <p:nvSpPr>
          <p:cNvPr id="55" name="Google Shape;55;p10"/>
          <p:cNvSpPr/>
          <p:nvPr/>
        </p:nvSpPr>
        <p:spPr>
          <a:xfrm>
            <a:off x="-39450" y="87055"/>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10"/>
          <p:cNvSpPr/>
          <p:nvPr/>
        </p:nvSpPr>
        <p:spPr>
          <a:xfrm>
            <a:off x="-39450" y="270750"/>
            <a:ext cx="9183600" cy="92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0"/>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58" name="Google Shape;58;p10"/>
          <p:cNvSpPr txBox="1"/>
          <p:nvPr>
            <p:ph idx="1" type="subTitle"/>
          </p:nvPr>
        </p:nvSpPr>
        <p:spPr>
          <a:xfrm>
            <a:off x="1899130" y="2375382"/>
            <a:ext cx="5350500" cy="1266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None/>
              <a:defRPr sz="2400">
                <a:solidFill>
                  <a:schemeClr val="lt2"/>
                </a:solidFill>
                <a:latin typeface="Signika"/>
                <a:ea typeface="Signika"/>
                <a:cs typeface="Signika"/>
                <a:sym typeface="Signika"/>
              </a:defRPr>
            </a:lvl1pPr>
            <a:lvl2pPr lvl="1" algn="ctr">
              <a:lnSpc>
                <a:spcPct val="100000"/>
              </a:lnSpc>
              <a:spcBef>
                <a:spcPts val="0"/>
              </a:spcBef>
              <a:spcAft>
                <a:spcPts val="0"/>
              </a:spcAft>
              <a:buNone/>
              <a:defRPr sz="2400">
                <a:latin typeface="Signika"/>
                <a:ea typeface="Signika"/>
                <a:cs typeface="Signika"/>
                <a:sym typeface="Signika"/>
              </a:defRPr>
            </a:lvl2pPr>
            <a:lvl3pPr lvl="2" algn="ctr">
              <a:lnSpc>
                <a:spcPct val="100000"/>
              </a:lnSpc>
              <a:spcBef>
                <a:spcPts val="0"/>
              </a:spcBef>
              <a:spcAft>
                <a:spcPts val="0"/>
              </a:spcAft>
              <a:buNone/>
              <a:defRPr sz="2400">
                <a:latin typeface="Signika"/>
                <a:ea typeface="Signika"/>
                <a:cs typeface="Signika"/>
                <a:sym typeface="Signika"/>
              </a:defRPr>
            </a:lvl3pPr>
            <a:lvl4pPr lvl="3" algn="ctr">
              <a:lnSpc>
                <a:spcPct val="100000"/>
              </a:lnSpc>
              <a:spcBef>
                <a:spcPts val="0"/>
              </a:spcBef>
              <a:spcAft>
                <a:spcPts val="0"/>
              </a:spcAft>
              <a:buNone/>
              <a:defRPr sz="2400">
                <a:latin typeface="Signika"/>
                <a:ea typeface="Signika"/>
                <a:cs typeface="Signika"/>
                <a:sym typeface="Signika"/>
              </a:defRPr>
            </a:lvl4pPr>
            <a:lvl5pPr lvl="4" algn="ctr">
              <a:lnSpc>
                <a:spcPct val="100000"/>
              </a:lnSpc>
              <a:spcBef>
                <a:spcPts val="0"/>
              </a:spcBef>
              <a:spcAft>
                <a:spcPts val="0"/>
              </a:spcAft>
              <a:buNone/>
              <a:defRPr sz="2400">
                <a:latin typeface="Signika"/>
                <a:ea typeface="Signika"/>
                <a:cs typeface="Signika"/>
                <a:sym typeface="Signika"/>
              </a:defRPr>
            </a:lvl5pPr>
            <a:lvl6pPr lvl="5" algn="ctr">
              <a:lnSpc>
                <a:spcPct val="100000"/>
              </a:lnSpc>
              <a:spcBef>
                <a:spcPts val="0"/>
              </a:spcBef>
              <a:spcAft>
                <a:spcPts val="0"/>
              </a:spcAft>
              <a:buNone/>
              <a:defRPr sz="2400">
                <a:latin typeface="Signika"/>
                <a:ea typeface="Signika"/>
                <a:cs typeface="Signika"/>
                <a:sym typeface="Signika"/>
              </a:defRPr>
            </a:lvl6pPr>
            <a:lvl7pPr lvl="6" algn="ctr">
              <a:lnSpc>
                <a:spcPct val="100000"/>
              </a:lnSpc>
              <a:spcBef>
                <a:spcPts val="0"/>
              </a:spcBef>
              <a:spcAft>
                <a:spcPts val="0"/>
              </a:spcAft>
              <a:buNone/>
              <a:defRPr sz="2400">
                <a:latin typeface="Signika"/>
                <a:ea typeface="Signika"/>
                <a:cs typeface="Signika"/>
                <a:sym typeface="Signika"/>
              </a:defRPr>
            </a:lvl7pPr>
            <a:lvl8pPr lvl="7" algn="ctr">
              <a:lnSpc>
                <a:spcPct val="100000"/>
              </a:lnSpc>
              <a:spcBef>
                <a:spcPts val="0"/>
              </a:spcBef>
              <a:spcAft>
                <a:spcPts val="0"/>
              </a:spcAft>
              <a:buNone/>
              <a:defRPr sz="2400">
                <a:latin typeface="Signika"/>
                <a:ea typeface="Signika"/>
                <a:cs typeface="Signika"/>
                <a:sym typeface="Signika"/>
              </a:defRPr>
            </a:lvl8pPr>
            <a:lvl9pPr lvl="8" algn="ctr">
              <a:lnSpc>
                <a:spcPct val="100000"/>
              </a:lnSpc>
              <a:spcBef>
                <a:spcPts val="0"/>
              </a:spcBef>
              <a:spcAft>
                <a:spcPts val="0"/>
              </a:spcAft>
              <a:buNone/>
              <a:defRPr sz="2400">
                <a:latin typeface="Signika"/>
                <a:ea typeface="Signika"/>
                <a:cs typeface="Signika"/>
                <a:sym typeface="Signika"/>
              </a:defRPr>
            </a:lvl9pPr>
          </a:lstStyle>
          <a:p/>
        </p:txBody>
      </p:sp>
      <p:sp>
        <p:nvSpPr>
          <p:cNvPr id="59" name="Google Shape;59;p10"/>
          <p:cNvSpPr txBox="1"/>
          <p:nvPr>
            <p:ph type="title"/>
          </p:nvPr>
        </p:nvSpPr>
        <p:spPr>
          <a:xfrm>
            <a:off x="713225" y="3616491"/>
            <a:ext cx="7717500" cy="55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700"/>
            </a:lvl1pPr>
            <a:lvl2pPr lvl="1" rtl="0">
              <a:spcBef>
                <a:spcPts val="0"/>
              </a:spcBef>
              <a:spcAft>
                <a:spcPts val="0"/>
              </a:spcAft>
              <a:buSzPts val="1700"/>
              <a:buNone/>
              <a:defRPr sz="1700"/>
            </a:lvl2pPr>
            <a:lvl3pPr lvl="2" rtl="0">
              <a:spcBef>
                <a:spcPts val="0"/>
              </a:spcBef>
              <a:spcAft>
                <a:spcPts val="0"/>
              </a:spcAft>
              <a:buSzPts val="1700"/>
              <a:buNone/>
              <a:defRPr sz="1700"/>
            </a:lvl3pPr>
            <a:lvl4pPr lvl="3" rtl="0">
              <a:spcBef>
                <a:spcPts val="0"/>
              </a:spcBef>
              <a:spcAft>
                <a:spcPts val="0"/>
              </a:spcAft>
              <a:buSzPts val="1700"/>
              <a:buNone/>
              <a:defRPr sz="1700"/>
            </a:lvl4pPr>
            <a:lvl5pPr lvl="4" rtl="0">
              <a:spcBef>
                <a:spcPts val="0"/>
              </a:spcBef>
              <a:spcAft>
                <a:spcPts val="0"/>
              </a:spcAft>
              <a:buSzPts val="1700"/>
              <a:buNone/>
              <a:defRPr sz="1700"/>
            </a:lvl5pPr>
            <a:lvl6pPr lvl="5" rtl="0">
              <a:spcBef>
                <a:spcPts val="0"/>
              </a:spcBef>
              <a:spcAft>
                <a:spcPts val="0"/>
              </a:spcAft>
              <a:buSzPts val="1700"/>
              <a:buNone/>
              <a:defRPr sz="1700"/>
            </a:lvl6pPr>
            <a:lvl7pPr lvl="6" rtl="0">
              <a:spcBef>
                <a:spcPts val="0"/>
              </a:spcBef>
              <a:spcAft>
                <a:spcPts val="0"/>
              </a:spcAft>
              <a:buSzPts val="1700"/>
              <a:buNone/>
              <a:defRPr sz="1700"/>
            </a:lvl7pPr>
            <a:lvl8pPr lvl="7" rtl="0">
              <a:spcBef>
                <a:spcPts val="0"/>
              </a:spcBef>
              <a:spcAft>
                <a:spcPts val="0"/>
              </a:spcAft>
              <a:buSzPts val="1700"/>
              <a:buNone/>
              <a:defRPr sz="1700"/>
            </a:lvl8pPr>
            <a:lvl9pPr lvl="8" rtl="0">
              <a:spcBef>
                <a:spcPts val="0"/>
              </a:spcBef>
              <a:spcAft>
                <a:spcPts val="0"/>
              </a:spcAft>
              <a:buSzPts val="1700"/>
              <a:buNone/>
              <a:defRPr sz="17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theme" Target="../theme/theme2.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613115" y="357988"/>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1"/>
              </a:buClr>
              <a:buSzPts val="2800"/>
              <a:buFont typeface="Signika Negative"/>
              <a:buNone/>
              <a:defRPr b="1" sz="2800">
                <a:solidFill>
                  <a:schemeClr val="accent1"/>
                </a:solidFill>
                <a:latin typeface="Signika Negative"/>
                <a:ea typeface="Signika Negative"/>
                <a:cs typeface="Signika Negative"/>
                <a:sym typeface="Signika Negative"/>
              </a:defRPr>
            </a:lvl1pPr>
            <a:lvl2pPr lvl="1">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2pPr>
            <a:lvl3pPr lvl="2">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3pPr>
            <a:lvl4pPr lvl="3">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4pPr>
            <a:lvl5pPr lvl="4">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5pPr>
            <a:lvl6pPr lvl="5">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6pPr>
            <a:lvl7pPr lvl="6">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7pPr>
            <a:lvl8pPr lvl="7">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8pPr>
            <a:lvl9pPr lvl="8">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22" name="Shape 222"/>
        <p:cNvGrpSpPr/>
        <p:nvPr/>
      </p:nvGrpSpPr>
      <p:grpSpPr>
        <a:xfrm>
          <a:off x="0" y="0"/>
          <a:ext cx="0" cy="0"/>
          <a:chOff x="0" y="0"/>
          <a:chExt cx="0" cy="0"/>
        </a:xfrm>
      </p:grpSpPr>
      <p:sp>
        <p:nvSpPr>
          <p:cNvPr id="223" name="Google Shape;223;p3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24" name="Google Shape;224;p3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6"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 Id="rId3" Type="http://schemas.openxmlformats.org/officeDocument/2006/relationships/image" Target="../media/image9.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5.xml"/><Relationship Id="rId3" Type="http://schemas.openxmlformats.org/officeDocument/2006/relationships/hyperlink" Target="https://docs.google.com/spreadsheets/d/1vJ0J6U4hm7V7YLGgaaA8PYO2Yluyxu1J4ClsiHbdzPo/copy" TargetMode="External"/><Relationship Id="rId4" Type="http://schemas.openxmlformats.org/officeDocument/2006/relationships/image" Target="../media/image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33.xml"/><Relationship Id="rId7" Type="http://schemas.openxmlformats.org/officeDocument/2006/relationships/slide" Target="/ppt/slides/slide32.xml"/><Relationship Id="rId8" Type="http://schemas.openxmlformats.org/officeDocument/2006/relationships/slide" Target="/ppt/slides/slide34.xml"/><Relationship Id="rId11" Type="http://schemas.openxmlformats.org/officeDocument/2006/relationships/slide" Target="/ppt/slides/slide36.xml"/><Relationship Id="rId10" Type="http://schemas.openxmlformats.org/officeDocument/2006/relationships/slide" Target="/ppt/slides/slide36.xml"/><Relationship Id="rId13" Type="http://schemas.openxmlformats.org/officeDocument/2006/relationships/slide" Target="/ppt/slides/slide37.xml"/><Relationship Id="rId12" Type="http://schemas.openxmlformats.org/officeDocument/2006/relationships/slide" Target="/ppt/slides/slide36.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7.xml"/><Relationship Id="rId17" Type="http://schemas.openxmlformats.org/officeDocument/2006/relationships/slide" Target="/ppt/slides/slide38.xml"/><Relationship Id="rId16" Type="http://schemas.openxmlformats.org/officeDocument/2006/relationships/slide" Target="/ppt/slides/slide38.xml"/><Relationship Id="rId18" Type="http://schemas.openxmlformats.org/officeDocument/2006/relationships/slide" Target="/ppt/slides/slide4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9.xml"/><Relationship Id="rId3" Type="http://schemas.openxmlformats.org/officeDocument/2006/relationships/image" Target="../media/image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0.xml"/><Relationship Id="rId3" Type="http://schemas.openxmlformats.org/officeDocument/2006/relationships/image" Target="../media/image2.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1.xml"/><Relationship Id="rId3" Type="http://schemas.openxmlformats.org/officeDocument/2006/relationships/image" Target="../media/image8.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3.xml"/><Relationship Id="rId3" Type="http://schemas.openxmlformats.org/officeDocument/2006/relationships/hyperlink" Target="https://www.freepik.com/free-vector/health-infographic-template-with-woman-silhouette_4958328.htm/?utm_source=slidesgo_template&amp;utm_medium=referral-link&amp;utm_campaign=sg_resources&amp;utm_content=freepik" TargetMode="External"/><Relationship Id="rId4" Type="http://schemas.openxmlformats.org/officeDocument/2006/relationships/hyperlink" Target="https://www.freepik.com/free-vector/pollution-human-body-infographic_4944808.htm/?utm_source=slidesgo_template&amp;utm_medium=referral-link&amp;utm_campaign=sg_resources&amp;utm_content=freepik" TargetMode="External"/><Relationship Id="rId9" Type="http://schemas.openxmlformats.org/officeDocument/2006/relationships/hyperlink" Target="https://www.freepik.com/free-photo/top-view-hand-full-colorful-pills_6823341.htm/?utm_source=slidesgo_template&amp;utm_medium=referral-link&amp;utm_campaign=sg_resources&amp;utm_content=freepik" TargetMode="External"/><Relationship Id="rId5" Type="http://schemas.openxmlformats.org/officeDocument/2006/relationships/hyperlink" Target="https://www.freepik.com/free-vector/human-body-infography_735120.htm/?utm_source=slidesgo_template&amp;utm_medium=referral-link&amp;utm_campaign=sg_resources&amp;utm_content=freepik" TargetMode="External"/><Relationship Id="rId6" Type="http://schemas.openxmlformats.org/officeDocument/2006/relationships/hyperlink" Target="https://www.freepik.com/free-vector/medical-infographic-human-body-with-text-box_6284547.htm/?utm_source=slidesgo_template&amp;utm_medium=referral-link&amp;utm_campaign=sg_resources&amp;utm_content=freepik" TargetMode="External"/><Relationship Id="rId7" Type="http://schemas.openxmlformats.org/officeDocument/2006/relationships/hyperlink" Target="https://www.freepik.com/free-vector/birth-rate-infographic_7454177.htm/?utm_source=slidesgo_template&amp;utm_medium=referral-link&amp;utm_campaign=sg_resources&amp;utm_content=freepik" TargetMode="External"/><Relationship Id="rId8" Type="http://schemas.openxmlformats.org/officeDocument/2006/relationships/hyperlink" Target="https://www.freepik.com/free-photo/top-view-pills-arranged-rectangle_7962967.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 Id="rId3" Type="http://schemas.openxmlformats.org/officeDocument/2006/relationships/hyperlink" Target="https://www.freepik.com/free-vector/birth-rate-infographic_7764350.htm/?utm_source=slidesgo_template&amp;utm_medium=referral-link&amp;utm_campaign=sg_resources&amp;utm_content=freepik" TargetMode="External"/><Relationship Id="rId4" Type="http://schemas.openxmlformats.org/officeDocument/2006/relationships/hyperlink" Target="https://www.freepik.com/free-photo/flat-lay-medical-composition-with-frame-concept_4234270.htm/?utm_source=slidesgo_template&amp;utm_medium=referral-link&amp;utm_campaign=sg_resources&amp;utm_content=freepik" TargetMode="External"/><Relationship Id="rId9" Type="http://schemas.openxmlformats.org/officeDocument/2006/relationships/hyperlink" Target="https://www.freepik.com/free-vector/colorful-medical-infographic-pack_6440788.htm/?utm_source=slidesgo_template&amp;utm_medium=referral-link&amp;utm_campaign=sg_resources&amp;utm_content=freepik" TargetMode="External"/><Relationship Id="rId5" Type="http://schemas.openxmlformats.org/officeDocument/2006/relationships/hyperlink" Target="https://www.freepik.com/free-photo/different-pills-pink-background_8033485.htm/?utm_source=slidesgo_template&amp;utm_medium=referral-link&amp;utm_campaign=sg_resources&amp;utm_content=freepik" TargetMode="External"/><Relationship Id="rId6" Type="http://schemas.openxmlformats.org/officeDocument/2006/relationships/hyperlink" Target="https://www.freepik.com/free-photo/person-hands-holding-paper-with-heart-symbol_3513905.htm/?utm_source=slidesgo_template&amp;utm_medium=referral-link&amp;utm_campaign=sg_resources&amp;utm_content=freepik" TargetMode="External"/><Relationship Id="rId7" Type="http://schemas.openxmlformats.org/officeDocument/2006/relationships/hyperlink" Target="https://www.freepik.com/free-photo/overhead-view-hand-holding-pink-brain-model-against-colored-backdrop_3885447.htm/?utm_source=slidesgo_template&amp;utm_medium=referral-link&amp;utm_campaign=sg_resources&amp;utm_content=freepik" TargetMode="External"/><Relationship Id="rId8" Type="http://schemas.openxmlformats.org/officeDocument/2006/relationships/hyperlink" Target="https://www.freepik.com/free-vector/medical-infographic-template-with-human-body_7435115.htm/?utm_source=slidesgo_template&amp;utm_medium=referral-link&amp;utm_campaign=sg_resources&amp;utm_content=freepik" TargetMode="External"/><Relationship Id="rId10" Type="http://schemas.openxmlformats.org/officeDocument/2006/relationships/hyperlink" Target="https://www.freepik.com/free-photo/shirtless-athletic-man-showing-off-back-muscles_6654578.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5.xml"/><Relationship Id="rId3" Type="http://schemas.openxmlformats.org/officeDocument/2006/relationships/hyperlink" Target="http://bit.ly/2PfT4lq" TargetMode="External"/><Relationship Id="rId4"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6.xml"/><Relationship Id="rId3" Type="http://schemas.openxmlformats.org/officeDocument/2006/relationships/hyperlink" Target="https://fonts.google.com/specimen/Signika"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7.xml"/><Relationship Id="rId3" Type="http://schemas.openxmlformats.org/officeDocument/2006/relationships/image" Target="../media/image5.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6.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3.gi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8.xml"/><Relationship Id="rId3" Type="http://schemas.openxmlformats.org/officeDocument/2006/relationships/hyperlink" Target="https://bit.ly/2ZjL1pd"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4.xml"/><Relationship Id="rId3" Type="http://schemas.openxmlformats.org/officeDocument/2006/relationships/hyperlink" Target="https://chrome.google.com/webstore/detail/flaticon-for-gsuit-gslide/haekgjfnhhdkgfgmldhfokhmfkgmciba"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5.xml"/><Relationship Id="rId3" Type="http://schemas.openxmlformats.org/officeDocument/2006/relationships/image" Target="../media/image10.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9" name="Shape 229"/>
        <p:cNvGrpSpPr/>
        <p:nvPr/>
      </p:nvGrpSpPr>
      <p:grpSpPr>
        <a:xfrm>
          <a:off x="0" y="0"/>
          <a:ext cx="0" cy="0"/>
          <a:chOff x="0" y="0"/>
          <a:chExt cx="0" cy="0"/>
        </a:xfrm>
      </p:grpSpPr>
      <p:sp>
        <p:nvSpPr>
          <p:cNvPr id="230" name="Google Shape;230;p32"/>
          <p:cNvSpPr txBox="1"/>
          <p:nvPr>
            <p:ph type="ctrTitle"/>
          </p:nvPr>
        </p:nvSpPr>
        <p:spPr>
          <a:xfrm>
            <a:off x="4479279" y="3035095"/>
            <a:ext cx="4050600" cy="872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Human Body</a:t>
            </a:r>
            <a:endParaRPr/>
          </a:p>
        </p:txBody>
      </p:sp>
      <p:sp>
        <p:nvSpPr>
          <p:cNvPr id="231" name="Google Shape;231;p32"/>
          <p:cNvSpPr txBox="1"/>
          <p:nvPr>
            <p:ph idx="1" type="subTitle"/>
          </p:nvPr>
        </p:nvSpPr>
        <p:spPr>
          <a:xfrm>
            <a:off x="4143279" y="3887500"/>
            <a:ext cx="4386600" cy="607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is where your presentation begins</a:t>
            </a:r>
            <a:endParaRPr/>
          </a:p>
        </p:txBody>
      </p:sp>
      <p:sp>
        <p:nvSpPr>
          <p:cNvPr id="232" name="Google Shape;232;p32"/>
          <p:cNvSpPr/>
          <p:nvPr/>
        </p:nvSpPr>
        <p:spPr>
          <a:xfrm>
            <a:off x="-584200" y="4990800"/>
            <a:ext cx="9795900" cy="1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 name="Shape 345"/>
        <p:cNvGrpSpPr/>
        <p:nvPr/>
      </p:nvGrpSpPr>
      <p:grpSpPr>
        <a:xfrm>
          <a:off x="0" y="0"/>
          <a:ext cx="0" cy="0"/>
          <a:chOff x="0" y="0"/>
          <a:chExt cx="0" cy="0"/>
        </a:xfrm>
      </p:grpSpPr>
      <p:sp>
        <p:nvSpPr>
          <p:cNvPr id="346" name="Google Shape;346;p41"/>
          <p:cNvSpPr txBox="1"/>
          <p:nvPr>
            <p:ph type="title"/>
          </p:nvPr>
        </p:nvSpPr>
        <p:spPr>
          <a:xfrm>
            <a:off x="609500" y="350653"/>
            <a:ext cx="7821300" cy="59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a:t>
            </a:r>
            <a:r>
              <a:rPr lang="en"/>
              <a:t>ou Could Use Three Columns, Why Not?</a:t>
            </a:r>
            <a:endParaRPr/>
          </a:p>
        </p:txBody>
      </p:sp>
      <p:sp>
        <p:nvSpPr>
          <p:cNvPr id="347" name="Google Shape;347;p41"/>
          <p:cNvSpPr txBox="1"/>
          <p:nvPr>
            <p:ph idx="1" type="subTitle"/>
          </p:nvPr>
        </p:nvSpPr>
        <p:spPr>
          <a:xfrm>
            <a:off x="887325" y="2870988"/>
            <a:ext cx="1068300" cy="14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348" name="Google Shape;348;p41"/>
          <p:cNvSpPr txBox="1"/>
          <p:nvPr>
            <p:ph idx="2" type="subTitle"/>
          </p:nvPr>
        </p:nvSpPr>
        <p:spPr>
          <a:xfrm>
            <a:off x="887325" y="3094588"/>
            <a:ext cx="2211900" cy="80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a gas giant, composed mostly of hydrogen and helium</a:t>
            </a:r>
            <a:endParaRPr/>
          </a:p>
        </p:txBody>
      </p:sp>
      <p:sp>
        <p:nvSpPr>
          <p:cNvPr id="349" name="Google Shape;349;p41"/>
          <p:cNvSpPr txBox="1"/>
          <p:nvPr>
            <p:ph idx="3" type="subTitle"/>
          </p:nvPr>
        </p:nvSpPr>
        <p:spPr>
          <a:xfrm>
            <a:off x="6043861" y="2872638"/>
            <a:ext cx="1069800" cy="1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50" name="Google Shape;350;p41"/>
          <p:cNvSpPr txBox="1"/>
          <p:nvPr>
            <p:ph idx="4" type="subTitle"/>
          </p:nvPr>
        </p:nvSpPr>
        <p:spPr>
          <a:xfrm>
            <a:off x="6043861" y="3094580"/>
            <a:ext cx="2212800" cy="80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full of iron oxide dust, which gives the planet its reddish cast</a:t>
            </a:r>
            <a:endParaRPr/>
          </a:p>
        </p:txBody>
      </p:sp>
      <p:sp>
        <p:nvSpPr>
          <p:cNvPr id="351" name="Google Shape;351;p41"/>
          <p:cNvSpPr txBox="1"/>
          <p:nvPr>
            <p:ph idx="5" type="subTitle"/>
          </p:nvPr>
        </p:nvSpPr>
        <p:spPr>
          <a:xfrm>
            <a:off x="3393207" y="2872638"/>
            <a:ext cx="1069800" cy="1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352" name="Google Shape;352;p41"/>
          <p:cNvSpPr txBox="1"/>
          <p:nvPr>
            <p:ph idx="6" type="subTitle"/>
          </p:nvPr>
        </p:nvSpPr>
        <p:spPr>
          <a:xfrm>
            <a:off x="3390748" y="3094588"/>
            <a:ext cx="2212800" cy="80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a:t>
            </a:r>
            <a:endParaRPr/>
          </a:p>
        </p:txBody>
      </p:sp>
      <p:grpSp>
        <p:nvGrpSpPr>
          <p:cNvPr id="353" name="Google Shape;353;p41"/>
          <p:cNvGrpSpPr/>
          <p:nvPr/>
        </p:nvGrpSpPr>
        <p:grpSpPr>
          <a:xfrm>
            <a:off x="981492" y="1897014"/>
            <a:ext cx="800100" cy="800100"/>
            <a:chOff x="887704" y="1897014"/>
            <a:chExt cx="800100" cy="800100"/>
          </a:xfrm>
        </p:grpSpPr>
        <p:sp>
          <p:nvSpPr>
            <p:cNvPr id="354" name="Google Shape;354;p41"/>
            <p:cNvSpPr/>
            <p:nvPr/>
          </p:nvSpPr>
          <p:spPr>
            <a:xfrm>
              <a:off x="887704" y="1897014"/>
              <a:ext cx="800100" cy="800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 name="Google Shape;355;p41"/>
            <p:cNvGrpSpPr/>
            <p:nvPr/>
          </p:nvGrpSpPr>
          <p:grpSpPr>
            <a:xfrm>
              <a:off x="929206" y="2080253"/>
              <a:ext cx="726601" cy="495834"/>
              <a:chOff x="5074132" y="4025050"/>
              <a:chExt cx="444350" cy="303225"/>
            </a:xfrm>
          </p:grpSpPr>
          <p:sp>
            <p:nvSpPr>
              <p:cNvPr id="356" name="Google Shape;356;p41"/>
              <p:cNvSpPr/>
              <p:nvPr/>
            </p:nvSpPr>
            <p:spPr>
              <a:xfrm>
                <a:off x="5074132" y="4025050"/>
                <a:ext cx="191975" cy="226575"/>
              </a:xfrm>
              <a:custGeom>
                <a:rect b="b" l="l" r="r" t="t"/>
                <a:pathLst>
                  <a:path extrusionOk="0" h="9063" w="7679">
                    <a:moveTo>
                      <a:pt x="5395" y="559"/>
                    </a:moveTo>
                    <a:cubicBezTo>
                      <a:pt x="5527" y="559"/>
                      <a:pt x="5645" y="559"/>
                      <a:pt x="5763" y="574"/>
                    </a:cubicBezTo>
                    <a:cubicBezTo>
                      <a:pt x="6235" y="633"/>
                      <a:pt x="6588" y="825"/>
                      <a:pt x="6691" y="1060"/>
                    </a:cubicBezTo>
                    <a:cubicBezTo>
                      <a:pt x="7089" y="1915"/>
                      <a:pt x="6485" y="2903"/>
                      <a:pt x="6470" y="2917"/>
                    </a:cubicBezTo>
                    <a:lnTo>
                      <a:pt x="6441" y="2962"/>
                    </a:lnTo>
                    <a:cubicBezTo>
                      <a:pt x="6028" y="4052"/>
                      <a:pt x="5984" y="4863"/>
                      <a:pt x="5955" y="5585"/>
                    </a:cubicBezTo>
                    <a:cubicBezTo>
                      <a:pt x="5910" y="6292"/>
                      <a:pt x="5896" y="6852"/>
                      <a:pt x="5513" y="7471"/>
                    </a:cubicBezTo>
                    <a:cubicBezTo>
                      <a:pt x="5152" y="8081"/>
                      <a:pt x="4271" y="8508"/>
                      <a:pt x="3383" y="8508"/>
                    </a:cubicBezTo>
                    <a:cubicBezTo>
                      <a:pt x="3327" y="8508"/>
                      <a:pt x="3270" y="8506"/>
                      <a:pt x="3214" y="8503"/>
                    </a:cubicBezTo>
                    <a:cubicBezTo>
                      <a:pt x="2727" y="8473"/>
                      <a:pt x="1843" y="8282"/>
                      <a:pt x="1416" y="7309"/>
                    </a:cubicBezTo>
                    <a:cubicBezTo>
                      <a:pt x="590" y="5467"/>
                      <a:pt x="929" y="3802"/>
                      <a:pt x="2506" y="1886"/>
                    </a:cubicBezTo>
                    <a:cubicBezTo>
                      <a:pt x="3287" y="943"/>
                      <a:pt x="4481" y="559"/>
                      <a:pt x="5395" y="559"/>
                    </a:cubicBezTo>
                    <a:close/>
                    <a:moveTo>
                      <a:pt x="5386" y="0"/>
                    </a:moveTo>
                    <a:cubicBezTo>
                      <a:pt x="4316" y="0"/>
                      <a:pt x="2979" y="452"/>
                      <a:pt x="2079" y="1532"/>
                    </a:cubicBezTo>
                    <a:cubicBezTo>
                      <a:pt x="369" y="3595"/>
                      <a:pt x="1" y="5511"/>
                      <a:pt x="900" y="7530"/>
                    </a:cubicBezTo>
                    <a:cubicBezTo>
                      <a:pt x="1312" y="8444"/>
                      <a:pt x="2138" y="8989"/>
                      <a:pt x="3169" y="9063"/>
                    </a:cubicBezTo>
                    <a:lnTo>
                      <a:pt x="3376" y="9063"/>
                    </a:lnTo>
                    <a:cubicBezTo>
                      <a:pt x="4466" y="9063"/>
                      <a:pt x="5513" y="8547"/>
                      <a:pt x="5984" y="7751"/>
                    </a:cubicBezTo>
                    <a:cubicBezTo>
                      <a:pt x="6441" y="7014"/>
                      <a:pt x="6470" y="6336"/>
                      <a:pt x="6500" y="5614"/>
                    </a:cubicBezTo>
                    <a:cubicBezTo>
                      <a:pt x="6529" y="4936"/>
                      <a:pt x="6574" y="4170"/>
                      <a:pt x="6957" y="3197"/>
                    </a:cubicBezTo>
                    <a:cubicBezTo>
                      <a:pt x="7060" y="3021"/>
                      <a:pt x="7679" y="1886"/>
                      <a:pt x="7193" y="839"/>
                    </a:cubicBezTo>
                    <a:cubicBezTo>
                      <a:pt x="7001" y="412"/>
                      <a:pt x="6515" y="117"/>
                      <a:pt x="5837" y="29"/>
                    </a:cubicBezTo>
                    <a:cubicBezTo>
                      <a:pt x="5694" y="10"/>
                      <a:pt x="5543" y="0"/>
                      <a:pt x="5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41"/>
              <p:cNvSpPr/>
              <p:nvPr/>
            </p:nvSpPr>
            <p:spPr>
              <a:xfrm>
                <a:off x="5225557" y="4102400"/>
                <a:ext cx="51250" cy="225875"/>
              </a:xfrm>
              <a:custGeom>
                <a:rect b="b" l="l" r="r" t="t"/>
                <a:pathLst>
                  <a:path extrusionOk="0" h="9035" w="2050">
                    <a:moveTo>
                      <a:pt x="856" y="0"/>
                    </a:moveTo>
                    <a:lnTo>
                      <a:pt x="413" y="324"/>
                    </a:lnTo>
                    <a:cubicBezTo>
                      <a:pt x="413" y="324"/>
                      <a:pt x="782" y="840"/>
                      <a:pt x="1150" y="1533"/>
                    </a:cubicBezTo>
                    <a:cubicBezTo>
                      <a:pt x="1504" y="2196"/>
                      <a:pt x="1504" y="3464"/>
                      <a:pt x="1504" y="4215"/>
                    </a:cubicBezTo>
                    <a:lnTo>
                      <a:pt x="1504" y="8445"/>
                    </a:lnTo>
                    <a:cubicBezTo>
                      <a:pt x="1460" y="8459"/>
                      <a:pt x="1401" y="8474"/>
                      <a:pt x="1312" y="8474"/>
                    </a:cubicBezTo>
                    <a:cubicBezTo>
                      <a:pt x="1239" y="8474"/>
                      <a:pt x="1180" y="8459"/>
                      <a:pt x="1150" y="8459"/>
                    </a:cubicBezTo>
                    <a:cubicBezTo>
                      <a:pt x="1106" y="8032"/>
                      <a:pt x="1121" y="6573"/>
                      <a:pt x="1121" y="6072"/>
                    </a:cubicBezTo>
                    <a:cubicBezTo>
                      <a:pt x="1136" y="5895"/>
                      <a:pt x="1136" y="5763"/>
                      <a:pt x="1136" y="5689"/>
                    </a:cubicBezTo>
                    <a:lnTo>
                      <a:pt x="1136" y="3832"/>
                    </a:lnTo>
                    <a:cubicBezTo>
                      <a:pt x="1136" y="3154"/>
                      <a:pt x="856" y="2594"/>
                      <a:pt x="354" y="2181"/>
                    </a:cubicBezTo>
                    <a:lnTo>
                      <a:pt x="1" y="2609"/>
                    </a:lnTo>
                    <a:cubicBezTo>
                      <a:pt x="384" y="2918"/>
                      <a:pt x="576" y="3331"/>
                      <a:pt x="576" y="3832"/>
                    </a:cubicBezTo>
                    <a:lnTo>
                      <a:pt x="576" y="5689"/>
                    </a:lnTo>
                    <a:cubicBezTo>
                      <a:pt x="576" y="5763"/>
                      <a:pt x="576" y="5895"/>
                      <a:pt x="576" y="6072"/>
                    </a:cubicBezTo>
                    <a:cubicBezTo>
                      <a:pt x="546" y="8725"/>
                      <a:pt x="590" y="8754"/>
                      <a:pt x="738" y="8872"/>
                    </a:cubicBezTo>
                    <a:cubicBezTo>
                      <a:pt x="870" y="8975"/>
                      <a:pt x="1062" y="9034"/>
                      <a:pt x="1312" y="9034"/>
                    </a:cubicBezTo>
                    <a:cubicBezTo>
                      <a:pt x="1755" y="9034"/>
                      <a:pt x="2049" y="8828"/>
                      <a:pt x="2049" y="8548"/>
                    </a:cubicBezTo>
                    <a:lnTo>
                      <a:pt x="2049" y="4215"/>
                    </a:lnTo>
                    <a:cubicBezTo>
                      <a:pt x="2049" y="3360"/>
                      <a:pt x="2049" y="2063"/>
                      <a:pt x="1637" y="1282"/>
                    </a:cubicBezTo>
                    <a:cubicBezTo>
                      <a:pt x="1253" y="546"/>
                      <a:pt x="870" y="15"/>
                      <a:pt x="8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41"/>
              <p:cNvSpPr/>
              <p:nvPr/>
            </p:nvSpPr>
            <p:spPr>
              <a:xfrm>
                <a:off x="5245082" y="4081625"/>
                <a:ext cx="53825" cy="57275"/>
              </a:xfrm>
              <a:custGeom>
                <a:rect b="b" l="l" r="r" t="t"/>
                <a:pathLst>
                  <a:path extrusionOk="0" h="2291" w="2153">
                    <a:moveTo>
                      <a:pt x="1385" y="1"/>
                    </a:moveTo>
                    <a:cubicBezTo>
                      <a:pt x="1238" y="1"/>
                      <a:pt x="1100" y="73"/>
                      <a:pt x="1032" y="198"/>
                    </a:cubicBezTo>
                    <a:cubicBezTo>
                      <a:pt x="974" y="286"/>
                      <a:pt x="856" y="463"/>
                      <a:pt x="620" y="669"/>
                    </a:cubicBezTo>
                    <a:cubicBezTo>
                      <a:pt x="296" y="964"/>
                      <a:pt x="1" y="1067"/>
                      <a:pt x="1" y="1067"/>
                    </a:cubicBezTo>
                    <a:lnTo>
                      <a:pt x="163" y="1583"/>
                    </a:lnTo>
                    <a:cubicBezTo>
                      <a:pt x="178" y="1583"/>
                      <a:pt x="576" y="1450"/>
                      <a:pt x="988" y="1082"/>
                    </a:cubicBezTo>
                    <a:cubicBezTo>
                      <a:pt x="1209" y="890"/>
                      <a:pt x="1342" y="713"/>
                      <a:pt x="1430" y="581"/>
                    </a:cubicBezTo>
                    <a:cubicBezTo>
                      <a:pt x="1445" y="595"/>
                      <a:pt x="1475" y="610"/>
                      <a:pt x="1489" y="640"/>
                    </a:cubicBezTo>
                    <a:cubicBezTo>
                      <a:pt x="1548" y="684"/>
                      <a:pt x="1563" y="743"/>
                      <a:pt x="1548" y="787"/>
                    </a:cubicBezTo>
                    <a:cubicBezTo>
                      <a:pt x="1416" y="993"/>
                      <a:pt x="1195" y="1259"/>
                      <a:pt x="988" y="1406"/>
                    </a:cubicBezTo>
                    <a:cubicBezTo>
                      <a:pt x="649" y="1642"/>
                      <a:pt x="369" y="1804"/>
                      <a:pt x="369" y="1804"/>
                    </a:cubicBezTo>
                    <a:lnTo>
                      <a:pt x="649" y="2290"/>
                    </a:lnTo>
                    <a:cubicBezTo>
                      <a:pt x="664" y="2276"/>
                      <a:pt x="959" y="2113"/>
                      <a:pt x="1312" y="1863"/>
                    </a:cubicBezTo>
                    <a:cubicBezTo>
                      <a:pt x="1651" y="1627"/>
                      <a:pt x="1946" y="1200"/>
                      <a:pt x="2035" y="1067"/>
                    </a:cubicBezTo>
                    <a:cubicBezTo>
                      <a:pt x="2064" y="1023"/>
                      <a:pt x="2079" y="979"/>
                      <a:pt x="2094" y="934"/>
                    </a:cubicBezTo>
                    <a:cubicBezTo>
                      <a:pt x="2153" y="669"/>
                      <a:pt x="2064" y="404"/>
                      <a:pt x="1858" y="227"/>
                    </a:cubicBezTo>
                    <a:cubicBezTo>
                      <a:pt x="1740" y="124"/>
                      <a:pt x="1622" y="50"/>
                      <a:pt x="1519" y="21"/>
                    </a:cubicBezTo>
                    <a:cubicBezTo>
                      <a:pt x="1475" y="7"/>
                      <a:pt x="1429" y="1"/>
                      <a:pt x="1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41"/>
              <p:cNvSpPr/>
              <p:nvPr/>
            </p:nvSpPr>
            <p:spPr>
              <a:xfrm>
                <a:off x="5234782" y="4066250"/>
                <a:ext cx="46075" cy="40225"/>
              </a:xfrm>
              <a:custGeom>
                <a:rect b="b" l="l" r="r" t="t"/>
                <a:pathLst>
                  <a:path extrusionOk="0" h="1609" w="1843">
                    <a:moveTo>
                      <a:pt x="1003" y="1"/>
                    </a:moveTo>
                    <a:cubicBezTo>
                      <a:pt x="823" y="1"/>
                      <a:pt x="661" y="130"/>
                      <a:pt x="619" y="311"/>
                    </a:cubicBezTo>
                    <a:cubicBezTo>
                      <a:pt x="590" y="385"/>
                      <a:pt x="531" y="591"/>
                      <a:pt x="354" y="871"/>
                    </a:cubicBezTo>
                    <a:cubicBezTo>
                      <a:pt x="280" y="1004"/>
                      <a:pt x="177" y="1122"/>
                      <a:pt x="74" y="1225"/>
                    </a:cubicBezTo>
                    <a:lnTo>
                      <a:pt x="0" y="1314"/>
                    </a:lnTo>
                    <a:lnTo>
                      <a:pt x="0" y="1417"/>
                    </a:lnTo>
                    <a:lnTo>
                      <a:pt x="280" y="1432"/>
                    </a:lnTo>
                    <a:lnTo>
                      <a:pt x="472" y="1608"/>
                    </a:lnTo>
                    <a:lnTo>
                      <a:pt x="560" y="1535"/>
                    </a:lnTo>
                    <a:cubicBezTo>
                      <a:pt x="649" y="1417"/>
                      <a:pt x="737" y="1299"/>
                      <a:pt x="826" y="1166"/>
                    </a:cubicBezTo>
                    <a:cubicBezTo>
                      <a:pt x="973" y="916"/>
                      <a:pt x="1061" y="709"/>
                      <a:pt x="1106" y="562"/>
                    </a:cubicBezTo>
                    <a:cubicBezTo>
                      <a:pt x="1135" y="577"/>
                      <a:pt x="1150" y="577"/>
                      <a:pt x="1179" y="591"/>
                    </a:cubicBezTo>
                    <a:cubicBezTo>
                      <a:pt x="1253" y="636"/>
                      <a:pt x="1268" y="680"/>
                      <a:pt x="1282" y="724"/>
                    </a:cubicBezTo>
                    <a:cubicBezTo>
                      <a:pt x="1194" y="1004"/>
                      <a:pt x="1106" y="1181"/>
                      <a:pt x="1047" y="1284"/>
                    </a:cubicBezTo>
                    <a:lnTo>
                      <a:pt x="1518" y="1564"/>
                    </a:lnTo>
                    <a:cubicBezTo>
                      <a:pt x="1607" y="1432"/>
                      <a:pt x="1710" y="1196"/>
                      <a:pt x="1813" y="886"/>
                    </a:cubicBezTo>
                    <a:cubicBezTo>
                      <a:pt x="1842" y="827"/>
                      <a:pt x="1842" y="768"/>
                      <a:pt x="1842" y="709"/>
                    </a:cubicBezTo>
                    <a:cubicBezTo>
                      <a:pt x="1828" y="606"/>
                      <a:pt x="1783" y="267"/>
                      <a:pt x="1415" y="90"/>
                    </a:cubicBezTo>
                    <a:cubicBezTo>
                      <a:pt x="1282" y="31"/>
                      <a:pt x="1150" y="2"/>
                      <a:pt x="1032" y="2"/>
                    </a:cubicBezTo>
                    <a:cubicBezTo>
                      <a:pt x="1022" y="1"/>
                      <a:pt x="1012" y="1"/>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1"/>
              <p:cNvSpPr/>
              <p:nvPr/>
            </p:nvSpPr>
            <p:spPr>
              <a:xfrm>
                <a:off x="5326507" y="4025050"/>
                <a:ext cx="191975" cy="226575"/>
              </a:xfrm>
              <a:custGeom>
                <a:rect b="b" l="l" r="r" t="t"/>
                <a:pathLst>
                  <a:path extrusionOk="0" h="9063" w="7679">
                    <a:moveTo>
                      <a:pt x="2285" y="559"/>
                    </a:moveTo>
                    <a:cubicBezTo>
                      <a:pt x="3199" y="559"/>
                      <a:pt x="4393" y="943"/>
                      <a:pt x="5174" y="1886"/>
                    </a:cubicBezTo>
                    <a:cubicBezTo>
                      <a:pt x="6750" y="3802"/>
                      <a:pt x="7089" y="5467"/>
                      <a:pt x="6279" y="7309"/>
                    </a:cubicBezTo>
                    <a:cubicBezTo>
                      <a:pt x="5837" y="8282"/>
                      <a:pt x="4953" y="8473"/>
                      <a:pt x="4466" y="8503"/>
                    </a:cubicBezTo>
                    <a:cubicBezTo>
                      <a:pt x="4409" y="8506"/>
                      <a:pt x="4352" y="8508"/>
                      <a:pt x="4294" y="8508"/>
                    </a:cubicBezTo>
                    <a:cubicBezTo>
                      <a:pt x="3420" y="8508"/>
                      <a:pt x="2541" y="8094"/>
                      <a:pt x="2167" y="7471"/>
                    </a:cubicBezTo>
                    <a:cubicBezTo>
                      <a:pt x="1784" y="6852"/>
                      <a:pt x="1769" y="6292"/>
                      <a:pt x="1725" y="5585"/>
                    </a:cubicBezTo>
                    <a:cubicBezTo>
                      <a:pt x="1696" y="4863"/>
                      <a:pt x="1666" y="4052"/>
                      <a:pt x="1239" y="2976"/>
                    </a:cubicBezTo>
                    <a:lnTo>
                      <a:pt x="1209" y="2932"/>
                    </a:lnTo>
                    <a:cubicBezTo>
                      <a:pt x="1209" y="2917"/>
                      <a:pt x="590" y="1915"/>
                      <a:pt x="988" y="1060"/>
                    </a:cubicBezTo>
                    <a:cubicBezTo>
                      <a:pt x="1091" y="825"/>
                      <a:pt x="1445" y="648"/>
                      <a:pt x="1917" y="574"/>
                    </a:cubicBezTo>
                    <a:cubicBezTo>
                      <a:pt x="2035" y="559"/>
                      <a:pt x="2152" y="559"/>
                      <a:pt x="2285" y="559"/>
                    </a:cubicBezTo>
                    <a:close/>
                    <a:moveTo>
                      <a:pt x="2298" y="0"/>
                    </a:moveTo>
                    <a:cubicBezTo>
                      <a:pt x="2140" y="0"/>
                      <a:pt x="1988" y="10"/>
                      <a:pt x="1843" y="29"/>
                    </a:cubicBezTo>
                    <a:cubicBezTo>
                      <a:pt x="1165" y="117"/>
                      <a:pt x="679" y="412"/>
                      <a:pt x="487" y="839"/>
                    </a:cubicBezTo>
                    <a:cubicBezTo>
                      <a:pt x="1" y="1886"/>
                      <a:pt x="620" y="3006"/>
                      <a:pt x="723" y="3197"/>
                    </a:cubicBezTo>
                    <a:cubicBezTo>
                      <a:pt x="1121" y="4170"/>
                      <a:pt x="1150" y="4936"/>
                      <a:pt x="1180" y="5614"/>
                    </a:cubicBezTo>
                    <a:cubicBezTo>
                      <a:pt x="1209" y="6336"/>
                      <a:pt x="1239" y="7014"/>
                      <a:pt x="1696" y="7751"/>
                    </a:cubicBezTo>
                    <a:cubicBezTo>
                      <a:pt x="2167" y="8547"/>
                      <a:pt x="3214" y="9063"/>
                      <a:pt x="4304" y="9063"/>
                    </a:cubicBezTo>
                    <a:cubicBezTo>
                      <a:pt x="4378" y="9063"/>
                      <a:pt x="4437" y="9063"/>
                      <a:pt x="4510" y="9048"/>
                    </a:cubicBezTo>
                    <a:cubicBezTo>
                      <a:pt x="5542" y="8989"/>
                      <a:pt x="6367" y="8444"/>
                      <a:pt x="6780" y="7530"/>
                    </a:cubicBezTo>
                    <a:cubicBezTo>
                      <a:pt x="7679" y="5511"/>
                      <a:pt x="7310" y="3595"/>
                      <a:pt x="5601" y="1532"/>
                    </a:cubicBezTo>
                    <a:cubicBezTo>
                      <a:pt x="4701" y="452"/>
                      <a:pt x="3375" y="0"/>
                      <a:pt x="22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41"/>
              <p:cNvSpPr/>
              <p:nvPr/>
            </p:nvSpPr>
            <p:spPr>
              <a:xfrm>
                <a:off x="5315832" y="4102400"/>
                <a:ext cx="51225" cy="225875"/>
              </a:xfrm>
              <a:custGeom>
                <a:rect b="b" l="l" r="r" t="t"/>
                <a:pathLst>
                  <a:path extrusionOk="0" h="9035" w="2049">
                    <a:moveTo>
                      <a:pt x="1194" y="0"/>
                    </a:moveTo>
                    <a:cubicBezTo>
                      <a:pt x="1179" y="15"/>
                      <a:pt x="796" y="546"/>
                      <a:pt x="413" y="1282"/>
                    </a:cubicBezTo>
                    <a:cubicBezTo>
                      <a:pt x="0" y="2063"/>
                      <a:pt x="0" y="3360"/>
                      <a:pt x="0" y="4215"/>
                    </a:cubicBezTo>
                    <a:lnTo>
                      <a:pt x="0" y="8548"/>
                    </a:lnTo>
                    <a:cubicBezTo>
                      <a:pt x="0" y="8828"/>
                      <a:pt x="295" y="9034"/>
                      <a:pt x="737" y="9034"/>
                    </a:cubicBezTo>
                    <a:cubicBezTo>
                      <a:pt x="988" y="9034"/>
                      <a:pt x="1179" y="8975"/>
                      <a:pt x="1312" y="8872"/>
                    </a:cubicBezTo>
                    <a:cubicBezTo>
                      <a:pt x="1459" y="8754"/>
                      <a:pt x="1504" y="8725"/>
                      <a:pt x="1474" y="6072"/>
                    </a:cubicBezTo>
                    <a:cubicBezTo>
                      <a:pt x="1474" y="5895"/>
                      <a:pt x="1474" y="5777"/>
                      <a:pt x="1474" y="5704"/>
                    </a:cubicBezTo>
                    <a:lnTo>
                      <a:pt x="1474" y="3832"/>
                    </a:lnTo>
                    <a:cubicBezTo>
                      <a:pt x="1474" y="3331"/>
                      <a:pt x="1666" y="2918"/>
                      <a:pt x="2049" y="2623"/>
                    </a:cubicBezTo>
                    <a:lnTo>
                      <a:pt x="1695" y="2181"/>
                    </a:lnTo>
                    <a:cubicBezTo>
                      <a:pt x="1194" y="2594"/>
                      <a:pt x="914" y="3169"/>
                      <a:pt x="914" y="3832"/>
                    </a:cubicBezTo>
                    <a:lnTo>
                      <a:pt x="914" y="5704"/>
                    </a:lnTo>
                    <a:cubicBezTo>
                      <a:pt x="914" y="5763"/>
                      <a:pt x="914" y="5910"/>
                      <a:pt x="929" y="6072"/>
                    </a:cubicBezTo>
                    <a:cubicBezTo>
                      <a:pt x="929" y="6588"/>
                      <a:pt x="944" y="8047"/>
                      <a:pt x="899" y="8459"/>
                    </a:cubicBezTo>
                    <a:cubicBezTo>
                      <a:pt x="870" y="8474"/>
                      <a:pt x="811" y="8474"/>
                      <a:pt x="737" y="8474"/>
                    </a:cubicBezTo>
                    <a:cubicBezTo>
                      <a:pt x="649" y="8474"/>
                      <a:pt x="590" y="8459"/>
                      <a:pt x="546" y="8459"/>
                    </a:cubicBezTo>
                    <a:lnTo>
                      <a:pt x="546" y="4215"/>
                    </a:lnTo>
                    <a:cubicBezTo>
                      <a:pt x="546" y="3464"/>
                      <a:pt x="546" y="2211"/>
                      <a:pt x="899" y="1533"/>
                    </a:cubicBezTo>
                    <a:cubicBezTo>
                      <a:pt x="1268" y="840"/>
                      <a:pt x="1636" y="324"/>
                      <a:pt x="1636" y="324"/>
                    </a:cubicBezTo>
                    <a:lnTo>
                      <a:pt x="11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41"/>
              <p:cNvSpPr/>
              <p:nvPr/>
            </p:nvSpPr>
            <p:spPr>
              <a:xfrm>
                <a:off x="5293732" y="4081450"/>
                <a:ext cx="53800" cy="57450"/>
              </a:xfrm>
              <a:custGeom>
                <a:rect b="b" l="l" r="r" t="t"/>
                <a:pathLst>
                  <a:path extrusionOk="0" h="2298" w="2152">
                    <a:moveTo>
                      <a:pt x="744" y="0"/>
                    </a:moveTo>
                    <a:cubicBezTo>
                      <a:pt x="708" y="0"/>
                      <a:pt x="671" y="4"/>
                      <a:pt x="634" y="13"/>
                    </a:cubicBezTo>
                    <a:cubicBezTo>
                      <a:pt x="531" y="57"/>
                      <a:pt x="413" y="131"/>
                      <a:pt x="295" y="219"/>
                    </a:cubicBezTo>
                    <a:cubicBezTo>
                      <a:pt x="89" y="396"/>
                      <a:pt x="0" y="661"/>
                      <a:pt x="59" y="927"/>
                    </a:cubicBezTo>
                    <a:cubicBezTo>
                      <a:pt x="74" y="986"/>
                      <a:pt x="89" y="1030"/>
                      <a:pt x="118" y="1074"/>
                    </a:cubicBezTo>
                    <a:cubicBezTo>
                      <a:pt x="207" y="1207"/>
                      <a:pt x="501" y="1634"/>
                      <a:pt x="840" y="1870"/>
                    </a:cubicBezTo>
                    <a:cubicBezTo>
                      <a:pt x="1194" y="2120"/>
                      <a:pt x="1489" y="2283"/>
                      <a:pt x="1503" y="2297"/>
                    </a:cubicBezTo>
                    <a:lnTo>
                      <a:pt x="1783" y="1811"/>
                    </a:lnTo>
                    <a:cubicBezTo>
                      <a:pt x="1783" y="1811"/>
                      <a:pt x="1503" y="1649"/>
                      <a:pt x="1164" y="1413"/>
                    </a:cubicBezTo>
                    <a:cubicBezTo>
                      <a:pt x="958" y="1266"/>
                      <a:pt x="737" y="1000"/>
                      <a:pt x="604" y="794"/>
                    </a:cubicBezTo>
                    <a:cubicBezTo>
                      <a:pt x="590" y="750"/>
                      <a:pt x="604" y="691"/>
                      <a:pt x="663" y="632"/>
                    </a:cubicBezTo>
                    <a:cubicBezTo>
                      <a:pt x="678" y="617"/>
                      <a:pt x="708" y="602"/>
                      <a:pt x="722" y="588"/>
                    </a:cubicBezTo>
                    <a:cubicBezTo>
                      <a:pt x="811" y="720"/>
                      <a:pt x="943" y="882"/>
                      <a:pt x="1164" y="1074"/>
                    </a:cubicBezTo>
                    <a:cubicBezTo>
                      <a:pt x="1577" y="1457"/>
                      <a:pt x="1960" y="1590"/>
                      <a:pt x="1990" y="1590"/>
                    </a:cubicBezTo>
                    <a:lnTo>
                      <a:pt x="2152" y="1074"/>
                    </a:lnTo>
                    <a:cubicBezTo>
                      <a:pt x="2152" y="1074"/>
                      <a:pt x="1857" y="971"/>
                      <a:pt x="1533" y="676"/>
                    </a:cubicBezTo>
                    <a:cubicBezTo>
                      <a:pt x="1297" y="455"/>
                      <a:pt x="1179" y="293"/>
                      <a:pt x="1120" y="205"/>
                    </a:cubicBezTo>
                    <a:cubicBezTo>
                      <a:pt x="1037" y="74"/>
                      <a:pt x="896" y="0"/>
                      <a:pt x="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41"/>
              <p:cNvSpPr/>
              <p:nvPr/>
            </p:nvSpPr>
            <p:spPr>
              <a:xfrm>
                <a:off x="5311782" y="4066275"/>
                <a:ext cx="46075" cy="40200"/>
              </a:xfrm>
              <a:custGeom>
                <a:rect b="b" l="l" r="r" t="t"/>
                <a:pathLst>
                  <a:path extrusionOk="0" h="1608" w="1843">
                    <a:moveTo>
                      <a:pt x="826" y="1"/>
                    </a:moveTo>
                    <a:cubicBezTo>
                      <a:pt x="708" y="1"/>
                      <a:pt x="575" y="30"/>
                      <a:pt x="428" y="104"/>
                    </a:cubicBezTo>
                    <a:cubicBezTo>
                      <a:pt x="59" y="266"/>
                      <a:pt x="15" y="620"/>
                      <a:pt x="0" y="708"/>
                    </a:cubicBezTo>
                    <a:cubicBezTo>
                      <a:pt x="0" y="767"/>
                      <a:pt x="0" y="826"/>
                      <a:pt x="30" y="870"/>
                    </a:cubicBezTo>
                    <a:cubicBezTo>
                      <a:pt x="133" y="1209"/>
                      <a:pt x="236" y="1431"/>
                      <a:pt x="325" y="1563"/>
                    </a:cubicBezTo>
                    <a:lnTo>
                      <a:pt x="796" y="1283"/>
                    </a:lnTo>
                    <a:cubicBezTo>
                      <a:pt x="737" y="1180"/>
                      <a:pt x="649" y="1003"/>
                      <a:pt x="560" y="738"/>
                    </a:cubicBezTo>
                    <a:cubicBezTo>
                      <a:pt x="560" y="694"/>
                      <a:pt x="590" y="635"/>
                      <a:pt x="663" y="605"/>
                    </a:cubicBezTo>
                    <a:cubicBezTo>
                      <a:pt x="693" y="590"/>
                      <a:pt x="708" y="576"/>
                      <a:pt x="737" y="576"/>
                    </a:cubicBezTo>
                    <a:cubicBezTo>
                      <a:pt x="781" y="708"/>
                      <a:pt x="870" y="915"/>
                      <a:pt x="1017" y="1165"/>
                    </a:cubicBezTo>
                    <a:cubicBezTo>
                      <a:pt x="1120" y="1327"/>
                      <a:pt x="1238" y="1475"/>
                      <a:pt x="1371" y="1607"/>
                    </a:cubicBezTo>
                    <a:lnTo>
                      <a:pt x="1562" y="1431"/>
                    </a:lnTo>
                    <a:lnTo>
                      <a:pt x="1842" y="1431"/>
                    </a:lnTo>
                    <a:lnTo>
                      <a:pt x="1842" y="1313"/>
                    </a:lnTo>
                    <a:lnTo>
                      <a:pt x="1769" y="1239"/>
                    </a:lnTo>
                    <a:cubicBezTo>
                      <a:pt x="1666" y="1121"/>
                      <a:pt x="1562" y="1003"/>
                      <a:pt x="1489" y="870"/>
                    </a:cubicBezTo>
                    <a:cubicBezTo>
                      <a:pt x="1312" y="590"/>
                      <a:pt x="1253" y="384"/>
                      <a:pt x="1224" y="310"/>
                    </a:cubicBezTo>
                    <a:cubicBezTo>
                      <a:pt x="1179" y="134"/>
                      <a:pt x="1017" y="1"/>
                      <a:pt x="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4" name="Google Shape;364;p41"/>
          <p:cNvGrpSpPr/>
          <p:nvPr/>
        </p:nvGrpSpPr>
        <p:grpSpPr>
          <a:xfrm>
            <a:off x="3504591" y="1897014"/>
            <a:ext cx="800100" cy="800100"/>
            <a:chOff x="3601854" y="1897014"/>
            <a:chExt cx="800100" cy="800100"/>
          </a:xfrm>
        </p:grpSpPr>
        <p:sp>
          <p:nvSpPr>
            <p:cNvPr id="365" name="Google Shape;365;p41"/>
            <p:cNvSpPr/>
            <p:nvPr/>
          </p:nvSpPr>
          <p:spPr>
            <a:xfrm>
              <a:off x="3601854" y="1897014"/>
              <a:ext cx="800100" cy="800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 name="Google Shape;366;p41"/>
            <p:cNvGrpSpPr/>
            <p:nvPr/>
          </p:nvGrpSpPr>
          <p:grpSpPr>
            <a:xfrm>
              <a:off x="3673868" y="2023510"/>
              <a:ext cx="664571" cy="533559"/>
              <a:chOff x="8050500" y="2706400"/>
              <a:chExt cx="485975" cy="390200"/>
            </a:xfrm>
          </p:grpSpPr>
          <p:sp>
            <p:nvSpPr>
              <p:cNvPr id="367" name="Google Shape;367;p41"/>
              <p:cNvSpPr/>
              <p:nvPr/>
            </p:nvSpPr>
            <p:spPr>
              <a:xfrm>
                <a:off x="8050500" y="2764525"/>
                <a:ext cx="229550" cy="332075"/>
              </a:xfrm>
              <a:custGeom>
                <a:rect b="b" l="l" r="r" t="t"/>
                <a:pathLst>
                  <a:path extrusionOk="0" h="13283" w="9182">
                    <a:moveTo>
                      <a:pt x="7531" y="549"/>
                    </a:moveTo>
                    <a:cubicBezTo>
                      <a:pt x="8121" y="549"/>
                      <a:pt x="8386" y="1006"/>
                      <a:pt x="8533" y="2229"/>
                    </a:cubicBezTo>
                    <a:cubicBezTo>
                      <a:pt x="8622" y="3010"/>
                      <a:pt x="8386" y="3968"/>
                      <a:pt x="8180" y="4823"/>
                    </a:cubicBezTo>
                    <a:cubicBezTo>
                      <a:pt x="8106" y="5162"/>
                      <a:pt x="8018" y="5472"/>
                      <a:pt x="7973" y="5781"/>
                    </a:cubicBezTo>
                    <a:cubicBezTo>
                      <a:pt x="7767" y="6872"/>
                      <a:pt x="7885" y="7874"/>
                      <a:pt x="8047" y="8891"/>
                    </a:cubicBezTo>
                    <a:cubicBezTo>
                      <a:pt x="8150" y="9613"/>
                      <a:pt x="7914" y="10217"/>
                      <a:pt x="6411" y="10939"/>
                    </a:cubicBezTo>
                    <a:cubicBezTo>
                      <a:pt x="5969" y="11160"/>
                      <a:pt x="5571" y="11455"/>
                      <a:pt x="5173" y="11750"/>
                    </a:cubicBezTo>
                    <a:cubicBezTo>
                      <a:pt x="4467" y="12257"/>
                      <a:pt x="3835" y="12715"/>
                      <a:pt x="3079" y="12715"/>
                    </a:cubicBezTo>
                    <a:cubicBezTo>
                      <a:pt x="2826" y="12715"/>
                      <a:pt x="2559" y="12664"/>
                      <a:pt x="2270" y="12545"/>
                    </a:cubicBezTo>
                    <a:cubicBezTo>
                      <a:pt x="561" y="11853"/>
                      <a:pt x="723" y="8817"/>
                      <a:pt x="1371" y="6975"/>
                    </a:cubicBezTo>
                    <a:cubicBezTo>
                      <a:pt x="2064" y="5029"/>
                      <a:pt x="3876" y="2716"/>
                      <a:pt x="4657" y="1905"/>
                    </a:cubicBezTo>
                    <a:cubicBezTo>
                      <a:pt x="5394" y="1124"/>
                      <a:pt x="6441" y="608"/>
                      <a:pt x="7458" y="549"/>
                    </a:cubicBezTo>
                    <a:close/>
                    <a:moveTo>
                      <a:pt x="7546" y="0"/>
                    </a:moveTo>
                    <a:cubicBezTo>
                      <a:pt x="7508" y="0"/>
                      <a:pt x="7469" y="1"/>
                      <a:pt x="7428" y="4"/>
                    </a:cubicBezTo>
                    <a:cubicBezTo>
                      <a:pt x="6279" y="78"/>
                      <a:pt x="5085" y="638"/>
                      <a:pt x="4245" y="1522"/>
                    </a:cubicBezTo>
                    <a:cubicBezTo>
                      <a:pt x="3611" y="2185"/>
                      <a:pt x="1636" y="4587"/>
                      <a:pt x="855" y="6783"/>
                    </a:cubicBezTo>
                    <a:cubicBezTo>
                      <a:pt x="118" y="8891"/>
                      <a:pt x="0" y="12221"/>
                      <a:pt x="2064" y="13061"/>
                    </a:cubicBezTo>
                    <a:cubicBezTo>
                      <a:pt x="2432" y="13209"/>
                      <a:pt x="2771" y="13282"/>
                      <a:pt x="3081" y="13282"/>
                    </a:cubicBezTo>
                    <a:cubicBezTo>
                      <a:pt x="4009" y="13282"/>
                      <a:pt x="4761" y="12722"/>
                      <a:pt x="5497" y="12192"/>
                    </a:cubicBezTo>
                    <a:cubicBezTo>
                      <a:pt x="5866" y="11927"/>
                      <a:pt x="6264" y="11632"/>
                      <a:pt x="6662" y="11440"/>
                    </a:cubicBezTo>
                    <a:cubicBezTo>
                      <a:pt x="8194" y="10689"/>
                      <a:pt x="8754" y="9922"/>
                      <a:pt x="8592" y="8817"/>
                    </a:cubicBezTo>
                    <a:cubicBezTo>
                      <a:pt x="8445" y="7844"/>
                      <a:pt x="8327" y="6886"/>
                      <a:pt x="8519" y="5869"/>
                    </a:cubicBezTo>
                    <a:cubicBezTo>
                      <a:pt x="8563" y="5589"/>
                      <a:pt x="8637" y="5280"/>
                      <a:pt x="8725" y="4956"/>
                    </a:cubicBezTo>
                    <a:cubicBezTo>
                      <a:pt x="8931" y="4057"/>
                      <a:pt x="9182" y="3055"/>
                      <a:pt x="9079" y="2170"/>
                    </a:cubicBezTo>
                    <a:cubicBezTo>
                      <a:pt x="8993" y="1412"/>
                      <a:pt x="8837" y="0"/>
                      <a:pt x="75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41"/>
              <p:cNvSpPr/>
              <p:nvPr/>
            </p:nvSpPr>
            <p:spPr>
              <a:xfrm>
                <a:off x="8306925" y="2764525"/>
                <a:ext cx="229550" cy="332075"/>
              </a:xfrm>
              <a:custGeom>
                <a:rect b="b" l="l" r="r" t="t"/>
                <a:pathLst>
                  <a:path extrusionOk="0" h="13283" w="9182">
                    <a:moveTo>
                      <a:pt x="1710" y="549"/>
                    </a:moveTo>
                    <a:cubicBezTo>
                      <a:pt x="2727" y="608"/>
                      <a:pt x="3773" y="1124"/>
                      <a:pt x="4525" y="1905"/>
                    </a:cubicBezTo>
                    <a:cubicBezTo>
                      <a:pt x="5291" y="2716"/>
                      <a:pt x="7104" y="5029"/>
                      <a:pt x="7797" y="6975"/>
                    </a:cubicBezTo>
                    <a:cubicBezTo>
                      <a:pt x="8445" y="8817"/>
                      <a:pt x="8607" y="11853"/>
                      <a:pt x="6898" y="12545"/>
                    </a:cubicBezTo>
                    <a:cubicBezTo>
                      <a:pt x="6609" y="12664"/>
                      <a:pt x="6342" y="12715"/>
                      <a:pt x="6088" y="12715"/>
                    </a:cubicBezTo>
                    <a:cubicBezTo>
                      <a:pt x="5333" y="12715"/>
                      <a:pt x="4701" y="12257"/>
                      <a:pt x="3994" y="11750"/>
                    </a:cubicBezTo>
                    <a:cubicBezTo>
                      <a:pt x="3611" y="11455"/>
                      <a:pt x="3199" y="11160"/>
                      <a:pt x="2757" y="10939"/>
                    </a:cubicBezTo>
                    <a:cubicBezTo>
                      <a:pt x="1253" y="10217"/>
                      <a:pt x="1018" y="9613"/>
                      <a:pt x="1135" y="8891"/>
                    </a:cubicBezTo>
                    <a:cubicBezTo>
                      <a:pt x="1283" y="7874"/>
                      <a:pt x="1401" y="6872"/>
                      <a:pt x="1194" y="5781"/>
                    </a:cubicBezTo>
                    <a:cubicBezTo>
                      <a:pt x="1150" y="5472"/>
                      <a:pt x="1062" y="5162"/>
                      <a:pt x="988" y="4823"/>
                    </a:cubicBezTo>
                    <a:cubicBezTo>
                      <a:pt x="782" y="3968"/>
                      <a:pt x="561" y="3010"/>
                      <a:pt x="634" y="2229"/>
                    </a:cubicBezTo>
                    <a:cubicBezTo>
                      <a:pt x="782" y="1006"/>
                      <a:pt x="1047" y="549"/>
                      <a:pt x="1636" y="549"/>
                    </a:cubicBezTo>
                    <a:close/>
                    <a:moveTo>
                      <a:pt x="1621" y="0"/>
                    </a:moveTo>
                    <a:cubicBezTo>
                      <a:pt x="330" y="0"/>
                      <a:pt x="175" y="1412"/>
                      <a:pt x="89" y="2170"/>
                    </a:cubicBezTo>
                    <a:cubicBezTo>
                      <a:pt x="1" y="3040"/>
                      <a:pt x="236" y="4057"/>
                      <a:pt x="457" y="4956"/>
                    </a:cubicBezTo>
                    <a:cubicBezTo>
                      <a:pt x="531" y="5280"/>
                      <a:pt x="605" y="5589"/>
                      <a:pt x="664" y="5869"/>
                    </a:cubicBezTo>
                    <a:cubicBezTo>
                      <a:pt x="841" y="6886"/>
                      <a:pt x="737" y="7844"/>
                      <a:pt x="590" y="8817"/>
                    </a:cubicBezTo>
                    <a:cubicBezTo>
                      <a:pt x="413" y="9922"/>
                      <a:pt x="973" y="10689"/>
                      <a:pt x="2506" y="11440"/>
                    </a:cubicBezTo>
                    <a:cubicBezTo>
                      <a:pt x="2919" y="11632"/>
                      <a:pt x="3302" y="11927"/>
                      <a:pt x="3670" y="12192"/>
                    </a:cubicBezTo>
                    <a:cubicBezTo>
                      <a:pt x="4407" y="12722"/>
                      <a:pt x="5159" y="13282"/>
                      <a:pt x="6087" y="13282"/>
                    </a:cubicBezTo>
                    <a:cubicBezTo>
                      <a:pt x="6411" y="13282"/>
                      <a:pt x="6736" y="13209"/>
                      <a:pt x="7104" y="13061"/>
                    </a:cubicBezTo>
                    <a:cubicBezTo>
                      <a:pt x="9182" y="12221"/>
                      <a:pt x="9064" y="8891"/>
                      <a:pt x="8312" y="6783"/>
                    </a:cubicBezTo>
                    <a:cubicBezTo>
                      <a:pt x="7546" y="4587"/>
                      <a:pt x="5557" y="2185"/>
                      <a:pt x="4923" y="1522"/>
                    </a:cubicBezTo>
                    <a:cubicBezTo>
                      <a:pt x="4083" y="638"/>
                      <a:pt x="2889" y="78"/>
                      <a:pt x="1740" y="4"/>
                    </a:cubicBezTo>
                    <a:cubicBezTo>
                      <a:pt x="1699" y="1"/>
                      <a:pt x="1660" y="0"/>
                      <a:pt x="16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1"/>
              <p:cNvSpPr/>
              <p:nvPr/>
            </p:nvSpPr>
            <p:spPr>
              <a:xfrm>
                <a:off x="8265675" y="2706400"/>
                <a:ext cx="55275" cy="114250"/>
              </a:xfrm>
              <a:custGeom>
                <a:rect b="b" l="l" r="r" t="t"/>
                <a:pathLst>
                  <a:path extrusionOk="0" h="4570" w="2211">
                    <a:moveTo>
                      <a:pt x="1105" y="1"/>
                    </a:moveTo>
                    <a:cubicBezTo>
                      <a:pt x="987" y="1"/>
                      <a:pt x="870" y="15"/>
                      <a:pt x="766" y="45"/>
                    </a:cubicBezTo>
                    <a:cubicBezTo>
                      <a:pt x="472" y="118"/>
                      <a:pt x="265" y="384"/>
                      <a:pt x="265" y="693"/>
                    </a:cubicBezTo>
                    <a:lnTo>
                      <a:pt x="265" y="2344"/>
                    </a:lnTo>
                    <a:cubicBezTo>
                      <a:pt x="265" y="2491"/>
                      <a:pt x="280" y="2639"/>
                      <a:pt x="280" y="2771"/>
                    </a:cubicBezTo>
                    <a:cubicBezTo>
                      <a:pt x="280" y="3523"/>
                      <a:pt x="280" y="3906"/>
                      <a:pt x="0" y="4142"/>
                    </a:cubicBezTo>
                    <a:lnTo>
                      <a:pt x="354" y="4569"/>
                    </a:lnTo>
                    <a:cubicBezTo>
                      <a:pt x="855" y="4142"/>
                      <a:pt x="840" y="3537"/>
                      <a:pt x="825" y="2756"/>
                    </a:cubicBezTo>
                    <a:cubicBezTo>
                      <a:pt x="825" y="2624"/>
                      <a:pt x="825" y="2491"/>
                      <a:pt x="825" y="2344"/>
                    </a:cubicBezTo>
                    <a:lnTo>
                      <a:pt x="825" y="693"/>
                    </a:lnTo>
                    <a:cubicBezTo>
                      <a:pt x="825" y="634"/>
                      <a:pt x="855" y="590"/>
                      <a:pt x="899" y="575"/>
                    </a:cubicBezTo>
                    <a:cubicBezTo>
                      <a:pt x="958" y="561"/>
                      <a:pt x="1028" y="553"/>
                      <a:pt x="1098" y="553"/>
                    </a:cubicBezTo>
                    <a:cubicBezTo>
                      <a:pt x="1168" y="553"/>
                      <a:pt x="1238" y="561"/>
                      <a:pt x="1297" y="575"/>
                    </a:cubicBezTo>
                    <a:cubicBezTo>
                      <a:pt x="1356" y="590"/>
                      <a:pt x="1385" y="649"/>
                      <a:pt x="1385" y="693"/>
                    </a:cubicBezTo>
                    <a:lnTo>
                      <a:pt x="1385" y="2344"/>
                    </a:lnTo>
                    <a:cubicBezTo>
                      <a:pt x="1385" y="2491"/>
                      <a:pt x="1385" y="2624"/>
                      <a:pt x="1385" y="2756"/>
                    </a:cubicBezTo>
                    <a:cubicBezTo>
                      <a:pt x="1371" y="3537"/>
                      <a:pt x="1356" y="4142"/>
                      <a:pt x="1857" y="4569"/>
                    </a:cubicBezTo>
                    <a:lnTo>
                      <a:pt x="2211" y="4142"/>
                    </a:lnTo>
                    <a:cubicBezTo>
                      <a:pt x="1931" y="3906"/>
                      <a:pt x="1931" y="3523"/>
                      <a:pt x="1931" y="2771"/>
                    </a:cubicBezTo>
                    <a:cubicBezTo>
                      <a:pt x="1945" y="2639"/>
                      <a:pt x="1945" y="2491"/>
                      <a:pt x="1945" y="2344"/>
                    </a:cubicBezTo>
                    <a:lnTo>
                      <a:pt x="1945" y="693"/>
                    </a:lnTo>
                    <a:cubicBezTo>
                      <a:pt x="1945" y="384"/>
                      <a:pt x="1739" y="118"/>
                      <a:pt x="1444" y="45"/>
                    </a:cubicBezTo>
                    <a:cubicBezTo>
                      <a:pt x="1341" y="15"/>
                      <a:pt x="1223" y="1"/>
                      <a:pt x="11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1"/>
              <p:cNvSpPr/>
              <p:nvPr/>
            </p:nvSpPr>
            <p:spPr>
              <a:xfrm>
                <a:off x="8259775" y="2838675"/>
                <a:ext cx="66700" cy="33175"/>
              </a:xfrm>
              <a:custGeom>
                <a:rect b="b" l="l" r="r" t="t"/>
                <a:pathLst>
                  <a:path extrusionOk="0" h="1327" w="2668">
                    <a:moveTo>
                      <a:pt x="1341" y="0"/>
                    </a:moveTo>
                    <a:cubicBezTo>
                      <a:pt x="619" y="0"/>
                      <a:pt x="59" y="958"/>
                      <a:pt x="0" y="1061"/>
                    </a:cubicBezTo>
                    <a:lnTo>
                      <a:pt x="487" y="1327"/>
                    </a:lnTo>
                    <a:cubicBezTo>
                      <a:pt x="634" y="1076"/>
                      <a:pt x="1032" y="546"/>
                      <a:pt x="1341" y="546"/>
                    </a:cubicBezTo>
                    <a:cubicBezTo>
                      <a:pt x="1651" y="546"/>
                      <a:pt x="2049" y="1076"/>
                      <a:pt x="2181" y="1327"/>
                    </a:cubicBezTo>
                    <a:lnTo>
                      <a:pt x="2668" y="1061"/>
                    </a:lnTo>
                    <a:cubicBezTo>
                      <a:pt x="2609" y="958"/>
                      <a:pt x="2063" y="0"/>
                      <a:pt x="13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1" name="Google Shape;371;p41"/>
          <p:cNvGrpSpPr/>
          <p:nvPr/>
        </p:nvGrpSpPr>
        <p:grpSpPr>
          <a:xfrm>
            <a:off x="6142417" y="1897014"/>
            <a:ext cx="800100" cy="800100"/>
            <a:chOff x="6247954" y="1897014"/>
            <a:chExt cx="800100" cy="800100"/>
          </a:xfrm>
        </p:grpSpPr>
        <p:sp>
          <p:nvSpPr>
            <p:cNvPr id="372" name="Google Shape;372;p41"/>
            <p:cNvSpPr/>
            <p:nvPr/>
          </p:nvSpPr>
          <p:spPr>
            <a:xfrm>
              <a:off x="6247954" y="1897014"/>
              <a:ext cx="800100" cy="800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 name="Google Shape;373;p41"/>
            <p:cNvGrpSpPr/>
            <p:nvPr/>
          </p:nvGrpSpPr>
          <p:grpSpPr>
            <a:xfrm>
              <a:off x="6313035" y="2017494"/>
              <a:ext cx="703527" cy="523101"/>
              <a:chOff x="3072468" y="2805828"/>
              <a:chExt cx="401625" cy="298625"/>
            </a:xfrm>
          </p:grpSpPr>
          <p:sp>
            <p:nvSpPr>
              <p:cNvPr id="374" name="Google Shape;374;p41"/>
              <p:cNvSpPr/>
              <p:nvPr/>
            </p:nvSpPr>
            <p:spPr>
              <a:xfrm>
                <a:off x="3072468" y="2861228"/>
                <a:ext cx="243575" cy="243225"/>
              </a:xfrm>
              <a:custGeom>
                <a:rect b="b" l="l" r="r" t="t"/>
                <a:pathLst>
                  <a:path extrusionOk="0" h="9729" w="9743">
                    <a:moveTo>
                      <a:pt x="5734" y="562"/>
                    </a:moveTo>
                    <a:cubicBezTo>
                      <a:pt x="7104" y="562"/>
                      <a:pt x="8121" y="871"/>
                      <a:pt x="8268" y="916"/>
                    </a:cubicBezTo>
                    <a:cubicBezTo>
                      <a:pt x="9138" y="1387"/>
                      <a:pt x="9035" y="2375"/>
                      <a:pt x="8917" y="3524"/>
                    </a:cubicBezTo>
                    <a:cubicBezTo>
                      <a:pt x="8873" y="3966"/>
                      <a:pt x="8814" y="4423"/>
                      <a:pt x="8828" y="4865"/>
                    </a:cubicBezTo>
                    <a:cubicBezTo>
                      <a:pt x="8858" y="6044"/>
                      <a:pt x="8858" y="6044"/>
                      <a:pt x="7266" y="6619"/>
                    </a:cubicBezTo>
                    <a:cubicBezTo>
                      <a:pt x="7016" y="6707"/>
                      <a:pt x="6721" y="6811"/>
                      <a:pt x="6397" y="6929"/>
                    </a:cubicBezTo>
                    <a:cubicBezTo>
                      <a:pt x="5144" y="7415"/>
                      <a:pt x="4555" y="7960"/>
                      <a:pt x="4083" y="8417"/>
                    </a:cubicBezTo>
                    <a:cubicBezTo>
                      <a:pt x="3641" y="8844"/>
                      <a:pt x="3346" y="9124"/>
                      <a:pt x="2668" y="9169"/>
                    </a:cubicBezTo>
                    <a:cubicBezTo>
                      <a:pt x="2635" y="9171"/>
                      <a:pt x="2603" y="9172"/>
                      <a:pt x="2572" y="9172"/>
                    </a:cubicBezTo>
                    <a:cubicBezTo>
                      <a:pt x="1432" y="9172"/>
                      <a:pt x="1200" y="7878"/>
                      <a:pt x="870" y="5455"/>
                    </a:cubicBezTo>
                    <a:lnTo>
                      <a:pt x="856" y="5337"/>
                    </a:lnTo>
                    <a:cubicBezTo>
                      <a:pt x="517" y="2861"/>
                      <a:pt x="782" y="1712"/>
                      <a:pt x="3243" y="930"/>
                    </a:cubicBezTo>
                    <a:cubicBezTo>
                      <a:pt x="4127" y="650"/>
                      <a:pt x="4982" y="562"/>
                      <a:pt x="5734" y="562"/>
                    </a:cubicBezTo>
                    <a:close/>
                    <a:moveTo>
                      <a:pt x="5741" y="0"/>
                    </a:moveTo>
                    <a:cubicBezTo>
                      <a:pt x="4943" y="0"/>
                      <a:pt x="4030" y="100"/>
                      <a:pt x="3081" y="400"/>
                    </a:cubicBezTo>
                    <a:cubicBezTo>
                      <a:pt x="16" y="1373"/>
                      <a:pt x="1" y="3171"/>
                      <a:pt x="310" y="5411"/>
                    </a:cubicBezTo>
                    <a:lnTo>
                      <a:pt x="325" y="5528"/>
                    </a:lnTo>
                    <a:cubicBezTo>
                      <a:pt x="649" y="7857"/>
                      <a:pt x="900" y="9729"/>
                      <a:pt x="2550" y="9729"/>
                    </a:cubicBezTo>
                    <a:cubicBezTo>
                      <a:pt x="2595" y="9729"/>
                      <a:pt x="2654" y="9714"/>
                      <a:pt x="2713" y="9714"/>
                    </a:cubicBezTo>
                    <a:cubicBezTo>
                      <a:pt x="3582" y="9655"/>
                      <a:pt x="3995" y="9272"/>
                      <a:pt x="4466" y="8815"/>
                    </a:cubicBezTo>
                    <a:cubicBezTo>
                      <a:pt x="4923" y="8388"/>
                      <a:pt x="5454" y="7886"/>
                      <a:pt x="6588" y="7459"/>
                    </a:cubicBezTo>
                    <a:cubicBezTo>
                      <a:pt x="6927" y="7326"/>
                      <a:pt x="7207" y="7223"/>
                      <a:pt x="7458" y="7135"/>
                    </a:cubicBezTo>
                    <a:cubicBezTo>
                      <a:pt x="9079" y="6545"/>
                      <a:pt x="9418" y="6427"/>
                      <a:pt x="9388" y="4851"/>
                    </a:cubicBezTo>
                    <a:cubicBezTo>
                      <a:pt x="9374" y="4453"/>
                      <a:pt x="9418" y="4011"/>
                      <a:pt x="9462" y="3583"/>
                    </a:cubicBezTo>
                    <a:cubicBezTo>
                      <a:pt x="9595" y="2345"/>
                      <a:pt x="9742" y="1063"/>
                      <a:pt x="8504" y="415"/>
                    </a:cubicBezTo>
                    <a:lnTo>
                      <a:pt x="8475" y="400"/>
                    </a:lnTo>
                    <a:cubicBezTo>
                      <a:pt x="8407" y="380"/>
                      <a:pt x="7295" y="0"/>
                      <a:pt x="57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1"/>
              <p:cNvSpPr/>
              <p:nvPr/>
            </p:nvSpPr>
            <p:spPr>
              <a:xfrm>
                <a:off x="3305318" y="2864453"/>
                <a:ext cx="168775" cy="149375"/>
              </a:xfrm>
              <a:custGeom>
                <a:rect b="b" l="l" r="r" t="t"/>
                <a:pathLst>
                  <a:path extrusionOk="0" h="5975" w="6751">
                    <a:moveTo>
                      <a:pt x="2604" y="555"/>
                    </a:moveTo>
                    <a:cubicBezTo>
                      <a:pt x="3639" y="555"/>
                      <a:pt x="4524" y="682"/>
                      <a:pt x="5409" y="949"/>
                    </a:cubicBezTo>
                    <a:cubicBezTo>
                      <a:pt x="5881" y="1096"/>
                      <a:pt x="6132" y="1347"/>
                      <a:pt x="6161" y="1686"/>
                    </a:cubicBezTo>
                    <a:cubicBezTo>
                      <a:pt x="6190" y="2010"/>
                      <a:pt x="5999" y="2275"/>
                      <a:pt x="5866" y="2334"/>
                    </a:cubicBezTo>
                    <a:cubicBezTo>
                      <a:pt x="5734" y="2393"/>
                      <a:pt x="5557" y="2467"/>
                      <a:pt x="5365" y="2555"/>
                    </a:cubicBezTo>
                    <a:cubicBezTo>
                      <a:pt x="4805" y="2806"/>
                      <a:pt x="4113" y="3115"/>
                      <a:pt x="3641" y="3380"/>
                    </a:cubicBezTo>
                    <a:cubicBezTo>
                      <a:pt x="3346" y="3543"/>
                      <a:pt x="2919" y="3896"/>
                      <a:pt x="2447" y="4279"/>
                    </a:cubicBezTo>
                    <a:cubicBezTo>
                      <a:pt x="1917" y="4736"/>
                      <a:pt x="1298" y="5237"/>
                      <a:pt x="973" y="5370"/>
                    </a:cubicBezTo>
                    <a:cubicBezTo>
                      <a:pt x="932" y="5391"/>
                      <a:pt x="856" y="5418"/>
                      <a:pt x="793" y="5418"/>
                    </a:cubicBezTo>
                    <a:cubicBezTo>
                      <a:pt x="766" y="5418"/>
                      <a:pt x="741" y="5413"/>
                      <a:pt x="723" y="5399"/>
                    </a:cubicBezTo>
                    <a:cubicBezTo>
                      <a:pt x="649" y="5355"/>
                      <a:pt x="576" y="5119"/>
                      <a:pt x="590" y="4751"/>
                    </a:cubicBezTo>
                    <a:cubicBezTo>
                      <a:pt x="605" y="4500"/>
                      <a:pt x="605" y="4014"/>
                      <a:pt x="590" y="3454"/>
                    </a:cubicBezTo>
                    <a:cubicBezTo>
                      <a:pt x="576" y="2688"/>
                      <a:pt x="561" y="1818"/>
                      <a:pt x="590" y="1302"/>
                    </a:cubicBezTo>
                    <a:cubicBezTo>
                      <a:pt x="649" y="654"/>
                      <a:pt x="1253" y="610"/>
                      <a:pt x="1327" y="610"/>
                    </a:cubicBezTo>
                    <a:lnTo>
                      <a:pt x="1342" y="610"/>
                    </a:lnTo>
                    <a:cubicBezTo>
                      <a:pt x="1790" y="573"/>
                      <a:pt x="2208" y="555"/>
                      <a:pt x="2604" y="555"/>
                    </a:cubicBezTo>
                    <a:close/>
                    <a:moveTo>
                      <a:pt x="2664" y="1"/>
                    </a:moveTo>
                    <a:cubicBezTo>
                      <a:pt x="2236" y="1"/>
                      <a:pt x="1784" y="22"/>
                      <a:pt x="1298" y="65"/>
                    </a:cubicBezTo>
                    <a:cubicBezTo>
                      <a:pt x="900" y="79"/>
                      <a:pt x="119" y="345"/>
                      <a:pt x="45" y="1258"/>
                    </a:cubicBezTo>
                    <a:cubicBezTo>
                      <a:pt x="1" y="1804"/>
                      <a:pt x="16" y="2688"/>
                      <a:pt x="30" y="3469"/>
                    </a:cubicBezTo>
                    <a:cubicBezTo>
                      <a:pt x="45" y="3985"/>
                      <a:pt x="60" y="4486"/>
                      <a:pt x="45" y="4722"/>
                    </a:cubicBezTo>
                    <a:cubicBezTo>
                      <a:pt x="16" y="5105"/>
                      <a:pt x="60" y="5621"/>
                      <a:pt x="399" y="5856"/>
                    </a:cubicBezTo>
                    <a:cubicBezTo>
                      <a:pt x="487" y="5915"/>
                      <a:pt x="620" y="5974"/>
                      <a:pt x="782" y="5974"/>
                    </a:cubicBezTo>
                    <a:cubicBezTo>
                      <a:pt x="900" y="5974"/>
                      <a:pt x="1032" y="5945"/>
                      <a:pt x="1195" y="5886"/>
                    </a:cubicBezTo>
                    <a:cubicBezTo>
                      <a:pt x="1592" y="5724"/>
                      <a:pt x="2211" y="5208"/>
                      <a:pt x="2801" y="4707"/>
                    </a:cubicBezTo>
                    <a:cubicBezTo>
                      <a:pt x="3228" y="4368"/>
                      <a:pt x="3670" y="3999"/>
                      <a:pt x="3921" y="3867"/>
                    </a:cubicBezTo>
                    <a:cubicBezTo>
                      <a:pt x="4363" y="3616"/>
                      <a:pt x="5041" y="3307"/>
                      <a:pt x="5586" y="3056"/>
                    </a:cubicBezTo>
                    <a:cubicBezTo>
                      <a:pt x="5793" y="2983"/>
                      <a:pt x="5955" y="2894"/>
                      <a:pt x="6087" y="2835"/>
                    </a:cubicBezTo>
                    <a:cubicBezTo>
                      <a:pt x="6485" y="2658"/>
                      <a:pt x="6750" y="2143"/>
                      <a:pt x="6706" y="1641"/>
                    </a:cubicBezTo>
                    <a:cubicBezTo>
                      <a:pt x="6677" y="1067"/>
                      <a:pt x="6249" y="625"/>
                      <a:pt x="5571" y="418"/>
                    </a:cubicBezTo>
                    <a:cubicBezTo>
                      <a:pt x="4647" y="134"/>
                      <a:pt x="3729" y="1"/>
                      <a:pt x="26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41"/>
              <p:cNvSpPr/>
              <p:nvPr/>
            </p:nvSpPr>
            <p:spPr>
              <a:xfrm>
                <a:off x="3228693" y="2805828"/>
                <a:ext cx="50500" cy="70200"/>
              </a:xfrm>
              <a:custGeom>
                <a:rect b="b" l="l" r="r" t="t"/>
                <a:pathLst>
                  <a:path extrusionOk="0" h="2808" w="2020">
                    <a:moveTo>
                      <a:pt x="1206" y="0"/>
                    </a:moveTo>
                    <a:cubicBezTo>
                      <a:pt x="887" y="0"/>
                      <a:pt x="759" y="153"/>
                      <a:pt x="723" y="214"/>
                    </a:cubicBezTo>
                    <a:lnTo>
                      <a:pt x="678" y="273"/>
                    </a:lnTo>
                    <a:lnTo>
                      <a:pt x="678" y="346"/>
                    </a:lnTo>
                    <a:cubicBezTo>
                      <a:pt x="678" y="346"/>
                      <a:pt x="590" y="1584"/>
                      <a:pt x="0" y="2321"/>
                    </a:cubicBezTo>
                    <a:lnTo>
                      <a:pt x="428" y="2660"/>
                    </a:lnTo>
                    <a:cubicBezTo>
                      <a:pt x="988" y="1967"/>
                      <a:pt x="1165" y="951"/>
                      <a:pt x="1209" y="553"/>
                    </a:cubicBezTo>
                    <a:cubicBezTo>
                      <a:pt x="1238" y="553"/>
                      <a:pt x="1283" y="553"/>
                      <a:pt x="1342" y="567"/>
                    </a:cubicBezTo>
                    <a:cubicBezTo>
                      <a:pt x="1386" y="567"/>
                      <a:pt x="1415" y="582"/>
                      <a:pt x="1430" y="582"/>
                    </a:cubicBezTo>
                    <a:cubicBezTo>
                      <a:pt x="1371" y="965"/>
                      <a:pt x="1224" y="1982"/>
                      <a:pt x="1386" y="2807"/>
                    </a:cubicBezTo>
                    <a:lnTo>
                      <a:pt x="1931" y="2704"/>
                    </a:lnTo>
                    <a:cubicBezTo>
                      <a:pt x="1754" y="1791"/>
                      <a:pt x="2005" y="553"/>
                      <a:pt x="2005" y="538"/>
                    </a:cubicBezTo>
                    <a:lnTo>
                      <a:pt x="2019" y="479"/>
                    </a:lnTo>
                    <a:lnTo>
                      <a:pt x="1990" y="405"/>
                    </a:lnTo>
                    <a:cubicBezTo>
                      <a:pt x="1975" y="346"/>
                      <a:pt x="1872" y="96"/>
                      <a:pt x="1430" y="22"/>
                    </a:cubicBezTo>
                    <a:cubicBezTo>
                      <a:pt x="1347" y="7"/>
                      <a:pt x="1272" y="0"/>
                      <a:pt x="12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1"/>
              <p:cNvSpPr/>
              <p:nvPr/>
            </p:nvSpPr>
            <p:spPr>
              <a:xfrm>
                <a:off x="3307168" y="2810603"/>
                <a:ext cx="52700" cy="67625"/>
              </a:xfrm>
              <a:custGeom>
                <a:rect b="b" l="l" r="r" t="t"/>
                <a:pathLst>
                  <a:path extrusionOk="0" h="2705" w="2108">
                    <a:moveTo>
                      <a:pt x="799" y="1"/>
                    </a:moveTo>
                    <a:cubicBezTo>
                      <a:pt x="736" y="1"/>
                      <a:pt x="666" y="7"/>
                      <a:pt x="590" y="23"/>
                    </a:cubicBezTo>
                    <a:cubicBezTo>
                      <a:pt x="74" y="126"/>
                      <a:pt x="15" y="450"/>
                      <a:pt x="0" y="509"/>
                    </a:cubicBezTo>
                    <a:lnTo>
                      <a:pt x="0" y="524"/>
                    </a:lnTo>
                    <a:lnTo>
                      <a:pt x="0" y="539"/>
                    </a:lnTo>
                    <a:cubicBezTo>
                      <a:pt x="0" y="583"/>
                      <a:pt x="30" y="1379"/>
                      <a:pt x="163" y="1894"/>
                    </a:cubicBezTo>
                    <a:cubicBezTo>
                      <a:pt x="295" y="2381"/>
                      <a:pt x="384" y="2705"/>
                      <a:pt x="384" y="2705"/>
                    </a:cubicBezTo>
                    <a:lnTo>
                      <a:pt x="914" y="2558"/>
                    </a:lnTo>
                    <a:cubicBezTo>
                      <a:pt x="914" y="2558"/>
                      <a:pt x="826" y="2233"/>
                      <a:pt x="708" y="1747"/>
                    </a:cubicBezTo>
                    <a:cubicBezTo>
                      <a:pt x="605" y="1393"/>
                      <a:pt x="575" y="819"/>
                      <a:pt x="561" y="612"/>
                    </a:cubicBezTo>
                    <a:cubicBezTo>
                      <a:pt x="590" y="597"/>
                      <a:pt x="619" y="568"/>
                      <a:pt x="693" y="553"/>
                    </a:cubicBezTo>
                    <a:lnTo>
                      <a:pt x="826" y="553"/>
                    </a:lnTo>
                    <a:cubicBezTo>
                      <a:pt x="826" y="833"/>
                      <a:pt x="870" y="1423"/>
                      <a:pt x="1017" y="1717"/>
                    </a:cubicBezTo>
                    <a:cubicBezTo>
                      <a:pt x="1194" y="2101"/>
                      <a:pt x="1666" y="2558"/>
                      <a:pt x="1725" y="2602"/>
                    </a:cubicBezTo>
                    <a:lnTo>
                      <a:pt x="2108" y="2204"/>
                    </a:lnTo>
                    <a:cubicBezTo>
                      <a:pt x="1975" y="2086"/>
                      <a:pt x="1622" y="1732"/>
                      <a:pt x="1504" y="1482"/>
                    </a:cubicBezTo>
                    <a:cubicBezTo>
                      <a:pt x="1415" y="1275"/>
                      <a:pt x="1371" y="701"/>
                      <a:pt x="1371" y="391"/>
                    </a:cubicBezTo>
                    <a:lnTo>
                      <a:pt x="1371" y="317"/>
                    </a:lnTo>
                    <a:lnTo>
                      <a:pt x="1327" y="244"/>
                    </a:lnTo>
                    <a:cubicBezTo>
                      <a:pt x="1314" y="219"/>
                      <a:pt x="1163" y="1"/>
                      <a:pt x="7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1"/>
              <p:cNvSpPr/>
              <p:nvPr/>
            </p:nvSpPr>
            <p:spPr>
              <a:xfrm>
                <a:off x="3287643" y="2874328"/>
                <a:ext cx="31700" cy="14975"/>
              </a:xfrm>
              <a:custGeom>
                <a:rect b="b" l="l" r="r" t="t"/>
                <a:pathLst>
                  <a:path extrusionOk="0" h="599" w="1268">
                    <a:moveTo>
                      <a:pt x="755" y="1"/>
                    </a:moveTo>
                    <a:cubicBezTo>
                      <a:pt x="337" y="1"/>
                      <a:pt x="11" y="42"/>
                      <a:pt x="0" y="53"/>
                    </a:cubicBezTo>
                    <a:lnTo>
                      <a:pt x="59" y="598"/>
                    </a:lnTo>
                    <a:cubicBezTo>
                      <a:pt x="70" y="598"/>
                      <a:pt x="359" y="560"/>
                      <a:pt x="738" y="560"/>
                    </a:cubicBezTo>
                    <a:cubicBezTo>
                      <a:pt x="889" y="560"/>
                      <a:pt x="1055" y="566"/>
                      <a:pt x="1224" y="583"/>
                    </a:cubicBezTo>
                    <a:lnTo>
                      <a:pt x="1268" y="23"/>
                    </a:lnTo>
                    <a:cubicBezTo>
                      <a:pt x="1092" y="7"/>
                      <a:pt x="917" y="1"/>
                      <a:pt x="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41"/>
              <p:cNvSpPr/>
              <p:nvPr/>
            </p:nvSpPr>
            <p:spPr>
              <a:xfrm>
                <a:off x="3297218" y="2993528"/>
                <a:ext cx="21025" cy="14775"/>
              </a:xfrm>
              <a:custGeom>
                <a:rect b="b" l="l" r="r" t="t"/>
                <a:pathLst>
                  <a:path extrusionOk="0" h="591" w="841">
                    <a:moveTo>
                      <a:pt x="251" y="1"/>
                    </a:moveTo>
                    <a:lnTo>
                      <a:pt x="1" y="502"/>
                    </a:lnTo>
                    <a:cubicBezTo>
                      <a:pt x="30" y="516"/>
                      <a:pt x="192" y="590"/>
                      <a:pt x="428" y="590"/>
                    </a:cubicBezTo>
                    <a:cubicBezTo>
                      <a:pt x="546" y="590"/>
                      <a:pt x="693" y="561"/>
                      <a:pt x="841" y="502"/>
                    </a:cubicBezTo>
                    <a:lnTo>
                      <a:pt x="634" y="1"/>
                    </a:lnTo>
                    <a:cubicBezTo>
                      <a:pt x="566" y="25"/>
                      <a:pt x="500" y="33"/>
                      <a:pt x="443" y="33"/>
                    </a:cubicBezTo>
                    <a:cubicBezTo>
                      <a:pt x="330" y="33"/>
                      <a:pt x="25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380" name="Google Shape;380;p41"/>
          <p:cNvCxnSpPr/>
          <p:nvPr/>
        </p:nvCxnSpPr>
        <p:spPr>
          <a:xfrm>
            <a:off x="3201750" y="1613550"/>
            <a:ext cx="0" cy="2330700"/>
          </a:xfrm>
          <a:prstGeom prst="straightConnector1">
            <a:avLst/>
          </a:prstGeom>
          <a:noFill/>
          <a:ln cap="flat" cmpd="sng" w="9525">
            <a:solidFill>
              <a:schemeClr val="accent1"/>
            </a:solidFill>
            <a:prstDash val="dot"/>
            <a:round/>
            <a:headEnd len="med" w="med" type="none"/>
            <a:tailEnd len="med" w="med" type="none"/>
          </a:ln>
        </p:spPr>
      </p:cxnSp>
      <p:cxnSp>
        <p:nvCxnSpPr>
          <p:cNvPr id="381" name="Google Shape;381;p41"/>
          <p:cNvCxnSpPr/>
          <p:nvPr/>
        </p:nvCxnSpPr>
        <p:spPr>
          <a:xfrm>
            <a:off x="5895075" y="1613550"/>
            <a:ext cx="0" cy="2330700"/>
          </a:xfrm>
          <a:prstGeom prst="straightConnector1">
            <a:avLst/>
          </a:prstGeom>
          <a:noFill/>
          <a:ln cap="flat" cmpd="sng" w="9525">
            <a:solidFill>
              <a:schemeClr val="accent1"/>
            </a:solidFill>
            <a:prstDash val="dot"/>
            <a:round/>
            <a:headEnd len="med" w="med" type="none"/>
            <a:tailEnd len="med" w="med" type="none"/>
          </a:ln>
        </p:spPr>
      </p:cxn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 name="Shape 385"/>
        <p:cNvGrpSpPr/>
        <p:nvPr/>
      </p:nvGrpSpPr>
      <p:grpSpPr>
        <a:xfrm>
          <a:off x="0" y="0"/>
          <a:ext cx="0" cy="0"/>
          <a:chOff x="0" y="0"/>
          <a:chExt cx="0" cy="0"/>
        </a:xfrm>
      </p:grpSpPr>
      <p:sp>
        <p:nvSpPr>
          <p:cNvPr id="386" name="Google Shape;386;p42"/>
          <p:cNvSpPr txBox="1"/>
          <p:nvPr>
            <p:ph type="title"/>
          </p:nvPr>
        </p:nvSpPr>
        <p:spPr>
          <a:xfrm>
            <a:off x="686400" y="331105"/>
            <a:ext cx="7771200" cy="86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800"/>
              <a:t>333,000.00</a:t>
            </a:r>
            <a:endParaRPr sz="5800"/>
          </a:p>
        </p:txBody>
      </p:sp>
      <p:sp>
        <p:nvSpPr>
          <p:cNvPr id="387" name="Google Shape;387;p42"/>
          <p:cNvSpPr txBox="1"/>
          <p:nvPr>
            <p:ph idx="1" type="subTitle"/>
          </p:nvPr>
        </p:nvSpPr>
        <p:spPr>
          <a:xfrm>
            <a:off x="2549400" y="1142600"/>
            <a:ext cx="4045200" cy="42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Signika"/>
                <a:ea typeface="Signika"/>
                <a:cs typeface="Signika"/>
                <a:sym typeface="Signika"/>
              </a:rPr>
              <a:t>earths is the Sun’s mass</a:t>
            </a:r>
            <a:endParaRPr>
              <a:latin typeface="Signika"/>
              <a:ea typeface="Signika"/>
              <a:cs typeface="Signika"/>
              <a:sym typeface="Signika"/>
            </a:endParaRPr>
          </a:p>
        </p:txBody>
      </p:sp>
      <p:sp>
        <p:nvSpPr>
          <p:cNvPr id="388" name="Google Shape;388;p42"/>
          <p:cNvSpPr txBox="1"/>
          <p:nvPr>
            <p:ph idx="2" type="title"/>
          </p:nvPr>
        </p:nvSpPr>
        <p:spPr>
          <a:xfrm>
            <a:off x="686400" y="1830950"/>
            <a:ext cx="7771200" cy="86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800"/>
              <a:t>24h 37m 23s</a:t>
            </a:r>
            <a:endParaRPr sz="5800"/>
          </a:p>
        </p:txBody>
      </p:sp>
      <p:sp>
        <p:nvSpPr>
          <p:cNvPr id="389" name="Google Shape;389;p42"/>
          <p:cNvSpPr txBox="1"/>
          <p:nvPr>
            <p:ph idx="3" type="subTitle"/>
          </p:nvPr>
        </p:nvSpPr>
        <p:spPr>
          <a:xfrm>
            <a:off x="2549400" y="2555675"/>
            <a:ext cx="4045200" cy="42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Signika"/>
                <a:ea typeface="Signika"/>
                <a:cs typeface="Signika"/>
                <a:sym typeface="Signika"/>
              </a:rPr>
              <a:t>is Jupiter’s rotation period</a:t>
            </a:r>
            <a:endParaRPr>
              <a:latin typeface="Signika"/>
              <a:ea typeface="Signika"/>
              <a:cs typeface="Signika"/>
              <a:sym typeface="Signika"/>
            </a:endParaRPr>
          </a:p>
        </p:txBody>
      </p:sp>
      <p:sp>
        <p:nvSpPr>
          <p:cNvPr id="390" name="Google Shape;390;p42"/>
          <p:cNvSpPr txBox="1"/>
          <p:nvPr>
            <p:ph idx="4" type="title"/>
          </p:nvPr>
        </p:nvSpPr>
        <p:spPr>
          <a:xfrm>
            <a:off x="685800" y="3329900"/>
            <a:ext cx="7772400" cy="86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800"/>
              <a:t>386,000 km</a:t>
            </a:r>
            <a:endParaRPr sz="5800"/>
          </a:p>
        </p:txBody>
      </p:sp>
      <p:sp>
        <p:nvSpPr>
          <p:cNvPr id="391" name="Google Shape;391;p42"/>
          <p:cNvSpPr txBox="1"/>
          <p:nvPr>
            <p:ph idx="5" type="subTitle"/>
          </p:nvPr>
        </p:nvSpPr>
        <p:spPr>
          <a:xfrm>
            <a:off x="1384150" y="4088300"/>
            <a:ext cx="6375600" cy="42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Signika"/>
                <a:ea typeface="Signika"/>
                <a:cs typeface="Signika"/>
                <a:sym typeface="Signika"/>
              </a:rPr>
              <a:t> is the distance between Earth and the Moon</a:t>
            </a:r>
            <a:endParaRPr>
              <a:latin typeface="Signika"/>
              <a:ea typeface="Signika"/>
              <a:cs typeface="Signika"/>
              <a:sym typeface="Signika"/>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5" name="Shape 395"/>
        <p:cNvGrpSpPr/>
        <p:nvPr/>
      </p:nvGrpSpPr>
      <p:grpSpPr>
        <a:xfrm>
          <a:off x="0" y="0"/>
          <a:ext cx="0" cy="0"/>
          <a:chOff x="0" y="0"/>
          <a:chExt cx="0" cy="0"/>
        </a:xfrm>
      </p:grpSpPr>
      <p:pic>
        <p:nvPicPr>
          <p:cNvPr id="396" name="Google Shape;396;p43"/>
          <p:cNvPicPr preferRelativeResize="0"/>
          <p:nvPr/>
        </p:nvPicPr>
        <p:blipFill rotWithShape="1">
          <a:blip r:embed="rId3">
            <a:alphaModFix/>
          </a:blip>
          <a:srcRect b="0" l="0" r="50000" t="0"/>
          <a:stretch/>
        </p:blipFill>
        <p:spPr>
          <a:xfrm>
            <a:off x="0" y="0"/>
            <a:ext cx="4572000" cy="5143500"/>
          </a:xfrm>
          <a:prstGeom prst="rect">
            <a:avLst/>
          </a:prstGeom>
          <a:noFill/>
          <a:ln>
            <a:noFill/>
          </a:ln>
        </p:spPr>
      </p:pic>
      <p:sp>
        <p:nvSpPr>
          <p:cNvPr id="397" name="Google Shape;397;p43"/>
          <p:cNvSpPr txBox="1"/>
          <p:nvPr>
            <p:ph type="title"/>
          </p:nvPr>
        </p:nvSpPr>
        <p:spPr>
          <a:xfrm>
            <a:off x="4715875" y="1142900"/>
            <a:ext cx="3853200" cy="194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Always Reinforce the Concept</a:t>
            </a:r>
            <a:endParaRPr/>
          </a:p>
        </p:txBody>
      </p:sp>
      <p:sp>
        <p:nvSpPr>
          <p:cNvPr id="398" name="Google Shape;398;p43"/>
          <p:cNvSpPr txBox="1"/>
          <p:nvPr>
            <p:ph idx="1" type="subTitle"/>
          </p:nvPr>
        </p:nvSpPr>
        <p:spPr>
          <a:xfrm>
            <a:off x="4715875" y="3031000"/>
            <a:ext cx="3588600" cy="96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long texts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2" name="Shape 402"/>
        <p:cNvGrpSpPr/>
        <p:nvPr/>
      </p:nvGrpSpPr>
      <p:grpSpPr>
        <a:xfrm>
          <a:off x="0" y="0"/>
          <a:ext cx="0" cy="0"/>
          <a:chOff x="0" y="0"/>
          <a:chExt cx="0" cy="0"/>
        </a:xfrm>
      </p:grpSpPr>
      <p:sp>
        <p:nvSpPr>
          <p:cNvPr id="403" name="Google Shape;403;p44"/>
          <p:cNvSpPr txBox="1"/>
          <p:nvPr>
            <p:ph type="title"/>
          </p:nvPr>
        </p:nvSpPr>
        <p:spPr>
          <a:xfrm>
            <a:off x="613124" y="355161"/>
            <a:ext cx="7817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Six columns</a:t>
            </a:r>
            <a:endParaRPr/>
          </a:p>
        </p:txBody>
      </p:sp>
      <p:sp>
        <p:nvSpPr>
          <p:cNvPr id="404" name="Google Shape;404;p44"/>
          <p:cNvSpPr txBox="1"/>
          <p:nvPr>
            <p:ph idx="1" type="subTitle"/>
          </p:nvPr>
        </p:nvSpPr>
        <p:spPr>
          <a:xfrm>
            <a:off x="809577" y="3603112"/>
            <a:ext cx="1068300" cy="18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405" name="Google Shape;405;p44"/>
          <p:cNvSpPr txBox="1"/>
          <p:nvPr>
            <p:ph idx="3" type="subTitle"/>
          </p:nvPr>
        </p:nvSpPr>
        <p:spPr>
          <a:xfrm>
            <a:off x="6205583" y="3603112"/>
            <a:ext cx="1069800" cy="18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406" name="Google Shape;406;p44"/>
          <p:cNvSpPr txBox="1"/>
          <p:nvPr>
            <p:ph idx="2" type="subTitle"/>
          </p:nvPr>
        </p:nvSpPr>
        <p:spPr>
          <a:xfrm>
            <a:off x="804845" y="3906432"/>
            <a:ext cx="2139600" cy="49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407" name="Google Shape;407;p44"/>
          <p:cNvSpPr txBox="1"/>
          <p:nvPr>
            <p:ph idx="4" type="subTitle"/>
          </p:nvPr>
        </p:nvSpPr>
        <p:spPr>
          <a:xfrm>
            <a:off x="6205583" y="3906432"/>
            <a:ext cx="2139600" cy="49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408" name="Google Shape;408;p44"/>
          <p:cNvSpPr txBox="1"/>
          <p:nvPr>
            <p:ph idx="5" type="subTitle"/>
          </p:nvPr>
        </p:nvSpPr>
        <p:spPr>
          <a:xfrm>
            <a:off x="3490473" y="3602962"/>
            <a:ext cx="1069800" cy="18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409" name="Google Shape;409;p44"/>
          <p:cNvSpPr txBox="1"/>
          <p:nvPr>
            <p:ph idx="6" type="subTitle"/>
          </p:nvPr>
        </p:nvSpPr>
        <p:spPr>
          <a:xfrm>
            <a:off x="3490473" y="3906282"/>
            <a:ext cx="2141700" cy="49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 has a beautiful name, but it’s terribly hot</a:t>
            </a:r>
            <a:endParaRPr/>
          </a:p>
        </p:txBody>
      </p:sp>
      <p:sp>
        <p:nvSpPr>
          <p:cNvPr id="410" name="Google Shape;410;p44"/>
          <p:cNvSpPr txBox="1"/>
          <p:nvPr>
            <p:ph idx="7" type="subTitle"/>
          </p:nvPr>
        </p:nvSpPr>
        <p:spPr>
          <a:xfrm>
            <a:off x="809577" y="1874353"/>
            <a:ext cx="1068300" cy="183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411" name="Google Shape;411;p44"/>
          <p:cNvSpPr txBox="1"/>
          <p:nvPr>
            <p:ph idx="8" type="subTitle"/>
          </p:nvPr>
        </p:nvSpPr>
        <p:spPr>
          <a:xfrm>
            <a:off x="809577" y="2172942"/>
            <a:ext cx="2139600" cy="490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412" name="Google Shape;412;p44"/>
          <p:cNvSpPr txBox="1"/>
          <p:nvPr>
            <p:ph idx="9" type="subTitle"/>
          </p:nvPr>
        </p:nvSpPr>
        <p:spPr>
          <a:xfrm>
            <a:off x="6200851" y="1874503"/>
            <a:ext cx="1069800" cy="18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413" name="Google Shape;413;p44"/>
          <p:cNvSpPr txBox="1"/>
          <p:nvPr>
            <p:ph idx="13" type="subTitle"/>
          </p:nvPr>
        </p:nvSpPr>
        <p:spPr>
          <a:xfrm>
            <a:off x="6200851" y="2171442"/>
            <a:ext cx="2139600" cy="49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 is the closest planet to the Sun </a:t>
            </a:r>
            <a:endParaRPr/>
          </a:p>
        </p:txBody>
      </p:sp>
      <p:sp>
        <p:nvSpPr>
          <p:cNvPr id="414" name="Google Shape;414;p44"/>
          <p:cNvSpPr txBox="1"/>
          <p:nvPr>
            <p:ph idx="14" type="subTitle"/>
          </p:nvPr>
        </p:nvSpPr>
        <p:spPr>
          <a:xfrm>
            <a:off x="3490473" y="1874353"/>
            <a:ext cx="1069800" cy="18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415" name="Google Shape;415;p44"/>
          <p:cNvSpPr txBox="1"/>
          <p:nvPr>
            <p:ph idx="15" type="subTitle"/>
          </p:nvPr>
        </p:nvSpPr>
        <p:spPr>
          <a:xfrm>
            <a:off x="3490473" y="2171292"/>
            <a:ext cx="2139600" cy="49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grpSp>
        <p:nvGrpSpPr>
          <p:cNvPr id="416" name="Google Shape;416;p44"/>
          <p:cNvGrpSpPr/>
          <p:nvPr/>
        </p:nvGrpSpPr>
        <p:grpSpPr>
          <a:xfrm>
            <a:off x="3589950" y="1281832"/>
            <a:ext cx="484500" cy="484500"/>
            <a:chOff x="3582748" y="1478607"/>
            <a:chExt cx="484500" cy="484500"/>
          </a:xfrm>
        </p:grpSpPr>
        <p:sp>
          <p:nvSpPr>
            <p:cNvPr id="417" name="Google Shape;417;p44"/>
            <p:cNvSpPr/>
            <p:nvPr/>
          </p:nvSpPr>
          <p:spPr>
            <a:xfrm>
              <a:off x="3582748" y="1478607"/>
              <a:ext cx="484500" cy="484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 name="Google Shape;418;p44"/>
            <p:cNvGrpSpPr/>
            <p:nvPr/>
          </p:nvGrpSpPr>
          <p:grpSpPr>
            <a:xfrm>
              <a:off x="3627695" y="1587270"/>
              <a:ext cx="401625" cy="298625"/>
              <a:chOff x="3072468" y="2805828"/>
              <a:chExt cx="401625" cy="298625"/>
            </a:xfrm>
          </p:grpSpPr>
          <p:sp>
            <p:nvSpPr>
              <p:cNvPr id="419" name="Google Shape;419;p44"/>
              <p:cNvSpPr/>
              <p:nvPr/>
            </p:nvSpPr>
            <p:spPr>
              <a:xfrm>
                <a:off x="3072468" y="2861228"/>
                <a:ext cx="243575" cy="243225"/>
              </a:xfrm>
              <a:custGeom>
                <a:rect b="b" l="l" r="r" t="t"/>
                <a:pathLst>
                  <a:path extrusionOk="0" h="9729" w="9743">
                    <a:moveTo>
                      <a:pt x="5734" y="562"/>
                    </a:moveTo>
                    <a:cubicBezTo>
                      <a:pt x="7104" y="562"/>
                      <a:pt x="8121" y="871"/>
                      <a:pt x="8268" y="916"/>
                    </a:cubicBezTo>
                    <a:cubicBezTo>
                      <a:pt x="9138" y="1387"/>
                      <a:pt x="9035" y="2375"/>
                      <a:pt x="8917" y="3524"/>
                    </a:cubicBezTo>
                    <a:cubicBezTo>
                      <a:pt x="8873" y="3966"/>
                      <a:pt x="8814" y="4423"/>
                      <a:pt x="8828" y="4865"/>
                    </a:cubicBezTo>
                    <a:cubicBezTo>
                      <a:pt x="8858" y="6044"/>
                      <a:pt x="8858" y="6044"/>
                      <a:pt x="7266" y="6619"/>
                    </a:cubicBezTo>
                    <a:cubicBezTo>
                      <a:pt x="7016" y="6707"/>
                      <a:pt x="6721" y="6811"/>
                      <a:pt x="6397" y="6929"/>
                    </a:cubicBezTo>
                    <a:cubicBezTo>
                      <a:pt x="5144" y="7415"/>
                      <a:pt x="4555" y="7960"/>
                      <a:pt x="4083" y="8417"/>
                    </a:cubicBezTo>
                    <a:cubicBezTo>
                      <a:pt x="3641" y="8844"/>
                      <a:pt x="3346" y="9124"/>
                      <a:pt x="2668" y="9169"/>
                    </a:cubicBezTo>
                    <a:cubicBezTo>
                      <a:pt x="2635" y="9171"/>
                      <a:pt x="2603" y="9172"/>
                      <a:pt x="2572" y="9172"/>
                    </a:cubicBezTo>
                    <a:cubicBezTo>
                      <a:pt x="1432" y="9172"/>
                      <a:pt x="1200" y="7878"/>
                      <a:pt x="870" y="5455"/>
                    </a:cubicBezTo>
                    <a:lnTo>
                      <a:pt x="856" y="5337"/>
                    </a:lnTo>
                    <a:cubicBezTo>
                      <a:pt x="517" y="2861"/>
                      <a:pt x="782" y="1712"/>
                      <a:pt x="3243" y="930"/>
                    </a:cubicBezTo>
                    <a:cubicBezTo>
                      <a:pt x="4127" y="650"/>
                      <a:pt x="4982" y="562"/>
                      <a:pt x="5734" y="562"/>
                    </a:cubicBezTo>
                    <a:close/>
                    <a:moveTo>
                      <a:pt x="5741" y="0"/>
                    </a:moveTo>
                    <a:cubicBezTo>
                      <a:pt x="4943" y="0"/>
                      <a:pt x="4030" y="100"/>
                      <a:pt x="3081" y="400"/>
                    </a:cubicBezTo>
                    <a:cubicBezTo>
                      <a:pt x="16" y="1373"/>
                      <a:pt x="1" y="3171"/>
                      <a:pt x="310" y="5411"/>
                    </a:cubicBezTo>
                    <a:lnTo>
                      <a:pt x="325" y="5528"/>
                    </a:lnTo>
                    <a:cubicBezTo>
                      <a:pt x="649" y="7857"/>
                      <a:pt x="900" y="9729"/>
                      <a:pt x="2550" y="9729"/>
                    </a:cubicBezTo>
                    <a:cubicBezTo>
                      <a:pt x="2595" y="9729"/>
                      <a:pt x="2654" y="9714"/>
                      <a:pt x="2713" y="9714"/>
                    </a:cubicBezTo>
                    <a:cubicBezTo>
                      <a:pt x="3582" y="9655"/>
                      <a:pt x="3995" y="9272"/>
                      <a:pt x="4466" y="8815"/>
                    </a:cubicBezTo>
                    <a:cubicBezTo>
                      <a:pt x="4923" y="8388"/>
                      <a:pt x="5454" y="7886"/>
                      <a:pt x="6588" y="7459"/>
                    </a:cubicBezTo>
                    <a:cubicBezTo>
                      <a:pt x="6927" y="7326"/>
                      <a:pt x="7207" y="7223"/>
                      <a:pt x="7458" y="7135"/>
                    </a:cubicBezTo>
                    <a:cubicBezTo>
                      <a:pt x="9079" y="6545"/>
                      <a:pt x="9418" y="6427"/>
                      <a:pt x="9388" y="4851"/>
                    </a:cubicBezTo>
                    <a:cubicBezTo>
                      <a:pt x="9374" y="4453"/>
                      <a:pt x="9418" y="4011"/>
                      <a:pt x="9462" y="3583"/>
                    </a:cubicBezTo>
                    <a:cubicBezTo>
                      <a:pt x="9595" y="2345"/>
                      <a:pt x="9742" y="1063"/>
                      <a:pt x="8504" y="415"/>
                    </a:cubicBezTo>
                    <a:lnTo>
                      <a:pt x="8475" y="400"/>
                    </a:lnTo>
                    <a:cubicBezTo>
                      <a:pt x="8407" y="380"/>
                      <a:pt x="7295" y="0"/>
                      <a:pt x="57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4"/>
              <p:cNvSpPr/>
              <p:nvPr/>
            </p:nvSpPr>
            <p:spPr>
              <a:xfrm>
                <a:off x="3305318" y="2864453"/>
                <a:ext cx="168775" cy="149375"/>
              </a:xfrm>
              <a:custGeom>
                <a:rect b="b" l="l" r="r" t="t"/>
                <a:pathLst>
                  <a:path extrusionOk="0" h="5975" w="6751">
                    <a:moveTo>
                      <a:pt x="2604" y="555"/>
                    </a:moveTo>
                    <a:cubicBezTo>
                      <a:pt x="3639" y="555"/>
                      <a:pt x="4524" y="682"/>
                      <a:pt x="5409" y="949"/>
                    </a:cubicBezTo>
                    <a:cubicBezTo>
                      <a:pt x="5881" y="1096"/>
                      <a:pt x="6132" y="1347"/>
                      <a:pt x="6161" y="1686"/>
                    </a:cubicBezTo>
                    <a:cubicBezTo>
                      <a:pt x="6190" y="2010"/>
                      <a:pt x="5999" y="2275"/>
                      <a:pt x="5866" y="2334"/>
                    </a:cubicBezTo>
                    <a:cubicBezTo>
                      <a:pt x="5734" y="2393"/>
                      <a:pt x="5557" y="2467"/>
                      <a:pt x="5365" y="2555"/>
                    </a:cubicBezTo>
                    <a:cubicBezTo>
                      <a:pt x="4805" y="2806"/>
                      <a:pt x="4113" y="3115"/>
                      <a:pt x="3641" y="3380"/>
                    </a:cubicBezTo>
                    <a:cubicBezTo>
                      <a:pt x="3346" y="3543"/>
                      <a:pt x="2919" y="3896"/>
                      <a:pt x="2447" y="4279"/>
                    </a:cubicBezTo>
                    <a:cubicBezTo>
                      <a:pt x="1917" y="4736"/>
                      <a:pt x="1298" y="5237"/>
                      <a:pt x="973" y="5370"/>
                    </a:cubicBezTo>
                    <a:cubicBezTo>
                      <a:pt x="932" y="5391"/>
                      <a:pt x="856" y="5418"/>
                      <a:pt x="793" y="5418"/>
                    </a:cubicBezTo>
                    <a:cubicBezTo>
                      <a:pt x="766" y="5418"/>
                      <a:pt x="741" y="5413"/>
                      <a:pt x="723" y="5399"/>
                    </a:cubicBezTo>
                    <a:cubicBezTo>
                      <a:pt x="649" y="5355"/>
                      <a:pt x="576" y="5119"/>
                      <a:pt x="590" y="4751"/>
                    </a:cubicBezTo>
                    <a:cubicBezTo>
                      <a:pt x="605" y="4500"/>
                      <a:pt x="605" y="4014"/>
                      <a:pt x="590" y="3454"/>
                    </a:cubicBezTo>
                    <a:cubicBezTo>
                      <a:pt x="576" y="2688"/>
                      <a:pt x="561" y="1818"/>
                      <a:pt x="590" y="1302"/>
                    </a:cubicBezTo>
                    <a:cubicBezTo>
                      <a:pt x="649" y="654"/>
                      <a:pt x="1253" y="610"/>
                      <a:pt x="1327" y="610"/>
                    </a:cubicBezTo>
                    <a:lnTo>
                      <a:pt x="1342" y="610"/>
                    </a:lnTo>
                    <a:cubicBezTo>
                      <a:pt x="1790" y="573"/>
                      <a:pt x="2208" y="555"/>
                      <a:pt x="2604" y="555"/>
                    </a:cubicBezTo>
                    <a:close/>
                    <a:moveTo>
                      <a:pt x="2664" y="1"/>
                    </a:moveTo>
                    <a:cubicBezTo>
                      <a:pt x="2236" y="1"/>
                      <a:pt x="1784" y="22"/>
                      <a:pt x="1298" y="65"/>
                    </a:cubicBezTo>
                    <a:cubicBezTo>
                      <a:pt x="900" y="79"/>
                      <a:pt x="119" y="345"/>
                      <a:pt x="45" y="1258"/>
                    </a:cubicBezTo>
                    <a:cubicBezTo>
                      <a:pt x="1" y="1804"/>
                      <a:pt x="16" y="2688"/>
                      <a:pt x="30" y="3469"/>
                    </a:cubicBezTo>
                    <a:cubicBezTo>
                      <a:pt x="45" y="3985"/>
                      <a:pt x="60" y="4486"/>
                      <a:pt x="45" y="4722"/>
                    </a:cubicBezTo>
                    <a:cubicBezTo>
                      <a:pt x="16" y="5105"/>
                      <a:pt x="60" y="5621"/>
                      <a:pt x="399" y="5856"/>
                    </a:cubicBezTo>
                    <a:cubicBezTo>
                      <a:pt x="487" y="5915"/>
                      <a:pt x="620" y="5974"/>
                      <a:pt x="782" y="5974"/>
                    </a:cubicBezTo>
                    <a:cubicBezTo>
                      <a:pt x="900" y="5974"/>
                      <a:pt x="1032" y="5945"/>
                      <a:pt x="1195" y="5886"/>
                    </a:cubicBezTo>
                    <a:cubicBezTo>
                      <a:pt x="1592" y="5724"/>
                      <a:pt x="2211" y="5208"/>
                      <a:pt x="2801" y="4707"/>
                    </a:cubicBezTo>
                    <a:cubicBezTo>
                      <a:pt x="3228" y="4368"/>
                      <a:pt x="3670" y="3999"/>
                      <a:pt x="3921" y="3867"/>
                    </a:cubicBezTo>
                    <a:cubicBezTo>
                      <a:pt x="4363" y="3616"/>
                      <a:pt x="5041" y="3307"/>
                      <a:pt x="5586" y="3056"/>
                    </a:cubicBezTo>
                    <a:cubicBezTo>
                      <a:pt x="5793" y="2983"/>
                      <a:pt x="5955" y="2894"/>
                      <a:pt x="6087" y="2835"/>
                    </a:cubicBezTo>
                    <a:cubicBezTo>
                      <a:pt x="6485" y="2658"/>
                      <a:pt x="6750" y="2143"/>
                      <a:pt x="6706" y="1641"/>
                    </a:cubicBezTo>
                    <a:cubicBezTo>
                      <a:pt x="6677" y="1067"/>
                      <a:pt x="6249" y="625"/>
                      <a:pt x="5571" y="418"/>
                    </a:cubicBezTo>
                    <a:cubicBezTo>
                      <a:pt x="4647" y="134"/>
                      <a:pt x="3729" y="1"/>
                      <a:pt x="26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4"/>
              <p:cNvSpPr/>
              <p:nvPr/>
            </p:nvSpPr>
            <p:spPr>
              <a:xfrm>
                <a:off x="3228693" y="2805828"/>
                <a:ext cx="50500" cy="70200"/>
              </a:xfrm>
              <a:custGeom>
                <a:rect b="b" l="l" r="r" t="t"/>
                <a:pathLst>
                  <a:path extrusionOk="0" h="2808" w="2020">
                    <a:moveTo>
                      <a:pt x="1206" y="0"/>
                    </a:moveTo>
                    <a:cubicBezTo>
                      <a:pt x="887" y="0"/>
                      <a:pt x="759" y="153"/>
                      <a:pt x="723" y="214"/>
                    </a:cubicBezTo>
                    <a:lnTo>
                      <a:pt x="678" y="273"/>
                    </a:lnTo>
                    <a:lnTo>
                      <a:pt x="678" y="346"/>
                    </a:lnTo>
                    <a:cubicBezTo>
                      <a:pt x="678" y="346"/>
                      <a:pt x="590" y="1584"/>
                      <a:pt x="0" y="2321"/>
                    </a:cubicBezTo>
                    <a:lnTo>
                      <a:pt x="428" y="2660"/>
                    </a:lnTo>
                    <a:cubicBezTo>
                      <a:pt x="988" y="1967"/>
                      <a:pt x="1165" y="951"/>
                      <a:pt x="1209" y="553"/>
                    </a:cubicBezTo>
                    <a:cubicBezTo>
                      <a:pt x="1238" y="553"/>
                      <a:pt x="1283" y="553"/>
                      <a:pt x="1342" y="567"/>
                    </a:cubicBezTo>
                    <a:cubicBezTo>
                      <a:pt x="1386" y="567"/>
                      <a:pt x="1415" y="582"/>
                      <a:pt x="1430" y="582"/>
                    </a:cubicBezTo>
                    <a:cubicBezTo>
                      <a:pt x="1371" y="965"/>
                      <a:pt x="1224" y="1982"/>
                      <a:pt x="1386" y="2807"/>
                    </a:cubicBezTo>
                    <a:lnTo>
                      <a:pt x="1931" y="2704"/>
                    </a:lnTo>
                    <a:cubicBezTo>
                      <a:pt x="1754" y="1791"/>
                      <a:pt x="2005" y="553"/>
                      <a:pt x="2005" y="538"/>
                    </a:cubicBezTo>
                    <a:lnTo>
                      <a:pt x="2019" y="479"/>
                    </a:lnTo>
                    <a:lnTo>
                      <a:pt x="1990" y="405"/>
                    </a:lnTo>
                    <a:cubicBezTo>
                      <a:pt x="1975" y="346"/>
                      <a:pt x="1872" y="96"/>
                      <a:pt x="1430" y="22"/>
                    </a:cubicBezTo>
                    <a:cubicBezTo>
                      <a:pt x="1347" y="7"/>
                      <a:pt x="1272" y="0"/>
                      <a:pt x="12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4"/>
              <p:cNvSpPr/>
              <p:nvPr/>
            </p:nvSpPr>
            <p:spPr>
              <a:xfrm>
                <a:off x="3307168" y="2810603"/>
                <a:ext cx="52700" cy="67625"/>
              </a:xfrm>
              <a:custGeom>
                <a:rect b="b" l="l" r="r" t="t"/>
                <a:pathLst>
                  <a:path extrusionOk="0" h="2705" w="2108">
                    <a:moveTo>
                      <a:pt x="799" y="1"/>
                    </a:moveTo>
                    <a:cubicBezTo>
                      <a:pt x="736" y="1"/>
                      <a:pt x="666" y="7"/>
                      <a:pt x="590" y="23"/>
                    </a:cubicBezTo>
                    <a:cubicBezTo>
                      <a:pt x="74" y="126"/>
                      <a:pt x="15" y="450"/>
                      <a:pt x="0" y="509"/>
                    </a:cubicBezTo>
                    <a:lnTo>
                      <a:pt x="0" y="524"/>
                    </a:lnTo>
                    <a:lnTo>
                      <a:pt x="0" y="539"/>
                    </a:lnTo>
                    <a:cubicBezTo>
                      <a:pt x="0" y="583"/>
                      <a:pt x="30" y="1379"/>
                      <a:pt x="163" y="1894"/>
                    </a:cubicBezTo>
                    <a:cubicBezTo>
                      <a:pt x="295" y="2381"/>
                      <a:pt x="384" y="2705"/>
                      <a:pt x="384" y="2705"/>
                    </a:cubicBezTo>
                    <a:lnTo>
                      <a:pt x="914" y="2558"/>
                    </a:lnTo>
                    <a:cubicBezTo>
                      <a:pt x="914" y="2558"/>
                      <a:pt x="826" y="2233"/>
                      <a:pt x="708" y="1747"/>
                    </a:cubicBezTo>
                    <a:cubicBezTo>
                      <a:pt x="605" y="1393"/>
                      <a:pt x="575" y="819"/>
                      <a:pt x="561" y="612"/>
                    </a:cubicBezTo>
                    <a:cubicBezTo>
                      <a:pt x="590" y="597"/>
                      <a:pt x="619" y="568"/>
                      <a:pt x="693" y="553"/>
                    </a:cubicBezTo>
                    <a:lnTo>
                      <a:pt x="826" y="553"/>
                    </a:lnTo>
                    <a:cubicBezTo>
                      <a:pt x="826" y="833"/>
                      <a:pt x="870" y="1423"/>
                      <a:pt x="1017" y="1717"/>
                    </a:cubicBezTo>
                    <a:cubicBezTo>
                      <a:pt x="1194" y="2101"/>
                      <a:pt x="1666" y="2558"/>
                      <a:pt x="1725" y="2602"/>
                    </a:cubicBezTo>
                    <a:lnTo>
                      <a:pt x="2108" y="2204"/>
                    </a:lnTo>
                    <a:cubicBezTo>
                      <a:pt x="1975" y="2086"/>
                      <a:pt x="1622" y="1732"/>
                      <a:pt x="1504" y="1482"/>
                    </a:cubicBezTo>
                    <a:cubicBezTo>
                      <a:pt x="1415" y="1275"/>
                      <a:pt x="1371" y="701"/>
                      <a:pt x="1371" y="391"/>
                    </a:cubicBezTo>
                    <a:lnTo>
                      <a:pt x="1371" y="317"/>
                    </a:lnTo>
                    <a:lnTo>
                      <a:pt x="1327" y="244"/>
                    </a:lnTo>
                    <a:cubicBezTo>
                      <a:pt x="1314" y="219"/>
                      <a:pt x="1163" y="1"/>
                      <a:pt x="7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4"/>
              <p:cNvSpPr/>
              <p:nvPr/>
            </p:nvSpPr>
            <p:spPr>
              <a:xfrm>
                <a:off x="3287643" y="2874328"/>
                <a:ext cx="31700" cy="14975"/>
              </a:xfrm>
              <a:custGeom>
                <a:rect b="b" l="l" r="r" t="t"/>
                <a:pathLst>
                  <a:path extrusionOk="0" h="599" w="1268">
                    <a:moveTo>
                      <a:pt x="755" y="1"/>
                    </a:moveTo>
                    <a:cubicBezTo>
                      <a:pt x="337" y="1"/>
                      <a:pt x="11" y="42"/>
                      <a:pt x="0" y="53"/>
                    </a:cubicBezTo>
                    <a:lnTo>
                      <a:pt x="59" y="598"/>
                    </a:lnTo>
                    <a:cubicBezTo>
                      <a:pt x="70" y="598"/>
                      <a:pt x="359" y="560"/>
                      <a:pt x="738" y="560"/>
                    </a:cubicBezTo>
                    <a:cubicBezTo>
                      <a:pt x="889" y="560"/>
                      <a:pt x="1055" y="566"/>
                      <a:pt x="1224" y="583"/>
                    </a:cubicBezTo>
                    <a:lnTo>
                      <a:pt x="1268" y="23"/>
                    </a:lnTo>
                    <a:cubicBezTo>
                      <a:pt x="1092" y="7"/>
                      <a:pt x="917" y="1"/>
                      <a:pt x="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4"/>
              <p:cNvSpPr/>
              <p:nvPr/>
            </p:nvSpPr>
            <p:spPr>
              <a:xfrm>
                <a:off x="3297218" y="2993528"/>
                <a:ext cx="21025" cy="14775"/>
              </a:xfrm>
              <a:custGeom>
                <a:rect b="b" l="l" r="r" t="t"/>
                <a:pathLst>
                  <a:path extrusionOk="0" h="591" w="841">
                    <a:moveTo>
                      <a:pt x="251" y="1"/>
                    </a:moveTo>
                    <a:lnTo>
                      <a:pt x="1" y="502"/>
                    </a:lnTo>
                    <a:cubicBezTo>
                      <a:pt x="30" y="516"/>
                      <a:pt x="192" y="590"/>
                      <a:pt x="428" y="590"/>
                    </a:cubicBezTo>
                    <a:cubicBezTo>
                      <a:pt x="546" y="590"/>
                      <a:pt x="693" y="561"/>
                      <a:pt x="841" y="502"/>
                    </a:cubicBezTo>
                    <a:lnTo>
                      <a:pt x="634" y="1"/>
                    </a:lnTo>
                    <a:cubicBezTo>
                      <a:pt x="566" y="25"/>
                      <a:pt x="500" y="33"/>
                      <a:pt x="443" y="33"/>
                    </a:cubicBezTo>
                    <a:cubicBezTo>
                      <a:pt x="330" y="33"/>
                      <a:pt x="25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5" name="Google Shape;425;p44"/>
          <p:cNvGrpSpPr/>
          <p:nvPr/>
        </p:nvGrpSpPr>
        <p:grpSpPr>
          <a:xfrm>
            <a:off x="3589950" y="3009623"/>
            <a:ext cx="484500" cy="484500"/>
            <a:chOff x="3582748" y="3206398"/>
            <a:chExt cx="484500" cy="484500"/>
          </a:xfrm>
        </p:grpSpPr>
        <p:sp>
          <p:nvSpPr>
            <p:cNvPr id="426" name="Google Shape;426;p44"/>
            <p:cNvSpPr/>
            <p:nvPr/>
          </p:nvSpPr>
          <p:spPr>
            <a:xfrm>
              <a:off x="3582748" y="3206398"/>
              <a:ext cx="484500" cy="484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 name="Google Shape;427;p44"/>
            <p:cNvGrpSpPr/>
            <p:nvPr/>
          </p:nvGrpSpPr>
          <p:grpSpPr>
            <a:xfrm>
              <a:off x="3609078" y="3317658"/>
              <a:ext cx="444350" cy="303225"/>
              <a:chOff x="5074132" y="4025050"/>
              <a:chExt cx="444350" cy="303225"/>
            </a:xfrm>
          </p:grpSpPr>
          <p:sp>
            <p:nvSpPr>
              <p:cNvPr id="428" name="Google Shape;428;p44"/>
              <p:cNvSpPr/>
              <p:nvPr/>
            </p:nvSpPr>
            <p:spPr>
              <a:xfrm>
                <a:off x="5074132" y="4025050"/>
                <a:ext cx="191975" cy="226575"/>
              </a:xfrm>
              <a:custGeom>
                <a:rect b="b" l="l" r="r" t="t"/>
                <a:pathLst>
                  <a:path extrusionOk="0" h="9063" w="7679">
                    <a:moveTo>
                      <a:pt x="5395" y="559"/>
                    </a:moveTo>
                    <a:cubicBezTo>
                      <a:pt x="5527" y="559"/>
                      <a:pt x="5645" y="559"/>
                      <a:pt x="5763" y="574"/>
                    </a:cubicBezTo>
                    <a:cubicBezTo>
                      <a:pt x="6235" y="633"/>
                      <a:pt x="6588" y="825"/>
                      <a:pt x="6691" y="1060"/>
                    </a:cubicBezTo>
                    <a:cubicBezTo>
                      <a:pt x="7089" y="1915"/>
                      <a:pt x="6485" y="2903"/>
                      <a:pt x="6470" y="2917"/>
                    </a:cubicBezTo>
                    <a:lnTo>
                      <a:pt x="6441" y="2962"/>
                    </a:lnTo>
                    <a:cubicBezTo>
                      <a:pt x="6028" y="4052"/>
                      <a:pt x="5984" y="4863"/>
                      <a:pt x="5955" y="5585"/>
                    </a:cubicBezTo>
                    <a:cubicBezTo>
                      <a:pt x="5910" y="6292"/>
                      <a:pt x="5896" y="6852"/>
                      <a:pt x="5513" y="7471"/>
                    </a:cubicBezTo>
                    <a:cubicBezTo>
                      <a:pt x="5152" y="8081"/>
                      <a:pt x="4271" y="8508"/>
                      <a:pt x="3383" y="8508"/>
                    </a:cubicBezTo>
                    <a:cubicBezTo>
                      <a:pt x="3327" y="8508"/>
                      <a:pt x="3270" y="8506"/>
                      <a:pt x="3214" y="8503"/>
                    </a:cubicBezTo>
                    <a:cubicBezTo>
                      <a:pt x="2727" y="8473"/>
                      <a:pt x="1843" y="8282"/>
                      <a:pt x="1416" y="7309"/>
                    </a:cubicBezTo>
                    <a:cubicBezTo>
                      <a:pt x="590" y="5467"/>
                      <a:pt x="929" y="3802"/>
                      <a:pt x="2506" y="1886"/>
                    </a:cubicBezTo>
                    <a:cubicBezTo>
                      <a:pt x="3287" y="943"/>
                      <a:pt x="4481" y="559"/>
                      <a:pt x="5395" y="559"/>
                    </a:cubicBezTo>
                    <a:close/>
                    <a:moveTo>
                      <a:pt x="5386" y="0"/>
                    </a:moveTo>
                    <a:cubicBezTo>
                      <a:pt x="4316" y="0"/>
                      <a:pt x="2979" y="452"/>
                      <a:pt x="2079" y="1532"/>
                    </a:cubicBezTo>
                    <a:cubicBezTo>
                      <a:pt x="369" y="3595"/>
                      <a:pt x="1" y="5511"/>
                      <a:pt x="900" y="7530"/>
                    </a:cubicBezTo>
                    <a:cubicBezTo>
                      <a:pt x="1312" y="8444"/>
                      <a:pt x="2138" y="8989"/>
                      <a:pt x="3169" y="9063"/>
                    </a:cubicBezTo>
                    <a:lnTo>
                      <a:pt x="3376" y="9063"/>
                    </a:lnTo>
                    <a:cubicBezTo>
                      <a:pt x="4466" y="9063"/>
                      <a:pt x="5513" y="8547"/>
                      <a:pt x="5984" y="7751"/>
                    </a:cubicBezTo>
                    <a:cubicBezTo>
                      <a:pt x="6441" y="7014"/>
                      <a:pt x="6470" y="6336"/>
                      <a:pt x="6500" y="5614"/>
                    </a:cubicBezTo>
                    <a:cubicBezTo>
                      <a:pt x="6529" y="4936"/>
                      <a:pt x="6574" y="4170"/>
                      <a:pt x="6957" y="3197"/>
                    </a:cubicBezTo>
                    <a:cubicBezTo>
                      <a:pt x="7060" y="3021"/>
                      <a:pt x="7679" y="1886"/>
                      <a:pt x="7193" y="839"/>
                    </a:cubicBezTo>
                    <a:cubicBezTo>
                      <a:pt x="7001" y="412"/>
                      <a:pt x="6515" y="117"/>
                      <a:pt x="5837" y="29"/>
                    </a:cubicBezTo>
                    <a:cubicBezTo>
                      <a:pt x="5694" y="10"/>
                      <a:pt x="5543" y="0"/>
                      <a:pt x="5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4"/>
              <p:cNvSpPr/>
              <p:nvPr/>
            </p:nvSpPr>
            <p:spPr>
              <a:xfrm>
                <a:off x="5225557" y="4102400"/>
                <a:ext cx="51250" cy="225875"/>
              </a:xfrm>
              <a:custGeom>
                <a:rect b="b" l="l" r="r" t="t"/>
                <a:pathLst>
                  <a:path extrusionOk="0" h="9035" w="2050">
                    <a:moveTo>
                      <a:pt x="856" y="0"/>
                    </a:moveTo>
                    <a:lnTo>
                      <a:pt x="413" y="324"/>
                    </a:lnTo>
                    <a:cubicBezTo>
                      <a:pt x="413" y="324"/>
                      <a:pt x="782" y="840"/>
                      <a:pt x="1150" y="1533"/>
                    </a:cubicBezTo>
                    <a:cubicBezTo>
                      <a:pt x="1504" y="2196"/>
                      <a:pt x="1504" y="3464"/>
                      <a:pt x="1504" y="4215"/>
                    </a:cubicBezTo>
                    <a:lnTo>
                      <a:pt x="1504" y="8445"/>
                    </a:lnTo>
                    <a:cubicBezTo>
                      <a:pt x="1460" y="8459"/>
                      <a:pt x="1401" y="8474"/>
                      <a:pt x="1312" y="8474"/>
                    </a:cubicBezTo>
                    <a:cubicBezTo>
                      <a:pt x="1239" y="8474"/>
                      <a:pt x="1180" y="8459"/>
                      <a:pt x="1150" y="8459"/>
                    </a:cubicBezTo>
                    <a:cubicBezTo>
                      <a:pt x="1106" y="8032"/>
                      <a:pt x="1121" y="6573"/>
                      <a:pt x="1121" y="6072"/>
                    </a:cubicBezTo>
                    <a:cubicBezTo>
                      <a:pt x="1136" y="5895"/>
                      <a:pt x="1136" y="5763"/>
                      <a:pt x="1136" y="5689"/>
                    </a:cubicBezTo>
                    <a:lnTo>
                      <a:pt x="1136" y="3832"/>
                    </a:lnTo>
                    <a:cubicBezTo>
                      <a:pt x="1136" y="3154"/>
                      <a:pt x="856" y="2594"/>
                      <a:pt x="354" y="2181"/>
                    </a:cubicBezTo>
                    <a:lnTo>
                      <a:pt x="1" y="2609"/>
                    </a:lnTo>
                    <a:cubicBezTo>
                      <a:pt x="384" y="2918"/>
                      <a:pt x="576" y="3331"/>
                      <a:pt x="576" y="3832"/>
                    </a:cubicBezTo>
                    <a:lnTo>
                      <a:pt x="576" y="5689"/>
                    </a:lnTo>
                    <a:cubicBezTo>
                      <a:pt x="576" y="5763"/>
                      <a:pt x="576" y="5895"/>
                      <a:pt x="576" y="6072"/>
                    </a:cubicBezTo>
                    <a:cubicBezTo>
                      <a:pt x="546" y="8725"/>
                      <a:pt x="590" y="8754"/>
                      <a:pt x="738" y="8872"/>
                    </a:cubicBezTo>
                    <a:cubicBezTo>
                      <a:pt x="870" y="8975"/>
                      <a:pt x="1062" y="9034"/>
                      <a:pt x="1312" y="9034"/>
                    </a:cubicBezTo>
                    <a:cubicBezTo>
                      <a:pt x="1755" y="9034"/>
                      <a:pt x="2049" y="8828"/>
                      <a:pt x="2049" y="8548"/>
                    </a:cubicBezTo>
                    <a:lnTo>
                      <a:pt x="2049" y="4215"/>
                    </a:lnTo>
                    <a:cubicBezTo>
                      <a:pt x="2049" y="3360"/>
                      <a:pt x="2049" y="2063"/>
                      <a:pt x="1637" y="1282"/>
                    </a:cubicBezTo>
                    <a:cubicBezTo>
                      <a:pt x="1253" y="546"/>
                      <a:pt x="870" y="15"/>
                      <a:pt x="8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4"/>
              <p:cNvSpPr/>
              <p:nvPr/>
            </p:nvSpPr>
            <p:spPr>
              <a:xfrm>
                <a:off x="5245082" y="4081625"/>
                <a:ext cx="53825" cy="57275"/>
              </a:xfrm>
              <a:custGeom>
                <a:rect b="b" l="l" r="r" t="t"/>
                <a:pathLst>
                  <a:path extrusionOk="0" h="2291" w="2153">
                    <a:moveTo>
                      <a:pt x="1385" y="1"/>
                    </a:moveTo>
                    <a:cubicBezTo>
                      <a:pt x="1238" y="1"/>
                      <a:pt x="1100" y="73"/>
                      <a:pt x="1032" y="198"/>
                    </a:cubicBezTo>
                    <a:cubicBezTo>
                      <a:pt x="974" y="286"/>
                      <a:pt x="856" y="463"/>
                      <a:pt x="620" y="669"/>
                    </a:cubicBezTo>
                    <a:cubicBezTo>
                      <a:pt x="296" y="964"/>
                      <a:pt x="1" y="1067"/>
                      <a:pt x="1" y="1067"/>
                    </a:cubicBezTo>
                    <a:lnTo>
                      <a:pt x="163" y="1583"/>
                    </a:lnTo>
                    <a:cubicBezTo>
                      <a:pt x="178" y="1583"/>
                      <a:pt x="576" y="1450"/>
                      <a:pt x="988" y="1082"/>
                    </a:cubicBezTo>
                    <a:cubicBezTo>
                      <a:pt x="1209" y="890"/>
                      <a:pt x="1342" y="713"/>
                      <a:pt x="1430" y="581"/>
                    </a:cubicBezTo>
                    <a:cubicBezTo>
                      <a:pt x="1445" y="595"/>
                      <a:pt x="1475" y="610"/>
                      <a:pt x="1489" y="640"/>
                    </a:cubicBezTo>
                    <a:cubicBezTo>
                      <a:pt x="1548" y="684"/>
                      <a:pt x="1563" y="743"/>
                      <a:pt x="1548" y="787"/>
                    </a:cubicBezTo>
                    <a:cubicBezTo>
                      <a:pt x="1416" y="993"/>
                      <a:pt x="1195" y="1259"/>
                      <a:pt x="988" y="1406"/>
                    </a:cubicBezTo>
                    <a:cubicBezTo>
                      <a:pt x="649" y="1642"/>
                      <a:pt x="369" y="1804"/>
                      <a:pt x="369" y="1804"/>
                    </a:cubicBezTo>
                    <a:lnTo>
                      <a:pt x="649" y="2290"/>
                    </a:lnTo>
                    <a:cubicBezTo>
                      <a:pt x="664" y="2276"/>
                      <a:pt x="959" y="2113"/>
                      <a:pt x="1312" y="1863"/>
                    </a:cubicBezTo>
                    <a:cubicBezTo>
                      <a:pt x="1651" y="1627"/>
                      <a:pt x="1946" y="1200"/>
                      <a:pt x="2035" y="1067"/>
                    </a:cubicBezTo>
                    <a:cubicBezTo>
                      <a:pt x="2064" y="1023"/>
                      <a:pt x="2079" y="979"/>
                      <a:pt x="2094" y="934"/>
                    </a:cubicBezTo>
                    <a:cubicBezTo>
                      <a:pt x="2153" y="669"/>
                      <a:pt x="2064" y="404"/>
                      <a:pt x="1858" y="227"/>
                    </a:cubicBezTo>
                    <a:cubicBezTo>
                      <a:pt x="1740" y="124"/>
                      <a:pt x="1622" y="50"/>
                      <a:pt x="1519" y="21"/>
                    </a:cubicBezTo>
                    <a:cubicBezTo>
                      <a:pt x="1475" y="7"/>
                      <a:pt x="1429" y="1"/>
                      <a:pt x="1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4"/>
              <p:cNvSpPr/>
              <p:nvPr/>
            </p:nvSpPr>
            <p:spPr>
              <a:xfrm>
                <a:off x="5234782" y="4066250"/>
                <a:ext cx="46075" cy="40225"/>
              </a:xfrm>
              <a:custGeom>
                <a:rect b="b" l="l" r="r" t="t"/>
                <a:pathLst>
                  <a:path extrusionOk="0" h="1609" w="1843">
                    <a:moveTo>
                      <a:pt x="1003" y="1"/>
                    </a:moveTo>
                    <a:cubicBezTo>
                      <a:pt x="823" y="1"/>
                      <a:pt x="661" y="130"/>
                      <a:pt x="619" y="311"/>
                    </a:cubicBezTo>
                    <a:cubicBezTo>
                      <a:pt x="590" y="385"/>
                      <a:pt x="531" y="591"/>
                      <a:pt x="354" y="871"/>
                    </a:cubicBezTo>
                    <a:cubicBezTo>
                      <a:pt x="280" y="1004"/>
                      <a:pt x="177" y="1122"/>
                      <a:pt x="74" y="1225"/>
                    </a:cubicBezTo>
                    <a:lnTo>
                      <a:pt x="0" y="1314"/>
                    </a:lnTo>
                    <a:lnTo>
                      <a:pt x="0" y="1417"/>
                    </a:lnTo>
                    <a:lnTo>
                      <a:pt x="280" y="1432"/>
                    </a:lnTo>
                    <a:lnTo>
                      <a:pt x="472" y="1608"/>
                    </a:lnTo>
                    <a:lnTo>
                      <a:pt x="560" y="1535"/>
                    </a:lnTo>
                    <a:cubicBezTo>
                      <a:pt x="649" y="1417"/>
                      <a:pt x="737" y="1299"/>
                      <a:pt x="826" y="1166"/>
                    </a:cubicBezTo>
                    <a:cubicBezTo>
                      <a:pt x="973" y="916"/>
                      <a:pt x="1061" y="709"/>
                      <a:pt x="1106" y="562"/>
                    </a:cubicBezTo>
                    <a:cubicBezTo>
                      <a:pt x="1135" y="577"/>
                      <a:pt x="1150" y="577"/>
                      <a:pt x="1179" y="591"/>
                    </a:cubicBezTo>
                    <a:cubicBezTo>
                      <a:pt x="1253" y="636"/>
                      <a:pt x="1268" y="680"/>
                      <a:pt x="1282" y="724"/>
                    </a:cubicBezTo>
                    <a:cubicBezTo>
                      <a:pt x="1194" y="1004"/>
                      <a:pt x="1106" y="1181"/>
                      <a:pt x="1047" y="1284"/>
                    </a:cubicBezTo>
                    <a:lnTo>
                      <a:pt x="1518" y="1564"/>
                    </a:lnTo>
                    <a:cubicBezTo>
                      <a:pt x="1607" y="1432"/>
                      <a:pt x="1710" y="1196"/>
                      <a:pt x="1813" y="886"/>
                    </a:cubicBezTo>
                    <a:cubicBezTo>
                      <a:pt x="1842" y="827"/>
                      <a:pt x="1842" y="768"/>
                      <a:pt x="1842" y="709"/>
                    </a:cubicBezTo>
                    <a:cubicBezTo>
                      <a:pt x="1828" y="606"/>
                      <a:pt x="1783" y="267"/>
                      <a:pt x="1415" y="90"/>
                    </a:cubicBezTo>
                    <a:cubicBezTo>
                      <a:pt x="1282" y="31"/>
                      <a:pt x="1150" y="2"/>
                      <a:pt x="1032" y="2"/>
                    </a:cubicBezTo>
                    <a:cubicBezTo>
                      <a:pt x="1022" y="1"/>
                      <a:pt x="1012" y="1"/>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44"/>
              <p:cNvSpPr/>
              <p:nvPr/>
            </p:nvSpPr>
            <p:spPr>
              <a:xfrm>
                <a:off x="5326507" y="4025050"/>
                <a:ext cx="191975" cy="226575"/>
              </a:xfrm>
              <a:custGeom>
                <a:rect b="b" l="l" r="r" t="t"/>
                <a:pathLst>
                  <a:path extrusionOk="0" h="9063" w="7679">
                    <a:moveTo>
                      <a:pt x="2285" y="559"/>
                    </a:moveTo>
                    <a:cubicBezTo>
                      <a:pt x="3199" y="559"/>
                      <a:pt x="4393" y="943"/>
                      <a:pt x="5174" y="1886"/>
                    </a:cubicBezTo>
                    <a:cubicBezTo>
                      <a:pt x="6750" y="3802"/>
                      <a:pt x="7089" y="5467"/>
                      <a:pt x="6279" y="7309"/>
                    </a:cubicBezTo>
                    <a:cubicBezTo>
                      <a:pt x="5837" y="8282"/>
                      <a:pt x="4953" y="8473"/>
                      <a:pt x="4466" y="8503"/>
                    </a:cubicBezTo>
                    <a:cubicBezTo>
                      <a:pt x="4409" y="8506"/>
                      <a:pt x="4352" y="8508"/>
                      <a:pt x="4294" y="8508"/>
                    </a:cubicBezTo>
                    <a:cubicBezTo>
                      <a:pt x="3420" y="8508"/>
                      <a:pt x="2541" y="8094"/>
                      <a:pt x="2167" y="7471"/>
                    </a:cubicBezTo>
                    <a:cubicBezTo>
                      <a:pt x="1784" y="6852"/>
                      <a:pt x="1769" y="6292"/>
                      <a:pt x="1725" y="5585"/>
                    </a:cubicBezTo>
                    <a:cubicBezTo>
                      <a:pt x="1696" y="4863"/>
                      <a:pt x="1666" y="4052"/>
                      <a:pt x="1239" y="2976"/>
                    </a:cubicBezTo>
                    <a:lnTo>
                      <a:pt x="1209" y="2932"/>
                    </a:lnTo>
                    <a:cubicBezTo>
                      <a:pt x="1209" y="2917"/>
                      <a:pt x="590" y="1915"/>
                      <a:pt x="988" y="1060"/>
                    </a:cubicBezTo>
                    <a:cubicBezTo>
                      <a:pt x="1091" y="825"/>
                      <a:pt x="1445" y="648"/>
                      <a:pt x="1917" y="574"/>
                    </a:cubicBezTo>
                    <a:cubicBezTo>
                      <a:pt x="2035" y="559"/>
                      <a:pt x="2152" y="559"/>
                      <a:pt x="2285" y="559"/>
                    </a:cubicBezTo>
                    <a:close/>
                    <a:moveTo>
                      <a:pt x="2298" y="0"/>
                    </a:moveTo>
                    <a:cubicBezTo>
                      <a:pt x="2140" y="0"/>
                      <a:pt x="1988" y="10"/>
                      <a:pt x="1843" y="29"/>
                    </a:cubicBezTo>
                    <a:cubicBezTo>
                      <a:pt x="1165" y="117"/>
                      <a:pt x="679" y="412"/>
                      <a:pt x="487" y="839"/>
                    </a:cubicBezTo>
                    <a:cubicBezTo>
                      <a:pt x="1" y="1886"/>
                      <a:pt x="620" y="3006"/>
                      <a:pt x="723" y="3197"/>
                    </a:cubicBezTo>
                    <a:cubicBezTo>
                      <a:pt x="1121" y="4170"/>
                      <a:pt x="1150" y="4936"/>
                      <a:pt x="1180" y="5614"/>
                    </a:cubicBezTo>
                    <a:cubicBezTo>
                      <a:pt x="1209" y="6336"/>
                      <a:pt x="1239" y="7014"/>
                      <a:pt x="1696" y="7751"/>
                    </a:cubicBezTo>
                    <a:cubicBezTo>
                      <a:pt x="2167" y="8547"/>
                      <a:pt x="3214" y="9063"/>
                      <a:pt x="4304" y="9063"/>
                    </a:cubicBezTo>
                    <a:cubicBezTo>
                      <a:pt x="4378" y="9063"/>
                      <a:pt x="4437" y="9063"/>
                      <a:pt x="4510" y="9048"/>
                    </a:cubicBezTo>
                    <a:cubicBezTo>
                      <a:pt x="5542" y="8989"/>
                      <a:pt x="6367" y="8444"/>
                      <a:pt x="6780" y="7530"/>
                    </a:cubicBezTo>
                    <a:cubicBezTo>
                      <a:pt x="7679" y="5511"/>
                      <a:pt x="7310" y="3595"/>
                      <a:pt x="5601" y="1532"/>
                    </a:cubicBezTo>
                    <a:cubicBezTo>
                      <a:pt x="4701" y="452"/>
                      <a:pt x="3375" y="0"/>
                      <a:pt x="22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4"/>
              <p:cNvSpPr/>
              <p:nvPr/>
            </p:nvSpPr>
            <p:spPr>
              <a:xfrm>
                <a:off x="5315832" y="4102400"/>
                <a:ext cx="51225" cy="225875"/>
              </a:xfrm>
              <a:custGeom>
                <a:rect b="b" l="l" r="r" t="t"/>
                <a:pathLst>
                  <a:path extrusionOk="0" h="9035" w="2049">
                    <a:moveTo>
                      <a:pt x="1194" y="0"/>
                    </a:moveTo>
                    <a:cubicBezTo>
                      <a:pt x="1179" y="15"/>
                      <a:pt x="796" y="546"/>
                      <a:pt x="413" y="1282"/>
                    </a:cubicBezTo>
                    <a:cubicBezTo>
                      <a:pt x="0" y="2063"/>
                      <a:pt x="0" y="3360"/>
                      <a:pt x="0" y="4215"/>
                    </a:cubicBezTo>
                    <a:lnTo>
                      <a:pt x="0" y="8548"/>
                    </a:lnTo>
                    <a:cubicBezTo>
                      <a:pt x="0" y="8828"/>
                      <a:pt x="295" y="9034"/>
                      <a:pt x="737" y="9034"/>
                    </a:cubicBezTo>
                    <a:cubicBezTo>
                      <a:pt x="988" y="9034"/>
                      <a:pt x="1179" y="8975"/>
                      <a:pt x="1312" y="8872"/>
                    </a:cubicBezTo>
                    <a:cubicBezTo>
                      <a:pt x="1459" y="8754"/>
                      <a:pt x="1504" y="8725"/>
                      <a:pt x="1474" y="6072"/>
                    </a:cubicBezTo>
                    <a:cubicBezTo>
                      <a:pt x="1474" y="5895"/>
                      <a:pt x="1474" y="5777"/>
                      <a:pt x="1474" y="5704"/>
                    </a:cubicBezTo>
                    <a:lnTo>
                      <a:pt x="1474" y="3832"/>
                    </a:lnTo>
                    <a:cubicBezTo>
                      <a:pt x="1474" y="3331"/>
                      <a:pt x="1666" y="2918"/>
                      <a:pt x="2049" y="2623"/>
                    </a:cubicBezTo>
                    <a:lnTo>
                      <a:pt x="1695" y="2181"/>
                    </a:lnTo>
                    <a:cubicBezTo>
                      <a:pt x="1194" y="2594"/>
                      <a:pt x="914" y="3169"/>
                      <a:pt x="914" y="3832"/>
                    </a:cubicBezTo>
                    <a:lnTo>
                      <a:pt x="914" y="5704"/>
                    </a:lnTo>
                    <a:cubicBezTo>
                      <a:pt x="914" y="5763"/>
                      <a:pt x="914" y="5910"/>
                      <a:pt x="929" y="6072"/>
                    </a:cubicBezTo>
                    <a:cubicBezTo>
                      <a:pt x="929" y="6588"/>
                      <a:pt x="944" y="8047"/>
                      <a:pt x="899" y="8459"/>
                    </a:cubicBezTo>
                    <a:cubicBezTo>
                      <a:pt x="870" y="8474"/>
                      <a:pt x="811" y="8474"/>
                      <a:pt x="737" y="8474"/>
                    </a:cubicBezTo>
                    <a:cubicBezTo>
                      <a:pt x="649" y="8474"/>
                      <a:pt x="590" y="8459"/>
                      <a:pt x="546" y="8459"/>
                    </a:cubicBezTo>
                    <a:lnTo>
                      <a:pt x="546" y="4215"/>
                    </a:lnTo>
                    <a:cubicBezTo>
                      <a:pt x="546" y="3464"/>
                      <a:pt x="546" y="2211"/>
                      <a:pt x="899" y="1533"/>
                    </a:cubicBezTo>
                    <a:cubicBezTo>
                      <a:pt x="1268" y="840"/>
                      <a:pt x="1636" y="324"/>
                      <a:pt x="1636" y="324"/>
                    </a:cubicBezTo>
                    <a:lnTo>
                      <a:pt x="11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4"/>
              <p:cNvSpPr/>
              <p:nvPr/>
            </p:nvSpPr>
            <p:spPr>
              <a:xfrm>
                <a:off x="5293732" y="4081450"/>
                <a:ext cx="53800" cy="57450"/>
              </a:xfrm>
              <a:custGeom>
                <a:rect b="b" l="l" r="r" t="t"/>
                <a:pathLst>
                  <a:path extrusionOk="0" h="2298" w="2152">
                    <a:moveTo>
                      <a:pt x="744" y="0"/>
                    </a:moveTo>
                    <a:cubicBezTo>
                      <a:pt x="708" y="0"/>
                      <a:pt x="671" y="4"/>
                      <a:pt x="634" y="13"/>
                    </a:cubicBezTo>
                    <a:cubicBezTo>
                      <a:pt x="531" y="57"/>
                      <a:pt x="413" y="131"/>
                      <a:pt x="295" y="219"/>
                    </a:cubicBezTo>
                    <a:cubicBezTo>
                      <a:pt x="89" y="396"/>
                      <a:pt x="0" y="661"/>
                      <a:pt x="59" y="927"/>
                    </a:cubicBezTo>
                    <a:cubicBezTo>
                      <a:pt x="74" y="986"/>
                      <a:pt x="89" y="1030"/>
                      <a:pt x="118" y="1074"/>
                    </a:cubicBezTo>
                    <a:cubicBezTo>
                      <a:pt x="207" y="1207"/>
                      <a:pt x="501" y="1634"/>
                      <a:pt x="840" y="1870"/>
                    </a:cubicBezTo>
                    <a:cubicBezTo>
                      <a:pt x="1194" y="2120"/>
                      <a:pt x="1489" y="2283"/>
                      <a:pt x="1503" y="2297"/>
                    </a:cubicBezTo>
                    <a:lnTo>
                      <a:pt x="1783" y="1811"/>
                    </a:lnTo>
                    <a:cubicBezTo>
                      <a:pt x="1783" y="1811"/>
                      <a:pt x="1503" y="1649"/>
                      <a:pt x="1164" y="1413"/>
                    </a:cubicBezTo>
                    <a:cubicBezTo>
                      <a:pt x="958" y="1266"/>
                      <a:pt x="737" y="1000"/>
                      <a:pt x="604" y="794"/>
                    </a:cubicBezTo>
                    <a:cubicBezTo>
                      <a:pt x="590" y="750"/>
                      <a:pt x="604" y="691"/>
                      <a:pt x="663" y="632"/>
                    </a:cubicBezTo>
                    <a:cubicBezTo>
                      <a:pt x="678" y="617"/>
                      <a:pt x="708" y="602"/>
                      <a:pt x="722" y="588"/>
                    </a:cubicBezTo>
                    <a:cubicBezTo>
                      <a:pt x="811" y="720"/>
                      <a:pt x="943" y="882"/>
                      <a:pt x="1164" y="1074"/>
                    </a:cubicBezTo>
                    <a:cubicBezTo>
                      <a:pt x="1577" y="1457"/>
                      <a:pt x="1960" y="1590"/>
                      <a:pt x="1990" y="1590"/>
                    </a:cubicBezTo>
                    <a:lnTo>
                      <a:pt x="2152" y="1074"/>
                    </a:lnTo>
                    <a:cubicBezTo>
                      <a:pt x="2152" y="1074"/>
                      <a:pt x="1857" y="971"/>
                      <a:pt x="1533" y="676"/>
                    </a:cubicBezTo>
                    <a:cubicBezTo>
                      <a:pt x="1297" y="455"/>
                      <a:pt x="1179" y="293"/>
                      <a:pt x="1120" y="205"/>
                    </a:cubicBezTo>
                    <a:cubicBezTo>
                      <a:pt x="1037" y="74"/>
                      <a:pt x="896" y="0"/>
                      <a:pt x="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4"/>
              <p:cNvSpPr/>
              <p:nvPr/>
            </p:nvSpPr>
            <p:spPr>
              <a:xfrm>
                <a:off x="5311782" y="4066275"/>
                <a:ext cx="46075" cy="40200"/>
              </a:xfrm>
              <a:custGeom>
                <a:rect b="b" l="l" r="r" t="t"/>
                <a:pathLst>
                  <a:path extrusionOk="0" h="1608" w="1843">
                    <a:moveTo>
                      <a:pt x="826" y="1"/>
                    </a:moveTo>
                    <a:cubicBezTo>
                      <a:pt x="708" y="1"/>
                      <a:pt x="575" y="30"/>
                      <a:pt x="428" y="104"/>
                    </a:cubicBezTo>
                    <a:cubicBezTo>
                      <a:pt x="59" y="266"/>
                      <a:pt x="15" y="620"/>
                      <a:pt x="0" y="708"/>
                    </a:cubicBezTo>
                    <a:cubicBezTo>
                      <a:pt x="0" y="767"/>
                      <a:pt x="0" y="826"/>
                      <a:pt x="30" y="870"/>
                    </a:cubicBezTo>
                    <a:cubicBezTo>
                      <a:pt x="133" y="1209"/>
                      <a:pt x="236" y="1431"/>
                      <a:pt x="325" y="1563"/>
                    </a:cubicBezTo>
                    <a:lnTo>
                      <a:pt x="796" y="1283"/>
                    </a:lnTo>
                    <a:cubicBezTo>
                      <a:pt x="737" y="1180"/>
                      <a:pt x="649" y="1003"/>
                      <a:pt x="560" y="738"/>
                    </a:cubicBezTo>
                    <a:cubicBezTo>
                      <a:pt x="560" y="694"/>
                      <a:pt x="590" y="635"/>
                      <a:pt x="663" y="605"/>
                    </a:cubicBezTo>
                    <a:cubicBezTo>
                      <a:pt x="693" y="590"/>
                      <a:pt x="708" y="576"/>
                      <a:pt x="737" y="576"/>
                    </a:cubicBezTo>
                    <a:cubicBezTo>
                      <a:pt x="781" y="708"/>
                      <a:pt x="870" y="915"/>
                      <a:pt x="1017" y="1165"/>
                    </a:cubicBezTo>
                    <a:cubicBezTo>
                      <a:pt x="1120" y="1327"/>
                      <a:pt x="1238" y="1475"/>
                      <a:pt x="1371" y="1607"/>
                    </a:cubicBezTo>
                    <a:lnTo>
                      <a:pt x="1562" y="1431"/>
                    </a:lnTo>
                    <a:lnTo>
                      <a:pt x="1842" y="1431"/>
                    </a:lnTo>
                    <a:lnTo>
                      <a:pt x="1842" y="1313"/>
                    </a:lnTo>
                    <a:lnTo>
                      <a:pt x="1769" y="1239"/>
                    </a:lnTo>
                    <a:cubicBezTo>
                      <a:pt x="1666" y="1121"/>
                      <a:pt x="1562" y="1003"/>
                      <a:pt x="1489" y="870"/>
                    </a:cubicBezTo>
                    <a:cubicBezTo>
                      <a:pt x="1312" y="590"/>
                      <a:pt x="1253" y="384"/>
                      <a:pt x="1224" y="310"/>
                    </a:cubicBezTo>
                    <a:cubicBezTo>
                      <a:pt x="1179" y="134"/>
                      <a:pt x="1017" y="1"/>
                      <a:pt x="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6" name="Google Shape;436;p44"/>
          <p:cNvGrpSpPr/>
          <p:nvPr/>
        </p:nvGrpSpPr>
        <p:grpSpPr>
          <a:xfrm>
            <a:off x="6302350" y="1281832"/>
            <a:ext cx="484500" cy="484500"/>
            <a:chOff x="6295148" y="1478607"/>
            <a:chExt cx="484500" cy="484500"/>
          </a:xfrm>
        </p:grpSpPr>
        <p:sp>
          <p:nvSpPr>
            <p:cNvPr id="437" name="Google Shape;437;p44"/>
            <p:cNvSpPr/>
            <p:nvPr/>
          </p:nvSpPr>
          <p:spPr>
            <a:xfrm>
              <a:off x="6295148" y="1478607"/>
              <a:ext cx="484500" cy="484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 name="Google Shape;438;p44"/>
            <p:cNvGrpSpPr/>
            <p:nvPr/>
          </p:nvGrpSpPr>
          <p:grpSpPr>
            <a:xfrm>
              <a:off x="6400878" y="1529810"/>
              <a:ext cx="285550" cy="404050"/>
              <a:chOff x="8203800" y="1424025"/>
              <a:chExt cx="285550" cy="404050"/>
            </a:xfrm>
          </p:grpSpPr>
          <p:sp>
            <p:nvSpPr>
              <p:cNvPr id="439" name="Google Shape;439;p44"/>
              <p:cNvSpPr/>
              <p:nvPr/>
            </p:nvSpPr>
            <p:spPr>
              <a:xfrm>
                <a:off x="8226650" y="1555050"/>
                <a:ext cx="262700" cy="273025"/>
              </a:xfrm>
              <a:custGeom>
                <a:rect b="b" l="l" r="r" t="t"/>
                <a:pathLst>
                  <a:path extrusionOk="0" h="10921" w="10508">
                    <a:moveTo>
                      <a:pt x="4687" y="560"/>
                    </a:moveTo>
                    <a:cubicBezTo>
                      <a:pt x="5423" y="560"/>
                      <a:pt x="5792" y="958"/>
                      <a:pt x="6087" y="1283"/>
                    </a:cubicBezTo>
                    <a:cubicBezTo>
                      <a:pt x="6249" y="1459"/>
                      <a:pt x="6381" y="1666"/>
                      <a:pt x="6529" y="1872"/>
                    </a:cubicBezTo>
                    <a:cubicBezTo>
                      <a:pt x="6897" y="2432"/>
                      <a:pt x="7339" y="3066"/>
                      <a:pt x="8415" y="3626"/>
                    </a:cubicBezTo>
                    <a:cubicBezTo>
                      <a:pt x="9565" y="4245"/>
                      <a:pt x="9918" y="5276"/>
                      <a:pt x="9535" y="6912"/>
                    </a:cubicBezTo>
                    <a:lnTo>
                      <a:pt x="9476" y="7148"/>
                    </a:lnTo>
                    <a:cubicBezTo>
                      <a:pt x="9057" y="8911"/>
                      <a:pt x="8624" y="10377"/>
                      <a:pt x="7384" y="10377"/>
                    </a:cubicBezTo>
                    <a:cubicBezTo>
                      <a:pt x="7359" y="10377"/>
                      <a:pt x="7335" y="10377"/>
                      <a:pt x="7310" y="10375"/>
                    </a:cubicBezTo>
                    <a:cubicBezTo>
                      <a:pt x="6558" y="10331"/>
                      <a:pt x="6411" y="10228"/>
                      <a:pt x="6087" y="9978"/>
                    </a:cubicBezTo>
                    <a:cubicBezTo>
                      <a:pt x="5703" y="9683"/>
                      <a:pt x="5143" y="9255"/>
                      <a:pt x="3463" y="8695"/>
                    </a:cubicBezTo>
                    <a:cubicBezTo>
                      <a:pt x="2255" y="8297"/>
                      <a:pt x="1474" y="7399"/>
                      <a:pt x="1164" y="6057"/>
                    </a:cubicBezTo>
                    <a:cubicBezTo>
                      <a:pt x="929" y="5026"/>
                      <a:pt x="1061" y="4097"/>
                      <a:pt x="1061" y="4083"/>
                    </a:cubicBezTo>
                    <a:lnTo>
                      <a:pt x="1076" y="4068"/>
                    </a:lnTo>
                    <a:cubicBezTo>
                      <a:pt x="1076" y="4038"/>
                      <a:pt x="1297" y="1857"/>
                      <a:pt x="3095" y="1003"/>
                    </a:cubicBezTo>
                    <a:cubicBezTo>
                      <a:pt x="3758" y="678"/>
                      <a:pt x="4274" y="560"/>
                      <a:pt x="4687" y="560"/>
                    </a:cubicBezTo>
                    <a:close/>
                    <a:moveTo>
                      <a:pt x="4687" y="0"/>
                    </a:moveTo>
                    <a:cubicBezTo>
                      <a:pt x="4200" y="0"/>
                      <a:pt x="3601" y="142"/>
                      <a:pt x="2844" y="501"/>
                    </a:cubicBezTo>
                    <a:cubicBezTo>
                      <a:pt x="811" y="1474"/>
                      <a:pt x="531" y="3832"/>
                      <a:pt x="516" y="4009"/>
                    </a:cubicBezTo>
                    <a:cubicBezTo>
                      <a:pt x="486" y="4230"/>
                      <a:pt x="0" y="8135"/>
                      <a:pt x="3287" y="9226"/>
                    </a:cubicBezTo>
                    <a:cubicBezTo>
                      <a:pt x="4878" y="9756"/>
                      <a:pt x="5394" y="10154"/>
                      <a:pt x="5748" y="10420"/>
                    </a:cubicBezTo>
                    <a:cubicBezTo>
                      <a:pt x="6146" y="10714"/>
                      <a:pt x="6396" y="10877"/>
                      <a:pt x="7280" y="10921"/>
                    </a:cubicBezTo>
                    <a:lnTo>
                      <a:pt x="7384" y="10921"/>
                    </a:lnTo>
                    <a:cubicBezTo>
                      <a:pt x="9152" y="10921"/>
                      <a:pt x="9668" y="8725"/>
                      <a:pt x="10007" y="7266"/>
                    </a:cubicBezTo>
                    <a:lnTo>
                      <a:pt x="10066" y="7045"/>
                    </a:lnTo>
                    <a:cubicBezTo>
                      <a:pt x="10508" y="5144"/>
                      <a:pt x="10051" y="3876"/>
                      <a:pt x="8680" y="3139"/>
                    </a:cubicBezTo>
                    <a:cubicBezTo>
                      <a:pt x="7708" y="2638"/>
                      <a:pt x="7339" y="2093"/>
                      <a:pt x="6971" y="1563"/>
                    </a:cubicBezTo>
                    <a:cubicBezTo>
                      <a:pt x="6824" y="1327"/>
                      <a:pt x="6676" y="1120"/>
                      <a:pt x="6485" y="914"/>
                    </a:cubicBezTo>
                    <a:cubicBezTo>
                      <a:pt x="6069" y="451"/>
                      <a:pt x="5556" y="0"/>
                      <a:pt x="46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4"/>
              <p:cNvSpPr/>
              <p:nvPr/>
            </p:nvSpPr>
            <p:spPr>
              <a:xfrm>
                <a:off x="8203800" y="1553175"/>
                <a:ext cx="108700" cy="154425"/>
              </a:xfrm>
              <a:custGeom>
                <a:rect b="b" l="l" r="r" t="t"/>
                <a:pathLst>
                  <a:path extrusionOk="0" h="6177" w="4348">
                    <a:moveTo>
                      <a:pt x="2943" y="1"/>
                    </a:moveTo>
                    <a:cubicBezTo>
                      <a:pt x="2482" y="1"/>
                      <a:pt x="1904" y="137"/>
                      <a:pt x="1253" y="591"/>
                    </a:cubicBezTo>
                    <a:cubicBezTo>
                      <a:pt x="428" y="1181"/>
                      <a:pt x="0" y="2257"/>
                      <a:pt x="104" y="3480"/>
                    </a:cubicBezTo>
                    <a:cubicBezTo>
                      <a:pt x="192" y="4703"/>
                      <a:pt x="796" y="5764"/>
                      <a:pt x="1636" y="6177"/>
                    </a:cubicBezTo>
                    <a:lnTo>
                      <a:pt x="1887" y="5676"/>
                    </a:lnTo>
                    <a:cubicBezTo>
                      <a:pt x="1209" y="5351"/>
                      <a:pt x="737" y="4467"/>
                      <a:pt x="649" y="3435"/>
                    </a:cubicBezTo>
                    <a:cubicBezTo>
                      <a:pt x="575" y="2404"/>
                      <a:pt x="914" y="1520"/>
                      <a:pt x="1563" y="1048"/>
                    </a:cubicBezTo>
                    <a:cubicBezTo>
                      <a:pt x="2098" y="667"/>
                      <a:pt x="2565" y="547"/>
                      <a:pt x="2943" y="547"/>
                    </a:cubicBezTo>
                    <a:cubicBezTo>
                      <a:pt x="3573" y="547"/>
                      <a:pt x="3952" y="882"/>
                      <a:pt x="3980" y="901"/>
                    </a:cubicBezTo>
                    <a:lnTo>
                      <a:pt x="4348" y="503"/>
                    </a:lnTo>
                    <a:cubicBezTo>
                      <a:pt x="4333" y="488"/>
                      <a:pt x="4009" y="179"/>
                      <a:pt x="3464" y="61"/>
                    </a:cubicBezTo>
                    <a:cubicBezTo>
                      <a:pt x="3314" y="25"/>
                      <a:pt x="3139" y="1"/>
                      <a:pt x="29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4"/>
              <p:cNvSpPr/>
              <p:nvPr/>
            </p:nvSpPr>
            <p:spPr>
              <a:xfrm>
                <a:off x="8309900" y="1520375"/>
                <a:ext cx="119775" cy="55325"/>
              </a:xfrm>
              <a:custGeom>
                <a:rect b="b" l="l" r="r" t="t"/>
                <a:pathLst>
                  <a:path extrusionOk="0" h="2213" w="4791">
                    <a:moveTo>
                      <a:pt x="2318" y="1"/>
                    </a:moveTo>
                    <a:cubicBezTo>
                      <a:pt x="992" y="1"/>
                      <a:pt x="538" y="502"/>
                      <a:pt x="266" y="975"/>
                    </a:cubicBezTo>
                    <a:cubicBezTo>
                      <a:pt x="1" y="1461"/>
                      <a:pt x="1" y="1844"/>
                      <a:pt x="1" y="1888"/>
                    </a:cubicBezTo>
                    <a:lnTo>
                      <a:pt x="561" y="1874"/>
                    </a:lnTo>
                    <a:cubicBezTo>
                      <a:pt x="546" y="1859"/>
                      <a:pt x="546" y="1608"/>
                      <a:pt x="752" y="1255"/>
                    </a:cubicBezTo>
                    <a:cubicBezTo>
                      <a:pt x="940" y="908"/>
                      <a:pt x="1241" y="547"/>
                      <a:pt x="2351" y="547"/>
                    </a:cubicBezTo>
                    <a:cubicBezTo>
                      <a:pt x="2373" y="547"/>
                      <a:pt x="2395" y="547"/>
                      <a:pt x="2418" y="547"/>
                    </a:cubicBezTo>
                    <a:cubicBezTo>
                      <a:pt x="3361" y="562"/>
                      <a:pt x="3965" y="901"/>
                      <a:pt x="4171" y="1019"/>
                    </a:cubicBezTo>
                    <a:cubicBezTo>
                      <a:pt x="4171" y="1078"/>
                      <a:pt x="4186" y="1166"/>
                      <a:pt x="4142" y="1269"/>
                    </a:cubicBezTo>
                    <a:cubicBezTo>
                      <a:pt x="4127" y="1343"/>
                      <a:pt x="4083" y="1387"/>
                      <a:pt x="4039" y="1402"/>
                    </a:cubicBezTo>
                    <a:cubicBezTo>
                      <a:pt x="3907" y="1382"/>
                      <a:pt x="3651" y="1341"/>
                      <a:pt x="3394" y="1341"/>
                    </a:cubicBezTo>
                    <a:cubicBezTo>
                      <a:pt x="3276" y="1341"/>
                      <a:pt x="3158" y="1349"/>
                      <a:pt x="3051" y="1373"/>
                    </a:cubicBezTo>
                    <a:cubicBezTo>
                      <a:pt x="2609" y="1446"/>
                      <a:pt x="2388" y="1844"/>
                      <a:pt x="2329" y="2065"/>
                    </a:cubicBezTo>
                    <a:lnTo>
                      <a:pt x="2860" y="2213"/>
                    </a:lnTo>
                    <a:cubicBezTo>
                      <a:pt x="2860" y="2213"/>
                      <a:pt x="2948" y="1947"/>
                      <a:pt x="3155" y="1918"/>
                    </a:cubicBezTo>
                    <a:cubicBezTo>
                      <a:pt x="3227" y="1902"/>
                      <a:pt x="3312" y="1896"/>
                      <a:pt x="3400" y="1896"/>
                    </a:cubicBezTo>
                    <a:cubicBezTo>
                      <a:pt x="3639" y="1896"/>
                      <a:pt x="3906" y="1941"/>
                      <a:pt x="4024" y="1962"/>
                    </a:cubicBezTo>
                    <a:lnTo>
                      <a:pt x="4083" y="1977"/>
                    </a:lnTo>
                    <a:lnTo>
                      <a:pt x="4157" y="1962"/>
                    </a:lnTo>
                    <a:cubicBezTo>
                      <a:pt x="4201" y="1947"/>
                      <a:pt x="4555" y="1844"/>
                      <a:pt x="4673" y="1432"/>
                    </a:cubicBezTo>
                    <a:cubicBezTo>
                      <a:pt x="4790" y="1063"/>
                      <a:pt x="4687" y="783"/>
                      <a:pt x="4673" y="754"/>
                    </a:cubicBezTo>
                    <a:lnTo>
                      <a:pt x="4643" y="680"/>
                    </a:lnTo>
                    <a:lnTo>
                      <a:pt x="4584" y="636"/>
                    </a:lnTo>
                    <a:cubicBezTo>
                      <a:pt x="4555" y="621"/>
                      <a:pt x="3774" y="17"/>
                      <a:pt x="2432" y="2"/>
                    </a:cubicBezTo>
                    <a:cubicBezTo>
                      <a:pt x="2394" y="1"/>
                      <a:pt x="2356" y="1"/>
                      <a:pt x="23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4"/>
              <p:cNvSpPr/>
              <p:nvPr/>
            </p:nvSpPr>
            <p:spPr>
              <a:xfrm>
                <a:off x="8381750" y="1556525"/>
                <a:ext cx="70400" cy="85500"/>
              </a:xfrm>
              <a:custGeom>
                <a:rect b="b" l="l" r="r" t="t"/>
                <a:pathLst>
                  <a:path extrusionOk="0" h="3420" w="2816">
                    <a:moveTo>
                      <a:pt x="30" y="0"/>
                    </a:moveTo>
                    <a:lnTo>
                      <a:pt x="1" y="560"/>
                    </a:lnTo>
                    <a:cubicBezTo>
                      <a:pt x="1" y="560"/>
                      <a:pt x="502" y="605"/>
                      <a:pt x="1253" y="1091"/>
                    </a:cubicBezTo>
                    <a:cubicBezTo>
                      <a:pt x="2108" y="1636"/>
                      <a:pt x="2241" y="2638"/>
                      <a:pt x="2196" y="3390"/>
                    </a:cubicBezTo>
                    <a:lnTo>
                      <a:pt x="2756" y="3419"/>
                    </a:lnTo>
                    <a:cubicBezTo>
                      <a:pt x="2815" y="2137"/>
                      <a:pt x="2403" y="1165"/>
                      <a:pt x="1548" y="619"/>
                    </a:cubicBezTo>
                    <a:cubicBezTo>
                      <a:pt x="664" y="45"/>
                      <a:pt x="60" y="0"/>
                      <a:pt x="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4"/>
              <p:cNvSpPr/>
              <p:nvPr/>
            </p:nvSpPr>
            <p:spPr>
              <a:xfrm>
                <a:off x="8209700" y="1442150"/>
                <a:ext cx="126025" cy="148650"/>
              </a:xfrm>
              <a:custGeom>
                <a:rect b="b" l="l" r="r" t="t"/>
                <a:pathLst>
                  <a:path extrusionOk="0" h="5946" w="5041">
                    <a:moveTo>
                      <a:pt x="1529" y="1"/>
                    </a:moveTo>
                    <a:cubicBezTo>
                      <a:pt x="1373" y="1"/>
                      <a:pt x="1192" y="32"/>
                      <a:pt x="1002" y="125"/>
                    </a:cubicBezTo>
                    <a:cubicBezTo>
                      <a:pt x="516" y="360"/>
                      <a:pt x="428" y="744"/>
                      <a:pt x="442" y="935"/>
                    </a:cubicBezTo>
                    <a:lnTo>
                      <a:pt x="442" y="994"/>
                    </a:lnTo>
                    <a:lnTo>
                      <a:pt x="472" y="1038"/>
                    </a:lnTo>
                    <a:cubicBezTo>
                      <a:pt x="752" y="1539"/>
                      <a:pt x="634" y="1996"/>
                      <a:pt x="457" y="2689"/>
                    </a:cubicBezTo>
                    <a:cubicBezTo>
                      <a:pt x="369" y="3028"/>
                      <a:pt x="280" y="3411"/>
                      <a:pt x="207" y="3853"/>
                    </a:cubicBezTo>
                    <a:cubicBezTo>
                      <a:pt x="0" y="5297"/>
                      <a:pt x="383" y="5887"/>
                      <a:pt x="428" y="5946"/>
                    </a:cubicBezTo>
                    <a:lnTo>
                      <a:pt x="884" y="5636"/>
                    </a:lnTo>
                    <a:cubicBezTo>
                      <a:pt x="870" y="5622"/>
                      <a:pt x="575" y="5150"/>
                      <a:pt x="752" y="3927"/>
                    </a:cubicBezTo>
                    <a:cubicBezTo>
                      <a:pt x="811" y="3514"/>
                      <a:pt x="914" y="3146"/>
                      <a:pt x="988" y="2822"/>
                    </a:cubicBezTo>
                    <a:cubicBezTo>
                      <a:pt x="1179" y="2129"/>
                      <a:pt x="1327" y="1525"/>
                      <a:pt x="1002" y="847"/>
                    </a:cubicBezTo>
                    <a:cubicBezTo>
                      <a:pt x="1017" y="803"/>
                      <a:pt x="1076" y="714"/>
                      <a:pt x="1253" y="626"/>
                    </a:cubicBezTo>
                    <a:cubicBezTo>
                      <a:pt x="1360" y="572"/>
                      <a:pt x="1461" y="555"/>
                      <a:pt x="1546" y="555"/>
                    </a:cubicBezTo>
                    <a:cubicBezTo>
                      <a:pt x="1648" y="555"/>
                      <a:pt x="1728" y="580"/>
                      <a:pt x="1769" y="596"/>
                    </a:cubicBezTo>
                    <a:cubicBezTo>
                      <a:pt x="1828" y="685"/>
                      <a:pt x="2019" y="994"/>
                      <a:pt x="2049" y="1672"/>
                    </a:cubicBezTo>
                    <a:lnTo>
                      <a:pt x="2108" y="2497"/>
                    </a:lnTo>
                    <a:lnTo>
                      <a:pt x="2565" y="1805"/>
                    </a:lnTo>
                    <a:cubicBezTo>
                      <a:pt x="2638" y="1687"/>
                      <a:pt x="2933" y="1318"/>
                      <a:pt x="3242" y="1127"/>
                    </a:cubicBezTo>
                    <a:cubicBezTo>
                      <a:pt x="3522" y="950"/>
                      <a:pt x="3861" y="906"/>
                      <a:pt x="3979" y="906"/>
                    </a:cubicBezTo>
                    <a:cubicBezTo>
                      <a:pt x="4038" y="935"/>
                      <a:pt x="4200" y="1038"/>
                      <a:pt x="4304" y="1289"/>
                    </a:cubicBezTo>
                    <a:cubicBezTo>
                      <a:pt x="4436" y="1643"/>
                      <a:pt x="4274" y="1967"/>
                      <a:pt x="4274" y="1967"/>
                    </a:cubicBezTo>
                    <a:lnTo>
                      <a:pt x="4760" y="2232"/>
                    </a:lnTo>
                    <a:cubicBezTo>
                      <a:pt x="4775" y="2203"/>
                      <a:pt x="5040" y="1687"/>
                      <a:pt x="4819" y="1097"/>
                    </a:cubicBezTo>
                    <a:cubicBezTo>
                      <a:pt x="4598" y="493"/>
                      <a:pt x="4141" y="360"/>
                      <a:pt x="4082" y="360"/>
                    </a:cubicBezTo>
                    <a:lnTo>
                      <a:pt x="4053" y="346"/>
                    </a:lnTo>
                    <a:lnTo>
                      <a:pt x="4009" y="346"/>
                    </a:lnTo>
                    <a:cubicBezTo>
                      <a:pt x="3994" y="346"/>
                      <a:pt x="3434" y="360"/>
                      <a:pt x="2948" y="655"/>
                    </a:cubicBezTo>
                    <a:cubicBezTo>
                      <a:pt x="2786" y="758"/>
                      <a:pt x="2638" y="876"/>
                      <a:pt x="2520" y="1009"/>
                    </a:cubicBezTo>
                    <a:cubicBezTo>
                      <a:pt x="2388" y="434"/>
                      <a:pt x="2167" y="198"/>
                      <a:pt x="2122" y="169"/>
                    </a:cubicBezTo>
                    <a:lnTo>
                      <a:pt x="2078" y="139"/>
                    </a:lnTo>
                    <a:cubicBezTo>
                      <a:pt x="2068" y="130"/>
                      <a:pt x="1847" y="1"/>
                      <a:pt x="15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4"/>
              <p:cNvSpPr/>
              <p:nvPr/>
            </p:nvSpPr>
            <p:spPr>
              <a:xfrm>
                <a:off x="8281175" y="1435175"/>
                <a:ext cx="120500" cy="125425"/>
              </a:xfrm>
              <a:custGeom>
                <a:rect b="b" l="l" r="r" t="t"/>
                <a:pathLst>
                  <a:path extrusionOk="0" h="5017" w="4820">
                    <a:moveTo>
                      <a:pt x="2549" y="0"/>
                    </a:moveTo>
                    <a:cubicBezTo>
                      <a:pt x="2472" y="0"/>
                      <a:pt x="2388" y="11"/>
                      <a:pt x="2299" y="35"/>
                    </a:cubicBezTo>
                    <a:cubicBezTo>
                      <a:pt x="2093" y="79"/>
                      <a:pt x="1931" y="183"/>
                      <a:pt x="1813" y="330"/>
                    </a:cubicBezTo>
                    <a:cubicBezTo>
                      <a:pt x="1695" y="477"/>
                      <a:pt x="1666" y="698"/>
                      <a:pt x="1739" y="875"/>
                    </a:cubicBezTo>
                    <a:cubicBezTo>
                      <a:pt x="1798" y="1008"/>
                      <a:pt x="1901" y="1288"/>
                      <a:pt x="1901" y="1568"/>
                    </a:cubicBezTo>
                    <a:cubicBezTo>
                      <a:pt x="1901" y="1789"/>
                      <a:pt x="1872" y="1966"/>
                      <a:pt x="1842" y="2069"/>
                    </a:cubicBezTo>
                    <a:cubicBezTo>
                      <a:pt x="1562" y="2128"/>
                      <a:pt x="1047" y="2320"/>
                      <a:pt x="605" y="2924"/>
                    </a:cubicBezTo>
                    <a:cubicBezTo>
                      <a:pt x="0" y="3764"/>
                      <a:pt x="89" y="4957"/>
                      <a:pt x="89" y="5016"/>
                    </a:cubicBezTo>
                    <a:lnTo>
                      <a:pt x="634" y="4972"/>
                    </a:lnTo>
                    <a:cubicBezTo>
                      <a:pt x="634" y="4957"/>
                      <a:pt x="575" y="3911"/>
                      <a:pt x="1061" y="3248"/>
                    </a:cubicBezTo>
                    <a:cubicBezTo>
                      <a:pt x="1518" y="2614"/>
                      <a:pt x="2049" y="2585"/>
                      <a:pt x="2063" y="2585"/>
                    </a:cubicBezTo>
                    <a:lnTo>
                      <a:pt x="2255" y="2585"/>
                    </a:lnTo>
                    <a:lnTo>
                      <a:pt x="2314" y="2408"/>
                    </a:lnTo>
                    <a:cubicBezTo>
                      <a:pt x="2329" y="2378"/>
                      <a:pt x="2447" y="2084"/>
                      <a:pt x="2447" y="1583"/>
                    </a:cubicBezTo>
                    <a:cubicBezTo>
                      <a:pt x="2461" y="1199"/>
                      <a:pt x="2329" y="846"/>
                      <a:pt x="2255" y="669"/>
                    </a:cubicBezTo>
                    <a:cubicBezTo>
                      <a:pt x="2285" y="625"/>
                      <a:pt x="2358" y="581"/>
                      <a:pt x="2432" y="566"/>
                    </a:cubicBezTo>
                    <a:cubicBezTo>
                      <a:pt x="2483" y="552"/>
                      <a:pt x="2526" y="547"/>
                      <a:pt x="2560" y="547"/>
                    </a:cubicBezTo>
                    <a:cubicBezTo>
                      <a:pt x="2635" y="547"/>
                      <a:pt x="2672" y="570"/>
                      <a:pt x="2682" y="581"/>
                    </a:cubicBezTo>
                    <a:cubicBezTo>
                      <a:pt x="2727" y="654"/>
                      <a:pt x="2845" y="890"/>
                      <a:pt x="2859" y="1214"/>
                    </a:cubicBezTo>
                    <a:cubicBezTo>
                      <a:pt x="2889" y="1656"/>
                      <a:pt x="2859" y="2025"/>
                      <a:pt x="2859" y="2040"/>
                    </a:cubicBezTo>
                    <a:lnTo>
                      <a:pt x="2859" y="2084"/>
                    </a:lnTo>
                    <a:lnTo>
                      <a:pt x="2874" y="2143"/>
                    </a:lnTo>
                    <a:cubicBezTo>
                      <a:pt x="2904" y="2231"/>
                      <a:pt x="2977" y="2349"/>
                      <a:pt x="3110" y="2408"/>
                    </a:cubicBezTo>
                    <a:cubicBezTo>
                      <a:pt x="3158" y="2437"/>
                      <a:pt x="3238" y="2466"/>
                      <a:pt x="3337" y="2466"/>
                    </a:cubicBezTo>
                    <a:cubicBezTo>
                      <a:pt x="3389" y="2466"/>
                      <a:pt x="3447" y="2458"/>
                      <a:pt x="3508" y="2437"/>
                    </a:cubicBezTo>
                    <a:cubicBezTo>
                      <a:pt x="3758" y="2349"/>
                      <a:pt x="3876" y="2054"/>
                      <a:pt x="3861" y="1479"/>
                    </a:cubicBezTo>
                    <a:cubicBezTo>
                      <a:pt x="3891" y="1479"/>
                      <a:pt x="3927" y="1473"/>
                      <a:pt x="3965" y="1473"/>
                    </a:cubicBezTo>
                    <a:cubicBezTo>
                      <a:pt x="3984" y="1473"/>
                      <a:pt x="4004" y="1475"/>
                      <a:pt x="4024" y="1479"/>
                    </a:cubicBezTo>
                    <a:lnTo>
                      <a:pt x="4097" y="1479"/>
                    </a:lnTo>
                    <a:cubicBezTo>
                      <a:pt x="4083" y="1656"/>
                      <a:pt x="4068" y="1936"/>
                      <a:pt x="4009" y="2128"/>
                    </a:cubicBezTo>
                    <a:lnTo>
                      <a:pt x="3979" y="2216"/>
                    </a:lnTo>
                    <a:cubicBezTo>
                      <a:pt x="3891" y="2496"/>
                      <a:pt x="3891" y="2541"/>
                      <a:pt x="3920" y="2806"/>
                    </a:cubicBezTo>
                    <a:cubicBezTo>
                      <a:pt x="3950" y="2953"/>
                      <a:pt x="4009" y="3071"/>
                      <a:pt x="4068" y="3174"/>
                    </a:cubicBezTo>
                    <a:cubicBezTo>
                      <a:pt x="4156" y="3322"/>
                      <a:pt x="4245" y="3484"/>
                      <a:pt x="4274" y="3823"/>
                    </a:cubicBezTo>
                    <a:lnTo>
                      <a:pt x="4819" y="3793"/>
                    </a:lnTo>
                    <a:cubicBezTo>
                      <a:pt x="4805" y="3322"/>
                      <a:pt x="4643" y="3071"/>
                      <a:pt x="4554" y="2894"/>
                    </a:cubicBezTo>
                    <a:cubicBezTo>
                      <a:pt x="4510" y="2835"/>
                      <a:pt x="4480" y="2776"/>
                      <a:pt x="4480" y="2732"/>
                    </a:cubicBezTo>
                    <a:cubicBezTo>
                      <a:pt x="4451" y="2570"/>
                      <a:pt x="4451" y="2570"/>
                      <a:pt x="4510" y="2393"/>
                    </a:cubicBezTo>
                    <a:lnTo>
                      <a:pt x="4539" y="2290"/>
                    </a:lnTo>
                    <a:cubicBezTo>
                      <a:pt x="4657" y="1922"/>
                      <a:pt x="4643" y="1406"/>
                      <a:pt x="4643" y="1391"/>
                    </a:cubicBezTo>
                    <a:lnTo>
                      <a:pt x="4643" y="1317"/>
                    </a:lnTo>
                    <a:cubicBezTo>
                      <a:pt x="4613" y="1185"/>
                      <a:pt x="4451" y="949"/>
                      <a:pt x="4068" y="919"/>
                    </a:cubicBezTo>
                    <a:cubicBezTo>
                      <a:pt x="4042" y="917"/>
                      <a:pt x="4016" y="916"/>
                      <a:pt x="3989" y="916"/>
                    </a:cubicBezTo>
                    <a:cubicBezTo>
                      <a:pt x="3868" y="916"/>
                      <a:pt x="3747" y="942"/>
                      <a:pt x="3626" y="978"/>
                    </a:cubicBezTo>
                    <a:cubicBezTo>
                      <a:pt x="3537" y="993"/>
                      <a:pt x="3464" y="1052"/>
                      <a:pt x="3405" y="1126"/>
                    </a:cubicBezTo>
                    <a:cubicBezTo>
                      <a:pt x="3360" y="625"/>
                      <a:pt x="3154" y="286"/>
                      <a:pt x="3139" y="271"/>
                    </a:cubicBezTo>
                    <a:lnTo>
                      <a:pt x="3125" y="256"/>
                    </a:lnTo>
                    <a:cubicBezTo>
                      <a:pt x="3043" y="151"/>
                      <a:pt x="2841" y="0"/>
                      <a:pt x="25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4"/>
              <p:cNvSpPr/>
              <p:nvPr/>
            </p:nvSpPr>
            <p:spPr>
              <a:xfrm>
                <a:off x="8265325" y="1424025"/>
                <a:ext cx="50500" cy="45575"/>
              </a:xfrm>
              <a:custGeom>
                <a:rect b="b" l="l" r="r" t="t"/>
                <a:pathLst>
                  <a:path extrusionOk="0" h="1823" w="2020">
                    <a:moveTo>
                      <a:pt x="1059" y="0"/>
                    </a:moveTo>
                    <a:cubicBezTo>
                      <a:pt x="908" y="0"/>
                      <a:pt x="748" y="43"/>
                      <a:pt x="590" y="128"/>
                    </a:cubicBezTo>
                    <a:cubicBezTo>
                      <a:pt x="384" y="245"/>
                      <a:pt x="118" y="422"/>
                      <a:pt x="45" y="702"/>
                    </a:cubicBezTo>
                    <a:cubicBezTo>
                      <a:pt x="15" y="820"/>
                      <a:pt x="1" y="997"/>
                      <a:pt x="133" y="1203"/>
                    </a:cubicBezTo>
                    <a:cubicBezTo>
                      <a:pt x="325" y="1483"/>
                      <a:pt x="384" y="1822"/>
                      <a:pt x="384" y="1822"/>
                    </a:cubicBezTo>
                    <a:lnTo>
                      <a:pt x="929" y="1719"/>
                    </a:lnTo>
                    <a:cubicBezTo>
                      <a:pt x="929" y="1704"/>
                      <a:pt x="841" y="1277"/>
                      <a:pt x="605" y="894"/>
                    </a:cubicBezTo>
                    <a:cubicBezTo>
                      <a:pt x="590" y="894"/>
                      <a:pt x="575" y="850"/>
                      <a:pt x="575" y="835"/>
                    </a:cubicBezTo>
                    <a:cubicBezTo>
                      <a:pt x="575" y="820"/>
                      <a:pt x="620" y="747"/>
                      <a:pt x="855" y="614"/>
                    </a:cubicBezTo>
                    <a:cubicBezTo>
                      <a:pt x="884" y="595"/>
                      <a:pt x="975" y="550"/>
                      <a:pt x="1056" y="550"/>
                    </a:cubicBezTo>
                    <a:cubicBezTo>
                      <a:pt x="1099" y="550"/>
                      <a:pt x="1139" y="563"/>
                      <a:pt x="1165" y="599"/>
                    </a:cubicBezTo>
                    <a:cubicBezTo>
                      <a:pt x="1327" y="805"/>
                      <a:pt x="1415" y="1056"/>
                      <a:pt x="1474" y="1395"/>
                    </a:cubicBezTo>
                    <a:lnTo>
                      <a:pt x="2020" y="1307"/>
                    </a:lnTo>
                    <a:cubicBezTo>
                      <a:pt x="1961" y="864"/>
                      <a:pt x="1828" y="540"/>
                      <a:pt x="1607" y="260"/>
                    </a:cubicBezTo>
                    <a:cubicBezTo>
                      <a:pt x="1468" y="87"/>
                      <a:pt x="1273" y="0"/>
                      <a:pt x="10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6" name="Google Shape;446;p44"/>
          <p:cNvGrpSpPr/>
          <p:nvPr/>
        </p:nvGrpSpPr>
        <p:grpSpPr>
          <a:xfrm>
            <a:off x="6302350" y="3009623"/>
            <a:ext cx="484500" cy="484500"/>
            <a:chOff x="6295148" y="3206398"/>
            <a:chExt cx="484500" cy="484500"/>
          </a:xfrm>
        </p:grpSpPr>
        <p:sp>
          <p:nvSpPr>
            <p:cNvPr id="447" name="Google Shape;447;p44"/>
            <p:cNvSpPr/>
            <p:nvPr/>
          </p:nvSpPr>
          <p:spPr>
            <a:xfrm>
              <a:off x="6295148" y="3206398"/>
              <a:ext cx="484500" cy="484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 name="Google Shape;448;p44"/>
            <p:cNvGrpSpPr/>
            <p:nvPr/>
          </p:nvGrpSpPr>
          <p:grpSpPr>
            <a:xfrm>
              <a:off x="6304051" y="3259578"/>
              <a:ext cx="463863" cy="372407"/>
              <a:chOff x="8050500" y="2706400"/>
              <a:chExt cx="485975" cy="390200"/>
            </a:xfrm>
          </p:grpSpPr>
          <p:sp>
            <p:nvSpPr>
              <p:cNvPr id="449" name="Google Shape;449;p44"/>
              <p:cNvSpPr/>
              <p:nvPr/>
            </p:nvSpPr>
            <p:spPr>
              <a:xfrm>
                <a:off x="8050500" y="2764525"/>
                <a:ext cx="229550" cy="332075"/>
              </a:xfrm>
              <a:custGeom>
                <a:rect b="b" l="l" r="r" t="t"/>
                <a:pathLst>
                  <a:path extrusionOk="0" h="13283" w="9182">
                    <a:moveTo>
                      <a:pt x="7531" y="549"/>
                    </a:moveTo>
                    <a:cubicBezTo>
                      <a:pt x="8121" y="549"/>
                      <a:pt x="8386" y="1006"/>
                      <a:pt x="8533" y="2229"/>
                    </a:cubicBezTo>
                    <a:cubicBezTo>
                      <a:pt x="8622" y="3010"/>
                      <a:pt x="8386" y="3968"/>
                      <a:pt x="8180" y="4823"/>
                    </a:cubicBezTo>
                    <a:cubicBezTo>
                      <a:pt x="8106" y="5162"/>
                      <a:pt x="8018" y="5472"/>
                      <a:pt x="7973" y="5781"/>
                    </a:cubicBezTo>
                    <a:cubicBezTo>
                      <a:pt x="7767" y="6872"/>
                      <a:pt x="7885" y="7874"/>
                      <a:pt x="8047" y="8891"/>
                    </a:cubicBezTo>
                    <a:cubicBezTo>
                      <a:pt x="8150" y="9613"/>
                      <a:pt x="7914" y="10217"/>
                      <a:pt x="6411" y="10939"/>
                    </a:cubicBezTo>
                    <a:cubicBezTo>
                      <a:pt x="5969" y="11160"/>
                      <a:pt x="5571" y="11455"/>
                      <a:pt x="5173" y="11750"/>
                    </a:cubicBezTo>
                    <a:cubicBezTo>
                      <a:pt x="4467" y="12257"/>
                      <a:pt x="3835" y="12715"/>
                      <a:pt x="3079" y="12715"/>
                    </a:cubicBezTo>
                    <a:cubicBezTo>
                      <a:pt x="2826" y="12715"/>
                      <a:pt x="2559" y="12664"/>
                      <a:pt x="2270" y="12545"/>
                    </a:cubicBezTo>
                    <a:cubicBezTo>
                      <a:pt x="561" y="11853"/>
                      <a:pt x="723" y="8817"/>
                      <a:pt x="1371" y="6975"/>
                    </a:cubicBezTo>
                    <a:cubicBezTo>
                      <a:pt x="2064" y="5029"/>
                      <a:pt x="3876" y="2716"/>
                      <a:pt x="4657" y="1905"/>
                    </a:cubicBezTo>
                    <a:cubicBezTo>
                      <a:pt x="5394" y="1124"/>
                      <a:pt x="6441" y="608"/>
                      <a:pt x="7458" y="549"/>
                    </a:cubicBezTo>
                    <a:close/>
                    <a:moveTo>
                      <a:pt x="7546" y="0"/>
                    </a:moveTo>
                    <a:cubicBezTo>
                      <a:pt x="7508" y="0"/>
                      <a:pt x="7469" y="1"/>
                      <a:pt x="7428" y="4"/>
                    </a:cubicBezTo>
                    <a:cubicBezTo>
                      <a:pt x="6279" y="78"/>
                      <a:pt x="5085" y="638"/>
                      <a:pt x="4245" y="1522"/>
                    </a:cubicBezTo>
                    <a:cubicBezTo>
                      <a:pt x="3611" y="2185"/>
                      <a:pt x="1636" y="4587"/>
                      <a:pt x="855" y="6783"/>
                    </a:cubicBezTo>
                    <a:cubicBezTo>
                      <a:pt x="118" y="8891"/>
                      <a:pt x="0" y="12221"/>
                      <a:pt x="2064" y="13061"/>
                    </a:cubicBezTo>
                    <a:cubicBezTo>
                      <a:pt x="2432" y="13209"/>
                      <a:pt x="2771" y="13282"/>
                      <a:pt x="3081" y="13282"/>
                    </a:cubicBezTo>
                    <a:cubicBezTo>
                      <a:pt x="4009" y="13282"/>
                      <a:pt x="4761" y="12722"/>
                      <a:pt x="5497" y="12192"/>
                    </a:cubicBezTo>
                    <a:cubicBezTo>
                      <a:pt x="5866" y="11927"/>
                      <a:pt x="6264" y="11632"/>
                      <a:pt x="6662" y="11440"/>
                    </a:cubicBezTo>
                    <a:cubicBezTo>
                      <a:pt x="8194" y="10689"/>
                      <a:pt x="8754" y="9922"/>
                      <a:pt x="8592" y="8817"/>
                    </a:cubicBezTo>
                    <a:cubicBezTo>
                      <a:pt x="8445" y="7844"/>
                      <a:pt x="8327" y="6886"/>
                      <a:pt x="8519" y="5869"/>
                    </a:cubicBezTo>
                    <a:cubicBezTo>
                      <a:pt x="8563" y="5589"/>
                      <a:pt x="8637" y="5280"/>
                      <a:pt x="8725" y="4956"/>
                    </a:cubicBezTo>
                    <a:cubicBezTo>
                      <a:pt x="8931" y="4057"/>
                      <a:pt x="9182" y="3055"/>
                      <a:pt x="9079" y="2170"/>
                    </a:cubicBezTo>
                    <a:cubicBezTo>
                      <a:pt x="8993" y="1412"/>
                      <a:pt x="8837" y="0"/>
                      <a:pt x="75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4"/>
              <p:cNvSpPr/>
              <p:nvPr/>
            </p:nvSpPr>
            <p:spPr>
              <a:xfrm>
                <a:off x="8306925" y="2764525"/>
                <a:ext cx="229550" cy="332075"/>
              </a:xfrm>
              <a:custGeom>
                <a:rect b="b" l="l" r="r" t="t"/>
                <a:pathLst>
                  <a:path extrusionOk="0" h="13283" w="9182">
                    <a:moveTo>
                      <a:pt x="1710" y="549"/>
                    </a:moveTo>
                    <a:cubicBezTo>
                      <a:pt x="2727" y="608"/>
                      <a:pt x="3773" y="1124"/>
                      <a:pt x="4525" y="1905"/>
                    </a:cubicBezTo>
                    <a:cubicBezTo>
                      <a:pt x="5291" y="2716"/>
                      <a:pt x="7104" y="5029"/>
                      <a:pt x="7797" y="6975"/>
                    </a:cubicBezTo>
                    <a:cubicBezTo>
                      <a:pt x="8445" y="8817"/>
                      <a:pt x="8607" y="11853"/>
                      <a:pt x="6898" y="12545"/>
                    </a:cubicBezTo>
                    <a:cubicBezTo>
                      <a:pt x="6609" y="12664"/>
                      <a:pt x="6342" y="12715"/>
                      <a:pt x="6088" y="12715"/>
                    </a:cubicBezTo>
                    <a:cubicBezTo>
                      <a:pt x="5333" y="12715"/>
                      <a:pt x="4701" y="12257"/>
                      <a:pt x="3994" y="11750"/>
                    </a:cubicBezTo>
                    <a:cubicBezTo>
                      <a:pt x="3611" y="11455"/>
                      <a:pt x="3199" y="11160"/>
                      <a:pt x="2757" y="10939"/>
                    </a:cubicBezTo>
                    <a:cubicBezTo>
                      <a:pt x="1253" y="10217"/>
                      <a:pt x="1018" y="9613"/>
                      <a:pt x="1135" y="8891"/>
                    </a:cubicBezTo>
                    <a:cubicBezTo>
                      <a:pt x="1283" y="7874"/>
                      <a:pt x="1401" y="6872"/>
                      <a:pt x="1194" y="5781"/>
                    </a:cubicBezTo>
                    <a:cubicBezTo>
                      <a:pt x="1150" y="5472"/>
                      <a:pt x="1062" y="5162"/>
                      <a:pt x="988" y="4823"/>
                    </a:cubicBezTo>
                    <a:cubicBezTo>
                      <a:pt x="782" y="3968"/>
                      <a:pt x="561" y="3010"/>
                      <a:pt x="634" y="2229"/>
                    </a:cubicBezTo>
                    <a:cubicBezTo>
                      <a:pt x="782" y="1006"/>
                      <a:pt x="1047" y="549"/>
                      <a:pt x="1636" y="549"/>
                    </a:cubicBezTo>
                    <a:close/>
                    <a:moveTo>
                      <a:pt x="1621" y="0"/>
                    </a:moveTo>
                    <a:cubicBezTo>
                      <a:pt x="330" y="0"/>
                      <a:pt x="175" y="1412"/>
                      <a:pt x="89" y="2170"/>
                    </a:cubicBezTo>
                    <a:cubicBezTo>
                      <a:pt x="1" y="3040"/>
                      <a:pt x="236" y="4057"/>
                      <a:pt x="457" y="4956"/>
                    </a:cubicBezTo>
                    <a:cubicBezTo>
                      <a:pt x="531" y="5280"/>
                      <a:pt x="605" y="5589"/>
                      <a:pt x="664" y="5869"/>
                    </a:cubicBezTo>
                    <a:cubicBezTo>
                      <a:pt x="841" y="6886"/>
                      <a:pt x="737" y="7844"/>
                      <a:pt x="590" y="8817"/>
                    </a:cubicBezTo>
                    <a:cubicBezTo>
                      <a:pt x="413" y="9922"/>
                      <a:pt x="973" y="10689"/>
                      <a:pt x="2506" y="11440"/>
                    </a:cubicBezTo>
                    <a:cubicBezTo>
                      <a:pt x="2919" y="11632"/>
                      <a:pt x="3302" y="11927"/>
                      <a:pt x="3670" y="12192"/>
                    </a:cubicBezTo>
                    <a:cubicBezTo>
                      <a:pt x="4407" y="12722"/>
                      <a:pt x="5159" y="13282"/>
                      <a:pt x="6087" y="13282"/>
                    </a:cubicBezTo>
                    <a:cubicBezTo>
                      <a:pt x="6411" y="13282"/>
                      <a:pt x="6736" y="13209"/>
                      <a:pt x="7104" y="13061"/>
                    </a:cubicBezTo>
                    <a:cubicBezTo>
                      <a:pt x="9182" y="12221"/>
                      <a:pt x="9064" y="8891"/>
                      <a:pt x="8312" y="6783"/>
                    </a:cubicBezTo>
                    <a:cubicBezTo>
                      <a:pt x="7546" y="4587"/>
                      <a:pt x="5557" y="2185"/>
                      <a:pt x="4923" y="1522"/>
                    </a:cubicBezTo>
                    <a:cubicBezTo>
                      <a:pt x="4083" y="638"/>
                      <a:pt x="2889" y="78"/>
                      <a:pt x="1740" y="4"/>
                    </a:cubicBezTo>
                    <a:cubicBezTo>
                      <a:pt x="1699" y="1"/>
                      <a:pt x="1660" y="0"/>
                      <a:pt x="16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4"/>
              <p:cNvSpPr/>
              <p:nvPr/>
            </p:nvSpPr>
            <p:spPr>
              <a:xfrm>
                <a:off x="8265675" y="2706400"/>
                <a:ext cx="55275" cy="114250"/>
              </a:xfrm>
              <a:custGeom>
                <a:rect b="b" l="l" r="r" t="t"/>
                <a:pathLst>
                  <a:path extrusionOk="0" h="4570" w="2211">
                    <a:moveTo>
                      <a:pt x="1105" y="1"/>
                    </a:moveTo>
                    <a:cubicBezTo>
                      <a:pt x="987" y="1"/>
                      <a:pt x="870" y="15"/>
                      <a:pt x="766" y="45"/>
                    </a:cubicBezTo>
                    <a:cubicBezTo>
                      <a:pt x="472" y="118"/>
                      <a:pt x="265" y="384"/>
                      <a:pt x="265" y="693"/>
                    </a:cubicBezTo>
                    <a:lnTo>
                      <a:pt x="265" y="2344"/>
                    </a:lnTo>
                    <a:cubicBezTo>
                      <a:pt x="265" y="2491"/>
                      <a:pt x="280" y="2639"/>
                      <a:pt x="280" y="2771"/>
                    </a:cubicBezTo>
                    <a:cubicBezTo>
                      <a:pt x="280" y="3523"/>
                      <a:pt x="280" y="3906"/>
                      <a:pt x="0" y="4142"/>
                    </a:cubicBezTo>
                    <a:lnTo>
                      <a:pt x="354" y="4569"/>
                    </a:lnTo>
                    <a:cubicBezTo>
                      <a:pt x="855" y="4142"/>
                      <a:pt x="840" y="3537"/>
                      <a:pt x="825" y="2756"/>
                    </a:cubicBezTo>
                    <a:cubicBezTo>
                      <a:pt x="825" y="2624"/>
                      <a:pt x="825" y="2491"/>
                      <a:pt x="825" y="2344"/>
                    </a:cubicBezTo>
                    <a:lnTo>
                      <a:pt x="825" y="693"/>
                    </a:lnTo>
                    <a:cubicBezTo>
                      <a:pt x="825" y="634"/>
                      <a:pt x="855" y="590"/>
                      <a:pt x="899" y="575"/>
                    </a:cubicBezTo>
                    <a:cubicBezTo>
                      <a:pt x="958" y="561"/>
                      <a:pt x="1028" y="553"/>
                      <a:pt x="1098" y="553"/>
                    </a:cubicBezTo>
                    <a:cubicBezTo>
                      <a:pt x="1168" y="553"/>
                      <a:pt x="1238" y="561"/>
                      <a:pt x="1297" y="575"/>
                    </a:cubicBezTo>
                    <a:cubicBezTo>
                      <a:pt x="1356" y="590"/>
                      <a:pt x="1385" y="649"/>
                      <a:pt x="1385" y="693"/>
                    </a:cubicBezTo>
                    <a:lnTo>
                      <a:pt x="1385" y="2344"/>
                    </a:lnTo>
                    <a:cubicBezTo>
                      <a:pt x="1385" y="2491"/>
                      <a:pt x="1385" y="2624"/>
                      <a:pt x="1385" y="2756"/>
                    </a:cubicBezTo>
                    <a:cubicBezTo>
                      <a:pt x="1371" y="3537"/>
                      <a:pt x="1356" y="4142"/>
                      <a:pt x="1857" y="4569"/>
                    </a:cubicBezTo>
                    <a:lnTo>
                      <a:pt x="2211" y="4142"/>
                    </a:lnTo>
                    <a:cubicBezTo>
                      <a:pt x="1931" y="3906"/>
                      <a:pt x="1931" y="3523"/>
                      <a:pt x="1931" y="2771"/>
                    </a:cubicBezTo>
                    <a:cubicBezTo>
                      <a:pt x="1945" y="2639"/>
                      <a:pt x="1945" y="2491"/>
                      <a:pt x="1945" y="2344"/>
                    </a:cubicBezTo>
                    <a:lnTo>
                      <a:pt x="1945" y="693"/>
                    </a:lnTo>
                    <a:cubicBezTo>
                      <a:pt x="1945" y="384"/>
                      <a:pt x="1739" y="118"/>
                      <a:pt x="1444" y="45"/>
                    </a:cubicBezTo>
                    <a:cubicBezTo>
                      <a:pt x="1341" y="15"/>
                      <a:pt x="1223" y="1"/>
                      <a:pt x="11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44"/>
              <p:cNvSpPr/>
              <p:nvPr/>
            </p:nvSpPr>
            <p:spPr>
              <a:xfrm>
                <a:off x="8259775" y="2838675"/>
                <a:ext cx="66700" cy="33175"/>
              </a:xfrm>
              <a:custGeom>
                <a:rect b="b" l="l" r="r" t="t"/>
                <a:pathLst>
                  <a:path extrusionOk="0" h="1327" w="2668">
                    <a:moveTo>
                      <a:pt x="1341" y="0"/>
                    </a:moveTo>
                    <a:cubicBezTo>
                      <a:pt x="619" y="0"/>
                      <a:pt x="59" y="958"/>
                      <a:pt x="0" y="1061"/>
                    </a:cubicBezTo>
                    <a:lnTo>
                      <a:pt x="487" y="1327"/>
                    </a:lnTo>
                    <a:cubicBezTo>
                      <a:pt x="634" y="1076"/>
                      <a:pt x="1032" y="546"/>
                      <a:pt x="1341" y="546"/>
                    </a:cubicBezTo>
                    <a:cubicBezTo>
                      <a:pt x="1651" y="546"/>
                      <a:pt x="2049" y="1076"/>
                      <a:pt x="2181" y="1327"/>
                    </a:cubicBezTo>
                    <a:lnTo>
                      <a:pt x="2668" y="1061"/>
                    </a:lnTo>
                    <a:cubicBezTo>
                      <a:pt x="2609" y="958"/>
                      <a:pt x="2063" y="0"/>
                      <a:pt x="13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 name="Google Shape;453;p44"/>
          <p:cNvGrpSpPr/>
          <p:nvPr/>
        </p:nvGrpSpPr>
        <p:grpSpPr>
          <a:xfrm>
            <a:off x="908162" y="3009623"/>
            <a:ext cx="484500" cy="484500"/>
            <a:chOff x="883372" y="3206398"/>
            <a:chExt cx="484500" cy="484500"/>
          </a:xfrm>
        </p:grpSpPr>
        <p:sp>
          <p:nvSpPr>
            <p:cNvPr id="454" name="Google Shape;454;p44"/>
            <p:cNvSpPr/>
            <p:nvPr/>
          </p:nvSpPr>
          <p:spPr>
            <a:xfrm>
              <a:off x="883372" y="3206398"/>
              <a:ext cx="484500" cy="484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44"/>
            <p:cNvSpPr/>
            <p:nvPr/>
          </p:nvSpPr>
          <p:spPr>
            <a:xfrm>
              <a:off x="968107" y="3246560"/>
              <a:ext cx="315025" cy="409375"/>
            </a:xfrm>
            <a:custGeom>
              <a:rect b="b" l="l" r="r" t="t"/>
              <a:pathLst>
                <a:path extrusionOk="0" h="16375" w="12601">
                  <a:moveTo>
                    <a:pt x="4701" y="561"/>
                  </a:moveTo>
                  <a:cubicBezTo>
                    <a:pt x="4731" y="561"/>
                    <a:pt x="4746" y="576"/>
                    <a:pt x="4760" y="605"/>
                  </a:cubicBezTo>
                  <a:lnTo>
                    <a:pt x="4760" y="694"/>
                  </a:lnTo>
                  <a:cubicBezTo>
                    <a:pt x="4790" y="1003"/>
                    <a:pt x="4819" y="1460"/>
                    <a:pt x="4878" y="2005"/>
                  </a:cubicBezTo>
                  <a:cubicBezTo>
                    <a:pt x="5011" y="3420"/>
                    <a:pt x="6264" y="4157"/>
                    <a:pt x="6323" y="4186"/>
                  </a:cubicBezTo>
                  <a:lnTo>
                    <a:pt x="6485" y="4289"/>
                  </a:lnTo>
                  <a:lnTo>
                    <a:pt x="6632" y="4157"/>
                  </a:lnTo>
                  <a:cubicBezTo>
                    <a:pt x="6667" y="4133"/>
                    <a:pt x="7223" y="3663"/>
                    <a:pt x="8337" y="3663"/>
                  </a:cubicBezTo>
                  <a:cubicBezTo>
                    <a:pt x="8625" y="3663"/>
                    <a:pt x="8951" y="3695"/>
                    <a:pt x="9314" y="3774"/>
                  </a:cubicBezTo>
                  <a:cubicBezTo>
                    <a:pt x="10419" y="3995"/>
                    <a:pt x="11009" y="4791"/>
                    <a:pt x="11318" y="5395"/>
                  </a:cubicBezTo>
                  <a:cubicBezTo>
                    <a:pt x="11996" y="6780"/>
                    <a:pt x="11923" y="8622"/>
                    <a:pt x="11466" y="9595"/>
                  </a:cubicBezTo>
                  <a:cubicBezTo>
                    <a:pt x="10626" y="11378"/>
                    <a:pt x="8931" y="13412"/>
                    <a:pt x="6706" y="13839"/>
                  </a:cubicBezTo>
                  <a:cubicBezTo>
                    <a:pt x="6140" y="13945"/>
                    <a:pt x="5656" y="13988"/>
                    <a:pt x="5242" y="13988"/>
                  </a:cubicBezTo>
                  <a:cubicBezTo>
                    <a:pt x="3810" y="13988"/>
                    <a:pt x="3222" y="13477"/>
                    <a:pt x="3051" y="13294"/>
                  </a:cubicBezTo>
                  <a:cubicBezTo>
                    <a:pt x="2845" y="13058"/>
                    <a:pt x="2609" y="12926"/>
                    <a:pt x="2358" y="12926"/>
                  </a:cubicBezTo>
                  <a:cubicBezTo>
                    <a:pt x="2345" y="12925"/>
                    <a:pt x="2331" y="12925"/>
                    <a:pt x="2318" y="12925"/>
                  </a:cubicBezTo>
                  <a:cubicBezTo>
                    <a:pt x="2037" y="12925"/>
                    <a:pt x="1755" y="13072"/>
                    <a:pt x="1474" y="13353"/>
                  </a:cubicBezTo>
                  <a:cubicBezTo>
                    <a:pt x="1371" y="13441"/>
                    <a:pt x="1106" y="13707"/>
                    <a:pt x="1164" y="15814"/>
                  </a:cubicBezTo>
                  <a:cubicBezTo>
                    <a:pt x="1150" y="15829"/>
                    <a:pt x="1150" y="15829"/>
                    <a:pt x="1135" y="15829"/>
                  </a:cubicBezTo>
                  <a:lnTo>
                    <a:pt x="708" y="15829"/>
                  </a:lnTo>
                  <a:cubicBezTo>
                    <a:pt x="693" y="15829"/>
                    <a:pt x="678" y="15814"/>
                    <a:pt x="678" y="15799"/>
                  </a:cubicBezTo>
                  <a:cubicBezTo>
                    <a:pt x="634" y="15313"/>
                    <a:pt x="546" y="14075"/>
                    <a:pt x="708" y="13294"/>
                  </a:cubicBezTo>
                  <a:cubicBezTo>
                    <a:pt x="988" y="11894"/>
                    <a:pt x="1636" y="10170"/>
                    <a:pt x="3080" y="9934"/>
                  </a:cubicBezTo>
                  <a:cubicBezTo>
                    <a:pt x="4834" y="9639"/>
                    <a:pt x="5099" y="8888"/>
                    <a:pt x="5394" y="8092"/>
                  </a:cubicBezTo>
                  <a:cubicBezTo>
                    <a:pt x="5424" y="8018"/>
                    <a:pt x="5453" y="7944"/>
                    <a:pt x="5482" y="7856"/>
                  </a:cubicBezTo>
                  <a:cubicBezTo>
                    <a:pt x="5851" y="6898"/>
                    <a:pt x="5482" y="5410"/>
                    <a:pt x="4922" y="4614"/>
                  </a:cubicBezTo>
                  <a:cubicBezTo>
                    <a:pt x="4348" y="3788"/>
                    <a:pt x="4082" y="3052"/>
                    <a:pt x="4082" y="2197"/>
                  </a:cubicBezTo>
                  <a:lnTo>
                    <a:pt x="4082" y="620"/>
                  </a:lnTo>
                  <a:cubicBezTo>
                    <a:pt x="4082" y="561"/>
                    <a:pt x="4186" y="561"/>
                    <a:pt x="4215" y="561"/>
                  </a:cubicBezTo>
                  <a:close/>
                  <a:moveTo>
                    <a:pt x="4200" y="1"/>
                  </a:moveTo>
                  <a:cubicBezTo>
                    <a:pt x="3817" y="1"/>
                    <a:pt x="3537" y="266"/>
                    <a:pt x="3537" y="620"/>
                  </a:cubicBezTo>
                  <a:lnTo>
                    <a:pt x="3537" y="2197"/>
                  </a:lnTo>
                  <a:cubicBezTo>
                    <a:pt x="3537" y="3464"/>
                    <a:pt x="4068" y="4363"/>
                    <a:pt x="4466" y="4923"/>
                  </a:cubicBezTo>
                  <a:cubicBezTo>
                    <a:pt x="4937" y="5586"/>
                    <a:pt x="5261" y="6883"/>
                    <a:pt x="4967" y="7664"/>
                  </a:cubicBezTo>
                  <a:cubicBezTo>
                    <a:pt x="4937" y="7753"/>
                    <a:pt x="4908" y="7826"/>
                    <a:pt x="4878" y="7915"/>
                  </a:cubicBezTo>
                  <a:cubicBezTo>
                    <a:pt x="4598" y="8652"/>
                    <a:pt x="4421" y="9153"/>
                    <a:pt x="2977" y="9389"/>
                  </a:cubicBezTo>
                  <a:cubicBezTo>
                    <a:pt x="1223" y="9683"/>
                    <a:pt x="487" y="11614"/>
                    <a:pt x="162" y="13176"/>
                  </a:cubicBezTo>
                  <a:cubicBezTo>
                    <a:pt x="0" y="14016"/>
                    <a:pt x="74" y="15210"/>
                    <a:pt x="133" y="15858"/>
                  </a:cubicBezTo>
                  <a:cubicBezTo>
                    <a:pt x="162" y="16153"/>
                    <a:pt x="413" y="16374"/>
                    <a:pt x="708" y="16374"/>
                  </a:cubicBezTo>
                  <a:lnTo>
                    <a:pt x="1135" y="16374"/>
                  </a:lnTo>
                  <a:cubicBezTo>
                    <a:pt x="1297" y="16374"/>
                    <a:pt x="1444" y="16315"/>
                    <a:pt x="1548" y="16197"/>
                  </a:cubicBezTo>
                  <a:cubicBezTo>
                    <a:pt x="1666" y="16094"/>
                    <a:pt x="1724" y="15947"/>
                    <a:pt x="1710" y="15785"/>
                  </a:cubicBezTo>
                  <a:cubicBezTo>
                    <a:pt x="1680" y="14370"/>
                    <a:pt x="1798" y="13825"/>
                    <a:pt x="1857" y="13736"/>
                  </a:cubicBezTo>
                  <a:cubicBezTo>
                    <a:pt x="1990" y="13618"/>
                    <a:pt x="2167" y="13471"/>
                    <a:pt x="2329" y="13471"/>
                  </a:cubicBezTo>
                  <a:cubicBezTo>
                    <a:pt x="2432" y="13486"/>
                    <a:pt x="2535" y="13545"/>
                    <a:pt x="2638" y="13662"/>
                  </a:cubicBezTo>
                  <a:cubicBezTo>
                    <a:pt x="2902" y="13961"/>
                    <a:pt x="3631" y="14546"/>
                    <a:pt x="5230" y="14546"/>
                  </a:cubicBezTo>
                  <a:cubicBezTo>
                    <a:pt x="5683" y="14546"/>
                    <a:pt x="6206" y="14499"/>
                    <a:pt x="6809" y="14385"/>
                  </a:cubicBezTo>
                  <a:cubicBezTo>
                    <a:pt x="9240" y="13913"/>
                    <a:pt x="11068" y="11732"/>
                    <a:pt x="11967" y="9831"/>
                  </a:cubicBezTo>
                  <a:cubicBezTo>
                    <a:pt x="12468" y="8755"/>
                    <a:pt x="12601" y="6751"/>
                    <a:pt x="11805" y="5159"/>
                  </a:cubicBezTo>
                  <a:cubicBezTo>
                    <a:pt x="11289" y="4113"/>
                    <a:pt x="10464" y="3449"/>
                    <a:pt x="9432" y="3228"/>
                  </a:cubicBezTo>
                  <a:cubicBezTo>
                    <a:pt x="9033" y="3144"/>
                    <a:pt x="8672" y="3110"/>
                    <a:pt x="8350" y="3110"/>
                  </a:cubicBezTo>
                  <a:cubicBezTo>
                    <a:pt x="7373" y="3110"/>
                    <a:pt x="6743" y="3423"/>
                    <a:pt x="6455" y="3612"/>
                  </a:cubicBezTo>
                  <a:cubicBezTo>
                    <a:pt x="6160" y="3391"/>
                    <a:pt x="5512" y="2816"/>
                    <a:pt x="5424" y="1946"/>
                  </a:cubicBezTo>
                  <a:cubicBezTo>
                    <a:pt x="5365" y="1416"/>
                    <a:pt x="5335" y="959"/>
                    <a:pt x="5306" y="649"/>
                  </a:cubicBezTo>
                  <a:lnTo>
                    <a:pt x="5306" y="561"/>
                  </a:lnTo>
                  <a:cubicBezTo>
                    <a:pt x="5276" y="251"/>
                    <a:pt x="5011" y="1"/>
                    <a:pt x="46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 name="Google Shape;456;p44"/>
          <p:cNvGrpSpPr/>
          <p:nvPr/>
        </p:nvGrpSpPr>
        <p:grpSpPr>
          <a:xfrm>
            <a:off x="904626" y="1278294"/>
            <a:ext cx="486000" cy="486000"/>
            <a:chOff x="897424" y="1475069"/>
            <a:chExt cx="486000" cy="486000"/>
          </a:xfrm>
        </p:grpSpPr>
        <p:sp>
          <p:nvSpPr>
            <p:cNvPr id="457" name="Google Shape;457;p44"/>
            <p:cNvSpPr/>
            <p:nvPr/>
          </p:nvSpPr>
          <p:spPr>
            <a:xfrm>
              <a:off x="897424" y="1475069"/>
              <a:ext cx="486000" cy="486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 name="Google Shape;458;p44"/>
            <p:cNvGrpSpPr/>
            <p:nvPr/>
          </p:nvGrpSpPr>
          <p:grpSpPr>
            <a:xfrm>
              <a:off x="931321" y="1555504"/>
              <a:ext cx="418200" cy="346350"/>
              <a:chOff x="5552950" y="815225"/>
              <a:chExt cx="418200" cy="346350"/>
            </a:xfrm>
          </p:grpSpPr>
          <p:sp>
            <p:nvSpPr>
              <p:cNvPr id="459" name="Google Shape;459;p44"/>
              <p:cNvSpPr/>
              <p:nvPr/>
            </p:nvSpPr>
            <p:spPr>
              <a:xfrm>
                <a:off x="5552950" y="815225"/>
                <a:ext cx="418200" cy="263100"/>
              </a:xfrm>
              <a:custGeom>
                <a:rect b="b" l="l" r="r" t="t"/>
                <a:pathLst>
                  <a:path extrusionOk="0" h="10524" w="16728">
                    <a:moveTo>
                      <a:pt x="9064" y="561"/>
                    </a:moveTo>
                    <a:cubicBezTo>
                      <a:pt x="9535" y="561"/>
                      <a:pt x="9919" y="929"/>
                      <a:pt x="9919" y="1401"/>
                    </a:cubicBezTo>
                    <a:lnTo>
                      <a:pt x="9919" y="1445"/>
                    </a:lnTo>
                    <a:lnTo>
                      <a:pt x="9860" y="2536"/>
                    </a:lnTo>
                    <a:lnTo>
                      <a:pt x="10420" y="1607"/>
                    </a:lnTo>
                    <a:cubicBezTo>
                      <a:pt x="10567" y="1386"/>
                      <a:pt x="10803" y="1254"/>
                      <a:pt x="11068" y="1254"/>
                    </a:cubicBezTo>
                    <a:cubicBezTo>
                      <a:pt x="11436" y="1254"/>
                      <a:pt x="11761" y="1534"/>
                      <a:pt x="11820" y="1902"/>
                    </a:cubicBezTo>
                    <a:lnTo>
                      <a:pt x="11879" y="2403"/>
                    </a:lnTo>
                    <a:lnTo>
                      <a:pt x="12262" y="2079"/>
                    </a:lnTo>
                    <a:cubicBezTo>
                      <a:pt x="12350" y="2005"/>
                      <a:pt x="12498" y="1917"/>
                      <a:pt x="12704" y="1917"/>
                    </a:cubicBezTo>
                    <a:cubicBezTo>
                      <a:pt x="13013" y="1917"/>
                      <a:pt x="13293" y="2152"/>
                      <a:pt x="13352" y="2462"/>
                    </a:cubicBezTo>
                    <a:lnTo>
                      <a:pt x="13411" y="2786"/>
                    </a:lnTo>
                    <a:lnTo>
                      <a:pt x="13721" y="2668"/>
                    </a:lnTo>
                    <a:cubicBezTo>
                      <a:pt x="13809" y="2639"/>
                      <a:pt x="13883" y="2624"/>
                      <a:pt x="13957" y="2624"/>
                    </a:cubicBezTo>
                    <a:cubicBezTo>
                      <a:pt x="14325" y="2624"/>
                      <a:pt x="14620" y="2934"/>
                      <a:pt x="14620" y="3302"/>
                    </a:cubicBezTo>
                    <a:cubicBezTo>
                      <a:pt x="14620" y="3376"/>
                      <a:pt x="14605" y="3464"/>
                      <a:pt x="14575" y="3538"/>
                    </a:cubicBezTo>
                    <a:lnTo>
                      <a:pt x="14369" y="4039"/>
                    </a:lnTo>
                    <a:lnTo>
                      <a:pt x="14885" y="3921"/>
                    </a:lnTo>
                    <a:cubicBezTo>
                      <a:pt x="14944" y="3906"/>
                      <a:pt x="15003" y="3891"/>
                      <a:pt x="15047" y="3891"/>
                    </a:cubicBezTo>
                    <a:cubicBezTo>
                      <a:pt x="15416" y="3891"/>
                      <a:pt x="15710" y="4201"/>
                      <a:pt x="15710" y="4555"/>
                    </a:cubicBezTo>
                    <a:cubicBezTo>
                      <a:pt x="15710" y="4702"/>
                      <a:pt x="15666" y="4835"/>
                      <a:pt x="15578" y="4953"/>
                    </a:cubicBezTo>
                    <a:lnTo>
                      <a:pt x="15401" y="5203"/>
                    </a:lnTo>
                    <a:lnTo>
                      <a:pt x="15651" y="5350"/>
                    </a:lnTo>
                    <a:cubicBezTo>
                      <a:pt x="15858" y="5483"/>
                      <a:pt x="15976" y="5689"/>
                      <a:pt x="15976" y="5925"/>
                    </a:cubicBezTo>
                    <a:cubicBezTo>
                      <a:pt x="15976" y="6102"/>
                      <a:pt x="15917" y="6264"/>
                      <a:pt x="15784" y="6397"/>
                    </a:cubicBezTo>
                    <a:lnTo>
                      <a:pt x="15548" y="6633"/>
                    </a:lnTo>
                    <a:lnTo>
                      <a:pt x="15843" y="6824"/>
                    </a:lnTo>
                    <a:cubicBezTo>
                      <a:pt x="16049" y="6942"/>
                      <a:pt x="16167" y="7163"/>
                      <a:pt x="16167" y="7384"/>
                    </a:cubicBezTo>
                    <a:cubicBezTo>
                      <a:pt x="16167" y="7650"/>
                      <a:pt x="16005" y="7900"/>
                      <a:pt x="15769" y="8003"/>
                    </a:cubicBezTo>
                    <a:lnTo>
                      <a:pt x="15416" y="8151"/>
                    </a:lnTo>
                    <a:lnTo>
                      <a:pt x="15666" y="8431"/>
                    </a:lnTo>
                    <a:cubicBezTo>
                      <a:pt x="15813" y="8607"/>
                      <a:pt x="15902" y="8828"/>
                      <a:pt x="15902" y="9050"/>
                    </a:cubicBezTo>
                    <a:cubicBezTo>
                      <a:pt x="15902" y="9565"/>
                      <a:pt x="15489" y="9978"/>
                      <a:pt x="14973" y="9978"/>
                    </a:cubicBezTo>
                    <a:cubicBezTo>
                      <a:pt x="14605" y="9978"/>
                      <a:pt x="14266" y="9757"/>
                      <a:pt x="14119" y="9418"/>
                    </a:cubicBezTo>
                    <a:lnTo>
                      <a:pt x="13986" y="9094"/>
                    </a:lnTo>
                    <a:lnTo>
                      <a:pt x="13706" y="9315"/>
                    </a:lnTo>
                    <a:cubicBezTo>
                      <a:pt x="13588" y="9403"/>
                      <a:pt x="13441" y="9462"/>
                      <a:pt x="13308" y="9462"/>
                    </a:cubicBezTo>
                    <a:cubicBezTo>
                      <a:pt x="13028" y="9462"/>
                      <a:pt x="12792" y="9300"/>
                      <a:pt x="12689" y="9050"/>
                    </a:cubicBezTo>
                    <a:lnTo>
                      <a:pt x="12483" y="8563"/>
                    </a:lnTo>
                    <a:lnTo>
                      <a:pt x="12203" y="9020"/>
                    </a:lnTo>
                    <a:cubicBezTo>
                      <a:pt x="12075" y="9217"/>
                      <a:pt x="11856" y="9334"/>
                      <a:pt x="11632" y="9334"/>
                    </a:cubicBezTo>
                    <a:cubicBezTo>
                      <a:pt x="11520" y="9334"/>
                      <a:pt x="11407" y="9305"/>
                      <a:pt x="11304" y="9241"/>
                    </a:cubicBezTo>
                    <a:lnTo>
                      <a:pt x="11068" y="9109"/>
                    </a:lnTo>
                    <a:lnTo>
                      <a:pt x="10980" y="9241"/>
                    </a:lnTo>
                    <a:cubicBezTo>
                      <a:pt x="10921" y="9249"/>
                      <a:pt x="10836" y="9259"/>
                      <a:pt x="10725" y="9259"/>
                    </a:cubicBezTo>
                    <a:cubicBezTo>
                      <a:pt x="10447" y="9259"/>
                      <a:pt x="10011" y="9198"/>
                      <a:pt x="9462" y="8902"/>
                    </a:cubicBezTo>
                    <a:cubicBezTo>
                      <a:pt x="8755" y="8522"/>
                      <a:pt x="8289" y="8438"/>
                      <a:pt x="7898" y="8438"/>
                    </a:cubicBezTo>
                    <a:cubicBezTo>
                      <a:pt x="7759" y="8438"/>
                      <a:pt x="7629" y="8448"/>
                      <a:pt x="7502" y="8460"/>
                    </a:cubicBezTo>
                    <a:cubicBezTo>
                      <a:pt x="7374" y="8466"/>
                      <a:pt x="7250" y="8476"/>
                      <a:pt x="7115" y="8476"/>
                    </a:cubicBezTo>
                    <a:cubicBezTo>
                      <a:pt x="6938" y="8476"/>
                      <a:pt x="6742" y="8460"/>
                      <a:pt x="6499" y="8401"/>
                    </a:cubicBezTo>
                    <a:cubicBezTo>
                      <a:pt x="5600" y="8195"/>
                      <a:pt x="5512" y="7826"/>
                      <a:pt x="5512" y="7826"/>
                    </a:cubicBezTo>
                    <a:lnTo>
                      <a:pt x="5483" y="7532"/>
                    </a:lnTo>
                    <a:lnTo>
                      <a:pt x="5188" y="7576"/>
                    </a:lnTo>
                    <a:cubicBezTo>
                      <a:pt x="5081" y="7591"/>
                      <a:pt x="4950" y="7599"/>
                      <a:pt x="4817" y="7599"/>
                    </a:cubicBezTo>
                    <a:cubicBezTo>
                      <a:pt x="4566" y="7599"/>
                      <a:pt x="4312" y="7570"/>
                      <a:pt x="4215" y="7502"/>
                    </a:cubicBezTo>
                    <a:cubicBezTo>
                      <a:pt x="3935" y="7311"/>
                      <a:pt x="3744" y="7311"/>
                      <a:pt x="3478" y="7296"/>
                    </a:cubicBezTo>
                    <a:cubicBezTo>
                      <a:pt x="3331" y="7296"/>
                      <a:pt x="3139" y="7296"/>
                      <a:pt x="2859" y="7252"/>
                    </a:cubicBezTo>
                    <a:cubicBezTo>
                      <a:pt x="2432" y="7193"/>
                      <a:pt x="2270" y="6809"/>
                      <a:pt x="2226" y="6647"/>
                    </a:cubicBezTo>
                    <a:lnTo>
                      <a:pt x="2520" y="6058"/>
                    </a:lnTo>
                    <a:lnTo>
                      <a:pt x="1813" y="6353"/>
                    </a:lnTo>
                    <a:cubicBezTo>
                      <a:pt x="1710" y="6412"/>
                      <a:pt x="1577" y="6426"/>
                      <a:pt x="1459" y="6426"/>
                    </a:cubicBezTo>
                    <a:cubicBezTo>
                      <a:pt x="958" y="6426"/>
                      <a:pt x="546" y="6028"/>
                      <a:pt x="546" y="5527"/>
                    </a:cubicBezTo>
                    <a:cubicBezTo>
                      <a:pt x="546" y="5026"/>
                      <a:pt x="958" y="4614"/>
                      <a:pt x="1474" y="4614"/>
                    </a:cubicBezTo>
                    <a:lnTo>
                      <a:pt x="1901" y="4628"/>
                    </a:lnTo>
                    <a:lnTo>
                      <a:pt x="1901" y="4628"/>
                    </a:lnTo>
                    <a:lnTo>
                      <a:pt x="1769" y="4245"/>
                    </a:lnTo>
                    <a:cubicBezTo>
                      <a:pt x="1739" y="4172"/>
                      <a:pt x="1739" y="4098"/>
                      <a:pt x="1739" y="4039"/>
                    </a:cubicBezTo>
                    <a:cubicBezTo>
                      <a:pt x="1739" y="3700"/>
                      <a:pt x="1990" y="3405"/>
                      <a:pt x="2329" y="3376"/>
                    </a:cubicBezTo>
                    <a:lnTo>
                      <a:pt x="2668" y="3346"/>
                    </a:lnTo>
                    <a:lnTo>
                      <a:pt x="2579" y="3022"/>
                    </a:lnTo>
                    <a:cubicBezTo>
                      <a:pt x="2550" y="2948"/>
                      <a:pt x="2535" y="2889"/>
                      <a:pt x="2535" y="2830"/>
                    </a:cubicBezTo>
                    <a:cubicBezTo>
                      <a:pt x="2535" y="2452"/>
                      <a:pt x="2845" y="2160"/>
                      <a:pt x="3215" y="2160"/>
                    </a:cubicBezTo>
                    <a:cubicBezTo>
                      <a:pt x="3248" y="2160"/>
                      <a:pt x="3282" y="2162"/>
                      <a:pt x="3316" y="2167"/>
                    </a:cubicBezTo>
                    <a:lnTo>
                      <a:pt x="3581" y="2211"/>
                    </a:lnTo>
                    <a:lnTo>
                      <a:pt x="3640" y="1961"/>
                    </a:lnTo>
                    <a:cubicBezTo>
                      <a:pt x="3708" y="1658"/>
                      <a:pt x="3988" y="1432"/>
                      <a:pt x="4294" y="1432"/>
                    </a:cubicBezTo>
                    <a:cubicBezTo>
                      <a:pt x="4390" y="1432"/>
                      <a:pt x="4488" y="1455"/>
                      <a:pt x="4584" y="1504"/>
                    </a:cubicBezTo>
                    <a:lnTo>
                      <a:pt x="4923" y="1681"/>
                    </a:lnTo>
                    <a:lnTo>
                      <a:pt x="4982" y="1298"/>
                    </a:lnTo>
                    <a:cubicBezTo>
                      <a:pt x="5026" y="974"/>
                      <a:pt x="5306" y="738"/>
                      <a:pt x="5630" y="738"/>
                    </a:cubicBezTo>
                    <a:cubicBezTo>
                      <a:pt x="5851" y="738"/>
                      <a:pt x="6057" y="856"/>
                      <a:pt x="6190" y="1032"/>
                    </a:cubicBezTo>
                    <a:lnTo>
                      <a:pt x="6411" y="1357"/>
                    </a:lnTo>
                    <a:lnTo>
                      <a:pt x="6632" y="1032"/>
                    </a:lnTo>
                    <a:cubicBezTo>
                      <a:pt x="6765" y="856"/>
                      <a:pt x="6971" y="738"/>
                      <a:pt x="7177" y="738"/>
                    </a:cubicBezTo>
                    <a:cubicBezTo>
                      <a:pt x="7428" y="738"/>
                      <a:pt x="7664" y="885"/>
                      <a:pt x="7782" y="1106"/>
                    </a:cubicBezTo>
                    <a:lnTo>
                      <a:pt x="8047" y="1637"/>
                    </a:lnTo>
                    <a:lnTo>
                      <a:pt x="8283" y="1091"/>
                    </a:lnTo>
                    <a:cubicBezTo>
                      <a:pt x="8401" y="767"/>
                      <a:pt x="8725" y="561"/>
                      <a:pt x="9064" y="561"/>
                    </a:cubicBezTo>
                    <a:close/>
                    <a:moveTo>
                      <a:pt x="9064" y="1"/>
                    </a:moveTo>
                    <a:cubicBezTo>
                      <a:pt x="8651" y="1"/>
                      <a:pt x="8253" y="192"/>
                      <a:pt x="7988" y="502"/>
                    </a:cubicBezTo>
                    <a:cubicBezTo>
                      <a:pt x="7782" y="296"/>
                      <a:pt x="7487" y="192"/>
                      <a:pt x="7192" y="192"/>
                    </a:cubicBezTo>
                    <a:cubicBezTo>
                      <a:pt x="6897" y="192"/>
                      <a:pt x="6632" y="296"/>
                      <a:pt x="6411" y="472"/>
                    </a:cubicBezTo>
                    <a:cubicBezTo>
                      <a:pt x="6190" y="296"/>
                      <a:pt x="5925" y="192"/>
                      <a:pt x="5645" y="192"/>
                    </a:cubicBezTo>
                    <a:cubicBezTo>
                      <a:pt x="5144" y="192"/>
                      <a:pt x="4716" y="472"/>
                      <a:pt x="4525" y="900"/>
                    </a:cubicBezTo>
                    <a:cubicBezTo>
                      <a:pt x="4451" y="885"/>
                      <a:pt x="4377" y="885"/>
                      <a:pt x="4289" y="885"/>
                    </a:cubicBezTo>
                    <a:cubicBezTo>
                      <a:pt x="3803" y="885"/>
                      <a:pt x="3360" y="1180"/>
                      <a:pt x="3169" y="1607"/>
                    </a:cubicBezTo>
                    <a:cubicBezTo>
                      <a:pt x="2520" y="1622"/>
                      <a:pt x="1990" y="2167"/>
                      <a:pt x="1990" y="2830"/>
                    </a:cubicBezTo>
                    <a:cubicBezTo>
                      <a:pt x="1990" y="2845"/>
                      <a:pt x="1990" y="2875"/>
                      <a:pt x="1990" y="2889"/>
                    </a:cubicBezTo>
                    <a:cubicBezTo>
                      <a:pt x="1518" y="3066"/>
                      <a:pt x="1179" y="3508"/>
                      <a:pt x="1179" y="4039"/>
                    </a:cubicBezTo>
                    <a:cubicBezTo>
                      <a:pt x="1179" y="4054"/>
                      <a:pt x="1179" y="4068"/>
                      <a:pt x="1179" y="4083"/>
                    </a:cubicBezTo>
                    <a:cubicBezTo>
                      <a:pt x="501" y="4216"/>
                      <a:pt x="0" y="4805"/>
                      <a:pt x="0" y="5513"/>
                    </a:cubicBezTo>
                    <a:cubicBezTo>
                      <a:pt x="0" y="6323"/>
                      <a:pt x="649" y="6986"/>
                      <a:pt x="1459" y="6986"/>
                    </a:cubicBezTo>
                    <a:cubicBezTo>
                      <a:pt x="1562" y="6986"/>
                      <a:pt x="1651" y="6972"/>
                      <a:pt x="1739" y="6957"/>
                    </a:cubicBezTo>
                    <a:cubicBezTo>
                      <a:pt x="1887" y="7296"/>
                      <a:pt x="2211" y="7708"/>
                      <a:pt x="2786" y="7797"/>
                    </a:cubicBezTo>
                    <a:cubicBezTo>
                      <a:pt x="3095" y="7841"/>
                      <a:pt x="3301" y="7841"/>
                      <a:pt x="3464" y="7856"/>
                    </a:cubicBezTo>
                    <a:cubicBezTo>
                      <a:pt x="3699" y="7856"/>
                      <a:pt x="3758" y="7856"/>
                      <a:pt x="3891" y="7959"/>
                    </a:cubicBezTo>
                    <a:cubicBezTo>
                      <a:pt x="4105" y="8109"/>
                      <a:pt x="4451" y="8150"/>
                      <a:pt x="4743" y="8150"/>
                    </a:cubicBezTo>
                    <a:cubicBezTo>
                      <a:pt x="4853" y="8150"/>
                      <a:pt x="4956" y="8144"/>
                      <a:pt x="5040" y="8136"/>
                    </a:cubicBezTo>
                    <a:cubicBezTo>
                      <a:pt x="5188" y="8386"/>
                      <a:pt x="5527" y="8740"/>
                      <a:pt x="6382" y="8946"/>
                    </a:cubicBezTo>
                    <a:cubicBezTo>
                      <a:pt x="6666" y="9005"/>
                      <a:pt x="6904" y="9021"/>
                      <a:pt x="7112" y="9021"/>
                    </a:cubicBezTo>
                    <a:cubicBezTo>
                      <a:pt x="7270" y="9021"/>
                      <a:pt x="7412" y="9012"/>
                      <a:pt x="7546" y="9005"/>
                    </a:cubicBezTo>
                    <a:cubicBezTo>
                      <a:pt x="7658" y="8998"/>
                      <a:pt x="7768" y="8990"/>
                      <a:pt x="7882" y="8990"/>
                    </a:cubicBezTo>
                    <a:cubicBezTo>
                      <a:pt x="8217" y="8990"/>
                      <a:pt x="8592" y="9055"/>
                      <a:pt x="9196" y="9374"/>
                    </a:cubicBezTo>
                    <a:cubicBezTo>
                      <a:pt x="9838" y="9724"/>
                      <a:pt x="10370" y="9809"/>
                      <a:pt x="10733" y="9809"/>
                    </a:cubicBezTo>
                    <a:cubicBezTo>
                      <a:pt x="10904" y="9809"/>
                      <a:pt x="11037" y="9791"/>
                      <a:pt x="11127" y="9772"/>
                    </a:cubicBezTo>
                    <a:cubicBezTo>
                      <a:pt x="11291" y="9851"/>
                      <a:pt x="11466" y="9889"/>
                      <a:pt x="11639" y="9889"/>
                    </a:cubicBezTo>
                    <a:cubicBezTo>
                      <a:pt x="11917" y="9889"/>
                      <a:pt x="12191" y="9791"/>
                      <a:pt x="12409" y="9610"/>
                    </a:cubicBezTo>
                    <a:cubicBezTo>
                      <a:pt x="12630" y="9860"/>
                      <a:pt x="12954" y="10007"/>
                      <a:pt x="13293" y="10007"/>
                    </a:cubicBezTo>
                    <a:cubicBezTo>
                      <a:pt x="13455" y="10007"/>
                      <a:pt x="13618" y="9978"/>
                      <a:pt x="13765" y="9904"/>
                    </a:cubicBezTo>
                    <a:cubicBezTo>
                      <a:pt x="14045" y="10287"/>
                      <a:pt x="14487" y="10523"/>
                      <a:pt x="14973" y="10523"/>
                    </a:cubicBezTo>
                    <a:cubicBezTo>
                      <a:pt x="15784" y="10523"/>
                      <a:pt x="16462" y="9860"/>
                      <a:pt x="16462" y="9050"/>
                    </a:cubicBezTo>
                    <a:cubicBezTo>
                      <a:pt x="16462" y="8799"/>
                      <a:pt x="16388" y="8548"/>
                      <a:pt x="16270" y="8327"/>
                    </a:cubicBezTo>
                    <a:cubicBezTo>
                      <a:pt x="16550" y="8106"/>
                      <a:pt x="16727" y="7767"/>
                      <a:pt x="16727" y="7384"/>
                    </a:cubicBezTo>
                    <a:cubicBezTo>
                      <a:pt x="16727" y="7060"/>
                      <a:pt x="16594" y="6765"/>
                      <a:pt x="16373" y="6529"/>
                    </a:cubicBezTo>
                    <a:cubicBezTo>
                      <a:pt x="16477" y="6353"/>
                      <a:pt x="16536" y="6146"/>
                      <a:pt x="16536" y="5925"/>
                    </a:cubicBezTo>
                    <a:cubicBezTo>
                      <a:pt x="16536" y="5586"/>
                      <a:pt x="16403" y="5277"/>
                      <a:pt x="16167" y="5041"/>
                    </a:cubicBezTo>
                    <a:cubicBezTo>
                      <a:pt x="16226" y="4894"/>
                      <a:pt x="16270" y="4732"/>
                      <a:pt x="16270" y="4555"/>
                    </a:cubicBezTo>
                    <a:cubicBezTo>
                      <a:pt x="16270" y="3936"/>
                      <a:pt x="15784" y="3405"/>
                      <a:pt x="15165" y="3346"/>
                    </a:cubicBezTo>
                    <a:cubicBezTo>
                      <a:pt x="15180" y="3331"/>
                      <a:pt x="15180" y="3317"/>
                      <a:pt x="15180" y="3287"/>
                    </a:cubicBezTo>
                    <a:cubicBezTo>
                      <a:pt x="15180" y="2627"/>
                      <a:pt x="14628" y="2070"/>
                      <a:pt x="13956" y="2070"/>
                    </a:cubicBezTo>
                    <a:cubicBezTo>
                      <a:pt x="13908" y="2070"/>
                      <a:pt x="13859" y="2073"/>
                      <a:pt x="13809" y="2079"/>
                    </a:cubicBezTo>
                    <a:cubicBezTo>
                      <a:pt x="13618" y="1651"/>
                      <a:pt x="13190" y="1357"/>
                      <a:pt x="12704" y="1357"/>
                    </a:cubicBezTo>
                    <a:cubicBezTo>
                      <a:pt x="12542" y="1357"/>
                      <a:pt x="12394" y="1401"/>
                      <a:pt x="12247" y="1445"/>
                    </a:cubicBezTo>
                    <a:cubicBezTo>
                      <a:pt x="12041" y="1003"/>
                      <a:pt x="11584" y="693"/>
                      <a:pt x="11068" y="693"/>
                    </a:cubicBezTo>
                    <a:cubicBezTo>
                      <a:pt x="10817" y="693"/>
                      <a:pt x="10582" y="767"/>
                      <a:pt x="10375" y="900"/>
                    </a:cubicBezTo>
                    <a:cubicBezTo>
                      <a:pt x="10169" y="369"/>
                      <a:pt x="9668" y="1"/>
                      <a:pt x="9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4"/>
              <p:cNvSpPr/>
              <p:nvPr/>
            </p:nvSpPr>
            <p:spPr>
              <a:xfrm>
                <a:off x="5699575" y="1029650"/>
                <a:ext cx="124550" cy="131925"/>
              </a:xfrm>
              <a:custGeom>
                <a:rect b="b" l="l" r="r" t="t"/>
                <a:pathLst>
                  <a:path extrusionOk="0" h="5277" w="4982">
                    <a:moveTo>
                      <a:pt x="1" y="1"/>
                    </a:moveTo>
                    <a:cubicBezTo>
                      <a:pt x="1" y="75"/>
                      <a:pt x="1" y="723"/>
                      <a:pt x="767" y="1902"/>
                    </a:cubicBezTo>
                    <a:cubicBezTo>
                      <a:pt x="1032" y="2315"/>
                      <a:pt x="1371" y="2713"/>
                      <a:pt x="1710" y="3081"/>
                    </a:cubicBezTo>
                    <a:cubicBezTo>
                      <a:pt x="2300" y="3759"/>
                      <a:pt x="2860" y="4393"/>
                      <a:pt x="2860" y="5012"/>
                    </a:cubicBezTo>
                    <a:lnTo>
                      <a:pt x="2860" y="5277"/>
                    </a:lnTo>
                    <a:lnTo>
                      <a:pt x="4584" y="5277"/>
                    </a:lnTo>
                    <a:lnTo>
                      <a:pt x="4584" y="3671"/>
                    </a:lnTo>
                    <a:cubicBezTo>
                      <a:pt x="4584" y="3435"/>
                      <a:pt x="4879" y="3140"/>
                      <a:pt x="4982" y="3052"/>
                    </a:cubicBezTo>
                    <a:lnTo>
                      <a:pt x="4628" y="2624"/>
                    </a:lnTo>
                    <a:cubicBezTo>
                      <a:pt x="4569" y="2683"/>
                      <a:pt x="4024" y="3140"/>
                      <a:pt x="4024" y="3671"/>
                    </a:cubicBezTo>
                    <a:lnTo>
                      <a:pt x="4024" y="4732"/>
                    </a:lnTo>
                    <a:lnTo>
                      <a:pt x="3390" y="4732"/>
                    </a:lnTo>
                    <a:cubicBezTo>
                      <a:pt x="3258" y="4024"/>
                      <a:pt x="2712" y="3391"/>
                      <a:pt x="2123" y="2727"/>
                    </a:cubicBezTo>
                    <a:cubicBezTo>
                      <a:pt x="1799" y="2359"/>
                      <a:pt x="1474" y="1976"/>
                      <a:pt x="1224" y="1607"/>
                    </a:cubicBezTo>
                    <a:cubicBezTo>
                      <a:pt x="561" y="576"/>
                      <a:pt x="561" y="16"/>
                      <a:pt x="561" y="16"/>
                    </a:cubicBez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4"/>
              <p:cNvSpPr/>
              <p:nvPr/>
            </p:nvSpPr>
            <p:spPr>
              <a:xfrm>
                <a:off x="5729425" y="1030400"/>
                <a:ext cx="171725" cy="78125"/>
              </a:xfrm>
              <a:custGeom>
                <a:rect b="b" l="l" r="r" t="t"/>
                <a:pathLst>
                  <a:path extrusionOk="0" h="3125" w="6869">
                    <a:moveTo>
                      <a:pt x="487" y="0"/>
                    </a:moveTo>
                    <a:lnTo>
                      <a:pt x="0" y="266"/>
                    </a:lnTo>
                    <a:cubicBezTo>
                      <a:pt x="30" y="325"/>
                      <a:pt x="693" y="1459"/>
                      <a:pt x="1489" y="2093"/>
                    </a:cubicBezTo>
                    <a:cubicBezTo>
                      <a:pt x="2388" y="2801"/>
                      <a:pt x="3243" y="3125"/>
                      <a:pt x="4156" y="3125"/>
                    </a:cubicBezTo>
                    <a:cubicBezTo>
                      <a:pt x="4245" y="3125"/>
                      <a:pt x="4348" y="3125"/>
                      <a:pt x="4451" y="3110"/>
                    </a:cubicBezTo>
                    <a:cubicBezTo>
                      <a:pt x="5704" y="3022"/>
                      <a:pt x="6603" y="2270"/>
                      <a:pt x="6868" y="1106"/>
                    </a:cubicBezTo>
                    <a:lnTo>
                      <a:pt x="6323" y="988"/>
                    </a:lnTo>
                    <a:cubicBezTo>
                      <a:pt x="6116" y="1916"/>
                      <a:pt x="5424" y="2491"/>
                      <a:pt x="4407" y="2565"/>
                    </a:cubicBezTo>
                    <a:cubicBezTo>
                      <a:pt x="4319" y="2572"/>
                      <a:pt x="4231" y="2576"/>
                      <a:pt x="4144" y="2576"/>
                    </a:cubicBezTo>
                    <a:cubicBezTo>
                      <a:pt x="3360" y="2576"/>
                      <a:pt x="2625" y="2276"/>
                      <a:pt x="1843" y="1666"/>
                    </a:cubicBezTo>
                    <a:cubicBezTo>
                      <a:pt x="1121" y="1091"/>
                      <a:pt x="487" y="0"/>
                      <a:pt x="4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4"/>
              <p:cNvSpPr/>
              <p:nvPr/>
            </p:nvSpPr>
            <p:spPr>
              <a:xfrm>
                <a:off x="5662750" y="843975"/>
                <a:ext cx="27275" cy="31350"/>
              </a:xfrm>
              <a:custGeom>
                <a:rect b="b" l="l" r="r" t="t"/>
                <a:pathLst>
                  <a:path extrusionOk="0" h="1254" w="1091">
                    <a:moveTo>
                      <a:pt x="59" y="0"/>
                    </a:moveTo>
                    <a:lnTo>
                      <a:pt x="59" y="0"/>
                    </a:lnTo>
                    <a:cubicBezTo>
                      <a:pt x="0" y="325"/>
                      <a:pt x="118" y="1002"/>
                      <a:pt x="928" y="1253"/>
                    </a:cubicBezTo>
                    <a:lnTo>
                      <a:pt x="1091" y="722"/>
                    </a:lnTo>
                    <a:cubicBezTo>
                      <a:pt x="560" y="560"/>
                      <a:pt x="590" y="162"/>
                      <a:pt x="604" y="89"/>
                    </a:cubicBezTo>
                    <a:lnTo>
                      <a:pt x="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4"/>
              <p:cNvSpPr/>
              <p:nvPr/>
            </p:nvSpPr>
            <p:spPr>
              <a:xfrm>
                <a:off x="5593100" y="958500"/>
                <a:ext cx="39825" cy="26600"/>
              </a:xfrm>
              <a:custGeom>
                <a:rect b="b" l="l" r="r" t="t"/>
                <a:pathLst>
                  <a:path extrusionOk="0" h="1064" w="1593">
                    <a:moveTo>
                      <a:pt x="1507" y="1"/>
                    </a:moveTo>
                    <a:cubicBezTo>
                      <a:pt x="531" y="1"/>
                      <a:pt x="15" y="726"/>
                      <a:pt x="1" y="754"/>
                    </a:cubicBezTo>
                    <a:lnTo>
                      <a:pt x="458" y="1064"/>
                    </a:lnTo>
                    <a:cubicBezTo>
                      <a:pt x="472" y="1049"/>
                      <a:pt x="821" y="547"/>
                      <a:pt x="1505" y="547"/>
                    </a:cubicBezTo>
                    <a:cubicBezTo>
                      <a:pt x="1524" y="547"/>
                      <a:pt x="1543" y="547"/>
                      <a:pt x="1563" y="548"/>
                    </a:cubicBezTo>
                    <a:lnTo>
                      <a:pt x="1592" y="3"/>
                    </a:lnTo>
                    <a:cubicBezTo>
                      <a:pt x="1563" y="1"/>
                      <a:pt x="1535" y="1"/>
                      <a:pt x="15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4"/>
              <p:cNvSpPr/>
              <p:nvPr/>
            </p:nvSpPr>
            <p:spPr>
              <a:xfrm>
                <a:off x="5584625" y="920225"/>
                <a:ext cx="31725" cy="30250"/>
              </a:xfrm>
              <a:custGeom>
                <a:rect b="b" l="l" r="r" t="t"/>
                <a:pathLst>
                  <a:path extrusionOk="0" h="1210" w="1269">
                    <a:moveTo>
                      <a:pt x="487" y="1"/>
                    </a:moveTo>
                    <a:lnTo>
                      <a:pt x="1" y="266"/>
                    </a:lnTo>
                    <a:cubicBezTo>
                      <a:pt x="15" y="296"/>
                      <a:pt x="384" y="1003"/>
                      <a:pt x="1121" y="1209"/>
                    </a:cubicBezTo>
                    <a:lnTo>
                      <a:pt x="1268" y="679"/>
                    </a:lnTo>
                    <a:cubicBezTo>
                      <a:pt x="767" y="532"/>
                      <a:pt x="487" y="16"/>
                      <a:pt x="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4"/>
              <p:cNvSpPr/>
              <p:nvPr/>
            </p:nvSpPr>
            <p:spPr>
              <a:xfrm>
                <a:off x="5672325" y="967400"/>
                <a:ext cx="41275" cy="50500"/>
              </a:xfrm>
              <a:custGeom>
                <a:rect b="b" l="l" r="r" t="t"/>
                <a:pathLst>
                  <a:path extrusionOk="0" h="2020" w="1651">
                    <a:moveTo>
                      <a:pt x="1607" y="0"/>
                    </a:moveTo>
                    <a:cubicBezTo>
                      <a:pt x="1577" y="0"/>
                      <a:pt x="811" y="74"/>
                      <a:pt x="398" y="678"/>
                    </a:cubicBezTo>
                    <a:cubicBezTo>
                      <a:pt x="0" y="1297"/>
                      <a:pt x="236" y="1990"/>
                      <a:pt x="251" y="2019"/>
                    </a:cubicBezTo>
                    <a:lnTo>
                      <a:pt x="767" y="1828"/>
                    </a:lnTo>
                    <a:cubicBezTo>
                      <a:pt x="767" y="1828"/>
                      <a:pt x="604" y="1371"/>
                      <a:pt x="855" y="988"/>
                    </a:cubicBezTo>
                    <a:cubicBezTo>
                      <a:pt x="1120" y="605"/>
                      <a:pt x="1651" y="546"/>
                      <a:pt x="1651" y="546"/>
                    </a:cubicBezTo>
                    <a:lnTo>
                      <a:pt x="160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4"/>
              <p:cNvSpPr/>
              <p:nvPr/>
            </p:nvSpPr>
            <p:spPr>
              <a:xfrm>
                <a:off x="5646900" y="973250"/>
                <a:ext cx="45325" cy="20700"/>
              </a:xfrm>
              <a:custGeom>
                <a:rect b="b" l="l" r="r" t="t"/>
                <a:pathLst>
                  <a:path extrusionOk="0" h="828" w="1813">
                    <a:moveTo>
                      <a:pt x="694" y="1"/>
                    </a:moveTo>
                    <a:cubicBezTo>
                      <a:pt x="299" y="1"/>
                      <a:pt x="25" y="127"/>
                      <a:pt x="0" y="135"/>
                    </a:cubicBezTo>
                    <a:lnTo>
                      <a:pt x="236" y="636"/>
                    </a:lnTo>
                    <a:cubicBezTo>
                      <a:pt x="252" y="628"/>
                      <a:pt x="424" y="554"/>
                      <a:pt x="677" y="554"/>
                    </a:cubicBezTo>
                    <a:cubicBezTo>
                      <a:pt x="902" y="554"/>
                      <a:pt x="1191" y="612"/>
                      <a:pt x="1489" y="827"/>
                    </a:cubicBezTo>
                    <a:lnTo>
                      <a:pt x="1813" y="371"/>
                    </a:lnTo>
                    <a:cubicBezTo>
                      <a:pt x="1406" y="82"/>
                      <a:pt x="1011" y="1"/>
                      <a:pt x="6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4"/>
              <p:cNvSpPr/>
              <p:nvPr/>
            </p:nvSpPr>
            <p:spPr>
              <a:xfrm>
                <a:off x="5706575" y="990075"/>
                <a:ext cx="103925" cy="45150"/>
              </a:xfrm>
              <a:custGeom>
                <a:rect b="b" l="l" r="r" t="t"/>
                <a:pathLst>
                  <a:path extrusionOk="0" h="1806" w="4157">
                    <a:moveTo>
                      <a:pt x="964" y="0"/>
                    </a:moveTo>
                    <a:cubicBezTo>
                      <a:pt x="411" y="0"/>
                      <a:pt x="30" y="145"/>
                      <a:pt x="1" y="154"/>
                    </a:cubicBezTo>
                    <a:lnTo>
                      <a:pt x="207" y="670"/>
                    </a:lnTo>
                    <a:cubicBezTo>
                      <a:pt x="207" y="670"/>
                      <a:pt x="510" y="557"/>
                      <a:pt x="955" y="557"/>
                    </a:cubicBezTo>
                    <a:cubicBezTo>
                      <a:pt x="1190" y="557"/>
                      <a:pt x="1464" y="588"/>
                      <a:pt x="1754" y="685"/>
                    </a:cubicBezTo>
                    <a:cubicBezTo>
                      <a:pt x="2152" y="803"/>
                      <a:pt x="2418" y="980"/>
                      <a:pt x="2683" y="1171"/>
                    </a:cubicBezTo>
                    <a:cubicBezTo>
                      <a:pt x="3037" y="1407"/>
                      <a:pt x="3405" y="1658"/>
                      <a:pt x="4039" y="1805"/>
                    </a:cubicBezTo>
                    <a:lnTo>
                      <a:pt x="4157" y="1260"/>
                    </a:lnTo>
                    <a:cubicBezTo>
                      <a:pt x="3626" y="1142"/>
                      <a:pt x="3331" y="936"/>
                      <a:pt x="2992" y="714"/>
                    </a:cubicBezTo>
                    <a:cubicBezTo>
                      <a:pt x="2698" y="508"/>
                      <a:pt x="2403" y="302"/>
                      <a:pt x="1931" y="154"/>
                    </a:cubicBezTo>
                    <a:cubicBezTo>
                      <a:pt x="1580" y="39"/>
                      <a:pt x="1249" y="0"/>
                      <a:pt x="9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4"/>
              <p:cNvSpPr/>
              <p:nvPr/>
            </p:nvSpPr>
            <p:spPr>
              <a:xfrm>
                <a:off x="5748225" y="955975"/>
                <a:ext cx="24700" cy="50500"/>
              </a:xfrm>
              <a:custGeom>
                <a:rect b="b" l="l" r="r" t="t"/>
                <a:pathLst>
                  <a:path extrusionOk="0" h="2020" w="988">
                    <a:moveTo>
                      <a:pt x="427" y="0"/>
                    </a:moveTo>
                    <a:lnTo>
                      <a:pt x="59" y="413"/>
                    </a:lnTo>
                    <a:cubicBezTo>
                      <a:pt x="74" y="413"/>
                      <a:pt x="383" y="708"/>
                      <a:pt x="324" y="1047"/>
                    </a:cubicBezTo>
                    <a:cubicBezTo>
                      <a:pt x="265" y="1386"/>
                      <a:pt x="15" y="1504"/>
                      <a:pt x="0" y="1504"/>
                    </a:cubicBezTo>
                    <a:lnTo>
                      <a:pt x="206" y="2020"/>
                    </a:lnTo>
                    <a:cubicBezTo>
                      <a:pt x="413" y="1931"/>
                      <a:pt x="766" y="1666"/>
                      <a:pt x="870" y="1150"/>
                    </a:cubicBezTo>
                    <a:cubicBezTo>
                      <a:pt x="987" y="487"/>
                      <a:pt x="442" y="15"/>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4"/>
              <p:cNvSpPr/>
              <p:nvPr/>
            </p:nvSpPr>
            <p:spPr>
              <a:xfrm>
                <a:off x="5779175" y="981400"/>
                <a:ext cx="28750" cy="21400"/>
              </a:xfrm>
              <a:custGeom>
                <a:rect b="b" l="l" r="r" t="t"/>
                <a:pathLst>
                  <a:path extrusionOk="0" h="856" w="1150">
                    <a:moveTo>
                      <a:pt x="1076" y="0"/>
                    </a:moveTo>
                    <a:cubicBezTo>
                      <a:pt x="236" y="118"/>
                      <a:pt x="29" y="590"/>
                      <a:pt x="0" y="634"/>
                    </a:cubicBezTo>
                    <a:lnTo>
                      <a:pt x="516" y="855"/>
                    </a:lnTo>
                    <a:cubicBezTo>
                      <a:pt x="516" y="840"/>
                      <a:pt x="634" y="619"/>
                      <a:pt x="1150" y="546"/>
                    </a:cubicBez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4"/>
              <p:cNvSpPr/>
              <p:nvPr/>
            </p:nvSpPr>
            <p:spPr>
              <a:xfrm>
                <a:off x="5788000" y="940225"/>
                <a:ext cx="70775" cy="83575"/>
              </a:xfrm>
              <a:custGeom>
                <a:rect b="b" l="l" r="r" t="t"/>
                <a:pathLst>
                  <a:path extrusionOk="0" h="3343" w="2831">
                    <a:moveTo>
                      <a:pt x="1281" y="1"/>
                    </a:moveTo>
                    <a:cubicBezTo>
                      <a:pt x="863" y="1"/>
                      <a:pt x="422" y="128"/>
                      <a:pt x="222" y="557"/>
                    </a:cubicBezTo>
                    <a:cubicBezTo>
                      <a:pt x="30" y="925"/>
                      <a:pt x="1" y="1279"/>
                      <a:pt x="119" y="1574"/>
                    </a:cubicBezTo>
                    <a:cubicBezTo>
                      <a:pt x="310" y="2075"/>
                      <a:pt x="855" y="2340"/>
                      <a:pt x="1312" y="2532"/>
                    </a:cubicBezTo>
                    <a:cubicBezTo>
                      <a:pt x="2020" y="2812"/>
                      <a:pt x="2359" y="3342"/>
                      <a:pt x="2359" y="3342"/>
                    </a:cubicBezTo>
                    <a:lnTo>
                      <a:pt x="2830" y="3047"/>
                    </a:lnTo>
                    <a:cubicBezTo>
                      <a:pt x="2816" y="3033"/>
                      <a:pt x="2403" y="2370"/>
                      <a:pt x="1519" y="2016"/>
                    </a:cubicBezTo>
                    <a:cubicBezTo>
                      <a:pt x="1003" y="1809"/>
                      <a:pt x="723" y="1603"/>
                      <a:pt x="634" y="1382"/>
                    </a:cubicBezTo>
                    <a:cubicBezTo>
                      <a:pt x="575" y="1220"/>
                      <a:pt x="605" y="1028"/>
                      <a:pt x="708" y="793"/>
                    </a:cubicBezTo>
                    <a:cubicBezTo>
                      <a:pt x="799" y="604"/>
                      <a:pt x="1035" y="555"/>
                      <a:pt x="1259" y="555"/>
                    </a:cubicBezTo>
                    <a:cubicBezTo>
                      <a:pt x="1507" y="555"/>
                      <a:pt x="1740" y="616"/>
                      <a:pt x="1740" y="616"/>
                    </a:cubicBezTo>
                    <a:lnTo>
                      <a:pt x="1902" y="85"/>
                    </a:lnTo>
                    <a:cubicBezTo>
                      <a:pt x="1730" y="38"/>
                      <a:pt x="1509" y="1"/>
                      <a:pt x="12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4"/>
              <p:cNvSpPr/>
              <p:nvPr/>
            </p:nvSpPr>
            <p:spPr>
              <a:xfrm>
                <a:off x="5823750" y="961875"/>
                <a:ext cx="64125" cy="33550"/>
              </a:xfrm>
              <a:custGeom>
                <a:rect b="b" l="l" r="r" t="t"/>
                <a:pathLst>
                  <a:path extrusionOk="0" h="1342" w="2565">
                    <a:moveTo>
                      <a:pt x="59" y="0"/>
                    </a:moveTo>
                    <a:lnTo>
                      <a:pt x="0" y="560"/>
                    </a:lnTo>
                    <a:cubicBezTo>
                      <a:pt x="0" y="560"/>
                      <a:pt x="487" y="619"/>
                      <a:pt x="1017" y="958"/>
                    </a:cubicBezTo>
                    <a:cubicBezTo>
                      <a:pt x="1518" y="1297"/>
                      <a:pt x="2122" y="1341"/>
                      <a:pt x="2402" y="1341"/>
                    </a:cubicBezTo>
                    <a:cubicBezTo>
                      <a:pt x="2506" y="1341"/>
                      <a:pt x="2564" y="1327"/>
                      <a:pt x="2564" y="1327"/>
                    </a:cubicBezTo>
                    <a:lnTo>
                      <a:pt x="2520" y="781"/>
                    </a:lnTo>
                    <a:cubicBezTo>
                      <a:pt x="2517" y="781"/>
                      <a:pt x="2484" y="783"/>
                      <a:pt x="2428" y="783"/>
                    </a:cubicBezTo>
                    <a:cubicBezTo>
                      <a:pt x="2223" y="783"/>
                      <a:pt x="1720" y="756"/>
                      <a:pt x="1327" y="501"/>
                    </a:cubicBezTo>
                    <a:cubicBezTo>
                      <a:pt x="678" y="74"/>
                      <a:pt x="89" y="0"/>
                      <a:pt x="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4"/>
              <p:cNvSpPr/>
              <p:nvPr/>
            </p:nvSpPr>
            <p:spPr>
              <a:xfrm>
                <a:off x="5865000" y="999050"/>
                <a:ext cx="34300" cy="35425"/>
              </a:xfrm>
              <a:custGeom>
                <a:rect b="b" l="l" r="r" t="t"/>
                <a:pathLst>
                  <a:path extrusionOk="0" h="1417" w="1372">
                    <a:moveTo>
                      <a:pt x="55" y="1"/>
                    </a:moveTo>
                    <a:cubicBezTo>
                      <a:pt x="25" y="1"/>
                      <a:pt x="6" y="2"/>
                      <a:pt x="1" y="2"/>
                    </a:cubicBezTo>
                    <a:lnTo>
                      <a:pt x="60" y="547"/>
                    </a:lnTo>
                    <a:cubicBezTo>
                      <a:pt x="60" y="547"/>
                      <a:pt x="64" y="547"/>
                      <a:pt x="71" y="547"/>
                    </a:cubicBezTo>
                    <a:cubicBezTo>
                      <a:pt x="127" y="547"/>
                      <a:pt x="391" y="559"/>
                      <a:pt x="561" y="768"/>
                    </a:cubicBezTo>
                    <a:cubicBezTo>
                      <a:pt x="767" y="1004"/>
                      <a:pt x="723" y="1284"/>
                      <a:pt x="723" y="1299"/>
                    </a:cubicBezTo>
                    <a:lnTo>
                      <a:pt x="1253" y="1417"/>
                    </a:lnTo>
                    <a:cubicBezTo>
                      <a:pt x="1268" y="1387"/>
                      <a:pt x="1371" y="857"/>
                      <a:pt x="988" y="414"/>
                    </a:cubicBezTo>
                    <a:cubicBezTo>
                      <a:pt x="667" y="32"/>
                      <a:pt x="212" y="1"/>
                      <a:pt x="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4"/>
              <p:cNvSpPr/>
              <p:nvPr/>
            </p:nvSpPr>
            <p:spPr>
              <a:xfrm>
                <a:off x="5881950" y="1007500"/>
                <a:ext cx="43125" cy="18875"/>
              </a:xfrm>
              <a:custGeom>
                <a:rect b="b" l="l" r="r" t="t"/>
                <a:pathLst>
                  <a:path extrusionOk="0" h="755" w="1725">
                    <a:moveTo>
                      <a:pt x="812" y="1"/>
                    </a:moveTo>
                    <a:cubicBezTo>
                      <a:pt x="245" y="1"/>
                      <a:pt x="43" y="271"/>
                      <a:pt x="1" y="327"/>
                    </a:cubicBezTo>
                    <a:lnTo>
                      <a:pt x="222" y="489"/>
                    </a:lnTo>
                    <a:lnTo>
                      <a:pt x="443" y="651"/>
                    </a:lnTo>
                    <a:cubicBezTo>
                      <a:pt x="443" y="651"/>
                      <a:pt x="533" y="561"/>
                      <a:pt x="808" y="561"/>
                    </a:cubicBezTo>
                    <a:cubicBezTo>
                      <a:pt x="828" y="561"/>
                      <a:pt x="849" y="562"/>
                      <a:pt x="870" y="563"/>
                    </a:cubicBezTo>
                    <a:cubicBezTo>
                      <a:pt x="1091" y="563"/>
                      <a:pt x="1224" y="681"/>
                      <a:pt x="1298" y="754"/>
                    </a:cubicBezTo>
                    <a:lnTo>
                      <a:pt x="1725" y="415"/>
                    </a:lnTo>
                    <a:cubicBezTo>
                      <a:pt x="1607" y="268"/>
                      <a:pt x="1342" y="17"/>
                      <a:pt x="900" y="3"/>
                    </a:cubicBezTo>
                    <a:cubicBezTo>
                      <a:pt x="870" y="1"/>
                      <a:pt x="841" y="1"/>
                      <a:pt x="8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4"/>
              <p:cNvSpPr/>
              <p:nvPr/>
            </p:nvSpPr>
            <p:spPr>
              <a:xfrm>
                <a:off x="5910700" y="990600"/>
                <a:ext cx="34650" cy="39825"/>
              </a:xfrm>
              <a:custGeom>
                <a:rect b="b" l="l" r="r" t="t"/>
                <a:pathLst>
                  <a:path extrusionOk="0" h="1593" w="1386">
                    <a:moveTo>
                      <a:pt x="1297" y="1"/>
                    </a:moveTo>
                    <a:cubicBezTo>
                      <a:pt x="840" y="60"/>
                      <a:pt x="0" y="487"/>
                      <a:pt x="74" y="1592"/>
                    </a:cubicBezTo>
                    <a:lnTo>
                      <a:pt x="634" y="1563"/>
                    </a:lnTo>
                    <a:cubicBezTo>
                      <a:pt x="575" y="708"/>
                      <a:pt x="1297" y="561"/>
                      <a:pt x="1386" y="546"/>
                    </a:cubicBezTo>
                    <a:lnTo>
                      <a:pt x="1341" y="266"/>
                    </a:lnTo>
                    <a:lnTo>
                      <a:pt x="1371" y="546"/>
                    </a:lnTo>
                    <a:lnTo>
                      <a:pt x="12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4"/>
              <p:cNvSpPr/>
              <p:nvPr/>
            </p:nvSpPr>
            <p:spPr>
              <a:xfrm>
                <a:off x="5741225" y="836975"/>
                <a:ext cx="20650" cy="29125"/>
              </a:xfrm>
              <a:custGeom>
                <a:rect b="b" l="l" r="r" t="t"/>
                <a:pathLst>
                  <a:path extrusionOk="0" h="1165" w="826">
                    <a:moveTo>
                      <a:pt x="236" y="0"/>
                    </a:moveTo>
                    <a:cubicBezTo>
                      <a:pt x="221" y="30"/>
                      <a:pt x="0" y="575"/>
                      <a:pt x="354" y="1165"/>
                    </a:cubicBezTo>
                    <a:lnTo>
                      <a:pt x="825" y="870"/>
                    </a:lnTo>
                    <a:cubicBezTo>
                      <a:pt x="619" y="531"/>
                      <a:pt x="737" y="221"/>
                      <a:pt x="752" y="221"/>
                    </a:cubicBezTo>
                    <a:lnTo>
                      <a:pt x="2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4"/>
              <p:cNvSpPr/>
              <p:nvPr/>
            </p:nvSpPr>
            <p:spPr>
              <a:xfrm>
                <a:off x="5785800" y="850225"/>
                <a:ext cx="29125" cy="32825"/>
              </a:xfrm>
              <a:custGeom>
                <a:rect b="b" l="l" r="r" t="t"/>
                <a:pathLst>
                  <a:path extrusionOk="0" h="1313" w="1165">
                    <a:moveTo>
                      <a:pt x="1165" y="1"/>
                    </a:moveTo>
                    <a:lnTo>
                      <a:pt x="605" y="16"/>
                    </a:lnTo>
                    <a:cubicBezTo>
                      <a:pt x="605" y="30"/>
                      <a:pt x="590" y="531"/>
                      <a:pt x="0" y="797"/>
                    </a:cubicBezTo>
                    <a:lnTo>
                      <a:pt x="236" y="1313"/>
                    </a:lnTo>
                    <a:cubicBezTo>
                      <a:pt x="1165" y="885"/>
                      <a:pt x="1165" y="45"/>
                      <a:pt x="11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4"/>
              <p:cNvSpPr/>
              <p:nvPr/>
            </p:nvSpPr>
            <p:spPr>
              <a:xfrm>
                <a:off x="5849525" y="929825"/>
                <a:ext cx="78875" cy="61550"/>
              </a:xfrm>
              <a:custGeom>
                <a:rect b="b" l="l" r="r" t="t"/>
                <a:pathLst>
                  <a:path extrusionOk="0" h="2462" w="3155">
                    <a:moveTo>
                      <a:pt x="148" y="0"/>
                    </a:moveTo>
                    <a:lnTo>
                      <a:pt x="148" y="0"/>
                    </a:lnTo>
                    <a:cubicBezTo>
                      <a:pt x="30" y="339"/>
                      <a:pt x="1" y="1091"/>
                      <a:pt x="811" y="1548"/>
                    </a:cubicBezTo>
                    <a:cubicBezTo>
                      <a:pt x="1121" y="1710"/>
                      <a:pt x="1460" y="1813"/>
                      <a:pt x="1740" y="1887"/>
                    </a:cubicBezTo>
                    <a:cubicBezTo>
                      <a:pt x="2285" y="2019"/>
                      <a:pt x="2550" y="2108"/>
                      <a:pt x="2609" y="2461"/>
                    </a:cubicBezTo>
                    <a:lnTo>
                      <a:pt x="3155" y="2343"/>
                    </a:lnTo>
                    <a:cubicBezTo>
                      <a:pt x="3022" y="1651"/>
                      <a:pt x="2418" y="1489"/>
                      <a:pt x="1887" y="1356"/>
                    </a:cubicBezTo>
                    <a:cubicBezTo>
                      <a:pt x="1622" y="1282"/>
                      <a:pt x="1327" y="1209"/>
                      <a:pt x="1077" y="1061"/>
                    </a:cubicBezTo>
                    <a:cubicBezTo>
                      <a:pt x="502" y="737"/>
                      <a:pt x="649" y="251"/>
                      <a:pt x="664" y="206"/>
                    </a:cubicBezTo>
                    <a:lnTo>
                      <a:pt x="1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4"/>
              <p:cNvSpPr/>
              <p:nvPr/>
            </p:nvSpPr>
            <p:spPr>
              <a:xfrm>
                <a:off x="5715800" y="876000"/>
                <a:ext cx="62650" cy="36525"/>
              </a:xfrm>
              <a:custGeom>
                <a:rect b="b" l="l" r="r" t="t"/>
                <a:pathLst>
                  <a:path extrusionOk="0" h="1461" w="2506">
                    <a:moveTo>
                      <a:pt x="1271" y="1"/>
                    </a:moveTo>
                    <a:cubicBezTo>
                      <a:pt x="493" y="1"/>
                      <a:pt x="15" y="297"/>
                      <a:pt x="0" y="311"/>
                    </a:cubicBezTo>
                    <a:lnTo>
                      <a:pt x="295" y="783"/>
                    </a:lnTo>
                    <a:cubicBezTo>
                      <a:pt x="295" y="783"/>
                      <a:pt x="678" y="547"/>
                      <a:pt x="1312" y="547"/>
                    </a:cubicBezTo>
                    <a:cubicBezTo>
                      <a:pt x="1798" y="562"/>
                      <a:pt x="1916" y="738"/>
                      <a:pt x="1931" y="797"/>
                    </a:cubicBezTo>
                    <a:cubicBezTo>
                      <a:pt x="1931" y="886"/>
                      <a:pt x="1813" y="915"/>
                      <a:pt x="1798" y="930"/>
                    </a:cubicBezTo>
                    <a:lnTo>
                      <a:pt x="1946" y="1460"/>
                    </a:lnTo>
                    <a:cubicBezTo>
                      <a:pt x="2137" y="1416"/>
                      <a:pt x="2506" y="1195"/>
                      <a:pt x="2476" y="768"/>
                    </a:cubicBezTo>
                    <a:cubicBezTo>
                      <a:pt x="2461" y="488"/>
                      <a:pt x="2211" y="16"/>
                      <a:pt x="1327" y="1"/>
                    </a:cubicBezTo>
                    <a:cubicBezTo>
                      <a:pt x="1308" y="1"/>
                      <a:pt x="1289" y="1"/>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4"/>
              <p:cNvSpPr/>
              <p:nvPr/>
            </p:nvSpPr>
            <p:spPr>
              <a:xfrm>
                <a:off x="5712850" y="896675"/>
                <a:ext cx="94350" cy="51225"/>
              </a:xfrm>
              <a:custGeom>
                <a:rect b="b" l="l" r="r" t="t"/>
                <a:pathLst>
                  <a:path extrusionOk="0" h="2049" w="3774">
                    <a:moveTo>
                      <a:pt x="1523" y="1"/>
                    </a:moveTo>
                    <a:cubicBezTo>
                      <a:pt x="879" y="1"/>
                      <a:pt x="477" y="332"/>
                      <a:pt x="310" y="707"/>
                    </a:cubicBezTo>
                    <a:cubicBezTo>
                      <a:pt x="0" y="1356"/>
                      <a:pt x="649" y="2019"/>
                      <a:pt x="678" y="2048"/>
                    </a:cubicBezTo>
                    <a:lnTo>
                      <a:pt x="1076" y="1665"/>
                    </a:lnTo>
                    <a:cubicBezTo>
                      <a:pt x="958" y="1547"/>
                      <a:pt x="693" y="1194"/>
                      <a:pt x="811" y="943"/>
                    </a:cubicBezTo>
                    <a:cubicBezTo>
                      <a:pt x="931" y="694"/>
                      <a:pt x="1195" y="560"/>
                      <a:pt x="1542" y="560"/>
                    </a:cubicBezTo>
                    <a:cubicBezTo>
                      <a:pt x="1750" y="560"/>
                      <a:pt x="1987" y="608"/>
                      <a:pt x="2240" y="707"/>
                    </a:cubicBezTo>
                    <a:cubicBezTo>
                      <a:pt x="3051" y="1017"/>
                      <a:pt x="3301" y="1385"/>
                      <a:pt x="3301" y="1385"/>
                    </a:cubicBezTo>
                    <a:lnTo>
                      <a:pt x="3773" y="1090"/>
                    </a:lnTo>
                    <a:cubicBezTo>
                      <a:pt x="3744" y="1031"/>
                      <a:pt x="3419" y="560"/>
                      <a:pt x="2447" y="191"/>
                    </a:cubicBezTo>
                    <a:cubicBezTo>
                      <a:pt x="2097" y="58"/>
                      <a:pt x="1789" y="1"/>
                      <a:pt x="15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4"/>
              <p:cNvSpPr/>
              <p:nvPr/>
            </p:nvSpPr>
            <p:spPr>
              <a:xfrm>
                <a:off x="5715050" y="929925"/>
                <a:ext cx="63775" cy="39350"/>
              </a:xfrm>
              <a:custGeom>
                <a:rect b="b" l="l" r="r" t="t"/>
                <a:pathLst>
                  <a:path extrusionOk="0" h="1574" w="2551">
                    <a:moveTo>
                      <a:pt x="1403" y="0"/>
                    </a:moveTo>
                    <a:cubicBezTo>
                      <a:pt x="1201" y="0"/>
                      <a:pt x="989" y="43"/>
                      <a:pt x="782" y="158"/>
                    </a:cubicBezTo>
                    <a:cubicBezTo>
                      <a:pt x="1" y="586"/>
                      <a:pt x="60" y="1529"/>
                      <a:pt x="60" y="1573"/>
                    </a:cubicBezTo>
                    <a:lnTo>
                      <a:pt x="620" y="1529"/>
                    </a:lnTo>
                    <a:cubicBezTo>
                      <a:pt x="620" y="1499"/>
                      <a:pt x="575" y="895"/>
                      <a:pt x="1047" y="630"/>
                    </a:cubicBezTo>
                    <a:cubicBezTo>
                      <a:pt x="1162" y="567"/>
                      <a:pt x="1284" y="543"/>
                      <a:pt x="1404" y="543"/>
                    </a:cubicBezTo>
                    <a:cubicBezTo>
                      <a:pt x="1820" y="543"/>
                      <a:pt x="2211" y="836"/>
                      <a:pt x="2211" y="836"/>
                    </a:cubicBezTo>
                    <a:lnTo>
                      <a:pt x="2550" y="394"/>
                    </a:lnTo>
                    <a:cubicBezTo>
                      <a:pt x="2517" y="383"/>
                      <a:pt x="2005" y="0"/>
                      <a:pt x="14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4"/>
              <p:cNvSpPr/>
              <p:nvPr/>
            </p:nvSpPr>
            <p:spPr>
              <a:xfrm>
                <a:off x="5658325" y="872350"/>
                <a:ext cx="56025" cy="41275"/>
              </a:xfrm>
              <a:custGeom>
                <a:rect b="b" l="l" r="r" t="t"/>
                <a:pathLst>
                  <a:path extrusionOk="0" h="1651" w="2241">
                    <a:moveTo>
                      <a:pt x="531" y="0"/>
                    </a:moveTo>
                    <a:cubicBezTo>
                      <a:pt x="531" y="15"/>
                      <a:pt x="531" y="15"/>
                      <a:pt x="531" y="15"/>
                    </a:cubicBezTo>
                    <a:lnTo>
                      <a:pt x="0" y="162"/>
                    </a:lnTo>
                    <a:cubicBezTo>
                      <a:pt x="30" y="265"/>
                      <a:pt x="177" y="634"/>
                      <a:pt x="988" y="884"/>
                    </a:cubicBezTo>
                    <a:cubicBezTo>
                      <a:pt x="1607" y="1091"/>
                      <a:pt x="1665" y="1326"/>
                      <a:pt x="1695" y="1651"/>
                    </a:cubicBezTo>
                    <a:lnTo>
                      <a:pt x="2240" y="1606"/>
                    </a:lnTo>
                    <a:cubicBezTo>
                      <a:pt x="2211" y="958"/>
                      <a:pt x="1887" y="590"/>
                      <a:pt x="1150" y="369"/>
                    </a:cubicBezTo>
                    <a:cubicBezTo>
                      <a:pt x="619" y="192"/>
                      <a:pt x="531" y="0"/>
                      <a:pt x="5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4"/>
              <p:cNvSpPr/>
              <p:nvPr/>
            </p:nvSpPr>
            <p:spPr>
              <a:xfrm>
                <a:off x="5638425" y="882300"/>
                <a:ext cx="47550" cy="22500"/>
              </a:xfrm>
              <a:custGeom>
                <a:rect b="b" l="l" r="r" t="t"/>
                <a:pathLst>
                  <a:path extrusionOk="0" h="900" w="1902">
                    <a:moveTo>
                      <a:pt x="1533" y="0"/>
                    </a:moveTo>
                    <a:cubicBezTo>
                      <a:pt x="1224" y="274"/>
                      <a:pt x="929" y="347"/>
                      <a:pt x="701" y="347"/>
                    </a:cubicBezTo>
                    <a:cubicBezTo>
                      <a:pt x="450" y="347"/>
                      <a:pt x="281" y="258"/>
                      <a:pt x="266" y="251"/>
                    </a:cubicBezTo>
                    <a:lnTo>
                      <a:pt x="0" y="737"/>
                    </a:lnTo>
                    <a:cubicBezTo>
                      <a:pt x="30" y="752"/>
                      <a:pt x="310" y="899"/>
                      <a:pt x="708" y="899"/>
                    </a:cubicBezTo>
                    <a:cubicBezTo>
                      <a:pt x="1047" y="899"/>
                      <a:pt x="1474" y="796"/>
                      <a:pt x="1901" y="413"/>
                    </a:cubicBezTo>
                    <a:lnTo>
                      <a:pt x="153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4"/>
              <p:cNvSpPr/>
              <p:nvPr/>
            </p:nvSpPr>
            <p:spPr>
              <a:xfrm>
                <a:off x="5810850" y="881100"/>
                <a:ext cx="61550" cy="29575"/>
              </a:xfrm>
              <a:custGeom>
                <a:rect b="b" l="l" r="r" t="t"/>
                <a:pathLst>
                  <a:path extrusionOk="0" h="1183" w="2462">
                    <a:moveTo>
                      <a:pt x="1822" y="0"/>
                    </a:moveTo>
                    <a:cubicBezTo>
                      <a:pt x="500" y="0"/>
                      <a:pt x="26" y="879"/>
                      <a:pt x="0" y="918"/>
                    </a:cubicBezTo>
                    <a:lnTo>
                      <a:pt x="487" y="1183"/>
                    </a:lnTo>
                    <a:cubicBezTo>
                      <a:pt x="499" y="1145"/>
                      <a:pt x="837" y="554"/>
                      <a:pt x="1817" y="554"/>
                    </a:cubicBezTo>
                    <a:cubicBezTo>
                      <a:pt x="1979" y="554"/>
                      <a:pt x="2159" y="570"/>
                      <a:pt x="2358" y="608"/>
                    </a:cubicBezTo>
                    <a:lnTo>
                      <a:pt x="2462" y="63"/>
                    </a:lnTo>
                    <a:cubicBezTo>
                      <a:pt x="2229" y="19"/>
                      <a:pt x="2016" y="0"/>
                      <a:pt x="18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4"/>
              <p:cNvSpPr/>
              <p:nvPr/>
            </p:nvSpPr>
            <p:spPr>
              <a:xfrm>
                <a:off x="5846225" y="871975"/>
                <a:ext cx="26900" cy="22875"/>
              </a:xfrm>
              <a:custGeom>
                <a:rect b="b" l="l" r="r" t="t"/>
                <a:pathLst>
                  <a:path extrusionOk="0" h="915" w="1076">
                    <a:moveTo>
                      <a:pt x="973" y="0"/>
                    </a:moveTo>
                    <a:lnTo>
                      <a:pt x="428" y="89"/>
                    </a:lnTo>
                    <a:cubicBezTo>
                      <a:pt x="428" y="89"/>
                      <a:pt x="428" y="74"/>
                      <a:pt x="428" y="59"/>
                    </a:cubicBezTo>
                    <a:cubicBezTo>
                      <a:pt x="428" y="133"/>
                      <a:pt x="339" y="280"/>
                      <a:pt x="0" y="398"/>
                    </a:cubicBezTo>
                    <a:lnTo>
                      <a:pt x="177" y="914"/>
                    </a:lnTo>
                    <a:cubicBezTo>
                      <a:pt x="1076" y="605"/>
                      <a:pt x="988" y="15"/>
                      <a:pt x="9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4"/>
              <p:cNvSpPr/>
              <p:nvPr/>
            </p:nvSpPr>
            <p:spPr>
              <a:xfrm>
                <a:off x="5904050" y="903650"/>
                <a:ext cx="26200" cy="21025"/>
              </a:xfrm>
              <a:custGeom>
                <a:rect b="b" l="l" r="r" t="t"/>
                <a:pathLst>
                  <a:path extrusionOk="0" h="841" w="1048">
                    <a:moveTo>
                      <a:pt x="531" y="1"/>
                    </a:moveTo>
                    <a:cubicBezTo>
                      <a:pt x="531" y="1"/>
                      <a:pt x="526" y="6"/>
                      <a:pt x="522" y="14"/>
                    </a:cubicBezTo>
                    <a:lnTo>
                      <a:pt x="522" y="14"/>
                    </a:lnTo>
                    <a:cubicBezTo>
                      <a:pt x="529" y="5"/>
                      <a:pt x="531" y="1"/>
                      <a:pt x="531" y="1"/>
                    </a:cubicBezTo>
                    <a:close/>
                    <a:moveTo>
                      <a:pt x="522" y="14"/>
                    </a:moveTo>
                    <a:lnTo>
                      <a:pt x="522" y="14"/>
                    </a:lnTo>
                    <a:cubicBezTo>
                      <a:pt x="489" y="54"/>
                      <a:pt x="364" y="180"/>
                      <a:pt x="1" y="325"/>
                    </a:cubicBezTo>
                    <a:lnTo>
                      <a:pt x="193" y="841"/>
                    </a:lnTo>
                    <a:cubicBezTo>
                      <a:pt x="885" y="561"/>
                      <a:pt x="1018" y="296"/>
                      <a:pt x="1047" y="178"/>
                    </a:cubicBezTo>
                    <a:lnTo>
                      <a:pt x="517" y="30"/>
                    </a:lnTo>
                    <a:cubicBezTo>
                      <a:pt x="517" y="25"/>
                      <a:pt x="519" y="19"/>
                      <a:pt x="522" y="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4"/>
              <p:cNvSpPr/>
              <p:nvPr/>
            </p:nvSpPr>
            <p:spPr>
              <a:xfrm>
                <a:off x="5631800" y="918775"/>
                <a:ext cx="69275" cy="45700"/>
              </a:xfrm>
              <a:custGeom>
                <a:rect b="b" l="l" r="r" t="t"/>
                <a:pathLst>
                  <a:path extrusionOk="0" h="1828" w="2771">
                    <a:moveTo>
                      <a:pt x="354" y="0"/>
                    </a:moveTo>
                    <a:lnTo>
                      <a:pt x="177" y="221"/>
                    </a:lnTo>
                    <a:lnTo>
                      <a:pt x="0" y="427"/>
                    </a:lnTo>
                    <a:cubicBezTo>
                      <a:pt x="44" y="472"/>
                      <a:pt x="324" y="678"/>
                      <a:pt x="1046" y="707"/>
                    </a:cubicBezTo>
                    <a:cubicBezTo>
                      <a:pt x="1135" y="712"/>
                      <a:pt x="1217" y="714"/>
                      <a:pt x="1293" y="714"/>
                    </a:cubicBezTo>
                    <a:cubicBezTo>
                      <a:pt x="1446" y="714"/>
                      <a:pt x="1577" y="707"/>
                      <a:pt x="1695" y="707"/>
                    </a:cubicBezTo>
                    <a:cubicBezTo>
                      <a:pt x="1790" y="704"/>
                      <a:pt x="1865" y="702"/>
                      <a:pt x="1924" y="702"/>
                    </a:cubicBezTo>
                    <a:cubicBezTo>
                      <a:pt x="2138" y="702"/>
                      <a:pt x="2143" y="726"/>
                      <a:pt x="2166" y="796"/>
                    </a:cubicBezTo>
                    <a:cubicBezTo>
                      <a:pt x="2211" y="943"/>
                      <a:pt x="2181" y="1002"/>
                      <a:pt x="2166" y="1017"/>
                    </a:cubicBezTo>
                    <a:cubicBezTo>
                      <a:pt x="2093" y="1164"/>
                      <a:pt x="1724" y="1253"/>
                      <a:pt x="1577" y="1297"/>
                    </a:cubicBezTo>
                    <a:lnTo>
                      <a:pt x="1710" y="1827"/>
                    </a:lnTo>
                    <a:cubicBezTo>
                      <a:pt x="2093" y="1724"/>
                      <a:pt x="2476" y="1592"/>
                      <a:pt x="2653" y="1282"/>
                    </a:cubicBezTo>
                    <a:cubicBezTo>
                      <a:pt x="2756" y="1091"/>
                      <a:pt x="2771" y="870"/>
                      <a:pt x="2697" y="634"/>
                    </a:cubicBezTo>
                    <a:cubicBezTo>
                      <a:pt x="2562" y="204"/>
                      <a:pt x="2253" y="142"/>
                      <a:pt x="1898" y="142"/>
                    </a:cubicBezTo>
                    <a:cubicBezTo>
                      <a:pt x="1827" y="142"/>
                      <a:pt x="1754" y="145"/>
                      <a:pt x="1680" y="147"/>
                    </a:cubicBezTo>
                    <a:cubicBezTo>
                      <a:pt x="1503" y="162"/>
                      <a:pt x="1312" y="162"/>
                      <a:pt x="1076" y="162"/>
                    </a:cubicBezTo>
                    <a:cubicBezTo>
                      <a:pt x="545" y="133"/>
                      <a:pt x="354" y="0"/>
                      <a:pt x="3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2"/>
        </a:solidFill>
      </p:bgPr>
    </p:bg>
    <p:spTree>
      <p:nvGrpSpPr>
        <p:cNvPr id="490" name="Shape 490"/>
        <p:cNvGrpSpPr/>
        <p:nvPr/>
      </p:nvGrpSpPr>
      <p:grpSpPr>
        <a:xfrm>
          <a:off x="0" y="0"/>
          <a:ext cx="0" cy="0"/>
          <a:chOff x="0" y="0"/>
          <a:chExt cx="0" cy="0"/>
        </a:xfrm>
      </p:grpSpPr>
      <p:sp>
        <p:nvSpPr>
          <p:cNvPr id="491" name="Google Shape;491;p45"/>
          <p:cNvSpPr txBox="1"/>
          <p:nvPr>
            <p:ph type="title"/>
          </p:nvPr>
        </p:nvSpPr>
        <p:spPr>
          <a:xfrm>
            <a:off x="1228900" y="2437950"/>
            <a:ext cx="6686100" cy="69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492" name="Google Shape;492;p45"/>
          <p:cNvSpPr/>
          <p:nvPr/>
        </p:nvSpPr>
        <p:spPr>
          <a:xfrm>
            <a:off x="3933128" y="964298"/>
            <a:ext cx="1277746" cy="1271507"/>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3" name="Google Shape;493;p45"/>
          <p:cNvCxnSpPr/>
          <p:nvPr/>
        </p:nvCxnSpPr>
        <p:spPr>
          <a:xfrm rot="10800000">
            <a:off x="3414880" y="3329282"/>
            <a:ext cx="2319000" cy="0"/>
          </a:xfrm>
          <a:prstGeom prst="straightConnector1">
            <a:avLst/>
          </a:prstGeom>
          <a:noFill/>
          <a:ln cap="flat" cmpd="sng" w="9525">
            <a:solidFill>
              <a:schemeClr val="accent1"/>
            </a:solidFill>
            <a:prstDash val="dot"/>
            <a:round/>
            <a:headEnd len="med" w="med" type="none"/>
            <a:tailEnd len="med" w="med" type="none"/>
          </a:ln>
        </p:spPr>
      </p:cxnSp>
      <p:sp>
        <p:nvSpPr>
          <p:cNvPr id="494" name="Google Shape;494;p45"/>
          <p:cNvSpPr txBox="1"/>
          <p:nvPr>
            <p:ph idx="1" type="subTitle"/>
          </p:nvPr>
        </p:nvSpPr>
        <p:spPr>
          <a:xfrm>
            <a:off x="2470725" y="3511025"/>
            <a:ext cx="4163400" cy="45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Because key words are great for catching your audience’s attention</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8" name="Shape 498"/>
        <p:cNvGrpSpPr/>
        <p:nvPr/>
      </p:nvGrpSpPr>
      <p:grpSpPr>
        <a:xfrm>
          <a:off x="0" y="0"/>
          <a:ext cx="0" cy="0"/>
          <a:chOff x="0" y="0"/>
          <a:chExt cx="0" cy="0"/>
        </a:xfrm>
      </p:grpSpPr>
      <p:sp>
        <p:nvSpPr>
          <p:cNvPr id="499" name="Google Shape;499;p46"/>
          <p:cNvSpPr/>
          <p:nvPr/>
        </p:nvSpPr>
        <p:spPr>
          <a:xfrm>
            <a:off x="6410964" y="1248029"/>
            <a:ext cx="486000" cy="486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6"/>
          <p:cNvSpPr/>
          <p:nvPr/>
        </p:nvSpPr>
        <p:spPr>
          <a:xfrm>
            <a:off x="6410964" y="3117002"/>
            <a:ext cx="486000" cy="486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01" name="Google Shape;501;p46" title="Chart">
            <a:hlinkClick r:id="rId3"/>
          </p:cNvPr>
          <p:cNvPicPr preferRelativeResize="0"/>
          <p:nvPr/>
        </p:nvPicPr>
        <p:blipFill>
          <a:blip r:embed="rId4">
            <a:alphaModFix/>
          </a:blip>
          <a:stretch>
            <a:fillRect/>
          </a:stretch>
        </p:blipFill>
        <p:spPr>
          <a:xfrm>
            <a:off x="475001" y="1393376"/>
            <a:ext cx="4286979" cy="2650775"/>
          </a:xfrm>
          <a:prstGeom prst="rect">
            <a:avLst/>
          </a:prstGeom>
          <a:noFill/>
          <a:ln>
            <a:noFill/>
          </a:ln>
        </p:spPr>
      </p:pic>
      <p:sp>
        <p:nvSpPr>
          <p:cNvPr id="502" name="Google Shape;502;p46"/>
          <p:cNvSpPr txBox="1"/>
          <p:nvPr>
            <p:ph type="title"/>
          </p:nvPr>
        </p:nvSpPr>
        <p:spPr>
          <a:xfrm>
            <a:off x="601379" y="352193"/>
            <a:ext cx="3958800" cy="68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Graphs</a:t>
            </a:r>
            <a:endParaRPr/>
          </a:p>
        </p:txBody>
      </p:sp>
      <p:grpSp>
        <p:nvGrpSpPr>
          <p:cNvPr id="503" name="Google Shape;503;p46"/>
          <p:cNvGrpSpPr/>
          <p:nvPr/>
        </p:nvGrpSpPr>
        <p:grpSpPr>
          <a:xfrm>
            <a:off x="6431789" y="1339422"/>
            <a:ext cx="444350" cy="303225"/>
            <a:chOff x="5074132" y="4025050"/>
            <a:chExt cx="444350" cy="303225"/>
          </a:xfrm>
        </p:grpSpPr>
        <p:sp>
          <p:nvSpPr>
            <p:cNvPr id="504" name="Google Shape;504;p46"/>
            <p:cNvSpPr/>
            <p:nvPr/>
          </p:nvSpPr>
          <p:spPr>
            <a:xfrm>
              <a:off x="5074132" y="4025050"/>
              <a:ext cx="191975" cy="226575"/>
            </a:xfrm>
            <a:custGeom>
              <a:rect b="b" l="l" r="r" t="t"/>
              <a:pathLst>
                <a:path extrusionOk="0" h="9063" w="7679">
                  <a:moveTo>
                    <a:pt x="5395" y="559"/>
                  </a:moveTo>
                  <a:cubicBezTo>
                    <a:pt x="5527" y="559"/>
                    <a:pt x="5645" y="559"/>
                    <a:pt x="5763" y="574"/>
                  </a:cubicBezTo>
                  <a:cubicBezTo>
                    <a:pt x="6235" y="633"/>
                    <a:pt x="6588" y="825"/>
                    <a:pt x="6691" y="1060"/>
                  </a:cubicBezTo>
                  <a:cubicBezTo>
                    <a:pt x="7089" y="1915"/>
                    <a:pt x="6485" y="2903"/>
                    <a:pt x="6470" y="2917"/>
                  </a:cubicBezTo>
                  <a:lnTo>
                    <a:pt x="6441" y="2962"/>
                  </a:lnTo>
                  <a:cubicBezTo>
                    <a:pt x="6028" y="4052"/>
                    <a:pt x="5984" y="4863"/>
                    <a:pt x="5955" y="5585"/>
                  </a:cubicBezTo>
                  <a:cubicBezTo>
                    <a:pt x="5910" y="6292"/>
                    <a:pt x="5896" y="6852"/>
                    <a:pt x="5513" y="7471"/>
                  </a:cubicBezTo>
                  <a:cubicBezTo>
                    <a:pt x="5152" y="8081"/>
                    <a:pt x="4271" y="8508"/>
                    <a:pt x="3383" y="8508"/>
                  </a:cubicBezTo>
                  <a:cubicBezTo>
                    <a:pt x="3327" y="8508"/>
                    <a:pt x="3270" y="8506"/>
                    <a:pt x="3214" y="8503"/>
                  </a:cubicBezTo>
                  <a:cubicBezTo>
                    <a:pt x="2727" y="8473"/>
                    <a:pt x="1843" y="8282"/>
                    <a:pt x="1416" y="7309"/>
                  </a:cubicBezTo>
                  <a:cubicBezTo>
                    <a:pt x="590" y="5467"/>
                    <a:pt x="929" y="3802"/>
                    <a:pt x="2506" y="1886"/>
                  </a:cubicBezTo>
                  <a:cubicBezTo>
                    <a:pt x="3287" y="943"/>
                    <a:pt x="4481" y="559"/>
                    <a:pt x="5395" y="559"/>
                  </a:cubicBezTo>
                  <a:close/>
                  <a:moveTo>
                    <a:pt x="5386" y="0"/>
                  </a:moveTo>
                  <a:cubicBezTo>
                    <a:pt x="4316" y="0"/>
                    <a:pt x="2979" y="452"/>
                    <a:pt x="2079" y="1532"/>
                  </a:cubicBezTo>
                  <a:cubicBezTo>
                    <a:pt x="369" y="3595"/>
                    <a:pt x="1" y="5511"/>
                    <a:pt x="900" y="7530"/>
                  </a:cubicBezTo>
                  <a:cubicBezTo>
                    <a:pt x="1312" y="8444"/>
                    <a:pt x="2138" y="8989"/>
                    <a:pt x="3169" y="9063"/>
                  </a:cubicBezTo>
                  <a:lnTo>
                    <a:pt x="3376" y="9063"/>
                  </a:lnTo>
                  <a:cubicBezTo>
                    <a:pt x="4466" y="9063"/>
                    <a:pt x="5513" y="8547"/>
                    <a:pt x="5984" y="7751"/>
                  </a:cubicBezTo>
                  <a:cubicBezTo>
                    <a:pt x="6441" y="7014"/>
                    <a:pt x="6470" y="6336"/>
                    <a:pt x="6500" y="5614"/>
                  </a:cubicBezTo>
                  <a:cubicBezTo>
                    <a:pt x="6529" y="4936"/>
                    <a:pt x="6574" y="4170"/>
                    <a:pt x="6957" y="3197"/>
                  </a:cubicBezTo>
                  <a:cubicBezTo>
                    <a:pt x="7060" y="3021"/>
                    <a:pt x="7679" y="1886"/>
                    <a:pt x="7193" y="839"/>
                  </a:cubicBezTo>
                  <a:cubicBezTo>
                    <a:pt x="7001" y="412"/>
                    <a:pt x="6515" y="117"/>
                    <a:pt x="5837" y="29"/>
                  </a:cubicBezTo>
                  <a:cubicBezTo>
                    <a:pt x="5694" y="10"/>
                    <a:pt x="5543" y="0"/>
                    <a:pt x="5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6"/>
            <p:cNvSpPr/>
            <p:nvPr/>
          </p:nvSpPr>
          <p:spPr>
            <a:xfrm>
              <a:off x="5225557" y="4102400"/>
              <a:ext cx="51250" cy="225875"/>
            </a:xfrm>
            <a:custGeom>
              <a:rect b="b" l="l" r="r" t="t"/>
              <a:pathLst>
                <a:path extrusionOk="0" h="9035" w="2050">
                  <a:moveTo>
                    <a:pt x="856" y="0"/>
                  </a:moveTo>
                  <a:lnTo>
                    <a:pt x="413" y="324"/>
                  </a:lnTo>
                  <a:cubicBezTo>
                    <a:pt x="413" y="324"/>
                    <a:pt x="782" y="840"/>
                    <a:pt x="1150" y="1533"/>
                  </a:cubicBezTo>
                  <a:cubicBezTo>
                    <a:pt x="1504" y="2196"/>
                    <a:pt x="1504" y="3464"/>
                    <a:pt x="1504" y="4215"/>
                  </a:cubicBezTo>
                  <a:lnTo>
                    <a:pt x="1504" y="8445"/>
                  </a:lnTo>
                  <a:cubicBezTo>
                    <a:pt x="1460" y="8459"/>
                    <a:pt x="1401" y="8474"/>
                    <a:pt x="1312" y="8474"/>
                  </a:cubicBezTo>
                  <a:cubicBezTo>
                    <a:pt x="1239" y="8474"/>
                    <a:pt x="1180" y="8459"/>
                    <a:pt x="1150" y="8459"/>
                  </a:cubicBezTo>
                  <a:cubicBezTo>
                    <a:pt x="1106" y="8032"/>
                    <a:pt x="1121" y="6573"/>
                    <a:pt x="1121" y="6072"/>
                  </a:cubicBezTo>
                  <a:cubicBezTo>
                    <a:pt x="1136" y="5895"/>
                    <a:pt x="1136" y="5763"/>
                    <a:pt x="1136" y="5689"/>
                  </a:cubicBezTo>
                  <a:lnTo>
                    <a:pt x="1136" y="3832"/>
                  </a:lnTo>
                  <a:cubicBezTo>
                    <a:pt x="1136" y="3154"/>
                    <a:pt x="856" y="2594"/>
                    <a:pt x="354" y="2181"/>
                  </a:cubicBezTo>
                  <a:lnTo>
                    <a:pt x="1" y="2609"/>
                  </a:lnTo>
                  <a:cubicBezTo>
                    <a:pt x="384" y="2918"/>
                    <a:pt x="576" y="3331"/>
                    <a:pt x="576" y="3832"/>
                  </a:cubicBezTo>
                  <a:lnTo>
                    <a:pt x="576" y="5689"/>
                  </a:lnTo>
                  <a:cubicBezTo>
                    <a:pt x="576" y="5763"/>
                    <a:pt x="576" y="5895"/>
                    <a:pt x="576" y="6072"/>
                  </a:cubicBezTo>
                  <a:cubicBezTo>
                    <a:pt x="546" y="8725"/>
                    <a:pt x="590" y="8754"/>
                    <a:pt x="738" y="8872"/>
                  </a:cubicBezTo>
                  <a:cubicBezTo>
                    <a:pt x="870" y="8975"/>
                    <a:pt x="1062" y="9034"/>
                    <a:pt x="1312" y="9034"/>
                  </a:cubicBezTo>
                  <a:cubicBezTo>
                    <a:pt x="1755" y="9034"/>
                    <a:pt x="2049" y="8828"/>
                    <a:pt x="2049" y="8548"/>
                  </a:cubicBezTo>
                  <a:lnTo>
                    <a:pt x="2049" y="4215"/>
                  </a:lnTo>
                  <a:cubicBezTo>
                    <a:pt x="2049" y="3360"/>
                    <a:pt x="2049" y="2063"/>
                    <a:pt x="1637" y="1282"/>
                  </a:cubicBezTo>
                  <a:cubicBezTo>
                    <a:pt x="1253" y="546"/>
                    <a:pt x="870" y="15"/>
                    <a:pt x="8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6"/>
            <p:cNvSpPr/>
            <p:nvPr/>
          </p:nvSpPr>
          <p:spPr>
            <a:xfrm>
              <a:off x="5245082" y="4081625"/>
              <a:ext cx="53825" cy="57275"/>
            </a:xfrm>
            <a:custGeom>
              <a:rect b="b" l="l" r="r" t="t"/>
              <a:pathLst>
                <a:path extrusionOk="0" h="2291" w="2153">
                  <a:moveTo>
                    <a:pt x="1385" y="1"/>
                  </a:moveTo>
                  <a:cubicBezTo>
                    <a:pt x="1238" y="1"/>
                    <a:pt x="1100" y="73"/>
                    <a:pt x="1032" y="198"/>
                  </a:cubicBezTo>
                  <a:cubicBezTo>
                    <a:pt x="974" y="286"/>
                    <a:pt x="856" y="463"/>
                    <a:pt x="620" y="669"/>
                  </a:cubicBezTo>
                  <a:cubicBezTo>
                    <a:pt x="296" y="964"/>
                    <a:pt x="1" y="1067"/>
                    <a:pt x="1" y="1067"/>
                  </a:cubicBezTo>
                  <a:lnTo>
                    <a:pt x="163" y="1583"/>
                  </a:lnTo>
                  <a:cubicBezTo>
                    <a:pt x="178" y="1583"/>
                    <a:pt x="576" y="1450"/>
                    <a:pt x="988" y="1082"/>
                  </a:cubicBezTo>
                  <a:cubicBezTo>
                    <a:pt x="1209" y="890"/>
                    <a:pt x="1342" y="713"/>
                    <a:pt x="1430" y="581"/>
                  </a:cubicBezTo>
                  <a:cubicBezTo>
                    <a:pt x="1445" y="595"/>
                    <a:pt x="1475" y="610"/>
                    <a:pt x="1489" y="640"/>
                  </a:cubicBezTo>
                  <a:cubicBezTo>
                    <a:pt x="1548" y="684"/>
                    <a:pt x="1563" y="743"/>
                    <a:pt x="1548" y="787"/>
                  </a:cubicBezTo>
                  <a:cubicBezTo>
                    <a:pt x="1416" y="993"/>
                    <a:pt x="1195" y="1259"/>
                    <a:pt x="988" y="1406"/>
                  </a:cubicBezTo>
                  <a:cubicBezTo>
                    <a:pt x="649" y="1642"/>
                    <a:pt x="369" y="1804"/>
                    <a:pt x="369" y="1804"/>
                  </a:cubicBezTo>
                  <a:lnTo>
                    <a:pt x="649" y="2290"/>
                  </a:lnTo>
                  <a:cubicBezTo>
                    <a:pt x="664" y="2276"/>
                    <a:pt x="959" y="2113"/>
                    <a:pt x="1312" y="1863"/>
                  </a:cubicBezTo>
                  <a:cubicBezTo>
                    <a:pt x="1651" y="1627"/>
                    <a:pt x="1946" y="1200"/>
                    <a:pt x="2035" y="1067"/>
                  </a:cubicBezTo>
                  <a:cubicBezTo>
                    <a:pt x="2064" y="1023"/>
                    <a:pt x="2079" y="979"/>
                    <a:pt x="2094" y="934"/>
                  </a:cubicBezTo>
                  <a:cubicBezTo>
                    <a:pt x="2153" y="669"/>
                    <a:pt x="2064" y="404"/>
                    <a:pt x="1858" y="227"/>
                  </a:cubicBezTo>
                  <a:cubicBezTo>
                    <a:pt x="1740" y="124"/>
                    <a:pt x="1622" y="50"/>
                    <a:pt x="1519" y="21"/>
                  </a:cubicBezTo>
                  <a:cubicBezTo>
                    <a:pt x="1475" y="7"/>
                    <a:pt x="1429" y="1"/>
                    <a:pt x="1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6"/>
            <p:cNvSpPr/>
            <p:nvPr/>
          </p:nvSpPr>
          <p:spPr>
            <a:xfrm>
              <a:off x="5234782" y="4066250"/>
              <a:ext cx="46075" cy="40225"/>
            </a:xfrm>
            <a:custGeom>
              <a:rect b="b" l="l" r="r" t="t"/>
              <a:pathLst>
                <a:path extrusionOk="0" h="1609" w="1843">
                  <a:moveTo>
                    <a:pt x="1003" y="1"/>
                  </a:moveTo>
                  <a:cubicBezTo>
                    <a:pt x="823" y="1"/>
                    <a:pt x="661" y="130"/>
                    <a:pt x="619" y="311"/>
                  </a:cubicBezTo>
                  <a:cubicBezTo>
                    <a:pt x="590" y="385"/>
                    <a:pt x="531" y="591"/>
                    <a:pt x="354" y="871"/>
                  </a:cubicBezTo>
                  <a:cubicBezTo>
                    <a:pt x="280" y="1004"/>
                    <a:pt x="177" y="1122"/>
                    <a:pt x="74" y="1225"/>
                  </a:cubicBezTo>
                  <a:lnTo>
                    <a:pt x="0" y="1314"/>
                  </a:lnTo>
                  <a:lnTo>
                    <a:pt x="0" y="1417"/>
                  </a:lnTo>
                  <a:lnTo>
                    <a:pt x="280" y="1432"/>
                  </a:lnTo>
                  <a:lnTo>
                    <a:pt x="472" y="1608"/>
                  </a:lnTo>
                  <a:lnTo>
                    <a:pt x="560" y="1535"/>
                  </a:lnTo>
                  <a:cubicBezTo>
                    <a:pt x="649" y="1417"/>
                    <a:pt x="737" y="1299"/>
                    <a:pt x="826" y="1166"/>
                  </a:cubicBezTo>
                  <a:cubicBezTo>
                    <a:pt x="973" y="916"/>
                    <a:pt x="1061" y="709"/>
                    <a:pt x="1106" y="562"/>
                  </a:cubicBezTo>
                  <a:cubicBezTo>
                    <a:pt x="1135" y="577"/>
                    <a:pt x="1150" y="577"/>
                    <a:pt x="1179" y="591"/>
                  </a:cubicBezTo>
                  <a:cubicBezTo>
                    <a:pt x="1253" y="636"/>
                    <a:pt x="1268" y="680"/>
                    <a:pt x="1282" y="724"/>
                  </a:cubicBezTo>
                  <a:cubicBezTo>
                    <a:pt x="1194" y="1004"/>
                    <a:pt x="1106" y="1181"/>
                    <a:pt x="1047" y="1284"/>
                  </a:cubicBezTo>
                  <a:lnTo>
                    <a:pt x="1518" y="1564"/>
                  </a:lnTo>
                  <a:cubicBezTo>
                    <a:pt x="1607" y="1432"/>
                    <a:pt x="1710" y="1196"/>
                    <a:pt x="1813" y="886"/>
                  </a:cubicBezTo>
                  <a:cubicBezTo>
                    <a:pt x="1842" y="827"/>
                    <a:pt x="1842" y="768"/>
                    <a:pt x="1842" y="709"/>
                  </a:cubicBezTo>
                  <a:cubicBezTo>
                    <a:pt x="1828" y="606"/>
                    <a:pt x="1783" y="267"/>
                    <a:pt x="1415" y="90"/>
                  </a:cubicBezTo>
                  <a:cubicBezTo>
                    <a:pt x="1282" y="31"/>
                    <a:pt x="1150" y="2"/>
                    <a:pt x="1032" y="2"/>
                  </a:cubicBezTo>
                  <a:cubicBezTo>
                    <a:pt x="1022" y="1"/>
                    <a:pt x="1012" y="1"/>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6"/>
            <p:cNvSpPr/>
            <p:nvPr/>
          </p:nvSpPr>
          <p:spPr>
            <a:xfrm>
              <a:off x="5326507" y="4025050"/>
              <a:ext cx="191975" cy="226575"/>
            </a:xfrm>
            <a:custGeom>
              <a:rect b="b" l="l" r="r" t="t"/>
              <a:pathLst>
                <a:path extrusionOk="0" h="9063" w="7679">
                  <a:moveTo>
                    <a:pt x="2285" y="559"/>
                  </a:moveTo>
                  <a:cubicBezTo>
                    <a:pt x="3199" y="559"/>
                    <a:pt x="4393" y="943"/>
                    <a:pt x="5174" y="1886"/>
                  </a:cubicBezTo>
                  <a:cubicBezTo>
                    <a:pt x="6750" y="3802"/>
                    <a:pt x="7089" y="5467"/>
                    <a:pt x="6279" y="7309"/>
                  </a:cubicBezTo>
                  <a:cubicBezTo>
                    <a:pt x="5837" y="8282"/>
                    <a:pt x="4953" y="8473"/>
                    <a:pt x="4466" y="8503"/>
                  </a:cubicBezTo>
                  <a:cubicBezTo>
                    <a:pt x="4409" y="8506"/>
                    <a:pt x="4352" y="8508"/>
                    <a:pt x="4294" y="8508"/>
                  </a:cubicBezTo>
                  <a:cubicBezTo>
                    <a:pt x="3420" y="8508"/>
                    <a:pt x="2541" y="8094"/>
                    <a:pt x="2167" y="7471"/>
                  </a:cubicBezTo>
                  <a:cubicBezTo>
                    <a:pt x="1784" y="6852"/>
                    <a:pt x="1769" y="6292"/>
                    <a:pt x="1725" y="5585"/>
                  </a:cubicBezTo>
                  <a:cubicBezTo>
                    <a:pt x="1696" y="4863"/>
                    <a:pt x="1666" y="4052"/>
                    <a:pt x="1239" y="2976"/>
                  </a:cubicBezTo>
                  <a:lnTo>
                    <a:pt x="1209" y="2932"/>
                  </a:lnTo>
                  <a:cubicBezTo>
                    <a:pt x="1209" y="2917"/>
                    <a:pt x="590" y="1915"/>
                    <a:pt x="988" y="1060"/>
                  </a:cubicBezTo>
                  <a:cubicBezTo>
                    <a:pt x="1091" y="825"/>
                    <a:pt x="1445" y="648"/>
                    <a:pt x="1917" y="574"/>
                  </a:cubicBezTo>
                  <a:cubicBezTo>
                    <a:pt x="2035" y="559"/>
                    <a:pt x="2152" y="559"/>
                    <a:pt x="2285" y="559"/>
                  </a:cubicBezTo>
                  <a:close/>
                  <a:moveTo>
                    <a:pt x="2298" y="0"/>
                  </a:moveTo>
                  <a:cubicBezTo>
                    <a:pt x="2140" y="0"/>
                    <a:pt x="1988" y="10"/>
                    <a:pt x="1843" y="29"/>
                  </a:cubicBezTo>
                  <a:cubicBezTo>
                    <a:pt x="1165" y="117"/>
                    <a:pt x="679" y="412"/>
                    <a:pt x="487" y="839"/>
                  </a:cubicBezTo>
                  <a:cubicBezTo>
                    <a:pt x="1" y="1886"/>
                    <a:pt x="620" y="3006"/>
                    <a:pt x="723" y="3197"/>
                  </a:cubicBezTo>
                  <a:cubicBezTo>
                    <a:pt x="1121" y="4170"/>
                    <a:pt x="1150" y="4936"/>
                    <a:pt x="1180" y="5614"/>
                  </a:cubicBezTo>
                  <a:cubicBezTo>
                    <a:pt x="1209" y="6336"/>
                    <a:pt x="1239" y="7014"/>
                    <a:pt x="1696" y="7751"/>
                  </a:cubicBezTo>
                  <a:cubicBezTo>
                    <a:pt x="2167" y="8547"/>
                    <a:pt x="3214" y="9063"/>
                    <a:pt x="4304" y="9063"/>
                  </a:cubicBezTo>
                  <a:cubicBezTo>
                    <a:pt x="4378" y="9063"/>
                    <a:pt x="4437" y="9063"/>
                    <a:pt x="4510" y="9048"/>
                  </a:cubicBezTo>
                  <a:cubicBezTo>
                    <a:pt x="5542" y="8989"/>
                    <a:pt x="6367" y="8444"/>
                    <a:pt x="6780" y="7530"/>
                  </a:cubicBezTo>
                  <a:cubicBezTo>
                    <a:pt x="7679" y="5511"/>
                    <a:pt x="7310" y="3595"/>
                    <a:pt x="5601" y="1532"/>
                  </a:cubicBezTo>
                  <a:cubicBezTo>
                    <a:pt x="4701" y="452"/>
                    <a:pt x="3375" y="0"/>
                    <a:pt x="22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6"/>
            <p:cNvSpPr/>
            <p:nvPr/>
          </p:nvSpPr>
          <p:spPr>
            <a:xfrm>
              <a:off x="5315832" y="4102400"/>
              <a:ext cx="51225" cy="225875"/>
            </a:xfrm>
            <a:custGeom>
              <a:rect b="b" l="l" r="r" t="t"/>
              <a:pathLst>
                <a:path extrusionOk="0" h="9035" w="2049">
                  <a:moveTo>
                    <a:pt x="1194" y="0"/>
                  </a:moveTo>
                  <a:cubicBezTo>
                    <a:pt x="1179" y="15"/>
                    <a:pt x="796" y="546"/>
                    <a:pt x="413" y="1282"/>
                  </a:cubicBezTo>
                  <a:cubicBezTo>
                    <a:pt x="0" y="2063"/>
                    <a:pt x="0" y="3360"/>
                    <a:pt x="0" y="4215"/>
                  </a:cubicBezTo>
                  <a:lnTo>
                    <a:pt x="0" y="8548"/>
                  </a:lnTo>
                  <a:cubicBezTo>
                    <a:pt x="0" y="8828"/>
                    <a:pt x="295" y="9034"/>
                    <a:pt x="737" y="9034"/>
                  </a:cubicBezTo>
                  <a:cubicBezTo>
                    <a:pt x="988" y="9034"/>
                    <a:pt x="1179" y="8975"/>
                    <a:pt x="1312" y="8872"/>
                  </a:cubicBezTo>
                  <a:cubicBezTo>
                    <a:pt x="1459" y="8754"/>
                    <a:pt x="1504" y="8725"/>
                    <a:pt x="1474" y="6072"/>
                  </a:cubicBezTo>
                  <a:cubicBezTo>
                    <a:pt x="1474" y="5895"/>
                    <a:pt x="1474" y="5777"/>
                    <a:pt x="1474" y="5704"/>
                  </a:cubicBezTo>
                  <a:lnTo>
                    <a:pt x="1474" y="3832"/>
                  </a:lnTo>
                  <a:cubicBezTo>
                    <a:pt x="1474" y="3331"/>
                    <a:pt x="1666" y="2918"/>
                    <a:pt x="2049" y="2623"/>
                  </a:cubicBezTo>
                  <a:lnTo>
                    <a:pt x="1695" y="2181"/>
                  </a:lnTo>
                  <a:cubicBezTo>
                    <a:pt x="1194" y="2594"/>
                    <a:pt x="914" y="3169"/>
                    <a:pt x="914" y="3832"/>
                  </a:cubicBezTo>
                  <a:lnTo>
                    <a:pt x="914" y="5704"/>
                  </a:lnTo>
                  <a:cubicBezTo>
                    <a:pt x="914" y="5763"/>
                    <a:pt x="914" y="5910"/>
                    <a:pt x="929" y="6072"/>
                  </a:cubicBezTo>
                  <a:cubicBezTo>
                    <a:pt x="929" y="6588"/>
                    <a:pt x="944" y="8047"/>
                    <a:pt x="899" y="8459"/>
                  </a:cubicBezTo>
                  <a:cubicBezTo>
                    <a:pt x="870" y="8474"/>
                    <a:pt x="811" y="8474"/>
                    <a:pt x="737" y="8474"/>
                  </a:cubicBezTo>
                  <a:cubicBezTo>
                    <a:pt x="649" y="8474"/>
                    <a:pt x="590" y="8459"/>
                    <a:pt x="546" y="8459"/>
                  </a:cubicBezTo>
                  <a:lnTo>
                    <a:pt x="546" y="4215"/>
                  </a:lnTo>
                  <a:cubicBezTo>
                    <a:pt x="546" y="3464"/>
                    <a:pt x="546" y="2211"/>
                    <a:pt x="899" y="1533"/>
                  </a:cubicBezTo>
                  <a:cubicBezTo>
                    <a:pt x="1268" y="840"/>
                    <a:pt x="1636" y="324"/>
                    <a:pt x="1636" y="324"/>
                  </a:cubicBezTo>
                  <a:lnTo>
                    <a:pt x="11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6"/>
            <p:cNvSpPr/>
            <p:nvPr/>
          </p:nvSpPr>
          <p:spPr>
            <a:xfrm>
              <a:off x="5293732" y="4081450"/>
              <a:ext cx="53800" cy="57450"/>
            </a:xfrm>
            <a:custGeom>
              <a:rect b="b" l="l" r="r" t="t"/>
              <a:pathLst>
                <a:path extrusionOk="0" h="2298" w="2152">
                  <a:moveTo>
                    <a:pt x="744" y="0"/>
                  </a:moveTo>
                  <a:cubicBezTo>
                    <a:pt x="708" y="0"/>
                    <a:pt x="671" y="4"/>
                    <a:pt x="634" y="13"/>
                  </a:cubicBezTo>
                  <a:cubicBezTo>
                    <a:pt x="531" y="57"/>
                    <a:pt x="413" y="131"/>
                    <a:pt x="295" y="219"/>
                  </a:cubicBezTo>
                  <a:cubicBezTo>
                    <a:pt x="89" y="396"/>
                    <a:pt x="0" y="661"/>
                    <a:pt x="59" y="927"/>
                  </a:cubicBezTo>
                  <a:cubicBezTo>
                    <a:pt x="74" y="986"/>
                    <a:pt x="89" y="1030"/>
                    <a:pt x="118" y="1074"/>
                  </a:cubicBezTo>
                  <a:cubicBezTo>
                    <a:pt x="207" y="1207"/>
                    <a:pt x="501" y="1634"/>
                    <a:pt x="840" y="1870"/>
                  </a:cubicBezTo>
                  <a:cubicBezTo>
                    <a:pt x="1194" y="2120"/>
                    <a:pt x="1489" y="2283"/>
                    <a:pt x="1503" y="2297"/>
                  </a:cubicBezTo>
                  <a:lnTo>
                    <a:pt x="1783" y="1811"/>
                  </a:lnTo>
                  <a:cubicBezTo>
                    <a:pt x="1783" y="1811"/>
                    <a:pt x="1503" y="1649"/>
                    <a:pt x="1164" y="1413"/>
                  </a:cubicBezTo>
                  <a:cubicBezTo>
                    <a:pt x="958" y="1266"/>
                    <a:pt x="737" y="1000"/>
                    <a:pt x="604" y="794"/>
                  </a:cubicBezTo>
                  <a:cubicBezTo>
                    <a:pt x="590" y="750"/>
                    <a:pt x="604" y="691"/>
                    <a:pt x="663" y="632"/>
                  </a:cubicBezTo>
                  <a:cubicBezTo>
                    <a:pt x="678" y="617"/>
                    <a:pt x="708" y="602"/>
                    <a:pt x="722" y="588"/>
                  </a:cubicBezTo>
                  <a:cubicBezTo>
                    <a:pt x="811" y="720"/>
                    <a:pt x="943" y="882"/>
                    <a:pt x="1164" y="1074"/>
                  </a:cubicBezTo>
                  <a:cubicBezTo>
                    <a:pt x="1577" y="1457"/>
                    <a:pt x="1960" y="1590"/>
                    <a:pt x="1990" y="1590"/>
                  </a:cubicBezTo>
                  <a:lnTo>
                    <a:pt x="2152" y="1074"/>
                  </a:lnTo>
                  <a:cubicBezTo>
                    <a:pt x="2152" y="1074"/>
                    <a:pt x="1857" y="971"/>
                    <a:pt x="1533" y="676"/>
                  </a:cubicBezTo>
                  <a:cubicBezTo>
                    <a:pt x="1297" y="455"/>
                    <a:pt x="1179" y="293"/>
                    <a:pt x="1120" y="205"/>
                  </a:cubicBezTo>
                  <a:cubicBezTo>
                    <a:pt x="1037" y="74"/>
                    <a:pt x="896" y="0"/>
                    <a:pt x="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6"/>
            <p:cNvSpPr/>
            <p:nvPr/>
          </p:nvSpPr>
          <p:spPr>
            <a:xfrm>
              <a:off x="5311782" y="4066275"/>
              <a:ext cx="46075" cy="40200"/>
            </a:xfrm>
            <a:custGeom>
              <a:rect b="b" l="l" r="r" t="t"/>
              <a:pathLst>
                <a:path extrusionOk="0" h="1608" w="1843">
                  <a:moveTo>
                    <a:pt x="826" y="1"/>
                  </a:moveTo>
                  <a:cubicBezTo>
                    <a:pt x="708" y="1"/>
                    <a:pt x="575" y="30"/>
                    <a:pt x="428" y="104"/>
                  </a:cubicBezTo>
                  <a:cubicBezTo>
                    <a:pt x="59" y="266"/>
                    <a:pt x="15" y="620"/>
                    <a:pt x="0" y="708"/>
                  </a:cubicBezTo>
                  <a:cubicBezTo>
                    <a:pt x="0" y="767"/>
                    <a:pt x="0" y="826"/>
                    <a:pt x="30" y="870"/>
                  </a:cubicBezTo>
                  <a:cubicBezTo>
                    <a:pt x="133" y="1209"/>
                    <a:pt x="236" y="1431"/>
                    <a:pt x="325" y="1563"/>
                  </a:cubicBezTo>
                  <a:lnTo>
                    <a:pt x="796" y="1283"/>
                  </a:lnTo>
                  <a:cubicBezTo>
                    <a:pt x="737" y="1180"/>
                    <a:pt x="649" y="1003"/>
                    <a:pt x="560" y="738"/>
                  </a:cubicBezTo>
                  <a:cubicBezTo>
                    <a:pt x="560" y="694"/>
                    <a:pt x="590" y="635"/>
                    <a:pt x="663" y="605"/>
                  </a:cubicBezTo>
                  <a:cubicBezTo>
                    <a:pt x="693" y="590"/>
                    <a:pt x="708" y="576"/>
                    <a:pt x="737" y="576"/>
                  </a:cubicBezTo>
                  <a:cubicBezTo>
                    <a:pt x="781" y="708"/>
                    <a:pt x="870" y="915"/>
                    <a:pt x="1017" y="1165"/>
                  </a:cubicBezTo>
                  <a:cubicBezTo>
                    <a:pt x="1120" y="1327"/>
                    <a:pt x="1238" y="1475"/>
                    <a:pt x="1371" y="1607"/>
                  </a:cubicBezTo>
                  <a:lnTo>
                    <a:pt x="1562" y="1431"/>
                  </a:lnTo>
                  <a:lnTo>
                    <a:pt x="1842" y="1431"/>
                  </a:lnTo>
                  <a:lnTo>
                    <a:pt x="1842" y="1313"/>
                  </a:lnTo>
                  <a:lnTo>
                    <a:pt x="1769" y="1239"/>
                  </a:lnTo>
                  <a:cubicBezTo>
                    <a:pt x="1666" y="1121"/>
                    <a:pt x="1562" y="1003"/>
                    <a:pt x="1489" y="870"/>
                  </a:cubicBezTo>
                  <a:cubicBezTo>
                    <a:pt x="1312" y="590"/>
                    <a:pt x="1253" y="384"/>
                    <a:pt x="1224" y="310"/>
                  </a:cubicBezTo>
                  <a:cubicBezTo>
                    <a:pt x="1179" y="134"/>
                    <a:pt x="1017" y="1"/>
                    <a:pt x="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 name="Google Shape;512;p46"/>
          <p:cNvGrpSpPr/>
          <p:nvPr/>
        </p:nvGrpSpPr>
        <p:grpSpPr>
          <a:xfrm>
            <a:off x="6431801" y="3175827"/>
            <a:ext cx="444327" cy="356760"/>
            <a:chOff x="8050500" y="2706400"/>
            <a:chExt cx="485975" cy="390200"/>
          </a:xfrm>
        </p:grpSpPr>
        <p:sp>
          <p:nvSpPr>
            <p:cNvPr id="513" name="Google Shape;513;p46"/>
            <p:cNvSpPr/>
            <p:nvPr/>
          </p:nvSpPr>
          <p:spPr>
            <a:xfrm>
              <a:off x="8050500" y="2764525"/>
              <a:ext cx="229550" cy="332075"/>
            </a:xfrm>
            <a:custGeom>
              <a:rect b="b" l="l" r="r" t="t"/>
              <a:pathLst>
                <a:path extrusionOk="0" h="13283" w="9182">
                  <a:moveTo>
                    <a:pt x="7531" y="549"/>
                  </a:moveTo>
                  <a:cubicBezTo>
                    <a:pt x="8121" y="549"/>
                    <a:pt x="8386" y="1006"/>
                    <a:pt x="8533" y="2229"/>
                  </a:cubicBezTo>
                  <a:cubicBezTo>
                    <a:pt x="8622" y="3010"/>
                    <a:pt x="8386" y="3968"/>
                    <a:pt x="8180" y="4823"/>
                  </a:cubicBezTo>
                  <a:cubicBezTo>
                    <a:pt x="8106" y="5162"/>
                    <a:pt x="8018" y="5472"/>
                    <a:pt x="7973" y="5781"/>
                  </a:cubicBezTo>
                  <a:cubicBezTo>
                    <a:pt x="7767" y="6872"/>
                    <a:pt x="7885" y="7874"/>
                    <a:pt x="8047" y="8891"/>
                  </a:cubicBezTo>
                  <a:cubicBezTo>
                    <a:pt x="8150" y="9613"/>
                    <a:pt x="7914" y="10217"/>
                    <a:pt x="6411" y="10939"/>
                  </a:cubicBezTo>
                  <a:cubicBezTo>
                    <a:pt x="5969" y="11160"/>
                    <a:pt x="5571" y="11455"/>
                    <a:pt x="5173" y="11750"/>
                  </a:cubicBezTo>
                  <a:cubicBezTo>
                    <a:pt x="4467" y="12257"/>
                    <a:pt x="3835" y="12715"/>
                    <a:pt x="3079" y="12715"/>
                  </a:cubicBezTo>
                  <a:cubicBezTo>
                    <a:pt x="2826" y="12715"/>
                    <a:pt x="2559" y="12664"/>
                    <a:pt x="2270" y="12545"/>
                  </a:cubicBezTo>
                  <a:cubicBezTo>
                    <a:pt x="561" y="11853"/>
                    <a:pt x="723" y="8817"/>
                    <a:pt x="1371" y="6975"/>
                  </a:cubicBezTo>
                  <a:cubicBezTo>
                    <a:pt x="2064" y="5029"/>
                    <a:pt x="3876" y="2716"/>
                    <a:pt x="4657" y="1905"/>
                  </a:cubicBezTo>
                  <a:cubicBezTo>
                    <a:pt x="5394" y="1124"/>
                    <a:pt x="6441" y="608"/>
                    <a:pt x="7458" y="549"/>
                  </a:cubicBezTo>
                  <a:close/>
                  <a:moveTo>
                    <a:pt x="7546" y="0"/>
                  </a:moveTo>
                  <a:cubicBezTo>
                    <a:pt x="7508" y="0"/>
                    <a:pt x="7469" y="1"/>
                    <a:pt x="7428" y="4"/>
                  </a:cubicBezTo>
                  <a:cubicBezTo>
                    <a:pt x="6279" y="78"/>
                    <a:pt x="5085" y="638"/>
                    <a:pt x="4245" y="1522"/>
                  </a:cubicBezTo>
                  <a:cubicBezTo>
                    <a:pt x="3611" y="2185"/>
                    <a:pt x="1636" y="4587"/>
                    <a:pt x="855" y="6783"/>
                  </a:cubicBezTo>
                  <a:cubicBezTo>
                    <a:pt x="118" y="8891"/>
                    <a:pt x="0" y="12221"/>
                    <a:pt x="2064" y="13061"/>
                  </a:cubicBezTo>
                  <a:cubicBezTo>
                    <a:pt x="2432" y="13209"/>
                    <a:pt x="2771" y="13282"/>
                    <a:pt x="3081" y="13282"/>
                  </a:cubicBezTo>
                  <a:cubicBezTo>
                    <a:pt x="4009" y="13282"/>
                    <a:pt x="4761" y="12722"/>
                    <a:pt x="5497" y="12192"/>
                  </a:cubicBezTo>
                  <a:cubicBezTo>
                    <a:pt x="5866" y="11927"/>
                    <a:pt x="6264" y="11632"/>
                    <a:pt x="6662" y="11440"/>
                  </a:cubicBezTo>
                  <a:cubicBezTo>
                    <a:pt x="8194" y="10689"/>
                    <a:pt x="8754" y="9922"/>
                    <a:pt x="8592" y="8817"/>
                  </a:cubicBezTo>
                  <a:cubicBezTo>
                    <a:pt x="8445" y="7844"/>
                    <a:pt x="8327" y="6886"/>
                    <a:pt x="8519" y="5869"/>
                  </a:cubicBezTo>
                  <a:cubicBezTo>
                    <a:pt x="8563" y="5589"/>
                    <a:pt x="8637" y="5280"/>
                    <a:pt x="8725" y="4956"/>
                  </a:cubicBezTo>
                  <a:cubicBezTo>
                    <a:pt x="8931" y="4057"/>
                    <a:pt x="9182" y="3055"/>
                    <a:pt x="9079" y="2170"/>
                  </a:cubicBezTo>
                  <a:cubicBezTo>
                    <a:pt x="8993" y="1412"/>
                    <a:pt x="8837" y="0"/>
                    <a:pt x="75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6"/>
            <p:cNvSpPr/>
            <p:nvPr/>
          </p:nvSpPr>
          <p:spPr>
            <a:xfrm>
              <a:off x="8306925" y="2764525"/>
              <a:ext cx="229550" cy="332075"/>
            </a:xfrm>
            <a:custGeom>
              <a:rect b="b" l="l" r="r" t="t"/>
              <a:pathLst>
                <a:path extrusionOk="0" h="13283" w="9182">
                  <a:moveTo>
                    <a:pt x="1710" y="549"/>
                  </a:moveTo>
                  <a:cubicBezTo>
                    <a:pt x="2727" y="608"/>
                    <a:pt x="3773" y="1124"/>
                    <a:pt x="4525" y="1905"/>
                  </a:cubicBezTo>
                  <a:cubicBezTo>
                    <a:pt x="5291" y="2716"/>
                    <a:pt x="7104" y="5029"/>
                    <a:pt x="7797" y="6975"/>
                  </a:cubicBezTo>
                  <a:cubicBezTo>
                    <a:pt x="8445" y="8817"/>
                    <a:pt x="8607" y="11853"/>
                    <a:pt x="6898" y="12545"/>
                  </a:cubicBezTo>
                  <a:cubicBezTo>
                    <a:pt x="6609" y="12664"/>
                    <a:pt x="6342" y="12715"/>
                    <a:pt x="6088" y="12715"/>
                  </a:cubicBezTo>
                  <a:cubicBezTo>
                    <a:pt x="5333" y="12715"/>
                    <a:pt x="4701" y="12257"/>
                    <a:pt x="3994" y="11750"/>
                  </a:cubicBezTo>
                  <a:cubicBezTo>
                    <a:pt x="3611" y="11455"/>
                    <a:pt x="3199" y="11160"/>
                    <a:pt x="2757" y="10939"/>
                  </a:cubicBezTo>
                  <a:cubicBezTo>
                    <a:pt x="1253" y="10217"/>
                    <a:pt x="1018" y="9613"/>
                    <a:pt x="1135" y="8891"/>
                  </a:cubicBezTo>
                  <a:cubicBezTo>
                    <a:pt x="1283" y="7874"/>
                    <a:pt x="1401" y="6872"/>
                    <a:pt x="1194" y="5781"/>
                  </a:cubicBezTo>
                  <a:cubicBezTo>
                    <a:pt x="1150" y="5472"/>
                    <a:pt x="1062" y="5162"/>
                    <a:pt x="988" y="4823"/>
                  </a:cubicBezTo>
                  <a:cubicBezTo>
                    <a:pt x="782" y="3968"/>
                    <a:pt x="561" y="3010"/>
                    <a:pt x="634" y="2229"/>
                  </a:cubicBezTo>
                  <a:cubicBezTo>
                    <a:pt x="782" y="1006"/>
                    <a:pt x="1047" y="549"/>
                    <a:pt x="1636" y="549"/>
                  </a:cubicBezTo>
                  <a:close/>
                  <a:moveTo>
                    <a:pt x="1621" y="0"/>
                  </a:moveTo>
                  <a:cubicBezTo>
                    <a:pt x="330" y="0"/>
                    <a:pt x="175" y="1412"/>
                    <a:pt x="89" y="2170"/>
                  </a:cubicBezTo>
                  <a:cubicBezTo>
                    <a:pt x="1" y="3040"/>
                    <a:pt x="236" y="4057"/>
                    <a:pt x="457" y="4956"/>
                  </a:cubicBezTo>
                  <a:cubicBezTo>
                    <a:pt x="531" y="5280"/>
                    <a:pt x="605" y="5589"/>
                    <a:pt x="664" y="5869"/>
                  </a:cubicBezTo>
                  <a:cubicBezTo>
                    <a:pt x="841" y="6886"/>
                    <a:pt x="737" y="7844"/>
                    <a:pt x="590" y="8817"/>
                  </a:cubicBezTo>
                  <a:cubicBezTo>
                    <a:pt x="413" y="9922"/>
                    <a:pt x="973" y="10689"/>
                    <a:pt x="2506" y="11440"/>
                  </a:cubicBezTo>
                  <a:cubicBezTo>
                    <a:pt x="2919" y="11632"/>
                    <a:pt x="3302" y="11927"/>
                    <a:pt x="3670" y="12192"/>
                  </a:cubicBezTo>
                  <a:cubicBezTo>
                    <a:pt x="4407" y="12722"/>
                    <a:pt x="5159" y="13282"/>
                    <a:pt x="6087" y="13282"/>
                  </a:cubicBezTo>
                  <a:cubicBezTo>
                    <a:pt x="6411" y="13282"/>
                    <a:pt x="6736" y="13209"/>
                    <a:pt x="7104" y="13061"/>
                  </a:cubicBezTo>
                  <a:cubicBezTo>
                    <a:pt x="9182" y="12221"/>
                    <a:pt x="9064" y="8891"/>
                    <a:pt x="8312" y="6783"/>
                  </a:cubicBezTo>
                  <a:cubicBezTo>
                    <a:pt x="7546" y="4587"/>
                    <a:pt x="5557" y="2185"/>
                    <a:pt x="4923" y="1522"/>
                  </a:cubicBezTo>
                  <a:cubicBezTo>
                    <a:pt x="4083" y="638"/>
                    <a:pt x="2889" y="78"/>
                    <a:pt x="1740" y="4"/>
                  </a:cubicBezTo>
                  <a:cubicBezTo>
                    <a:pt x="1699" y="1"/>
                    <a:pt x="1660" y="0"/>
                    <a:pt x="16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6"/>
            <p:cNvSpPr/>
            <p:nvPr/>
          </p:nvSpPr>
          <p:spPr>
            <a:xfrm>
              <a:off x="8265675" y="2706400"/>
              <a:ext cx="55275" cy="114250"/>
            </a:xfrm>
            <a:custGeom>
              <a:rect b="b" l="l" r="r" t="t"/>
              <a:pathLst>
                <a:path extrusionOk="0" h="4570" w="2211">
                  <a:moveTo>
                    <a:pt x="1105" y="1"/>
                  </a:moveTo>
                  <a:cubicBezTo>
                    <a:pt x="987" y="1"/>
                    <a:pt x="870" y="15"/>
                    <a:pt x="766" y="45"/>
                  </a:cubicBezTo>
                  <a:cubicBezTo>
                    <a:pt x="472" y="118"/>
                    <a:pt x="265" y="384"/>
                    <a:pt x="265" y="693"/>
                  </a:cubicBezTo>
                  <a:lnTo>
                    <a:pt x="265" y="2344"/>
                  </a:lnTo>
                  <a:cubicBezTo>
                    <a:pt x="265" y="2491"/>
                    <a:pt x="280" y="2639"/>
                    <a:pt x="280" y="2771"/>
                  </a:cubicBezTo>
                  <a:cubicBezTo>
                    <a:pt x="280" y="3523"/>
                    <a:pt x="280" y="3906"/>
                    <a:pt x="0" y="4142"/>
                  </a:cubicBezTo>
                  <a:lnTo>
                    <a:pt x="354" y="4569"/>
                  </a:lnTo>
                  <a:cubicBezTo>
                    <a:pt x="855" y="4142"/>
                    <a:pt x="840" y="3537"/>
                    <a:pt x="825" y="2756"/>
                  </a:cubicBezTo>
                  <a:cubicBezTo>
                    <a:pt x="825" y="2624"/>
                    <a:pt x="825" y="2491"/>
                    <a:pt x="825" y="2344"/>
                  </a:cubicBezTo>
                  <a:lnTo>
                    <a:pt x="825" y="693"/>
                  </a:lnTo>
                  <a:cubicBezTo>
                    <a:pt x="825" y="634"/>
                    <a:pt x="855" y="590"/>
                    <a:pt x="899" y="575"/>
                  </a:cubicBezTo>
                  <a:cubicBezTo>
                    <a:pt x="958" y="561"/>
                    <a:pt x="1028" y="553"/>
                    <a:pt x="1098" y="553"/>
                  </a:cubicBezTo>
                  <a:cubicBezTo>
                    <a:pt x="1168" y="553"/>
                    <a:pt x="1238" y="561"/>
                    <a:pt x="1297" y="575"/>
                  </a:cubicBezTo>
                  <a:cubicBezTo>
                    <a:pt x="1356" y="590"/>
                    <a:pt x="1385" y="649"/>
                    <a:pt x="1385" y="693"/>
                  </a:cubicBezTo>
                  <a:lnTo>
                    <a:pt x="1385" y="2344"/>
                  </a:lnTo>
                  <a:cubicBezTo>
                    <a:pt x="1385" y="2491"/>
                    <a:pt x="1385" y="2624"/>
                    <a:pt x="1385" y="2756"/>
                  </a:cubicBezTo>
                  <a:cubicBezTo>
                    <a:pt x="1371" y="3537"/>
                    <a:pt x="1356" y="4142"/>
                    <a:pt x="1857" y="4569"/>
                  </a:cubicBezTo>
                  <a:lnTo>
                    <a:pt x="2211" y="4142"/>
                  </a:lnTo>
                  <a:cubicBezTo>
                    <a:pt x="1931" y="3906"/>
                    <a:pt x="1931" y="3523"/>
                    <a:pt x="1931" y="2771"/>
                  </a:cubicBezTo>
                  <a:cubicBezTo>
                    <a:pt x="1945" y="2639"/>
                    <a:pt x="1945" y="2491"/>
                    <a:pt x="1945" y="2344"/>
                  </a:cubicBezTo>
                  <a:lnTo>
                    <a:pt x="1945" y="693"/>
                  </a:lnTo>
                  <a:cubicBezTo>
                    <a:pt x="1945" y="384"/>
                    <a:pt x="1739" y="118"/>
                    <a:pt x="1444" y="45"/>
                  </a:cubicBezTo>
                  <a:cubicBezTo>
                    <a:pt x="1341" y="15"/>
                    <a:pt x="1223" y="1"/>
                    <a:pt x="11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6"/>
            <p:cNvSpPr/>
            <p:nvPr/>
          </p:nvSpPr>
          <p:spPr>
            <a:xfrm>
              <a:off x="8259775" y="2838675"/>
              <a:ext cx="66700" cy="33175"/>
            </a:xfrm>
            <a:custGeom>
              <a:rect b="b" l="l" r="r" t="t"/>
              <a:pathLst>
                <a:path extrusionOk="0" h="1327" w="2668">
                  <a:moveTo>
                    <a:pt x="1341" y="0"/>
                  </a:moveTo>
                  <a:cubicBezTo>
                    <a:pt x="619" y="0"/>
                    <a:pt x="59" y="958"/>
                    <a:pt x="0" y="1061"/>
                  </a:cubicBezTo>
                  <a:lnTo>
                    <a:pt x="487" y="1327"/>
                  </a:lnTo>
                  <a:cubicBezTo>
                    <a:pt x="634" y="1076"/>
                    <a:pt x="1032" y="546"/>
                    <a:pt x="1341" y="546"/>
                  </a:cubicBezTo>
                  <a:cubicBezTo>
                    <a:pt x="1651" y="546"/>
                    <a:pt x="2049" y="1076"/>
                    <a:pt x="2181" y="1327"/>
                  </a:cubicBezTo>
                  <a:lnTo>
                    <a:pt x="2668" y="1061"/>
                  </a:lnTo>
                  <a:cubicBezTo>
                    <a:pt x="2609" y="958"/>
                    <a:pt x="2063" y="0"/>
                    <a:pt x="13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 name="Google Shape;517;p46"/>
          <p:cNvSpPr txBox="1"/>
          <p:nvPr/>
        </p:nvSpPr>
        <p:spPr>
          <a:xfrm>
            <a:off x="671200" y="3983360"/>
            <a:ext cx="3900900" cy="61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accent1"/>
                </a:solidFill>
                <a:latin typeface="Signika"/>
                <a:ea typeface="Signika"/>
                <a:cs typeface="Signika"/>
                <a:sym typeface="Signika"/>
              </a:rPr>
              <a:t>T</a:t>
            </a:r>
            <a:r>
              <a:rPr lang="en" sz="1500">
                <a:solidFill>
                  <a:schemeClr val="accent1"/>
                </a:solidFill>
                <a:latin typeface="Signika"/>
                <a:ea typeface="Signika"/>
                <a:cs typeface="Signika"/>
                <a:sym typeface="Signika"/>
              </a:rPr>
              <a:t>o modify this graph, click on it, follow the link, change the data and replace it</a:t>
            </a:r>
            <a:endParaRPr sz="1700">
              <a:solidFill>
                <a:srgbClr val="03558A"/>
              </a:solidFill>
              <a:latin typeface="Signika"/>
              <a:ea typeface="Signika"/>
              <a:cs typeface="Signika"/>
              <a:sym typeface="Signika"/>
            </a:endParaRPr>
          </a:p>
        </p:txBody>
      </p:sp>
      <p:sp>
        <p:nvSpPr>
          <p:cNvPr id="518" name="Google Shape;518;p46"/>
          <p:cNvSpPr txBox="1"/>
          <p:nvPr>
            <p:ph idx="1" type="subTitle"/>
          </p:nvPr>
        </p:nvSpPr>
        <p:spPr>
          <a:xfrm>
            <a:off x="6119814" y="1859514"/>
            <a:ext cx="1068300" cy="24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Lung</a:t>
            </a:r>
            <a:endParaRPr/>
          </a:p>
        </p:txBody>
      </p:sp>
      <p:sp>
        <p:nvSpPr>
          <p:cNvPr id="519" name="Google Shape;519;p46"/>
          <p:cNvSpPr txBox="1"/>
          <p:nvPr>
            <p:ph idx="2" type="subTitle"/>
          </p:nvPr>
        </p:nvSpPr>
        <p:spPr>
          <a:xfrm>
            <a:off x="5518025" y="2112200"/>
            <a:ext cx="2271900" cy="61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sp>
        <p:nvSpPr>
          <p:cNvPr id="520" name="Google Shape;520;p46"/>
          <p:cNvSpPr txBox="1"/>
          <p:nvPr>
            <p:ph idx="3" type="subTitle"/>
          </p:nvPr>
        </p:nvSpPr>
        <p:spPr>
          <a:xfrm>
            <a:off x="6119064" y="3730615"/>
            <a:ext cx="1069800" cy="24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Kidneys</a:t>
            </a:r>
            <a:endParaRPr/>
          </a:p>
        </p:txBody>
      </p:sp>
      <p:sp>
        <p:nvSpPr>
          <p:cNvPr id="521" name="Google Shape;521;p46"/>
          <p:cNvSpPr txBox="1"/>
          <p:nvPr>
            <p:ph idx="4" type="subTitle"/>
          </p:nvPr>
        </p:nvSpPr>
        <p:spPr>
          <a:xfrm>
            <a:off x="5518025" y="3991401"/>
            <a:ext cx="2271900" cy="61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cxnSp>
        <p:nvCxnSpPr>
          <p:cNvPr id="522" name="Google Shape;522;p46"/>
          <p:cNvCxnSpPr/>
          <p:nvPr/>
        </p:nvCxnSpPr>
        <p:spPr>
          <a:xfrm rot="10800000">
            <a:off x="5333964" y="2927910"/>
            <a:ext cx="2640000" cy="0"/>
          </a:xfrm>
          <a:prstGeom prst="straightConnector1">
            <a:avLst/>
          </a:prstGeom>
          <a:noFill/>
          <a:ln cap="flat" cmpd="sng" w="9525">
            <a:solidFill>
              <a:schemeClr val="accent1"/>
            </a:solidFill>
            <a:prstDash val="dot"/>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6" name="Shape 526"/>
        <p:cNvGrpSpPr/>
        <p:nvPr/>
      </p:nvGrpSpPr>
      <p:grpSpPr>
        <a:xfrm>
          <a:off x="0" y="0"/>
          <a:ext cx="0" cy="0"/>
          <a:chOff x="0" y="0"/>
          <a:chExt cx="0" cy="0"/>
        </a:xfrm>
      </p:grpSpPr>
      <p:sp>
        <p:nvSpPr>
          <p:cNvPr id="527" name="Google Shape;527;p47"/>
          <p:cNvSpPr txBox="1"/>
          <p:nvPr>
            <p:ph type="title"/>
          </p:nvPr>
        </p:nvSpPr>
        <p:spPr>
          <a:xfrm>
            <a:off x="713225" y="353341"/>
            <a:ext cx="77175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Infographic</a:t>
            </a:r>
            <a:endParaRPr/>
          </a:p>
        </p:txBody>
      </p:sp>
      <p:sp>
        <p:nvSpPr>
          <p:cNvPr id="528" name="Google Shape;528;p47"/>
          <p:cNvSpPr/>
          <p:nvPr/>
        </p:nvSpPr>
        <p:spPr>
          <a:xfrm>
            <a:off x="3514061" y="1301238"/>
            <a:ext cx="1993238" cy="6867227"/>
          </a:xfrm>
          <a:custGeom>
            <a:rect b="b" l="l" r="r" t="t"/>
            <a:pathLst>
              <a:path extrusionOk="0" h="103127" w="29933">
                <a:moveTo>
                  <a:pt x="14967" y="0"/>
                </a:moveTo>
                <a:cubicBezTo>
                  <a:pt x="14062" y="0"/>
                  <a:pt x="11764" y="238"/>
                  <a:pt x="10788" y="1846"/>
                </a:cubicBezTo>
                <a:cubicBezTo>
                  <a:pt x="9823" y="3465"/>
                  <a:pt x="10383" y="6596"/>
                  <a:pt x="10383" y="6596"/>
                </a:cubicBezTo>
                <a:cubicBezTo>
                  <a:pt x="10383" y="6596"/>
                  <a:pt x="10320" y="6585"/>
                  <a:pt x="10238" y="6585"/>
                </a:cubicBezTo>
                <a:cubicBezTo>
                  <a:pt x="10116" y="6585"/>
                  <a:pt x="9952" y="6611"/>
                  <a:pt x="9895" y="6739"/>
                </a:cubicBezTo>
                <a:cubicBezTo>
                  <a:pt x="9799" y="6942"/>
                  <a:pt x="9918" y="9347"/>
                  <a:pt x="10276" y="9585"/>
                </a:cubicBezTo>
                <a:cubicBezTo>
                  <a:pt x="10361" y="9641"/>
                  <a:pt x="10429" y="9662"/>
                  <a:pt x="10484" y="9662"/>
                </a:cubicBezTo>
                <a:cubicBezTo>
                  <a:pt x="10652" y="9662"/>
                  <a:pt x="10692" y="9466"/>
                  <a:pt x="10692" y="9466"/>
                </a:cubicBezTo>
                <a:cubicBezTo>
                  <a:pt x="10692" y="9466"/>
                  <a:pt x="10788" y="11478"/>
                  <a:pt x="11716" y="12168"/>
                </a:cubicBezTo>
                <a:cubicBezTo>
                  <a:pt x="11716" y="12168"/>
                  <a:pt x="11954" y="15157"/>
                  <a:pt x="11478" y="15835"/>
                </a:cubicBezTo>
                <a:cubicBezTo>
                  <a:pt x="11002" y="16526"/>
                  <a:pt x="7597" y="17645"/>
                  <a:pt x="7597" y="17645"/>
                </a:cubicBezTo>
                <a:cubicBezTo>
                  <a:pt x="7597" y="17645"/>
                  <a:pt x="7580" y="17645"/>
                  <a:pt x="7547" y="17645"/>
                </a:cubicBezTo>
                <a:cubicBezTo>
                  <a:pt x="7108" y="17645"/>
                  <a:pt x="3856" y="17727"/>
                  <a:pt x="2370" y="20134"/>
                </a:cubicBezTo>
                <a:cubicBezTo>
                  <a:pt x="786" y="22717"/>
                  <a:pt x="1489" y="25349"/>
                  <a:pt x="905" y="26777"/>
                </a:cubicBezTo>
                <a:cubicBezTo>
                  <a:pt x="310" y="28194"/>
                  <a:pt x="524" y="33611"/>
                  <a:pt x="715" y="34671"/>
                </a:cubicBezTo>
                <a:cubicBezTo>
                  <a:pt x="905" y="35743"/>
                  <a:pt x="620" y="37350"/>
                  <a:pt x="310" y="38041"/>
                </a:cubicBezTo>
                <a:cubicBezTo>
                  <a:pt x="1" y="38731"/>
                  <a:pt x="953" y="49994"/>
                  <a:pt x="798" y="51530"/>
                </a:cubicBezTo>
                <a:cubicBezTo>
                  <a:pt x="655" y="53078"/>
                  <a:pt x="167" y="57233"/>
                  <a:pt x="346" y="57579"/>
                </a:cubicBezTo>
                <a:cubicBezTo>
                  <a:pt x="536" y="57936"/>
                  <a:pt x="1798" y="61115"/>
                  <a:pt x="3108" y="61305"/>
                </a:cubicBezTo>
                <a:cubicBezTo>
                  <a:pt x="3108" y="61305"/>
                  <a:pt x="3813" y="61823"/>
                  <a:pt x="4219" y="61823"/>
                </a:cubicBezTo>
                <a:cubicBezTo>
                  <a:pt x="4282" y="61823"/>
                  <a:pt x="4337" y="61810"/>
                  <a:pt x="4382" y="61782"/>
                </a:cubicBezTo>
                <a:cubicBezTo>
                  <a:pt x="4715" y="61567"/>
                  <a:pt x="4311" y="61091"/>
                  <a:pt x="4311" y="61091"/>
                </a:cubicBezTo>
                <a:lnTo>
                  <a:pt x="4311" y="61091"/>
                </a:lnTo>
                <a:cubicBezTo>
                  <a:pt x="4311" y="61091"/>
                  <a:pt x="4345" y="61097"/>
                  <a:pt x="4397" y="61097"/>
                </a:cubicBezTo>
                <a:cubicBezTo>
                  <a:pt x="4489" y="61097"/>
                  <a:pt x="4633" y="61078"/>
                  <a:pt x="4739" y="60972"/>
                </a:cubicBezTo>
                <a:cubicBezTo>
                  <a:pt x="4906" y="60805"/>
                  <a:pt x="3477" y="59436"/>
                  <a:pt x="3477" y="59436"/>
                </a:cubicBezTo>
                <a:lnTo>
                  <a:pt x="3477" y="59436"/>
                </a:lnTo>
                <a:cubicBezTo>
                  <a:pt x="3477" y="59436"/>
                  <a:pt x="3812" y="59581"/>
                  <a:pt x="4099" y="59581"/>
                </a:cubicBezTo>
                <a:cubicBezTo>
                  <a:pt x="4232" y="59581"/>
                  <a:pt x="4354" y="59550"/>
                  <a:pt x="4430" y="59460"/>
                </a:cubicBezTo>
                <a:cubicBezTo>
                  <a:pt x="4668" y="59174"/>
                  <a:pt x="2608" y="58079"/>
                  <a:pt x="2251" y="57281"/>
                </a:cubicBezTo>
                <a:cubicBezTo>
                  <a:pt x="1894" y="56471"/>
                  <a:pt x="2370" y="55948"/>
                  <a:pt x="2370" y="55948"/>
                </a:cubicBezTo>
                <a:lnTo>
                  <a:pt x="2965" y="56233"/>
                </a:lnTo>
                <a:cubicBezTo>
                  <a:pt x="2965" y="56233"/>
                  <a:pt x="3525" y="58103"/>
                  <a:pt x="3930" y="58126"/>
                </a:cubicBezTo>
                <a:cubicBezTo>
                  <a:pt x="3968" y="58129"/>
                  <a:pt x="4005" y="58131"/>
                  <a:pt x="4040" y="58131"/>
                </a:cubicBezTo>
                <a:cubicBezTo>
                  <a:pt x="4378" y="58131"/>
                  <a:pt x="4565" y="57943"/>
                  <a:pt x="4263" y="55948"/>
                </a:cubicBezTo>
                <a:cubicBezTo>
                  <a:pt x="4263" y="55948"/>
                  <a:pt x="4739" y="54316"/>
                  <a:pt x="4358" y="53578"/>
                </a:cubicBezTo>
                <a:cubicBezTo>
                  <a:pt x="3977" y="52840"/>
                  <a:pt x="3549" y="52650"/>
                  <a:pt x="3549" y="51864"/>
                </a:cubicBezTo>
                <a:cubicBezTo>
                  <a:pt x="3549" y="51090"/>
                  <a:pt x="4715" y="47006"/>
                  <a:pt x="5096" y="44756"/>
                </a:cubicBezTo>
                <a:cubicBezTo>
                  <a:pt x="5477" y="42505"/>
                  <a:pt x="4763" y="38112"/>
                  <a:pt x="5144" y="37255"/>
                </a:cubicBezTo>
                <a:cubicBezTo>
                  <a:pt x="5525" y="36409"/>
                  <a:pt x="5978" y="34385"/>
                  <a:pt x="6001" y="32945"/>
                </a:cubicBezTo>
                <a:cubicBezTo>
                  <a:pt x="6025" y="31492"/>
                  <a:pt x="6406" y="29575"/>
                  <a:pt x="6751" y="29099"/>
                </a:cubicBezTo>
                <a:cubicBezTo>
                  <a:pt x="6775" y="29067"/>
                  <a:pt x="6796" y="29052"/>
                  <a:pt x="6812" y="29052"/>
                </a:cubicBezTo>
                <a:cubicBezTo>
                  <a:pt x="7046" y="29052"/>
                  <a:pt x="6650" y="31988"/>
                  <a:pt x="7394" y="33909"/>
                </a:cubicBezTo>
                <a:cubicBezTo>
                  <a:pt x="8180" y="35981"/>
                  <a:pt x="7632" y="39565"/>
                  <a:pt x="7251" y="41100"/>
                </a:cubicBezTo>
                <a:cubicBezTo>
                  <a:pt x="6870" y="42648"/>
                  <a:pt x="5620" y="51304"/>
                  <a:pt x="5501" y="54459"/>
                </a:cubicBezTo>
                <a:cubicBezTo>
                  <a:pt x="5382" y="57603"/>
                  <a:pt x="6287" y="69306"/>
                  <a:pt x="6168" y="70985"/>
                </a:cubicBezTo>
                <a:cubicBezTo>
                  <a:pt x="6049" y="72664"/>
                  <a:pt x="5239" y="75045"/>
                  <a:pt x="5239" y="79879"/>
                </a:cubicBezTo>
                <a:cubicBezTo>
                  <a:pt x="5239" y="84713"/>
                  <a:pt x="6049" y="85118"/>
                  <a:pt x="6740" y="87130"/>
                </a:cubicBezTo>
                <a:cubicBezTo>
                  <a:pt x="7418" y="89154"/>
                  <a:pt x="8109" y="94393"/>
                  <a:pt x="8037" y="95369"/>
                </a:cubicBezTo>
                <a:cubicBezTo>
                  <a:pt x="8037" y="95369"/>
                  <a:pt x="7621" y="96048"/>
                  <a:pt x="7609" y="96453"/>
                </a:cubicBezTo>
                <a:cubicBezTo>
                  <a:pt x="7585" y="96857"/>
                  <a:pt x="7609" y="97357"/>
                  <a:pt x="7466" y="97857"/>
                </a:cubicBezTo>
                <a:cubicBezTo>
                  <a:pt x="7323" y="98358"/>
                  <a:pt x="5882" y="101858"/>
                  <a:pt x="6311" y="102358"/>
                </a:cubicBezTo>
                <a:cubicBezTo>
                  <a:pt x="6633" y="102744"/>
                  <a:pt x="8212" y="102861"/>
                  <a:pt x="9315" y="102861"/>
                </a:cubicBezTo>
                <a:cubicBezTo>
                  <a:pt x="9640" y="102861"/>
                  <a:pt x="9923" y="102851"/>
                  <a:pt x="10121" y="102834"/>
                </a:cubicBezTo>
                <a:cubicBezTo>
                  <a:pt x="10121" y="102834"/>
                  <a:pt x="10276" y="103127"/>
                  <a:pt x="10863" y="103127"/>
                </a:cubicBezTo>
                <a:cubicBezTo>
                  <a:pt x="10967" y="103127"/>
                  <a:pt x="11084" y="103118"/>
                  <a:pt x="11216" y="103096"/>
                </a:cubicBezTo>
                <a:cubicBezTo>
                  <a:pt x="12097" y="102953"/>
                  <a:pt x="11978" y="99870"/>
                  <a:pt x="11716" y="98262"/>
                </a:cubicBezTo>
                <a:cubicBezTo>
                  <a:pt x="11454" y="96643"/>
                  <a:pt x="12216" y="96238"/>
                  <a:pt x="11978" y="95226"/>
                </a:cubicBezTo>
                <a:cubicBezTo>
                  <a:pt x="11740" y="94202"/>
                  <a:pt x="11288" y="93750"/>
                  <a:pt x="11240" y="93297"/>
                </a:cubicBezTo>
                <a:cubicBezTo>
                  <a:pt x="11192" y="92845"/>
                  <a:pt x="10835" y="87606"/>
                  <a:pt x="11454" y="85070"/>
                </a:cubicBezTo>
                <a:cubicBezTo>
                  <a:pt x="12074" y="82534"/>
                  <a:pt x="11978" y="78665"/>
                  <a:pt x="11383" y="76962"/>
                </a:cubicBezTo>
                <a:cubicBezTo>
                  <a:pt x="10788" y="75248"/>
                  <a:pt x="11669" y="74307"/>
                  <a:pt x="12312" y="72235"/>
                </a:cubicBezTo>
                <a:cubicBezTo>
                  <a:pt x="12943" y="70175"/>
                  <a:pt x="13276" y="65175"/>
                  <a:pt x="13276" y="62972"/>
                </a:cubicBezTo>
                <a:cubicBezTo>
                  <a:pt x="13276" y="60758"/>
                  <a:pt x="14014" y="59222"/>
                  <a:pt x="14371" y="57936"/>
                </a:cubicBezTo>
                <a:cubicBezTo>
                  <a:pt x="14729" y="56662"/>
                  <a:pt x="14681" y="54805"/>
                  <a:pt x="14681" y="54805"/>
                </a:cubicBezTo>
                <a:lnTo>
                  <a:pt x="14967" y="54685"/>
                </a:lnTo>
                <a:lnTo>
                  <a:pt x="15252" y="54805"/>
                </a:lnTo>
                <a:cubicBezTo>
                  <a:pt x="15252" y="54805"/>
                  <a:pt x="15205" y="56662"/>
                  <a:pt x="15550" y="57936"/>
                </a:cubicBezTo>
                <a:cubicBezTo>
                  <a:pt x="15907" y="59222"/>
                  <a:pt x="16646" y="60758"/>
                  <a:pt x="16646" y="62972"/>
                </a:cubicBezTo>
                <a:cubicBezTo>
                  <a:pt x="16646" y="65175"/>
                  <a:pt x="16979" y="70175"/>
                  <a:pt x="17622" y="72235"/>
                </a:cubicBezTo>
                <a:cubicBezTo>
                  <a:pt x="18265" y="74307"/>
                  <a:pt x="19134" y="75248"/>
                  <a:pt x="18539" y="76962"/>
                </a:cubicBezTo>
                <a:cubicBezTo>
                  <a:pt x="17955" y="78665"/>
                  <a:pt x="17860" y="82534"/>
                  <a:pt x="18467" y="85070"/>
                </a:cubicBezTo>
                <a:cubicBezTo>
                  <a:pt x="19086" y="87606"/>
                  <a:pt x="18729" y="92845"/>
                  <a:pt x="18681" y="93297"/>
                </a:cubicBezTo>
                <a:cubicBezTo>
                  <a:pt x="18634" y="93750"/>
                  <a:pt x="18193" y="94202"/>
                  <a:pt x="17955" y="95226"/>
                </a:cubicBezTo>
                <a:cubicBezTo>
                  <a:pt x="17717" y="96238"/>
                  <a:pt x="18467" y="96643"/>
                  <a:pt x="18217" y="98262"/>
                </a:cubicBezTo>
                <a:cubicBezTo>
                  <a:pt x="17955" y="99870"/>
                  <a:pt x="17836" y="102953"/>
                  <a:pt x="18705" y="103096"/>
                </a:cubicBezTo>
                <a:cubicBezTo>
                  <a:pt x="18837" y="103118"/>
                  <a:pt x="18955" y="103127"/>
                  <a:pt x="19058" y="103127"/>
                </a:cubicBezTo>
                <a:cubicBezTo>
                  <a:pt x="19646" y="103127"/>
                  <a:pt x="19801" y="102834"/>
                  <a:pt x="19801" y="102834"/>
                </a:cubicBezTo>
                <a:cubicBezTo>
                  <a:pt x="20001" y="102851"/>
                  <a:pt x="20286" y="102861"/>
                  <a:pt x="20612" y="102861"/>
                </a:cubicBezTo>
                <a:cubicBezTo>
                  <a:pt x="21717" y="102861"/>
                  <a:pt x="23291" y="102744"/>
                  <a:pt x="23623" y="102358"/>
                </a:cubicBezTo>
                <a:cubicBezTo>
                  <a:pt x="24051" y="101858"/>
                  <a:pt x="22599" y="98358"/>
                  <a:pt x="22456" y="97857"/>
                </a:cubicBezTo>
                <a:cubicBezTo>
                  <a:pt x="22313" y="97357"/>
                  <a:pt x="22337" y="96857"/>
                  <a:pt x="22325" y="96453"/>
                </a:cubicBezTo>
                <a:cubicBezTo>
                  <a:pt x="22301" y="96048"/>
                  <a:pt x="21884" y="95369"/>
                  <a:pt x="21884" y="95369"/>
                </a:cubicBezTo>
                <a:cubicBezTo>
                  <a:pt x="21813" y="94393"/>
                  <a:pt x="22503" y="89154"/>
                  <a:pt x="23194" y="87130"/>
                </a:cubicBezTo>
                <a:cubicBezTo>
                  <a:pt x="23885" y="85118"/>
                  <a:pt x="24682" y="84713"/>
                  <a:pt x="24682" y="79879"/>
                </a:cubicBezTo>
                <a:cubicBezTo>
                  <a:pt x="24682" y="75045"/>
                  <a:pt x="23885" y="72664"/>
                  <a:pt x="23765" y="70985"/>
                </a:cubicBezTo>
                <a:cubicBezTo>
                  <a:pt x="23646" y="69294"/>
                  <a:pt x="24539" y="57603"/>
                  <a:pt x="24420" y="54447"/>
                </a:cubicBezTo>
                <a:cubicBezTo>
                  <a:pt x="24313" y="51304"/>
                  <a:pt x="23051" y="42648"/>
                  <a:pt x="22670" y="41100"/>
                </a:cubicBezTo>
                <a:cubicBezTo>
                  <a:pt x="22289" y="39565"/>
                  <a:pt x="21741" y="35981"/>
                  <a:pt x="22539" y="33909"/>
                </a:cubicBezTo>
                <a:cubicBezTo>
                  <a:pt x="23272" y="31988"/>
                  <a:pt x="22876" y="29052"/>
                  <a:pt x="23109" y="29052"/>
                </a:cubicBezTo>
                <a:cubicBezTo>
                  <a:pt x="23126" y="29052"/>
                  <a:pt x="23146" y="29067"/>
                  <a:pt x="23170" y="29099"/>
                </a:cubicBezTo>
                <a:cubicBezTo>
                  <a:pt x="23527" y="29575"/>
                  <a:pt x="23908" y="31492"/>
                  <a:pt x="23932" y="32945"/>
                </a:cubicBezTo>
                <a:cubicBezTo>
                  <a:pt x="23956" y="34385"/>
                  <a:pt x="24408" y="36409"/>
                  <a:pt x="24777" y="37255"/>
                </a:cubicBezTo>
                <a:cubicBezTo>
                  <a:pt x="25158" y="38112"/>
                  <a:pt x="24456" y="42505"/>
                  <a:pt x="24825" y="44756"/>
                </a:cubicBezTo>
                <a:cubicBezTo>
                  <a:pt x="25206" y="47006"/>
                  <a:pt x="26373" y="51090"/>
                  <a:pt x="26373" y="51864"/>
                </a:cubicBezTo>
                <a:cubicBezTo>
                  <a:pt x="26373" y="52650"/>
                  <a:pt x="25944" y="52840"/>
                  <a:pt x="25563" y="53578"/>
                </a:cubicBezTo>
                <a:cubicBezTo>
                  <a:pt x="25182" y="54316"/>
                  <a:pt x="25659" y="55948"/>
                  <a:pt x="25659" y="55948"/>
                </a:cubicBezTo>
                <a:cubicBezTo>
                  <a:pt x="25357" y="57943"/>
                  <a:pt x="25543" y="58131"/>
                  <a:pt x="25882" y="58131"/>
                </a:cubicBezTo>
                <a:cubicBezTo>
                  <a:pt x="25917" y="58131"/>
                  <a:pt x="25954" y="58129"/>
                  <a:pt x="25992" y="58126"/>
                </a:cubicBezTo>
                <a:cubicBezTo>
                  <a:pt x="26397" y="58103"/>
                  <a:pt x="26968" y="56233"/>
                  <a:pt x="26968" y="56233"/>
                </a:cubicBezTo>
                <a:lnTo>
                  <a:pt x="27552" y="55948"/>
                </a:lnTo>
                <a:cubicBezTo>
                  <a:pt x="27552" y="55948"/>
                  <a:pt x="28028" y="56471"/>
                  <a:pt x="27671" y="57281"/>
                </a:cubicBezTo>
                <a:cubicBezTo>
                  <a:pt x="27325" y="58079"/>
                  <a:pt x="25254" y="59174"/>
                  <a:pt x="25492" y="59460"/>
                </a:cubicBezTo>
                <a:cubicBezTo>
                  <a:pt x="25567" y="59550"/>
                  <a:pt x="25690" y="59581"/>
                  <a:pt x="25822" y="59581"/>
                </a:cubicBezTo>
                <a:cubicBezTo>
                  <a:pt x="26110" y="59581"/>
                  <a:pt x="26444" y="59436"/>
                  <a:pt x="26444" y="59436"/>
                </a:cubicBezTo>
                <a:lnTo>
                  <a:pt x="26444" y="59436"/>
                </a:lnTo>
                <a:cubicBezTo>
                  <a:pt x="26444" y="59436"/>
                  <a:pt x="25016" y="60817"/>
                  <a:pt x="25182" y="60972"/>
                </a:cubicBezTo>
                <a:cubicBezTo>
                  <a:pt x="25288" y="61078"/>
                  <a:pt x="25433" y="61097"/>
                  <a:pt x="25524" y="61097"/>
                </a:cubicBezTo>
                <a:cubicBezTo>
                  <a:pt x="25576" y="61097"/>
                  <a:pt x="25611" y="61091"/>
                  <a:pt x="25611" y="61091"/>
                </a:cubicBezTo>
                <a:lnTo>
                  <a:pt x="25611" y="61091"/>
                </a:lnTo>
                <a:cubicBezTo>
                  <a:pt x="25611" y="61091"/>
                  <a:pt x="25206" y="61567"/>
                  <a:pt x="25539" y="61782"/>
                </a:cubicBezTo>
                <a:cubicBezTo>
                  <a:pt x="25584" y="61810"/>
                  <a:pt x="25640" y="61823"/>
                  <a:pt x="25704" y="61823"/>
                </a:cubicBezTo>
                <a:cubicBezTo>
                  <a:pt x="26112" y="61823"/>
                  <a:pt x="26825" y="61305"/>
                  <a:pt x="26825" y="61305"/>
                </a:cubicBezTo>
                <a:cubicBezTo>
                  <a:pt x="28123" y="61115"/>
                  <a:pt x="29385" y="57936"/>
                  <a:pt x="29576" y="57579"/>
                </a:cubicBezTo>
                <a:cubicBezTo>
                  <a:pt x="29766" y="57233"/>
                  <a:pt x="29266" y="53078"/>
                  <a:pt x="29123" y="51530"/>
                </a:cubicBezTo>
                <a:cubicBezTo>
                  <a:pt x="28980" y="49994"/>
                  <a:pt x="29933" y="38731"/>
                  <a:pt x="29623" y="38041"/>
                </a:cubicBezTo>
                <a:cubicBezTo>
                  <a:pt x="29314" y="37350"/>
                  <a:pt x="29028" y="35743"/>
                  <a:pt x="29219" y="34671"/>
                </a:cubicBezTo>
                <a:cubicBezTo>
                  <a:pt x="29409" y="33611"/>
                  <a:pt x="29623" y="28194"/>
                  <a:pt x="29028" y="26777"/>
                </a:cubicBezTo>
                <a:cubicBezTo>
                  <a:pt x="28433" y="25349"/>
                  <a:pt x="29147" y="22717"/>
                  <a:pt x="27564" y="20134"/>
                </a:cubicBezTo>
                <a:cubicBezTo>
                  <a:pt x="26078" y="17727"/>
                  <a:pt x="22836" y="17645"/>
                  <a:pt x="22398" y="17645"/>
                </a:cubicBezTo>
                <a:cubicBezTo>
                  <a:pt x="22366" y="17645"/>
                  <a:pt x="22349" y="17645"/>
                  <a:pt x="22349" y="17645"/>
                </a:cubicBezTo>
                <a:cubicBezTo>
                  <a:pt x="22349" y="17645"/>
                  <a:pt x="18932" y="16526"/>
                  <a:pt x="18455" y="15835"/>
                </a:cubicBezTo>
                <a:cubicBezTo>
                  <a:pt x="17979" y="15157"/>
                  <a:pt x="18217" y="12168"/>
                  <a:pt x="18217" y="12168"/>
                </a:cubicBezTo>
                <a:cubicBezTo>
                  <a:pt x="19146" y="11478"/>
                  <a:pt x="19241" y="9466"/>
                  <a:pt x="19241" y="9466"/>
                </a:cubicBezTo>
                <a:cubicBezTo>
                  <a:pt x="19241" y="9466"/>
                  <a:pt x="19282" y="9662"/>
                  <a:pt x="19454" y="9662"/>
                </a:cubicBezTo>
                <a:cubicBezTo>
                  <a:pt x="19511" y="9662"/>
                  <a:pt x="19582" y="9641"/>
                  <a:pt x="19670" y="9585"/>
                </a:cubicBezTo>
                <a:cubicBezTo>
                  <a:pt x="20015" y="9347"/>
                  <a:pt x="20134" y="6942"/>
                  <a:pt x="20039" y="6739"/>
                </a:cubicBezTo>
                <a:cubicBezTo>
                  <a:pt x="19982" y="6611"/>
                  <a:pt x="19817" y="6585"/>
                  <a:pt x="19695" y="6585"/>
                </a:cubicBezTo>
                <a:cubicBezTo>
                  <a:pt x="19613" y="6585"/>
                  <a:pt x="19551" y="6596"/>
                  <a:pt x="19551" y="6596"/>
                </a:cubicBezTo>
                <a:cubicBezTo>
                  <a:pt x="19551" y="6596"/>
                  <a:pt x="20110" y="3465"/>
                  <a:pt x="19146" y="1846"/>
                </a:cubicBezTo>
                <a:cubicBezTo>
                  <a:pt x="18170" y="238"/>
                  <a:pt x="15872" y="0"/>
                  <a:pt x="14967"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7"/>
          <p:cNvSpPr txBox="1"/>
          <p:nvPr/>
        </p:nvSpPr>
        <p:spPr>
          <a:xfrm>
            <a:off x="6320639" y="3766679"/>
            <a:ext cx="964500" cy="22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03558A"/>
                </a:solidFill>
                <a:latin typeface="Signika Negative"/>
                <a:ea typeface="Signika Negative"/>
                <a:cs typeface="Signika Negative"/>
                <a:sym typeface="Signika Negative"/>
              </a:rPr>
              <a:t>Kidneys</a:t>
            </a:r>
            <a:endParaRPr b="1" sz="1600">
              <a:solidFill>
                <a:srgbClr val="03558A"/>
              </a:solidFill>
              <a:latin typeface="Signika Negative"/>
              <a:ea typeface="Signika Negative"/>
              <a:cs typeface="Signika Negative"/>
              <a:sym typeface="Signika Negative"/>
            </a:endParaRPr>
          </a:p>
        </p:txBody>
      </p:sp>
      <p:grpSp>
        <p:nvGrpSpPr>
          <p:cNvPr id="530" name="Google Shape;530;p47"/>
          <p:cNvGrpSpPr/>
          <p:nvPr/>
        </p:nvGrpSpPr>
        <p:grpSpPr>
          <a:xfrm>
            <a:off x="2830447" y="3904070"/>
            <a:ext cx="401625" cy="298625"/>
            <a:chOff x="3072468" y="2805828"/>
            <a:chExt cx="401625" cy="298625"/>
          </a:xfrm>
        </p:grpSpPr>
        <p:sp>
          <p:nvSpPr>
            <p:cNvPr id="531" name="Google Shape;531;p47"/>
            <p:cNvSpPr/>
            <p:nvPr/>
          </p:nvSpPr>
          <p:spPr>
            <a:xfrm>
              <a:off x="3072468" y="2861228"/>
              <a:ext cx="243575" cy="243225"/>
            </a:xfrm>
            <a:custGeom>
              <a:rect b="b" l="l" r="r" t="t"/>
              <a:pathLst>
                <a:path extrusionOk="0" h="9729" w="9743">
                  <a:moveTo>
                    <a:pt x="5734" y="562"/>
                  </a:moveTo>
                  <a:cubicBezTo>
                    <a:pt x="7104" y="562"/>
                    <a:pt x="8121" y="871"/>
                    <a:pt x="8268" y="916"/>
                  </a:cubicBezTo>
                  <a:cubicBezTo>
                    <a:pt x="9138" y="1387"/>
                    <a:pt x="9035" y="2375"/>
                    <a:pt x="8917" y="3524"/>
                  </a:cubicBezTo>
                  <a:cubicBezTo>
                    <a:pt x="8873" y="3966"/>
                    <a:pt x="8814" y="4423"/>
                    <a:pt x="8828" y="4865"/>
                  </a:cubicBezTo>
                  <a:cubicBezTo>
                    <a:pt x="8858" y="6044"/>
                    <a:pt x="8858" y="6044"/>
                    <a:pt x="7266" y="6619"/>
                  </a:cubicBezTo>
                  <a:cubicBezTo>
                    <a:pt x="7016" y="6707"/>
                    <a:pt x="6721" y="6811"/>
                    <a:pt x="6397" y="6929"/>
                  </a:cubicBezTo>
                  <a:cubicBezTo>
                    <a:pt x="5144" y="7415"/>
                    <a:pt x="4555" y="7960"/>
                    <a:pt x="4083" y="8417"/>
                  </a:cubicBezTo>
                  <a:cubicBezTo>
                    <a:pt x="3641" y="8844"/>
                    <a:pt x="3346" y="9124"/>
                    <a:pt x="2668" y="9169"/>
                  </a:cubicBezTo>
                  <a:cubicBezTo>
                    <a:pt x="2635" y="9171"/>
                    <a:pt x="2603" y="9172"/>
                    <a:pt x="2572" y="9172"/>
                  </a:cubicBezTo>
                  <a:cubicBezTo>
                    <a:pt x="1432" y="9172"/>
                    <a:pt x="1200" y="7878"/>
                    <a:pt x="870" y="5455"/>
                  </a:cubicBezTo>
                  <a:lnTo>
                    <a:pt x="856" y="5337"/>
                  </a:lnTo>
                  <a:cubicBezTo>
                    <a:pt x="517" y="2861"/>
                    <a:pt x="782" y="1712"/>
                    <a:pt x="3243" y="930"/>
                  </a:cubicBezTo>
                  <a:cubicBezTo>
                    <a:pt x="4127" y="650"/>
                    <a:pt x="4982" y="562"/>
                    <a:pt x="5734" y="562"/>
                  </a:cubicBezTo>
                  <a:close/>
                  <a:moveTo>
                    <a:pt x="5741" y="0"/>
                  </a:moveTo>
                  <a:cubicBezTo>
                    <a:pt x="4943" y="0"/>
                    <a:pt x="4030" y="100"/>
                    <a:pt x="3081" y="400"/>
                  </a:cubicBezTo>
                  <a:cubicBezTo>
                    <a:pt x="16" y="1373"/>
                    <a:pt x="1" y="3171"/>
                    <a:pt x="310" y="5411"/>
                  </a:cubicBezTo>
                  <a:lnTo>
                    <a:pt x="325" y="5528"/>
                  </a:lnTo>
                  <a:cubicBezTo>
                    <a:pt x="649" y="7857"/>
                    <a:pt x="900" y="9729"/>
                    <a:pt x="2550" y="9729"/>
                  </a:cubicBezTo>
                  <a:cubicBezTo>
                    <a:pt x="2595" y="9729"/>
                    <a:pt x="2654" y="9714"/>
                    <a:pt x="2713" y="9714"/>
                  </a:cubicBezTo>
                  <a:cubicBezTo>
                    <a:pt x="3582" y="9655"/>
                    <a:pt x="3995" y="9272"/>
                    <a:pt x="4466" y="8815"/>
                  </a:cubicBezTo>
                  <a:cubicBezTo>
                    <a:pt x="4923" y="8388"/>
                    <a:pt x="5454" y="7886"/>
                    <a:pt x="6588" y="7459"/>
                  </a:cubicBezTo>
                  <a:cubicBezTo>
                    <a:pt x="6927" y="7326"/>
                    <a:pt x="7207" y="7223"/>
                    <a:pt x="7458" y="7135"/>
                  </a:cubicBezTo>
                  <a:cubicBezTo>
                    <a:pt x="9079" y="6545"/>
                    <a:pt x="9418" y="6427"/>
                    <a:pt x="9388" y="4851"/>
                  </a:cubicBezTo>
                  <a:cubicBezTo>
                    <a:pt x="9374" y="4453"/>
                    <a:pt x="9418" y="4011"/>
                    <a:pt x="9462" y="3583"/>
                  </a:cubicBezTo>
                  <a:cubicBezTo>
                    <a:pt x="9595" y="2345"/>
                    <a:pt x="9742" y="1063"/>
                    <a:pt x="8504" y="415"/>
                  </a:cubicBezTo>
                  <a:lnTo>
                    <a:pt x="8475" y="400"/>
                  </a:lnTo>
                  <a:cubicBezTo>
                    <a:pt x="8407" y="380"/>
                    <a:pt x="7295" y="0"/>
                    <a:pt x="57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7"/>
            <p:cNvSpPr/>
            <p:nvPr/>
          </p:nvSpPr>
          <p:spPr>
            <a:xfrm>
              <a:off x="3305318" y="2864453"/>
              <a:ext cx="168775" cy="149375"/>
            </a:xfrm>
            <a:custGeom>
              <a:rect b="b" l="l" r="r" t="t"/>
              <a:pathLst>
                <a:path extrusionOk="0" h="5975" w="6751">
                  <a:moveTo>
                    <a:pt x="2604" y="555"/>
                  </a:moveTo>
                  <a:cubicBezTo>
                    <a:pt x="3639" y="555"/>
                    <a:pt x="4524" y="682"/>
                    <a:pt x="5409" y="949"/>
                  </a:cubicBezTo>
                  <a:cubicBezTo>
                    <a:pt x="5881" y="1096"/>
                    <a:pt x="6132" y="1347"/>
                    <a:pt x="6161" y="1686"/>
                  </a:cubicBezTo>
                  <a:cubicBezTo>
                    <a:pt x="6190" y="2010"/>
                    <a:pt x="5999" y="2275"/>
                    <a:pt x="5866" y="2334"/>
                  </a:cubicBezTo>
                  <a:cubicBezTo>
                    <a:pt x="5734" y="2393"/>
                    <a:pt x="5557" y="2467"/>
                    <a:pt x="5365" y="2555"/>
                  </a:cubicBezTo>
                  <a:cubicBezTo>
                    <a:pt x="4805" y="2806"/>
                    <a:pt x="4113" y="3115"/>
                    <a:pt x="3641" y="3380"/>
                  </a:cubicBezTo>
                  <a:cubicBezTo>
                    <a:pt x="3346" y="3543"/>
                    <a:pt x="2919" y="3896"/>
                    <a:pt x="2447" y="4279"/>
                  </a:cubicBezTo>
                  <a:cubicBezTo>
                    <a:pt x="1917" y="4736"/>
                    <a:pt x="1298" y="5237"/>
                    <a:pt x="973" y="5370"/>
                  </a:cubicBezTo>
                  <a:cubicBezTo>
                    <a:pt x="932" y="5391"/>
                    <a:pt x="856" y="5418"/>
                    <a:pt x="793" y="5418"/>
                  </a:cubicBezTo>
                  <a:cubicBezTo>
                    <a:pt x="766" y="5418"/>
                    <a:pt x="741" y="5413"/>
                    <a:pt x="723" y="5399"/>
                  </a:cubicBezTo>
                  <a:cubicBezTo>
                    <a:pt x="649" y="5355"/>
                    <a:pt x="576" y="5119"/>
                    <a:pt x="590" y="4751"/>
                  </a:cubicBezTo>
                  <a:cubicBezTo>
                    <a:pt x="605" y="4500"/>
                    <a:pt x="605" y="4014"/>
                    <a:pt x="590" y="3454"/>
                  </a:cubicBezTo>
                  <a:cubicBezTo>
                    <a:pt x="576" y="2688"/>
                    <a:pt x="561" y="1818"/>
                    <a:pt x="590" y="1302"/>
                  </a:cubicBezTo>
                  <a:cubicBezTo>
                    <a:pt x="649" y="654"/>
                    <a:pt x="1253" y="610"/>
                    <a:pt x="1327" y="610"/>
                  </a:cubicBezTo>
                  <a:lnTo>
                    <a:pt x="1342" y="610"/>
                  </a:lnTo>
                  <a:cubicBezTo>
                    <a:pt x="1790" y="573"/>
                    <a:pt x="2208" y="555"/>
                    <a:pt x="2604" y="555"/>
                  </a:cubicBezTo>
                  <a:close/>
                  <a:moveTo>
                    <a:pt x="2664" y="1"/>
                  </a:moveTo>
                  <a:cubicBezTo>
                    <a:pt x="2236" y="1"/>
                    <a:pt x="1784" y="22"/>
                    <a:pt x="1298" y="65"/>
                  </a:cubicBezTo>
                  <a:cubicBezTo>
                    <a:pt x="900" y="79"/>
                    <a:pt x="119" y="345"/>
                    <a:pt x="45" y="1258"/>
                  </a:cubicBezTo>
                  <a:cubicBezTo>
                    <a:pt x="1" y="1804"/>
                    <a:pt x="16" y="2688"/>
                    <a:pt x="30" y="3469"/>
                  </a:cubicBezTo>
                  <a:cubicBezTo>
                    <a:pt x="45" y="3985"/>
                    <a:pt x="60" y="4486"/>
                    <a:pt x="45" y="4722"/>
                  </a:cubicBezTo>
                  <a:cubicBezTo>
                    <a:pt x="16" y="5105"/>
                    <a:pt x="60" y="5621"/>
                    <a:pt x="399" y="5856"/>
                  </a:cubicBezTo>
                  <a:cubicBezTo>
                    <a:pt x="487" y="5915"/>
                    <a:pt x="620" y="5974"/>
                    <a:pt x="782" y="5974"/>
                  </a:cubicBezTo>
                  <a:cubicBezTo>
                    <a:pt x="900" y="5974"/>
                    <a:pt x="1032" y="5945"/>
                    <a:pt x="1195" y="5886"/>
                  </a:cubicBezTo>
                  <a:cubicBezTo>
                    <a:pt x="1592" y="5724"/>
                    <a:pt x="2211" y="5208"/>
                    <a:pt x="2801" y="4707"/>
                  </a:cubicBezTo>
                  <a:cubicBezTo>
                    <a:pt x="3228" y="4368"/>
                    <a:pt x="3670" y="3999"/>
                    <a:pt x="3921" y="3867"/>
                  </a:cubicBezTo>
                  <a:cubicBezTo>
                    <a:pt x="4363" y="3616"/>
                    <a:pt x="5041" y="3307"/>
                    <a:pt x="5586" y="3056"/>
                  </a:cubicBezTo>
                  <a:cubicBezTo>
                    <a:pt x="5793" y="2983"/>
                    <a:pt x="5955" y="2894"/>
                    <a:pt x="6087" y="2835"/>
                  </a:cubicBezTo>
                  <a:cubicBezTo>
                    <a:pt x="6485" y="2658"/>
                    <a:pt x="6750" y="2143"/>
                    <a:pt x="6706" y="1641"/>
                  </a:cubicBezTo>
                  <a:cubicBezTo>
                    <a:pt x="6677" y="1067"/>
                    <a:pt x="6249" y="625"/>
                    <a:pt x="5571" y="418"/>
                  </a:cubicBezTo>
                  <a:cubicBezTo>
                    <a:pt x="4647" y="134"/>
                    <a:pt x="3729" y="1"/>
                    <a:pt x="2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7"/>
            <p:cNvSpPr/>
            <p:nvPr/>
          </p:nvSpPr>
          <p:spPr>
            <a:xfrm>
              <a:off x="3228693" y="2805828"/>
              <a:ext cx="50500" cy="70200"/>
            </a:xfrm>
            <a:custGeom>
              <a:rect b="b" l="l" r="r" t="t"/>
              <a:pathLst>
                <a:path extrusionOk="0" h="2808" w="2020">
                  <a:moveTo>
                    <a:pt x="1206" y="0"/>
                  </a:moveTo>
                  <a:cubicBezTo>
                    <a:pt x="887" y="0"/>
                    <a:pt x="759" y="153"/>
                    <a:pt x="723" y="214"/>
                  </a:cubicBezTo>
                  <a:lnTo>
                    <a:pt x="678" y="273"/>
                  </a:lnTo>
                  <a:lnTo>
                    <a:pt x="678" y="346"/>
                  </a:lnTo>
                  <a:cubicBezTo>
                    <a:pt x="678" y="346"/>
                    <a:pt x="590" y="1584"/>
                    <a:pt x="0" y="2321"/>
                  </a:cubicBezTo>
                  <a:lnTo>
                    <a:pt x="428" y="2660"/>
                  </a:lnTo>
                  <a:cubicBezTo>
                    <a:pt x="988" y="1967"/>
                    <a:pt x="1165" y="951"/>
                    <a:pt x="1209" y="553"/>
                  </a:cubicBezTo>
                  <a:cubicBezTo>
                    <a:pt x="1238" y="553"/>
                    <a:pt x="1283" y="553"/>
                    <a:pt x="1342" y="567"/>
                  </a:cubicBezTo>
                  <a:cubicBezTo>
                    <a:pt x="1386" y="567"/>
                    <a:pt x="1415" y="582"/>
                    <a:pt x="1430" y="582"/>
                  </a:cubicBezTo>
                  <a:cubicBezTo>
                    <a:pt x="1371" y="965"/>
                    <a:pt x="1224" y="1982"/>
                    <a:pt x="1386" y="2807"/>
                  </a:cubicBezTo>
                  <a:lnTo>
                    <a:pt x="1931" y="2704"/>
                  </a:lnTo>
                  <a:cubicBezTo>
                    <a:pt x="1754" y="1791"/>
                    <a:pt x="2005" y="553"/>
                    <a:pt x="2005" y="538"/>
                  </a:cubicBezTo>
                  <a:lnTo>
                    <a:pt x="2019" y="479"/>
                  </a:lnTo>
                  <a:lnTo>
                    <a:pt x="1990" y="405"/>
                  </a:lnTo>
                  <a:cubicBezTo>
                    <a:pt x="1975" y="346"/>
                    <a:pt x="1872" y="96"/>
                    <a:pt x="1430" y="22"/>
                  </a:cubicBezTo>
                  <a:cubicBezTo>
                    <a:pt x="1347" y="7"/>
                    <a:pt x="1272" y="0"/>
                    <a:pt x="1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7"/>
            <p:cNvSpPr/>
            <p:nvPr/>
          </p:nvSpPr>
          <p:spPr>
            <a:xfrm>
              <a:off x="3307168" y="2810603"/>
              <a:ext cx="52700" cy="67625"/>
            </a:xfrm>
            <a:custGeom>
              <a:rect b="b" l="l" r="r" t="t"/>
              <a:pathLst>
                <a:path extrusionOk="0" h="2705" w="2108">
                  <a:moveTo>
                    <a:pt x="799" y="1"/>
                  </a:moveTo>
                  <a:cubicBezTo>
                    <a:pt x="736" y="1"/>
                    <a:pt x="666" y="7"/>
                    <a:pt x="590" y="23"/>
                  </a:cubicBezTo>
                  <a:cubicBezTo>
                    <a:pt x="74" y="126"/>
                    <a:pt x="15" y="450"/>
                    <a:pt x="0" y="509"/>
                  </a:cubicBezTo>
                  <a:lnTo>
                    <a:pt x="0" y="524"/>
                  </a:lnTo>
                  <a:lnTo>
                    <a:pt x="0" y="539"/>
                  </a:lnTo>
                  <a:cubicBezTo>
                    <a:pt x="0" y="583"/>
                    <a:pt x="30" y="1379"/>
                    <a:pt x="163" y="1894"/>
                  </a:cubicBezTo>
                  <a:cubicBezTo>
                    <a:pt x="295" y="2381"/>
                    <a:pt x="384" y="2705"/>
                    <a:pt x="384" y="2705"/>
                  </a:cubicBezTo>
                  <a:lnTo>
                    <a:pt x="914" y="2558"/>
                  </a:lnTo>
                  <a:cubicBezTo>
                    <a:pt x="914" y="2558"/>
                    <a:pt x="826" y="2233"/>
                    <a:pt x="708" y="1747"/>
                  </a:cubicBezTo>
                  <a:cubicBezTo>
                    <a:pt x="605" y="1393"/>
                    <a:pt x="575" y="819"/>
                    <a:pt x="561" y="612"/>
                  </a:cubicBezTo>
                  <a:cubicBezTo>
                    <a:pt x="590" y="597"/>
                    <a:pt x="619" y="568"/>
                    <a:pt x="693" y="553"/>
                  </a:cubicBezTo>
                  <a:lnTo>
                    <a:pt x="826" y="553"/>
                  </a:lnTo>
                  <a:cubicBezTo>
                    <a:pt x="826" y="833"/>
                    <a:pt x="870" y="1423"/>
                    <a:pt x="1017" y="1717"/>
                  </a:cubicBezTo>
                  <a:cubicBezTo>
                    <a:pt x="1194" y="2101"/>
                    <a:pt x="1666" y="2558"/>
                    <a:pt x="1725" y="2602"/>
                  </a:cubicBezTo>
                  <a:lnTo>
                    <a:pt x="2108" y="2204"/>
                  </a:lnTo>
                  <a:cubicBezTo>
                    <a:pt x="1975" y="2086"/>
                    <a:pt x="1622" y="1732"/>
                    <a:pt x="1504" y="1482"/>
                  </a:cubicBezTo>
                  <a:cubicBezTo>
                    <a:pt x="1415" y="1275"/>
                    <a:pt x="1371" y="701"/>
                    <a:pt x="1371" y="391"/>
                  </a:cubicBezTo>
                  <a:lnTo>
                    <a:pt x="1371" y="317"/>
                  </a:lnTo>
                  <a:lnTo>
                    <a:pt x="1327" y="244"/>
                  </a:lnTo>
                  <a:cubicBezTo>
                    <a:pt x="1314" y="219"/>
                    <a:pt x="1163" y="1"/>
                    <a:pt x="7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7"/>
            <p:cNvSpPr/>
            <p:nvPr/>
          </p:nvSpPr>
          <p:spPr>
            <a:xfrm>
              <a:off x="3287643" y="2874328"/>
              <a:ext cx="31700" cy="14975"/>
            </a:xfrm>
            <a:custGeom>
              <a:rect b="b" l="l" r="r" t="t"/>
              <a:pathLst>
                <a:path extrusionOk="0" h="599" w="1268">
                  <a:moveTo>
                    <a:pt x="755" y="1"/>
                  </a:moveTo>
                  <a:cubicBezTo>
                    <a:pt x="337" y="1"/>
                    <a:pt x="11" y="42"/>
                    <a:pt x="0" y="53"/>
                  </a:cubicBezTo>
                  <a:lnTo>
                    <a:pt x="59" y="598"/>
                  </a:lnTo>
                  <a:cubicBezTo>
                    <a:pt x="70" y="598"/>
                    <a:pt x="359" y="560"/>
                    <a:pt x="738" y="560"/>
                  </a:cubicBezTo>
                  <a:cubicBezTo>
                    <a:pt x="889" y="560"/>
                    <a:pt x="1055" y="566"/>
                    <a:pt x="1224" y="583"/>
                  </a:cubicBezTo>
                  <a:lnTo>
                    <a:pt x="1268" y="23"/>
                  </a:lnTo>
                  <a:cubicBezTo>
                    <a:pt x="1092" y="7"/>
                    <a:pt x="917" y="1"/>
                    <a:pt x="7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7"/>
            <p:cNvSpPr/>
            <p:nvPr/>
          </p:nvSpPr>
          <p:spPr>
            <a:xfrm>
              <a:off x="3297218" y="2993528"/>
              <a:ext cx="21025" cy="14775"/>
            </a:xfrm>
            <a:custGeom>
              <a:rect b="b" l="l" r="r" t="t"/>
              <a:pathLst>
                <a:path extrusionOk="0" h="591" w="841">
                  <a:moveTo>
                    <a:pt x="251" y="1"/>
                  </a:moveTo>
                  <a:lnTo>
                    <a:pt x="1" y="502"/>
                  </a:lnTo>
                  <a:cubicBezTo>
                    <a:pt x="30" y="516"/>
                    <a:pt x="192" y="590"/>
                    <a:pt x="428" y="590"/>
                  </a:cubicBezTo>
                  <a:cubicBezTo>
                    <a:pt x="546" y="590"/>
                    <a:pt x="693" y="561"/>
                    <a:pt x="841" y="502"/>
                  </a:cubicBezTo>
                  <a:lnTo>
                    <a:pt x="634" y="1"/>
                  </a:lnTo>
                  <a:cubicBezTo>
                    <a:pt x="566" y="25"/>
                    <a:pt x="500" y="33"/>
                    <a:pt x="443" y="33"/>
                  </a:cubicBezTo>
                  <a:cubicBezTo>
                    <a:pt x="330" y="33"/>
                    <a:pt x="251" y="1"/>
                    <a:pt x="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 name="Google Shape;537;p47"/>
          <p:cNvGrpSpPr/>
          <p:nvPr/>
        </p:nvGrpSpPr>
        <p:grpSpPr>
          <a:xfrm>
            <a:off x="5851332" y="3877183"/>
            <a:ext cx="444350" cy="303225"/>
            <a:chOff x="5074132" y="4025050"/>
            <a:chExt cx="444350" cy="303225"/>
          </a:xfrm>
        </p:grpSpPr>
        <p:sp>
          <p:nvSpPr>
            <p:cNvPr id="538" name="Google Shape;538;p47"/>
            <p:cNvSpPr/>
            <p:nvPr/>
          </p:nvSpPr>
          <p:spPr>
            <a:xfrm>
              <a:off x="5074132" y="4025050"/>
              <a:ext cx="191975" cy="226575"/>
            </a:xfrm>
            <a:custGeom>
              <a:rect b="b" l="l" r="r" t="t"/>
              <a:pathLst>
                <a:path extrusionOk="0" h="9063" w="7679">
                  <a:moveTo>
                    <a:pt x="5395" y="559"/>
                  </a:moveTo>
                  <a:cubicBezTo>
                    <a:pt x="5527" y="559"/>
                    <a:pt x="5645" y="559"/>
                    <a:pt x="5763" y="574"/>
                  </a:cubicBezTo>
                  <a:cubicBezTo>
                    <a:pt x="6235" y="633"/>
                    <a:pt x="6588" y="825"/>
                    <a:pt x="6691" y="1060"/>
                  </a:cubicBezTo>
                  <a:cubicBezTo>
                    <a:pt x="7089" y="1915"/>
                    <a:pt x="6485" y="2903"/>
                    <a:pt x="6470" y="2917"/>
                  </a:cubicBezTo>
                  <a:lnTo>
                    <a:pt x="6441" y="2962"/>
                  </a:lnTo>
                  <a:cubicBezTo>
                    <a:pt x="6028" y="4052"/>
                    <a:pt x="5984" y="4863"/>
                    <a:pt x="5955" y="5585"/>
                  </a:cubicBezTo>
                  <a:cubicBezTo>
                    <a:pt x="5910" y="6292"/>
                    <a:pt x="5896" y="6852"/>
                    <a:pt x="5513" y="7471"/>
                  </a:cubicBezTo>
                  <a:cubicBezTo>
                    <a:pt x="5152" y="8081"/>
                    <a:pt x="4271" y="8508"/>
                    <a:pt x="3383" y="8508"/>
                  </a:cubicBezTo>
                  <a:cubicBezTo>
                    <a:pt x="3327" y="8508"/>
                    <a:pt x="3270" y="8506"/>
                    <a:pt x="3214" y="8503"/>
                  </a:cubicBezTo>
                  <a:cubicBezTo>
                    <a:pt x="2727" y="8473"/>
                    <a:pt x="1843" y="8282"/>
                    <a:pt x="1416" y="7309"/>
                  </a:cubicBezTo>
                  <a:cubicBezTo>
                    <a:pt x="590" y="5467"/>
                    <a:pt x="929" y="3802"/>
                    <a:pt x="2506" y="1886"/>
                  </a:cubicBezTo>
                  <a:cubicBezTo>
                    <a:pt x="3287" y="943"/>
                    <a:pt x="4481" y="559"/>
                    <a:pt x="5395" y="559"/>
                  </a:cubicBezTo>
                  <a:close/>
                  <a:moveTo>
                    <a:pt x="5386" y="0"/>
                  </a:moveTo>
                  <a:cubicBezTo>
                    <a:pt x="4316" y="0"/>
                    <a:pt x="2979" y="452"/>
                    <a:pt x="2079" y="1532"/>
                  </a:cubicBezTo>
                  <a:cubicBezTo>
                    <a:pt x="369" y="3595"/>
                    <a:pt x="1" y="5511"/>
                    <a:pt x="900" y="7530"/>
                  </a:cubicBezTo>
                  <a:cubicBezTo>
                    <a:pt x="1312" y="8444"/>
                    <a:pt x="2138" y="8989"/>
                    <a:pt x="3169" y="9063"/>
                  </a:cubicBezTo>
                  <a:lnTo>
                    <a:pt x="3376" y="9063"/>
                  </a:lnTo>
                  <a:cubicBezTo>
                    <a:pt x="4466" y="9063"/>
                    <a:pt x="5513" y="8547"/>
                    <a:pt x="5984" y="7751"/>
                  </a:cubicBezTo>
                  <a:cubicBezTo>
                    <a:pt x="6441" y="7014"/>
                    <a:pt x="6470" y="6336"/>
                    <a:pt x="6500" y="5614"/>
                  </a:cubicBezTo>
                  <a:cubicBezTo>
                    <a:pt x="6529" y="4936"/>
                    <a:pt x="6574" y="4170"/>
                    <a:pt x="6957" y="3197"/>
                  </a:cubicBezTo>
                  <a:cubicBezTo>
                    <a:pt x="7060" y="3021"/>
                    <a:pt x="7679" y="1886"/>
                    <a:pt x="7193" y="839"/>
                  </a:cubicBezTo>
                  <a:cubicBezTo>
                    <a:pt x="7001" y="412"/>
                    <a:pt x="6515" y="117"/>
                    <a:pt x="5837" y="29"/>
                  </a:cubicBezTo>
                  <a:cubicBezTo>
                    <a:pt x="5694" y="10"/>
                    <a:pt x="5543" y="0"/>
                    <a:pt x="53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7"/>
            <p:cNvSpPr/>
            <p:nvPr/>
          </p:nvSpPr>
          <p:spPr>
            <a:xfrm>
              <a:off x="5225557" y="4102400"/>
              <a:ext cx="51250" cy="225875"/>
            </a:xfrm>
            <a:custGeom>
              <a:rect b="b" l="l" r="r" t="t"/>
              <a:pathLst>
                <a:path extrusionOk="0" h="9035" w="2050">
                  <a:moveTo>
                    <a:pt x="856" y="0"/>
                  </a:moveTo>
                  <a:lnTo>
                    <a:pt x="413" y="324"/>
                  </a:lnTo>
                  <a:cubicBezTo>
                    <a:pt x="413" y="324"/>
                    <a:pt x="782" y="840"/>
                    <a:pt x="1150" y="1533"/>
                  </a:cubicBezTo>
                  <a:cubicBezTo>
                    <a:pt x="1504" y="2196"/>
                    <a:pt x="1504" y="3464"/>
                    <a:pt x="1504" y="4215"/>
                  </a:cubicBezTo>
                  <a:lnTo>
                    <a:pt x="1504" y="8445"/>
                  </a:lnTo>
                  <a:cubicBezTo>
                    <a:pt x="1460" y="8459"/>
                    <a:pt x="1401" y="8474"/>
                    <a:pt x="1312" y="8474"/>
                  </a:cubicBezTo>
                  <a:cubicBezTo>
                    <a:pt x="1239" y="8474"/>
                    <a:pt x="1180" y="8459"/>
                    <a:pt x="1150" y="8459"/>
                  </a:cubicBezTo>
                  <a:cubicBezTo>
                    <a:pt x="1106" y="8032"/>
                    <a:pt x="1121" y="6573"/>
                    <a:pt x="1121" y="6072"/>
                  </a:cubicBezTo>
                  <a:cubicBezTo>
                    <a:pt x="1136" y="5895"/>
                    <a:pt x="1136" y="5763"/>
                    <a:pt x="1136" y="5689"/>
                  </a:cubicBezTo>
                  <a:lnTo>
                    <a:pt x="1136" y="3832"/>
                  </a:lnTo>
                  <a:cubicBezTo>
                    <a:pt x="1136" y="3154"/>
                    <a:pt x="856" y="2594"/>
                    <a:pt x="354" y="2181"/>
                  </a:cubicBezTo>
                  <a:lnTo>
                    <a:pt x="1" y="2609"/>
                  </a:lnTo>
                  <a:cubicBezTo>
                    <a:pt x="384" y="2918"/>
                    <a:pt x="576" y="3331"/>
                    <a:pt x="576" y="3832"/>
                  </a:cubicBezTo>
                  <a:lnTo>
                    <a:pt x="576" y="5689"/>
                  </a:lnTo>
                  <a:cubicBezTo>
                    <a:pt x="576" y="5763"/>
                    <a:pt x="576" y="5895"/>
                    <a:pt x="576" y="6072"/>
                  </a:cubicBezTo>
                  <a:cubicBezTo>
                    <a:pt x="546" y="8725"/>
                    <a:pt x="590" y="8754"/>
                    <a:pt x="738" y="8872"/>
                  </a:cubicBezTo>
                  <a:cubicBezTo>
                    <a:pt x="870" y="8975"/>
                    <a:pt x="1062" y="9034"/>
                    <a:pt x="1312" y="9034"/>
                  </a:cubicBezTo>
                  <a:cubicBezTo>
                    <a:pt x="1755" y="9034"/>
                    <a:pt x="2049" y="8828"/>
                    <a:pt x="2049" y="8548"/>
                  </a:cubicBezTo>
                  <a:lnTo>
                    <a:pt x="2049" y="4215"/>
                  </a:lnTo>
                  <a:cubicBezTo>
                    <a:pt x="2049" y="3360"/>
                    <a:pt x="2049" y="2063"/>
                    <a:pt x="1637" y="1282"/>
                  </a:cubicBezTo>
                  <a:cubicBezTo>
                    <a:pt x="1253" y="546"/>
                    <a:pt x="870" y="15"/>
                    <a:pt x="8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7"/>
            <p:cNvSpPr/>
            <p:nvPr/>
          </p:nvSpPr>
          <p:spPr>
            <a:xfrm>
              <a:off x="5245082" y="4081625"/>
              <a:ext cx="53825" cy="57275"/>
            </a:xfrm>
            <a:custGeom>
              <a:rect b="b" l="l" r="r" t="t"/>
              <a:pathLst>
                <a:path extrusionOk="0" h="2291" w="2153">
                  <a:moveTo>
                    <a:pt x="1385" y="1"/>
                  </a:moveTo>
                  <a:cubicBezTo>
                    <a:pt x="1238" y="1"/>
                    <a:pt x="1100" y="73"/>
                    <a:pt x="1032" y="198"/>
                  </a:cubicBezTo>
                  <a:cubicBezTo>
                    <a:pt x="974" y="286"/>
                    <a:pt x="856" y="463"/>
                    <a:pt x="620" y="669"/>
                  </a:cubicBezTo>
                  <a:cubicBezTo>
                    <a:pt x="296" y="964"/>
                    <a:pt x="1" y="1067"/>
                    <a:pt x="1" y="1067"/>
                  </a:cubicBezTo>
                  <a:lnTo>
                    <a:pt x="163" y="1583"/>
                  </a:lnTo>
                  <a:cubicBezTo>
                    <a:pt x="178" y="1583"/>
                    <a:pt x="576" y="1450"/>
                    <a:pt x="988" y="1082"/>
                  </a:cubicBezTo>
                  <a:cubicBezTo>
                    <a:pt x="1209" y="890"/>
                    <a:pt x="1342" y="713"/>
                    <a:pt x="1430" y="581"/>
                  </a:cubicBezTo>
                  <a:cubicBezTo>
                    <a:pt x="1445" y="595"/>
                    <a:pt x="1475" y="610"/>
                    <a:pt x="1489" y="640"/>
                  </a:cubicBezTo>
                  <a:cubicBezTo>
                    <a:pt x="1548" y="684"/>
                    <a:pt x="1563" y="743"/>
                    <a:pt x="1548" y="787"/>
                  </a:cubicBezTo>
                  <a:cubicBezTo>
                    <a:pt x="1416" y="993"/>
                    <a:pt x="1195" y="1259"/>
                    <a:pt x="988" y="1406"/>
                  </a:cubicBezTo>
                  <a:cubicBezTo>
                    <a:pt x="649" y="1642"/>
                    <a:pt x="369" y="1804"/>
                    <a:pt x="369" y="1804"/>
                  </a:cubicBezTo>
                  <a:lnTo>
                    <a:pt x="649" y="2290"/>
                  </a:lnTo>
                  <a:cubicBezTo>
                    <a:pt x="664" y="2276"/>
                    <a:pt x="959" y="2113"/>
                    <a:pt x="1312" y="1863"/>
                  </a:cubicBezTo>
                  <a:cubicBezTo>
                    <a:pt x="1651" y="1627"/>
                    <a:pt x="1946" y="1200"/>
                    <a:pt x="2035" y="1067"/>
                  </a:cubicBezTo>
                  <a:cubicBezTo>
                    <a:pt x="2064" y="1023"/>
                    <a:pt x="2079" y="979"/>
                    <a:pt x="2094" y="934"/>
                  </a:cubicBezTo>
                  <a:cubicBezTo>
                    <a:pt x="2153" y="669"/>
                    <a:pt x="2064" y="404"/>
                    <a:pt x="1858" y="227"/>
                  </a:cubicBezTo>
                  <a:cubicBezTo>
                    <a:pt x="1740" y="124"/>
                    <a:pt x="1622" y="50"/>
                    <a:pt x="1519" y="21"/>
                  </a:cubicBezTo>
                  <a:cubicBezTo>
                    <a:pt x="1475" y="7"/>
                    <a:pt x="1429" y="1"/>
                    <a:pt x="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7"/>
            <p:cNvSpPr/>
            <p:nvPr/>
          </p:nvSpPr>
          <p:spPr>
            <a:xfrm>
              <a:off x="5234782" y="4066250"/>
              <a:ext cx="46075" cy="40225"/>
            </a:xfrm>
            <a:custGeom>
              <a:rect b="b" l="l" r="r" t="t"/>
              <a:pathLst>
                <a:path extrusionOk="0" h="1609" w="1843">
                  <a:moveTo>
                    <a:pt x="1003" y="1"/>
                  </a:moveTo>
                  <a:cubicBezTo>
                    <a:pt x="823" y="1"/>
                    <a:pt x="661" y="130"/>
                    <a:pt x="619" y="311"/>
                  </a:cubicBezTo>
                  <a:cubicBezTo>
                    <a:pt x="590" y="385"/>
                    <a:pt x="531" y="591"/>
                    <a:pt x="354" y="871"/>
                  </a:cubicBezTo>
                  <a:cubicBezTo>
                    <a:pt x="280" y="1004"/>
                    <a:pt x="177" y="1122"/>
                    <a:pt x="74" y="1225"/>
                  </a:cubicBezTo>
                  <a:lnTo>
                    <a:pt x="0" y="1314"/>
                  </a:lnTo>
                  <a:lnTo>
                    <a:pt x="0" y="1417"/>
                  </a:lnTo>
                  <a:lnTo>
                    <a:pt x="280" y="1432"/>
                  </a:lnTo>
                  <a:lnTo>
                    <a:pt x="472" y="1608"/>
                  </a:lnTo>
                  <a:lnTo>
                    <a:pt x="560" y="1535"/>
                  </a:lnTo>
                  <a:cubicBezTo>
                    <a:pt x="649" y="1417"/>
                    <a:pt x="737" y="1299"/>
                    <a:pt x="826" y="1166"/>
                  </a:cubicBezTo>
                  <a:cubicBezTo>
                    <a:pt x="973" y="916"/>
                    <a:pt x="1061" y="709"/>
                    <a:pt x="1106" y="562"/>
                  </a:cubicBezTo>
                  <a:cubicBezTo>
                    <a:pt x="1135" y="577"/>
                    <a:pt x="1150" y="577"/>
                    <a:pt x="1179" y="591"/>
                  </a:cubicBezTo>
                  <a:cubicBezTo>
                    <a:pt x="1253" y="636"/>
                    <a:pt x="1268" y="680"/>
                    <a:pt x="1282" y="724"/>
                  </a:cubicBezTo>
                  <a:cubicBezTo>
                    <a:pt x="1194" y="1004"/>
                    <a:pt x="1106" y="1181"/>
                    <a:pt x="1047" y="1284"/>
                  </a:cubicBezTo>
                  <a:lnTo>
                    <a:pt x="1518" y="1564"/>
                  </a:lnTo>
                  <a:cubicBezTo>
                    <a:pt x="1607" y="1432"/>
                    <a:pt x="1710" y="1196"/>
                    <a:pt x="1813" y="886"/>
                  </a:cubicBezTo>
                  <a:cubicBezTo>
                    <a:pt x="1842" y="827"/>
                    <a:pt x="1842" y="768"/>
                    <a:pt x="1842" y="709"/>
                  </a:cubicBezTo>
                  <a:cubicBezTo>
                    <a:pt x="1828" y="606"/>
                    <a:pt x="1783" y="267"/>
                    <a:pt x="1415" y="90"/>
                  </a:cubicBezTo>
                  <a:cubicBezTo>
                    <a:pt x="1282" y="31"/>
                    <a:pt x="1150" y="2"/>
                    <a:pt x="1032" y="2"/>
                  </a:cubicBezTo>
                  <a:cubicBezTo>
                    <a:pt x="1022" y="1"/>
                    <a:pt x="1012" y="1"/>
                    <a:pt x="10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7"/>
            <p:cNvSpPr/>
            <p:nvPr/>
          </p:nvSpPr>
          <p:spPr>
            <a:xfrm>
              <a:off x="5326507" y="4025050"/>
              <a:ext cx="191975" cy="226575"/>
            </a:xfrm>
            <a:custGeom>
              <a:rect b="b" l="l" r="r" t="t"/>
              <a:pathLst>
                <a:path extrusionOk="0" h="9063" w="7679">
                  <a:moveTo>
                    <a:pt x="2285" y="559"/>
                  </a:moveTo>
                  <a:cubicBezTo>
                    <a:pt x="3199" y="559"/>
                    <a:pt x="4393" y="943"/>
                    <a:pt x="5174" y="1886"/>
                  </a:cubicBezTo>
                  <a:cubicBezTo>
                    <a:pt x="6750" y="3802"/>
                    <a:pt x="7089" y="5467"/>
                    <a:pt x="6279" y="7309"/>
                  </a:cubicBezTo>
                  <a:cubicBezTo>
                    <a:pt x="5837" y="8282"/>
                    <a:pt x="4953" y="8473"/>
                    <a:pt x="4466" y="8503"/>
                  </a:cubicBezTo>
                  <a:cubicBezTo>
                    <a:pt x="4409" y="8506"/>
                    <a:pt x="4352" y="8508"/>
                    <a:pt x="4294" y="8508"/>
                  </a:cubicBezTo>
                  <a:cubicBezTo>
                    <a:pt x="3420" y="8508"/>
                    <a:pt x="2541" y="8094"/>
                    <a:pt x="2167" y="7471"/>
                  </a:cubicBezTo>
                  <a:cubicBezTo>
                    <a:pt x="1784" y="6852"/>
                    <a:pt x="1769" y="6292"/>
                    <a:pt x="1725" y="5585"/>
                  </a:cubicBezTo>
                  <a:cubicBezTo>
                    <a:pt x="1696" y="4863"/>
                    <a:pt x="1666" y="4052"/>
                    <a:pt x="1239" y="2976"/>
                  </a:cubicBezTo>
                  <a:lnTo>
                    <a:pt x="1209" y="2932"/>
                  </a:lnTo>
                  <a:cubicBezTo>
                    <a:pt x="1209" y="2917"/>
                    <a:pt x="590" y="1915"/>
                    <a:pt x="988" y="1060"/>
                  </a:cubicBezTo>
                  <a:cubicBezTo>
                    <a:pt x="1091" y="825"/>
                    <a:pt x="1445" y="648"/>
                    <a:pt x="1917" y="574"/>
                  </a:cubicBezTo>
                  <a:cubicBezTo>
                    <a:pt x="2035" y="559"/>
                    <a:pt x="2152" y="559"/>
                    <a:pt x="2285" y="559"/>
                  </a:cubicBezTo>
                  <a:close/>
                  <a:moveTo>
                    <a:pt x="2298" y="0"/>
                  </a:moveTo>
                  <a:cubicBezTo>
                    <a:pt x="2140" y="0"/>
                    <a:pt x="1988" y="10"/>
                    <a:pt x="1843" y="29"/>
                  </a:cubicBezTo>
                  <a:cubicBezTo>
                    <a:pt x="1165" y="117"/>
                    <a:pt x="679" y="412"/>
                    <a:pt x="487" y="839"/>
                  </a:cubicBezTo>
                  <a:cubicBezTo>
                    <a:pt x="1" y="1886"/>
                    <a:pt x="620" y="3006"/>
                    <a:pt x="723" y="3197"/>
                  </a:cubicBezTo>
                  <a:cubicBezTo>
                    <a:pt x="1121" y="4170"/>
                    <a:pt x="1150" y="4936"/>
                    <a:pt x="1180" y="5614"/>
                  </a:cubicBezTo>
                  <a:cubicBezTo>
                    <a:pt x="1209" y="6336"/>
                    <a:pt x="1239" y="7014"/>
                    <a:pt x="1696" y="7751"/>
                  </a:cubicBezTo>
                  <a:cubicBezTo>
                    <a:pt x="2167" y="8547"/>
                    <a:pt x="3214" y="9063"/>
                    <a:pt x="4304" y="9063"/>
                  </a:cubicBezTo>
                  <a:cubicBezTo>
                    <a:pt x="4378" y="9063"/>
                    <a:pt x="4437" y="9063"/>
                    <a:pt x="4510" y="9048"/>
                  </a:cubicBezTo>
                  <a:cubicBezTo>
                    <a:pt x="5542" y="8989"/>
                    <a:pt x="6367" y="8444"/>
                    <a:pt x="6780" y="7530"/>
                  </a:cubicBezTo>
                  <a:cubicBezTo>
                    <a:pt x="7679" y="5511"/>
                    <a:pt x="7310" y="3595"/>
                    <a:pt x="5601" y="1532"/>
                  </a:cubicBezTo>
                  <a:cubicBezTo>
                    <a:pt x="4701" y="452"/>
                    <a:pt x="3375" y="0"/>
                    <a:pt x="22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7"/>
            <p:cNvSpPr/>
            <p:nvPr/>
          </p:nvSpPr>
          <p:spPr>
            <a:xfrm>
              <a:off x="5315832" y="4102400"/>
              <a:ext cx="51225" cy="225875"/>
            </a:xfrm>
            <a:custGeom>
              <a:rect b="b" l="l" r="r" t="t"/>
              <a:pathLst>
                <a:path extrusionOk="0" h="9035" w="2049">
                  <a:moveTo>
                    <a:pt x="1194" y="0"/>
                  </a:moveTo>
                  <a:cubicBezTo>
                    <a:pt x="1179" y="15"/>
                    <a:pt x="796" y="546"/>
                    <a:pt x="413" y="1282"/>
                  </a:cubicBezTo>
                  <a:cubicBezTo>
                    <a:pt x="0" y="2063"/>
                    <a:pt x="0" y="3360"/>
                    <a:pt x="0" y="4215"/>
                  </a:cubicBezTo>
                  <a:lnTo>
                    <a:pt x="0" y="8548"/>
                  </a:lnTo>
                  <a:cubicBezTo>
                    <a:pt x="0" y="8828"/>
                    <a:pt x="295" y="9034"/>
                    <a:pt x="737" y="9034"/>
                  </a:cubicBezTo>
                  <a:cubicBezTo>
                    <a:pt x="988" y="9034"/>
                    <a:pt x="1179" y="8975"/>
                    <a:pt x="1312" y="8872"/>
                  </a:cubicBezTo>
                  <a:cubicBezTo>
                    <a:pt x="1459" y="8754"/>
                    <a:pt x="1504" y="8725"/>
                    <a:pt x="1474" y="6072"/>
                  </a:cubicBezTo>
                  <a:cubicBezTo>
                    <a:pt x="1474" y="5895"/>
                    <a:pt x="1474" y="5777"/>
                    <a:pt x="1474" y="5704"/>
                  </a:cubicBezTo>
                  <a:lnTo>
                    <a:pt x="1474" y="3832"/>
                  </a:lnTo>
                  <a:cubicBezTo>
                    <a:pt x="1474" y="3331"/>
                    <a:pt x="1666" y="2918"/>
                    <a:pt x="2049" y="2623"/>
                  </a:cubicBezTo>
                  <a:lnTo>
                    <a:pt x="1695" y="2181"/>
                  </a:lnTo>
                  <a:cubicBezTo>
                    <a:pt x="1194" y="2594"/>
                    <a:pt x="914" y="3169"/>
                    <a:pt x="914" y="3832"/>
                  </a:cubicBezTo>
                  <a:lnTo>
                    <a:pt x="914" y="5704"/>
                  </a:lnTo>
                  <a:cubicBezTo>
                    <a:pt x="914" y="5763"/>
                    <a:pt x="914" y="5910"/>
                    <a:pt x="929" y="6072"/>
                  </a:cubicBezTo>
                  <a:cubicBezTo>
                    <a:pt x="929" y="6588"/>
                    <a:pt x="944" y="8047"/>
                    <a:pt x="899" y="8459"/>
                  </a:cubicBezTo>
                  <a:cubicBezTo>
                    <a:pt x="870" y="8474"/>
                    <a:pt x="811" y="8474"/>
                    <a:pt x="737" y="8474"/>
                  </a:cubicBezTo>
                  <a:cubicBezTo>
                    <a:pt x="649" y="8474"/>
                    <a:pt x="590" y="8459"/>
                    <a:pt x="546" y="8459"/>
                  </a:cubicBezTo>
                  <a:lnTo>
                    <a:pt x="546" y="4215"/>
                  </a:lnTo>
                  <a:cubicBezTo>
                    <a:pt x="546" y="3464"/>
                    <a:pt x="546" y="2211"/>
                    <a:pt x="899" y="1533"/>
                  </a:cubicBezTo>
                  <a:cubicBezTo>
                    <a:pt x="1268" y="840"/>
                    <a:pt x="1636" y="324"/>
                    <a:pt x="1636" y="324"/>
                  </a:cubicBezTo>
                  <a:lnTo>
                    <a:pt x="11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7"/>
            <p:cNvSpPr/>
            <p:nvPr/>
          </p:nvSpPr>
          <p:spPr>
            <a:xfrm>
              <a:off x="5293732" y="4081450"/>
              <a:ext cx="53800" cy="57450"/>
            </a:xfrm>
            <a:custGeom>
              <a:rect b="b" l="l" r="r" t="t"/>
              <a:pathLst>
                <a:path extrusionOk="0" h="2298" w="2152">
                  <a:moveTo>
                    <a:pt x="744" y="0"/>
                  </a:moveTo>
                  <a:cubicBezTo>
                    <a:pt x="708" y="0"/>
                    <a:pt x="671" y="4"/>
                    <a:pt x="634" y="13"/>
                  </a:cubicBezTo>
                  <a:cubicBezTo>
                    <a:pt x="531" y="57"/>
                    <a:pt x="413" y="131"/>
                    <a:pt x="295" y="219"/>
                  </a:cubicBezTo>
                  <a:cubicBezTo>
                    <a:pt x="89" y="396"/>
                    <a:pt x="0" y="661"/>
                    <a:pt x="59" y="927"/>
                  </a:cubicBezTo>
                  <a:cubicBezTo>
                    <a:pt x="74" y="986"/>
                    <a:pt x="89" y="1030"/>
                    <a:pt x="118" y="1074"/>
                  </a:cubicBezTo>
                  <a:cubicBezTo>
                    <a:pt x="207" y="1207"/>
                    <a:pt x="501" y="1634"/>
                    <a:pt x="840" y="1870"/>
                  </a:cubicBezTo>
                  <a:cubicBezTo>
                    <a:pt x="1194" y="2120"/>
                    <a:pt x="1489" y="2283"/>
                    <a:pt x="1503" y="2297"/>
                  </a:cubicBezTo>
                  <a:lnTo>
                    <a:pt x="1783" y="1811"/>
                  </a:lnTo>
                  <a:cubicBezTo>
                    <a:pt x="1783" y="1811"/>
                    <a:pt x="1503" y="1649"/>
                    <a:pt x="1164" y="1413"/>
                  </a:cubicBezTo>
                  <a:cubicBezTo>
                    <a:pt x="958" y="1266"/>
                    <a:pt x="737" y="1000"/>
                    <a:pt x="604" y="794"/>
                  </a:cubicBezTo>
                  <a:cubicBezTo>
                    <a:pt x="590" y="750"/>
                    <a:pt x="604" y="691"/>
                    <a:pt x="663" y="632"/>
                  </a:cubicBezTo>
                  <a:cubicBezTo>
                    <a:pt x="678" y="617"/>
                    <a:pt x="708" y="602"/>
                    <a:pt x="722" y="588"/>
                  </a:cubicBezTo>
                  <a:cubicBezTo>
                    <a:pt x="811" y="720"/>
                    <a:pt x="943" y="882"/>
                    <a:pt x="1164" y="1074"/>
                  </a:cubicBezTo>
                  <a:cubicBezTo>
                    <a:pt x="1577" y="1457"/>
                    <a:pt x="1960" y="1590"/>
                    <a:pt x="1990" y="1590"/>
                  </a:cubicBezTo>
                  <a:lnTo>
                    <a:pt x="2152" y="1074"/>
                  </a:lnTo>
                  <a:cubicBezTo>
                    <a:pt x="2152" y="1074"/>
                    <a:pt x="1857" y="971"/>
                    <a:pt x="1533" y="676"/>
                  </a:cubicBezTo>
                  <a:cubicBezTo>
                    <a:pt x="1297" y="455"/>
                    <a:pt x="1179" y="293"/>
                    <a:pt x="1120" y="205"/>
                  </a:cubicBezTo>
                  <a:cubicBezTo>
                    <a:pt x="1037" y="74"/>
                    <a:pt x="896" y="0"/>
                    <a:pt x="7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7"/>
            <p:cNvSpPr/>
            <p:nvPr/>
          </p:nvSpPr>
          <p:spPr>
            <a:xfrm>
              <a:off x="5311782" y="4066275"/>
              <a:ext cx="46075" cy="40200"/>
            </a:xfrm>
            <a:custGeom>
              <a:rect b="b" l="l" r="r" t="t"/>
              <a:pathLst>
                <a:path extrusionOk="0" h="1608" w="1843">
                  <a:moveTo>
                    <a:pt x="826" y="1"/>
                  </a:moveTo>
                  <a:cubicBezTo>
                    <a:pt x="708" y="1"/>
                    <a:pt x="575" y="30"/>
                    <a:pt x="428" y="104"/>
                  </a:cubicBezTo>
                  <a:cubicBezTo>
                    <a:pt x="59" y="266"/>
                    <a:pt x="15" y="620"/>
                    <a:pt x="0" y="708"/>
                  </a:cubicBezTo>
                  <a:cubicBezTo>
                    <a:pt x="0" y="767"/>
                    <a:pt x="0" y="826"/>
                    <a:pt x="30" y="870"/>
                  </a:cubicBezTo>
                  <a:cubicBezTo>
                    <a:pt x="133" y="1209"/>
                    <a:pt x="236" y="1431"/>
                    <a:pt x="325" y="1563"/>
                  </a:cubicBezTo>
                  <a:lnTo>
                    <a:pt x="796" y="1283"/>
                  </a:lnTo>
                  <a:cubicBezTo>
                    <a:pt x="737" y="1180"/>
                    <a:pt x="649" y="1003"/>
                    <a:pt x="560" y="738"/>
                  </a:cubicBezTo>
                  <a:cubicBezTo>
                    <a:pt x="560" y="694"/>
                    <a:pt x="590" y="635"/>
                    <a:pt x="663" y="605"/>
                  </a:cubicBezTo>
                  <a:cubicBezTo>
                    <a:pt x="693" y="590"/>
                    <a:pt x="708" y="576"/>
                    <a:pt x="737" y="576"/>
                  </a:cubicBezTo>
                  <a:cubicBezTo>
                    <a:pt x="781" y="708"/>
                    <a:pt x="870" y="915"/>
                    <a:pt x="1017" y="1165"/>
                  </a:cubicBezTo>
                  <a:cubicBezTo>
                    <a:pt x="1120" y="1327"/>
                    <a:pt x="1238" y="1475"/>
                    <a:pt x="1371" y="1607"/>
                  </a:cubicBezTo>
                  <a:lnTo>
                    <a:pt x="1562" y="1431"/>
                  </a:lnTo>
                  <a:lnTo>
                    <a:pt x="1842" y="1431"/>
                  </a:lnTo>
                  <a:lnTo>
                    <a:pt x="1842" y="1313"/>
                  </a:lnTo>
                  <a:lnTo>
                    <a:pt x="1769" y="1239"/>
                  </a:lnTo>
                  <a:cubicBezTo>
                    <a:pt x="1666" y="1121"/>
                    <a:pt x="1562" y="1003"/>
                    <a:pt x="1489" y="870"/>
                  </a:cubicBezTo>
                  <a:cubicBezTo>
                    <a:pt x="1312" y="590"/>
                    <a:pt x="1253" y="384"/>
                    <a:pt x="1224" y="310"/>
                  </a:cubicBezTo>
                  <a:cubicBezTo>
                    <a:pt x="1179" y="134"/>
                    <a:pt x="1017" y="1"/>
                    <a:pt x="8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 name="Google Shape;546;p47"/>
          <p:cNvGrpSpPr/>
          <p:nvPr/>
        </p:nvGrpSpPr>
        <p:grpSpPr>
          <a:xfrm>
            <a:off x="5930732" y="1424025"/>
            <a:ext cx="285550" cy="404050"/>
            <a:chOff x="8203800" y="1424025"/>
            <a:chExt cx="285550" cy="404050"/>
          </a:xfrm>
        </p:grpSpPr>
        <p:sp>
          <p:nvSpPr>
            <p:cNvPr id="547" name="Google Shape;547;p47"/>
            <p:cNvSpPr/>
            <p:nvPr/>
          </p:nvSpPr>
          <p:spPr>
            <a:xfrm>
              <a:off x="8226650" y="1555050"/>
              <a:ext cx="262700" cy="273025"/>
            </a:xfrm>
            <a:custGeom>
              <a:rect b="b" l="l" r="r" t="t"/>
              <a:pathLst>
                <a:path extrusionOk="0" h="10921" w="10508">
                  <a:moveTo>
                    <a:pt x="4687" y="560"/>
                  </a:moveTo>
                  <a:cubicBezTo>
                    <a:pt x="5423" y="560"/>
                    <a:pt x="5792" y="958"/>
                    <a:pt x="6087" y="1283"/>
                  </a:cubicBezTo>
                  <a:cubicBezTo>
                    <a:pt x="6249" y="1459"/>
                    <a:pt x="6381" y="1666"/>
                    <a:pt x="6529" y="1872"/>
                  </a:cubicBezTo>
                  <a:cubicBezTo>
                    <a:pt x="6897" y="2432"/>
                    <a:pt x="7339" y="3066"/>
                    <a:pt x="8415" y="3626"/>
                  </a:cubicBezTo>
                  <a:cubicBezTo>
                    <a:pt x="9565" y="4245"/>
                    <a:pt x="9918" y="5276"/>
                    <a:pt x="9535" y="6912"/>
                  </a:cubicBezTo>
                  <a:lnTo>
                    <a:pt x="9476" y="7148"/>
                  </a:lnTo>
                  <a:cubicBezTo>
                    <a:pt x="9057" y="8911"/>
                    <a:pt x="8624" y="10377"/>
                    <a:pt x="7384" y="10377"/>
                  </a:cubicBezTo>
                  <a:cubicBezTo>
                    <a:pt x="7359" y="10377"/>
                    <a:pt x="7335" y="10377"/>
                    <a:pt x="7310" y="10375"/>
                  </a:cubicBezTo>
                  <a:cubicBezTo>
                    <a:pt x="6558" y="10331"/>
                    <a:pt x="6411" y="10228"/>
                    <a:pt x="6087" y="9978"/>
                  </a:cubicBezTo>
                  <a:cubicBezTo>
                    <a:pt x="5703" y="9683"/>
                    <a:pt x="5143" y="9255"/>
                    <a:pt x="3463" y="8695"/>
                  </a:cubicBezTo>
                  <a:cubicBezTo>
                    <a:pt x="2255" y="8297"/>
                    <a:pt x="1474" y="7399"/>
                    <a:pt x="1164" y="6057"/>
                  </a:cubicBezTo>
                  <a:cubicBezTo>
                    <a:pt x="929" y="5026"/>
                    <a:pt x="1061" y="4097"/>
                    <a:pt x="1061" y="4083"/>
                  </a:cubicBezTo>
                  <a:lnTo>
                    <a:pt x="1076" y="4068"/>
                  </a:lnTo>
                  <a:cubicBezTo>
                    <a:pt x="1076" y="4038"/>
                    <a:pt x="1297" y="1857"/>
                    <a:pt x="3095" y="1003"/>
                  </a:cubicBezTo>
                  <a:cubicBezTo>
                    <a:pt x="3758" y="678"/>
                    <a:pt x="4274" y="560"/>
                    <a:pt x="4687" y="560"/>
                  </a:cubicBezTo>
                  <a:close/>
                  <a:moveTo>
                    <a:pt x="4687" y="0"/>
                  </a:moveTo>
                  <a:cubicBezTo>
                    <a:pt x="4200" y="0"/>
                    <a:pt x="3601" y="142"/>
                    <a:pt x="2844" y="501"/>
                  </a:cubicBezTo>
                  <a:cubicBezTo>
                    <a:pt x="811" y="1474"/>
                    <a:pt x="531" y="3832"/>
                    <a:pt x="516" y="4009"/>
                  </a:cubicBezTo>
                  <a:cubicBezTo>
                    <a:pt x="486" y="4230"/>
                    <a:pt x="0" y="8135"/>
                    <a:pt x="3287" y="9226"/>
                  </a:cubicBezTo>
                  <a:cubicBezTo>
                    <a:pt x="4878" y="9756"/>
                    <a:pt x="5394" y="10154"/>
                    <a:pt x="5748" y="10420"/>
                  </a:cubicBezTo>
                  <a:cubicBezTo>
                    <a:pt x="6146" y="10714"/>
                    <a:pt x="6396" y="10877"/>
                    <a:pt x="7280" y="10921"/>
                  </a:cubicBezTo>
                  <a:lnTo>
                    <a:pt x="7384" y="10921"/>
                  </a:lnTo>
                  <a:cubicBezTo>
                    <a:pt x="9152" y="10921"/>
                    <a:pt x="9668" y="8725"/>
                    <a:pt x="10007" y="7266"/>
                  </a:cubicBezTo>
                  <a:lnTo>
                    <a:pt x="10066" y="7045"/>
                  </a:lnTo>
                  <a:cubicBezTo>
                    <a:pt x="10508" y="5144"/>
                    <a:pt x="10051" y="3876"/>
                    <a:pt x="8680" y="3139"/>
                  </a:cubicBezTo>
                  <a:cubicBezTo>
                    <a:pt x="7708" y="2638"/>
                    <a:pt x="7339" y="2093"/>
                    <a:pt x="6971" y="1563"/>
                  </a:cubicBezTo>
                  <a:cubicBezTo>
                    <a:pt x="6824" y="1327"/>
                    <a:pt x="6676" y="1120"/>
                    <a:pt x="6485" y="914"/>
                  </a:cubicBezTo>
                  <a:cubicBezTo>
                    <a:pt x="6069" y="451"/>
                    <a:pt x="5556" y="0"/>
                    <a:pt x="4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7"/>
            <p:cNvSpPr/>
            <p:nvPr/>
          </p:nvSpPr>
          <p:spPr>
            <a:xfrm>
              <a:off x="8203800" y="1553175"/>
              <a:ext cx="108700" cy="154425"/>
            </a:xfrm>
            <a:custGeom>
              <a:rect b="b" l="l" r="r" t="t"/>
              <a:pathLst>
                <a:path extrusionOk="0" h="6177" w="4348">
                  <a:moveTo>
                    <a:pt x="2943" y="1"/>
                  </a:moveTo>
                  <a:cubicBezTo>
                    <a:pt x="2482" y="1"/>
                    <a:pt x="1904" y="137"/>
                    <a:pt x="1253" y="591"/>
                  </a:cubicBezTo>
                  <a:cubicBezTo>
                    <a:pt x="428" y="1181"/>
                    <a:pt x="0" y="2257"/>
                    <a:pt x="104" y="3480"/>
                  </a:cubicBezTo>
                  <a:cubicBezTo>
                    <a:pt x="192" y="4703"/>
                    <a:pt x="796" y="5764"/>
                    <a:pt x="1636" y="6177"/>
                  </a:cubicBezTo>
                  <a:lnTo>
                    <a:pt x="1887" y="5676"/>
                  </a:lnTo>
                  <a:cubicBezTo>
                    <a:pt x="1209" y="5351"/>
                    <a:pt x="737" y="4467"/>
                    <a:pt x="649" y="3435"/>
                  </a:cubicBezTo>
                  <a:cubicBezTo>
                    <a:pt x="575" y="2404"/>
                    <a:pt x="914" y="1520"/>
                    <a:pt x="1563" y="1048"/>
                  </a:cubicBezTo>
                  <a:cubicBezTo>
                    <a:pt x="2098" y="667"/>
                    <a:pt x="2565" y="547"/>
                    <a:pt x="2943" y="547"/>
                  </a:cubicBezTo>
                  <a:cubicBezTo>
                    <a:pt x="3573" y="547"/>
                    <a:pt x="3952" y="882"/>
                    <a:pt x="3980" y="901"/>
                  </a:cubicBezTo>
                  <a:lnTo>
                    <a:pt x="4348" y="503"/>
                  </a:lnTo>
                  <a:cubicBezTo>
                    <a:pt x="4333" y="488"/>
                    <a:pt x="4009" y="179"/>
                    <a:pt x="3464" y="61"/>
                  </a:cubicBezTo>
                  <a:cubicBezTo>
                    <a:pt x="3314" y="25"/>
                    <a:pt x="3139" y="1"/>
                    <a:pt x="29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7"/>
            <p:cNvSpPr/>
            <p:nvPr/>
          </p:nvSpPr>
          <p:spPr>
            <a:xfrm>
              <a:off x="8309900" y="1520375"/>
              <a:ext cx="119775" cy="55325"/>
            </a:xfrm>
            <a:custGeom>
              <a:rect b="b" l="l" r="r" t="t"/>
              <a:pathLst>
                <a:path extrusionOk="0" h="2213" w="4791">
                  <a:moveTo>
                    <a:pt x="2318" y="1"/>
                  </a:moveTo>
                  <a:cubicBezTo>
                    <a:pt x="992" y="1"/>
                    <a:pt x="538" y="502"/>
                    <a:pt x="266" y="975"/>
                  </a:cubicBezTo>
                  <a:cubicBezTo>
                    <a:pt x="1" y="1461"/>
                    <a:pt x="1" y="1844"/>
                    <a:pt x="1" y="1888"/>
                  </a:cubicBezTo>
                  <a:lnTo>
                    <a:pt x="561" y="1874"/>
                  </a:lnTo>
                  <a:cubicBezTo>
                    <a:pt x="546" y="1859"/>
                    <a:pt x="546" y="1608"/>
                    <a:pt x="752" y="1255"/>
                  </a:cubicBezTo>
                  <a:cubicBezTo>
                    <a:pt x="940" y="908"/>
                    <a:pt x="1241" y="547"/>
                    <a:pt x="2351" y="547"/>
                  </a:cubicBezTo>
                  <a:cubicBezTo>
                    <a:pt x="2373" y="547"/>
                    <a:pt x="2395" y="547"/>
                    <a:pt x="2418" y="547"/>
                  </a:cubicBezTo>
                  <a:cubicBezTo>
                    <a:pt x="3361" y="562"/>
                    <a:pt x="3965" y="901"/>
                    <a:pt x="4171" y="1019"/>
                  </a:cubicBezTo>
                  <a:cubicBezTo>
                    <a:pt x="4171" y="1078"/>
                    <a:pt x="4186" y="1166"/>
                    <a:pt x="4142" y="1269"/>
                  </a:cubicBezTo>
                  <a:cubicBezTo>
                    <a:pt x="4127" y="1343"/>
                    <a:pt x="4083" y="1387"/>
                    <a:pt x="4039" y="1402"/>
                  </a:cubicBezTo>
                  <a:cubicBezTo>
                    <a:pt x="3907" y="1382"/>
                    <a:pt x="3651" y="1341"/>
                    <a:pt x="3394" y="1341"/>
                  </a:cubicBezTo>
                  <a:cubicBezTo>
                    <a:pt x="3276" y="1341"/>
                    <a:pt x="3158" y="1349"/>
                    <a:pt x="3051" y="1373"/>
                  </a:cubicBezTo>
                  <a:cubicBezTo>
                    <a:pt x="2609" y="1446"/>
                    <a:pt x="2388" y="1844"/>
                    <a:pt x="2329" y="2065"/>
                  </a:cubicBezTo>
                  <a:lnTo>
                    <a:pt x="2860" y="2213"/>
                  </a:lnTo>
                  <a:cubicBezTo>
                    <a:pt x="2860" y="2213"/>
                    <a:pt x="2948" y="1947"/>
                    <a:pt x="3155" y="1918"/>
                  </a:cubicBezTo>
                  <a:cubicBezTo>
                    <a:pt x="3227" y="1902"/>
                    <a:pt x="3312" y="1896"/>
                    <a:pt x="3400" y="1896"/>
                  </a:cubicBezTo>
                  <a:cubicBezTo>
                    <a:pt x="3639" y="1896"/>
                    <a:pt x="3906" y="1941"/>
                    <a:pt x="4024" y="1962"/>
                  </a:cubicBezTo>
                  <a:lnTo>
                    <a:pt x="4083" y="1977"/>
                  </a:lnTo>
                  <a:lnTo>
                    <a:pt x="4157" y="1962"/>
                  </a:lnTo>
                  <a:cubicBezTo>
                    <a:pt x="4201" y="1947"/>
                    <a:pt x="4555" y="1844"/>
                    <a:pt x="4673" y="1432"/>
                  </a:cubicBezTo>
                  <a:cubicBezTo>
                    <a:pt x="4790" y="1063"/>
                    <a:pt x="4687" y="783"/>
                    <a:pt x="4673" y="754"/>
                  </a:cubicBezTo>
                  <a:lnTo>
                    <a:pt x="4643" y="680"/>
                  </a:lnTo>
                  <a:lnTo>
                    <a:pt x="4584" y="636"/>
                  </a:lnTo>
                  <a:cubicBezTo>
                    <a:pt x="4555" y="621"/>
                    <a:pt x="3774" y="17"/>
                    <a:pt x="2432" y="2"/>
                  </a:cubicBezTo>
                  <a:cubicBezTo>
                    <a:pt x="2394" y="1"/>
                    <a:pt x="2356" y="1"/>
                    <a:pt x="23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7"/>
            <p:cNvSpPr/>
            <p:nvPr/>
          </p:nvSpPr>
          <p:spPr>
            <a:xfrm>
              <a:off x="8381750" y="1556525"/>
              <a:ext cx="70400" cy="85500"/>
            </a:xfrm>
            <a:custGeom>
              <a:rect b="b" l="l" r="r" t="t"/>
              <a:pathLst>
                <a:path extrusionOk="0" h="3420" w="2816">
                  <a:moveTo>
                    <a:pt x="30" y="0"/>
                  </a:moveTo>
                  <a:lnTo>
                    <a:pt x="1" y="560"/>
                  </a:lnTo>
                  <a:cubicBezTo>
                    <a:pt x="1" y="560"/>
                    <a:pt x="502" y="605"/>
                    <a:pt x="1253" y="1091"/>
                  </a:cubicBezTo>
                  <a:cubicBezTo>
                    <a:pt x="2108" y="1636"/>
                    <a:pt x="2241" y="2638"/>
                    <a:pt x="2196" y="3390"/>
                  </a:cubicBezTo>
                  <a:lnTo>
                    <a:pt x="2756" y="3419"/>
                  </a:lnTo>
                  <a:cubicBezTo>
                    <a:pt x="2815" y="2137"/>
                    <a:pt x="2403" y="1165"/>
                    <a:pt x="1548" y="619"/>
                  </a:cubicBezTo>
                  <a:cubicBezTo>
                    <a:pt x="664" y="45"/>
                    <a:pt x="60" y="0"/>
                    <a:pt x="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7"/>
            <p:cNvSpPr/>
            <p:nvPr/>
          </p:nvSpPr>
          <p:spPr>
            <a:xfrm>
              <a:off x="8209700" y="1442150"/>
              <a:ext cx="126025" cy="148650"/>
            </a:xfrm>
            <a:custGeom>
              <a:rect b="b" l="l" r="r" t="t"/>
              <a:pathLst>
                <a:path extrusionOk="0" h="5946" w="5041">
                  <a:moveTo>
                    <a:pt x="1529" y="1"/>
                  </a:moveTo>
                  <a:cubicBezTo>
                    <a:pt x="1373" y="1"/>
                    <a:pt x="1192" y="32"/>
                    <a:pt x="1002" y="125"/>
                  </a:cubicBezTo>
                  <a:cubicBezTo>
                    <a:pt x="516" y="360"/>
                    <a:pt x="428" y="744"/>
                    <a:pt x="442" y="935"/>
                  </a:cubicBezTo>
                  <a:lnTo>
                    <a:pt x="442" y="994"/>
                  </a:lnTo>
                  <a:lnTo>
                    <a:pt x="472" y="1038"/>
                  </a:lnTo>
                  <a:cubicBezTo>
                    <a:pt x="752" y="1539"/>
                    <a:pt x="634" y="1996"/>
                    <a:pt x="457" y="2689"/>
                  </a:cubicBezTo>
                  <a:cubicBezTo>
                    <a:pt x="369" y="3028"/>
                    <a:pt x="280" y="3411"/>
                    <a:pt x="207" y="3853"/>
                  </a:cubicBezTo>
                  <a:cubicBezTo>
                    <a:pt x="0" y="5297"/>
                    <a:pt x="383" y="5887"/>
                    <a:pt x="428" y="5946"/>
                  </a:cubicBezTo>
                  <a:lnTo>
                    <a:pt x="884" y="5636"/>
                  </a:lnTo>
                  <a:cubicBezTo>
                    <a:pt x="870" y="5622"/>
                    <a:pt x="575" y="5150"/>
                    <a:pt x="752" y="3927"/>
                  </a:cubicBezTo>
                  <a:cubicBezTo>
                    <a:pt x="811" y="3514"/>
                    <a:pt x="914" y="3146"/>
                    <a:pt x="988" y="2822"/>
                  </a:cubicBezTo>
                  <a:cubicBezTo>
                    <a:pt x="1179" y="2129"/>
                    <a:pt x="1327" y="1525"/>
                    <a:pt x="1002" y="847"/>
                  </a:cubicBezTo>
                  <a:cubicBezTo>
                    <a:pt x="1017" y="803"/>
                    <a:pt x="1076" y="714"/>
                    <a:pt x="1253" y="626"/>
                  </a:cubicBezTo>
                  <a:cubicBezTo>
                    <a:pt x="1360" y="572"/>
                    <a:pt x="1461" y="555"/>
                    <a:pt x="1546" y="555"/>
                  </a:cubicBezTo>
                  <a:cubicBezTo>
                    <a:pt x="1648" y="555"/>
                    <a:pt x="1728" y="580"/>
                    <a:pt x="1769" y="596"/>
                  </a:cubicBezTo>
                  <a:cubicBezTo>
                    <a:pt x="1828" y="685"/>
                    <a:pt x="2019" y="994"/>
                    <a:pt x="2049" y="1672"/>
                  </a:cubicBezTo>
                  <a:lnTo>
                    <a:pt x="2108" y="2497"/>
                  </a:lnTo>
                  <a:lnTo>
                    <a:pt x="2565" y="1805"/>
                  </a:lnTo>
                  <a:cubicBezTo>
                    <a:pt x="2638" y="1687"/>
                    <a:pt x="2933" y="1318"/>
                    <a:pt x="3242" y="1127"/>
                  </a:cubicBezTo>
                  <a:cubicBezTo>
                    <a:pt x="3522" y="950"/>
                    <a:pt x="3861" y="906"/>
                    <a:pt x="3979" y="906"/>
                  </a:cubicBezTo>
                  <a:cubicBezTo>
                    <a:pt x="4038" y="935"/>
                    <a:pt x="4200" y="1038"/>
                    <a:pt x="4304" y="1289"/>
                  </a:cubicBezTo>
                  <a:cubicBezTo>
                    <a:pt x="4436" y="1643"/>
                    <a:pt x="4274" y="1967"/>
                    <a:pt x="4274" y="1967"/>
                  </a:cubicBezTo>
                  <a:lnTo>
                    <a:pt x="4760" y="2232"/>
                  </a:lnTo>
                  <a:cubicBezTo>
                    <a:pt x="4775" y="2203"/>
                    <a:pt x="5040" y="1687"/>
                    <a:pt x="4819" y="1097"/>
                  </a:cubicBezTo>
                  <a:cubicBezTo>
                    <a:pt x="4598" y="493"/>
                    <a:pt x="4141" y="360"/>
                    <a:pt x="4082" y="360"/>
                  </a:cubicBezTo>
                  <a:lnTo>
                    <a:pt x="4053" y="346"/>
                  </a:lnTo>
                  <a:lnTo>
                    <a:pt x="4009" y="346"/>
                  </a:lnTo>
                  <a:cubicBezTo>
                    <a:pt x="3994" y="346"/>
                    <a:pt x="3434" y="360"/>
                    <a:pt x="2948" y="655"/>
                  </a:cubicBezTo>
                  <a:cubicBezTo>
                    <a:pt x="2786" y="758"/>
                    <a:pt x="2638" y="876"/>
                    <a:pt x="2520" y="1009"/>
                  </a:cubicBezTo>
                  <a:cubicBezTo>
                    <a:pt x="2388" y="434"/>
                    <a:pt x="2167" y="198"/>
                    <a:pt x="2122" y="169"/>
                  </a:cubicBezTo>
                  <a:lnTo>
                    <a:pt x="2078" y="139"/>
                  </a:lnTo>
                  <a:cubicBezTo>
                    <a:pt x="2068" y="130"/>
                    <a:pt x="1847" y="1"/>
                    <a:pt x="15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47"/>
            <p:cNvSpPr/>
            <p:nvPr/>
          </p:nvSpPr>
          <p:spPr>
            <a:xfrm>
              <a:off x="8281175" y="1435175"/>
              <a:ext cx="120500" cy="125425"/>
            </a:xfrm>
            <a:custGeom>
              <a:rect b="b" l="l" r="r" t="t"/>
              <a:pathLst>
                <a:path extrusionOk="0" h="5017" w="4820">
                  <a:moveTo>
                    <a:pt x="2549" y="0"/>
                  </a:moveTo>
                  <a:cubicBezTo>
                    <a:pt x="2472" y="0"/>
                    <a:pt x="2388" y="11"/>
                    <a:pt x="2299" y="35"/>
                  </a:cubicBezTo>
                  <a:cubicBezTo>
                    <a:pt x="2093" y="79"/>
                    <a:pt x="1931" y="183"/>
                    <a:pt x="1813" y="330"/>
                  </a:cubicBezTo>
                  <a:cubicBezTo>
                    <a:pt x="1695" y="477"/>
                    <a:pt x="1666" y="698"/>
                    <a:pt x="1739" y="875"/>
                  </a:cubicBezTo>
                  <a:cubicBezTo>
                    <a:pt x="1798" y="1008"/>
                    <a:pt x="1901" y="1288"/>
                    <a:pt x="1901" y="1568"/>
                  </a:cubicBezTo>
                  <a:cubicBezTo>
                    <a:pt x="1901" y="1789"/>
                    <a:pt x="1872" y="1966"/>
                    <a:pt x="1842" y="2069"/>
                  </a:cubicBezTo>
                  <a:cubicBezTo>
                    <a:pt x="1562" y="2128"/>
                    <a:pt x="1047" y="2320"/>
                    <a:pt x="605" y="2924"/>
                  </a:cubicBezTo>
                  <a:cubicBezTo>
                    <a:pt x="0" y="3764"/>
                    <a:pt x="89" y="4957"/>
                    <a:pt x="89" y="5016"/>
                  </a:cubicBezTo>
                  <a:lnTo>
                    <a:pt x="634" y="4972"/>
                  </a:lnTo>
                  <a:cubicBezTo>
                    <a:pt x="634" y="4957"/>
                    <a:pt x="575" y="3911"/>
                    <a:pt x="1061" y="3248"/>
                  </a:cubicBezTo>
                  <a:cubicBezTo>
                    <a:pt x="1518" y="2614"/>
                    <a:pt x="2049" y="2585"/>
                    <a:pt x="2063" y="2585"/>
                  </a:cubicBezTo>
                  <a:lnTo>
                    <a:pt x="2255" y="2585"/>
                  </a:lnTo>
                  <a:lnTo>
                    <a:pt x="2314" y="2408"/>
                  </a:lnTo>
                  <a:cubicBezTo>
                    <a:pt x="2329" y="2378"/>
                    <a:pt x="2447" y="2084"/>
                    <a:pt x="2447" y="1583"/>
                  </a:cubicBezTo>
                  <a:cubicBezTo>
                    <a:pt x="2461" y="1199"/>
                    <a:pt x="2329" y="846"/>
                    <a:pt x="2255" y="669"/>
                  </a:cubicBezTo>
                  <a:cubicBezTo>
                    <a:pt x="2285" y="625"/>
                    <a:pt x="2358" y="581"/>
                    <a:pt x="2432" y="566"/>
                  </a:cubicBezTo>
                  <a:cubicBezTo>
                    <a:pt x="2483" y="552"/>
                    <a:pt x="2526" y="547"/>
                    <a:pt x="2560" y="547"/>
                  </a:cubicBezTo>
                  <a:cubicBezTo>
                    <a:pt x="2635" y="547"/>
                    <a:pt x="2672" y="570"/>
                    <a:pt x="2682" y="581"/>
                  </a:cubicBezTo>
                  <a:cubicBezTo>
                    <a:pt x="2727" y="654"/>
                    <a:pt x="2845" y="890"/>
                    <a:pt x="2859" y="1214"/>
                  </a:cubicBezTo>
                  <a:cubicBezTo>
                    <a:pt x="2889" y="1656"/>
                    <a:pt x="2859" y="2025"/>
                    <a:pt x="2859" y="2040"/>
                  </a:cubicBezTo>
                  <a:lnTo>
                    <a:pt x="2859" y="2084"/>
                  </a:lnTo>
                  <a:lnTo>
                    <a:pt x="2874" y="2143"/>
                  </a:lnTo>
                  <a:cubicBezTo>
                    <a:pt x="2904" y="2231"/>
                    <a:pt x="2977" y="2349"/>
                    <a:pt x="3110" y="2408"/>
                  </a:cubicBezTo>
                  <a:cubicBezTo>
                    <a:pt x="3158" y="2437"/>
                    <a:pt x="3238" y="2466"/>
                    <a:pt x="3337" y="2466"/>
                  </a:cubicBezTo>
                  <a:cubicBezTo>
                    <a:pt x="3389" y="2466"/>
                    <a:pt x="3447" y="2458"/>
                    <a:pt x="3508" y="2437"/>
                  </a:cubicBezTo>
                  <a:cubicBezTo>
                    <a:pt x="3758" y="2349"/>
                    <a:pt x="3876" y="2054"/>
                    <a:pt x="3861" y="1479"/>
                  </a:cubicBezTo>
                  <a:cubicBezTo>
                    <a:pt x="3891" y="1479"/>
                    <a:pt x="3927" y="1473"/>
                    <a:pt x="3965" y="1473"/>
                  </a:cubicBezTo>
                  <a:cubicBezTo>
                    <a:pt x="3984" y="1473"/>
                    <a:pt x="4004" y="1475"/>
                    <a:pt x="4024" y="1479"/>
                  </a:cubicBezTo>
                  <a:lnTo>
                    <a:pt x="4097" y="1479"/>
                  </a:lnTo>
                  <a:cubicBezTo>
                    <a:pt x="4083" y="1656"/>
                    <a:pt x="4068" y="1936"/>
                    <a:pt x="4009" y="2128"/>
                  </a:cubicBezTo>
                  <a:lnTo>
                    <a:pt x="3979" y="2216"/>
                  </a:lnTo>
                  <a:cubicBezTo>
                    <a:pt x="3891" y="2496"/>
                    <a:pt x="3891" y="2541"/>
                    <a:pt x="3920" y="2806"/>
                  </a:cubicBezTo>
                  <a:cubicBezTo>
                    <a:pt x="3950" y="2953"/>
                    <a:pt x="4009" y="3071"/>
                    <a:pt x="4068" y="3174"/>
                  </a:cubicBezTo>
                  <a:cubicBezTo>
                    <a:pt x="4156" y="3322"/>
                    <a:pt x="4245" y="3484"/>
                    <a:pt x="4274" y="3823"/>
                  </a:cubicBezTo>
                  <a:lnTo>
                    <a:pt x="4819" y="3793"/>
                  </a:lnTo>
                  <a:cubicBezTo>
                    <a:pt x="4805" y="3322"/>
                    <a:pt x="4643" y="3071"/>
                    <a:pt x="4554" y="2894"/>
                  </a:cubicBezTo>
                  <a:cubicBezTo>
                    <a:pt x="4510" y="2835"/>
                    <a:pt x="4480" y="2776"/>
                    <a:pt x="4480" y="2732"/>
                  </a:cubicBezTo>
                  <a:cubicBezTo>
                    <a:pt x="4451" y="2570"/>
                    <a:pt x="4451" y="2570"/>
                    <a:pt x="4510" y="2393"/>
                  </a:cubicBezTo>
                  <a:lnTo>
                    <a:pt x="4539" y="2290"/>
                  </a:lnTo>
                  <a:cubicBezTo>
                    <a:pt x="4657" y="1922"/>
                    <a:pt x="4643" y="1406"/>
                    <a:pt x="4643" y="1391"/>
                  </a:cubicBezTo>
                  <a:lnTo>
                    <a:pt x="4643" y="1317"/>
                  </a:lnTo>
                  <a:cubicBezTo>
                    <a:pt x="4613" y="1185"/>
                    <a:pt x="4451" y="949"/>
                    <a:pt x="4068" y="919"/>
                  </a:cubicBezTo>
                  <a:cubicBezTo>
                    <a:pt x="4042" y="917"/>
                    <a:pt x="4016" y="916"/>
                    <a:pt x="3989" y="916"/>
                  </a:cubicBezTo>
                  <a:cubicBezTo>
                    <a:pt x="3868" y="916"/>
                    <a:pt x="3747" y="942"/>
                    <a:pt x="3626" y="978"/>
                  </a:cubicBezTo>
                  <a:cubicBezTo>
                    <a:pt x="3537" y="993"/>
                    <a:pt x="3464" y="1052"/>
                    <a:pt x="3405" y="1126"/>
                  </a:cubicBezTo>
                  <a:cubicBezTo>
                    <a:pt x="3360" y="625"/>
                    <a:pt x="3154" y="286"/>
                    <a:pt x="3139" y="271"/>
                  </a:cubicBezTo>
                  <a:lnTo>
                    <a:pt x="3125" y="256"/>
                  </a:lnTo>
                  <a:cubicBezTo>
                    <a:pt x="3043" y="151"/>
                    <a:pt x="2841" y="0"/>
                    <a:pt x="2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7"/>
            <p:cNvSpPr/>
            <p:nvPr/>
          </p:nvSpPr>
          <p:spPr>
            <a:xfrm>
              <a:off x="8265325" y="1424025"/>
              <a:ext cx="50500" cy="45575"/>
            </a:xfrm>
            <a:custGeom>
              <a:rect b="b" l="l" r="r" t="t"/>
              <a:pathLst>
                <a:path extrusionOk="0" h="1823" w="2020">
                  <a:moveTo>
                    <a:pt x="1059" y="0"/>
                  </a:moveTo>
                  <a:cubicBezTo>
                    <a:pt x="908" y="0"/>
                    <a:pt x="748" y="43"/>
                    <a:pt x="590" y="128"/>
                  </a:cubicBezTo>
                  <a:cubicBezTo>
                    <a:pt x="384" y="245"/>
                    <a:pt x="118" y="422"/>
                    <a:pt x="45" y="702"/>
                  </a:cubicBezTo>
                  <a:cubicBezTo>
                    <a:pt x="15" y="820"/>
                    <a:pt x="1" y="997"/>
                    <a:pt x="133" y="1203"/>
                  </a:cubicBezTo>
                  <a:cubicBezTo>
                    <a:pt x="325" y="1483"/>
                    <a:pt x="384" y="1822"/>
                    <a:pt x="384" y="1822"/>
                  </a:cubicBezTo>
                  <a:lnTo>
                    <a:pt x="929" y="1719"/>
                  </a:lnTo>
                  <a:cubicBezTo>
                    <a:pt x="929" y="1704"/>
                    <a:pt x="841" y="1277"/>
                    <a:pt x="605" y="894"/>
                  </a:cubicBezTo>
                  <a:cubicBezTo>
                    <a:pt x="590" y="894"/>
                    <a:pt x="575" y="850"/>
                    <a:pt x="575" y="835"/>
                  </a:cubicBezTo>
                  <a:cubicBezTo>
                    <a:pt x="575" y="820"/>
                    <a:pt x="620" y="747"/>
                    <a:pt x="855" y="614"/>
                  </a:cubicBezTo>
                  <a:cubicBezTo>
                    <a:pt x="884" y="595"/>
                    <a:pt x="975" y="550"/>
                    <a:pt x="1056" y="550"/>
                  </a:cubicBezTo>
                  <a:cubicBezTo>
                    <a:pt x="1099" y="550"/>
                    <a:pt x="1139" y="563"/>
                    <a:pt x="1165" y="599"/>
                  </a:cubicBezTo>
                  <a:cubicBezTo>
                    <a:pt x="1327" y="805"/>
                    <a:pt x="1415" y="1056"/>
                    <a:pt x="1474" y="1395"/>
                  </a:cubicBezTo>
                  <a:lnTo>
                    <a:pt x="2020" y="1307"/>
                  </a:lnTo>
                  <a:cubicBezTo>
                    <a:pt x="1961" y="864"/>
                    <a:pt x="1828" y="540"/>
                    <a:pt x="1607" y="260"/>
                  </a:cubicBezTo>
                  <a:cubicBezTo>
                    <a:pt x="1468" y="87"/>
                    <a:pt x="1273" y="0"/>
                    <a:pt x="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 name="Google Shape;554;p47"/>
          <p:cNvGrpSpPr/>
          <p:nvPr/>
        </p:nvGrpSpPr>
        <p:grpSpPr>
          <a:xfrm>
            <a:off x="5830520" y="2582488"/>
            <a:ext cx="485975" cy="390200"/>
            <a:chOff x="8050500" y="2706400"/>
            <a:chExt cx="485975" cy="390200"/>
          </a:xfrm>
        </p:grpSpPr>
        <p:sp>
          <p:nvSpPr>
            <p:cNvPr id="555" name="Google Shape;555;p47"/>
            <p:cNvSpPr/>
            <p:nvPr/>
          </p:nvSpPr>
          <p:spPr>
            <a:xfrm>
              <a:off x="8050500" y="2764525"/>
              <a:ext cx="229550" cy="332075"/>
            </a:xfrm>
            <a:custGeom>
              <a:rect b="b" l="l" r="r" t="t"/>
              <a:pathLst>
                <a:path extrusionOk="0" h="13283" w="9182">
                  <a:moveTo>
                    <a:pt x="7531" y="549"/>
                  </a:moveTo>
                  <a:cubicBezTo>
                    <a:pt x="8121" y="549"/>
                    <a:pt x="8386" y="1006"/>
                    <a:pt x="8533" y="2229"/>
                  </a:cubicBezTo>
                  <a:cubicBezTo>
                    <a:pt x="8622" y="3010"/>
                    <a:pt x="8386" y="3968"/>
                    <a:pt x="8180" y="4823"/>
                  </a:cubicBezTo>
                  <a:cubicBezTo>
                    <a:pt x="8106" y="5162"/>
                    <a:pt x="8018" y="5472"/>
                    <a:pt x="7973" y="5781"/>
                  </a:cubicBezTo>
                  <a:cubicBezTo>
                    <a:pt x="7767" y="6872"/>
                    <a:pt x="7885" y="7874"/>
                    <a:pt x="8047" y="8891"/>
                  </a:cubicBezTo>
                  <a:cubicBezTo>
                    <a:pt x="8150" y="9613"/>
                    <a:pt x="7914" y="10217"/>
                    <a:pt x="6411" y="10939"/>
                  </a:cubicBezTo>
                  <a:cubicBezTo>
                    <a:pt x="5969" y="11160"/>
                    <a:pt x="5571" y="11455"/>
                    <a:pt x="5173" y="11750"/>
                  </a:cubicBezTo>
                  <a:cubicBezTo>
                    <a:pt x="4467" y="12257"/>
                    <a:pt x="3835" y="12715"/>
                    <a:pt x="3079" y="12715"/>
                  </a:cubicBezTo>
                  <a:cubicBezTo>
                    <a:pt x="2826" y="12715"/>
                    <a:pt x="2559" y="12664"/>
                    <a:pt x="2270" y="12545"/>
                  </a:cubicBezTo>
                  <a:cubicBezTo>
                    <a:pt x="561" y="11853"/>
                    <a:pt x="723" y="8817"/>
                    <a:pt x="1371" y="6975"/>
                  </a:cubicBezTo>
                  <a:cubicBezTo>
                    <a:pt x="2064" y="5029"/>
                    <a:pt x="3876" y="2716"/>
                    <a:pt x="4657" y="1905"/>
                  </a:cubicBezTo>
                  <a:cubicBezTo>
                    <a:pt x="5394" y="1124"/>
                    <a:pt x="6441" y="608"/>
                    <a:pt x="7458" y="549"/>
                  </a:cubicBezTo>
                  <a:close/>
                  <a:moveTo>
                    <a:pt x="7546" y="0"/>
                  </a:moveTo>
                  <a:cubicBezTo>
                    <a:pt x="7508" y="0"/>
                    <a:pt x="7469" y="1"/>
                    <a:pt x="7428" y="4"/>
                  </a:cubicBezTo>
                  <a:cubicBezTo>
                    <a:pt x="6279" y="78"/>
                    <a:pt x="5085" y="638"/>
                    <a:pt x="4245" y="1522"/>
                  </a:cubicBezTo>
                  <a:cubicBezTo>
                    <a:pt x="3611" y="2185"/>
                    <a:pt x="1636" y="4587"/>
                    <a:pt x="855" y="6783"/>
                  </a:cubicBezTo>
                  <a:cubicBezTo>
                    <a:pt x="118" y="8891"/>
                    <a:pt x="0" y="12221"/>
                    <a:pt x="2064" y="13061"/>
                  </a:cubicBezTo>
                  <a:cubicBezTo>
                    <a:pt x="2432" y="13209"/>
                    <a:pt x="2771" y="13282"/>
                    <a:pt x="3081" y="13282"/>
                  </a:cubicBezTo>
                  <a:cubicBezTo>
                    <a:pt x="4009" y="13282"/>
                    <a:pt x="4761" y="12722"/>
                    <a:pt x="5497" y="12192"/>
                  </a:cubicBezTo>
                  <a:cubicBezTo>
                    <a:pt x="5866" y="11927"/>
                    <a:pt x="6264" y="11632"/>
                    <a:pt x="6662" y="11440"/>
                  </a:cubicBezTo>
                  <a:cubicBezTo>
                    <a:pt x="8194" y="10689"/>
                    <a:pt x="8754" y="9922"/>
                    <a:pt x="8592" y="8817"/>
                  </a:cubicBezTo>
                  <a:cubicBezTo>
                    <a:pt x="8445" y="7844"/>
                    <a:pt x="8327" y="6886"/>
                    <a:pt x="8519" y="5869"/>
                  </a:cubicBezTo>
                  <a:cubicBezTo>
                    <a:pt x="8563" y="5589"/>
                    <a:pt x="8637" y="5280"/>
                    <a:pt x="8725" y="4956"/>
                  </a:cubicBezTo>
                  <a:cubicBezTo>
                    <a:pt x="8931" y="4057"/>
                    <a:pt x="9182" y="3055"/>
                    <a:pt x="9079" y="2170"/>
                  </a:cubicBezTo>
                  <a:cubicBezTo>
                    <a:pt x="8993" y="1412"/>
                    <a:pt x="8837" y="0"/>
                    <a:pt x="75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7"/>
            <p:cNvSpPr/>
            <p:nvPr/>
          </p:nvSpPr>
          <p:spPr>
            <a:xfrm>
              <a:off x="8306925" y="2764525"/>
              <a:ext cx="229550" cy="332075"/>
            </a:xfrm>
            <a:custGeom>
              <a:rect b="b" l="l" r="r" t="t"/>
              <a:pathLst>
                <a:path extrusionOk="0" h="13283" w="9182">
                  <a:moveTo>
                    <a:pt x="1710" y="549"/>
                  </a:moveTo>
                  <a:cubicBezTo>
                    <a:pt x="2727" y="608"/>
                    <a:pt x="3773" y="1124"/>
                    <a:pt x="4525" y="1905"/>
                  </a:cubicBezTo>
                  <a:cubicBezTo>
                    <a:pt x="5291" y="2716"/>
                    <a:pt x="7104" y="5029"/>
                    <a:pt x="7797" y="6975"/>
                  </a:cubicBezTo>
                  <a:cubicBezTo>
                    <a:pt x="8445" y="8817"/>
                    <a:pt x="8607" y="11853"/>
                    <a:pt x="6898" y="12545"/>
                  </a:cubicBezTo>
                  <a:cubicBezTo>
                    <a:pt x="6609" y="12664"/>
                    <a:pt x="6342" y="12715"/>
                    <a:pt x="6088" y="12715"/>
                  </a:cubicBezTo>
                  <a:cubicBezTo>
                    <a:pt x="5333" y="12715"/>
                    <a:pt x="4701" y="12257"/>
                    <a:pt x="3994" y="11750"/>
                  </a:cubicBezTo>
                  <a:cubicBezTo>
                    <a:pt x="3611" y="11455"/>
                    <a:pt x="3199" y="11160"/>
                    <a:pt x="2757" y="10939"/>
                  </a:cubicBezTo>
                  <a:cubicBezTo>
                    <a:pt x="1253" y="10217"/>
                    <a:pt x="1018" y="9613"/>
                    <a:pt x="1135" y="8891"/>
                  </a:cubicBezTo>
                  <a:cubicBezTo>
                    <a:pt x="1283" y="7874"/>
                    <a:pt x="1401" y="6872"/>
                    <a:pt x="1194" y="5781"/>
                  </a:cubicBezTo>
                  <a:cubicBezTo>
                    <a:pt x="1150" y="5472"/>
                    <a:pt x="1062" y="5162"/>
                    <a:pt x="988" y="4823"/>
                  </a:cubicBezTo>
                  <a:cubicBezTo>
                    <a:pt x="782" y="3968"/>
                    <a:pt x="561" y="3010"/>
                    <a:pt x="634" y="2229"/>
                  </a:cubicBezTo>
                  <a:cubicBezTo>
                    <a:pt x="782" y="1006"/>
                    <a:pt x="1047" y="549"/>
                    <a:pt x="1636" y="549"/>
                  </a:cubicBezTo>
                  <a:close/>
                  <a:moveTo>
                    <a:pt x="1621" y="0"/>
                  </a:moveTo>
                  <a:cubicBezTo>
                    <a:pt x="330" y="0"/>
                    <a:pt x="175" y="1412"/>
                    <a:pt x="89" y="2170"/>
                  </a:cubicBezTo>
                  <a:cubicBezTo>
                    <a:pt x="1" y="3040"/>
                    <a:pt x="236" y="4057"/>
                    <a:pt x="457" y="4956"/>
                  </a:cubicBezTo>
                  <a:cubicBezTo>
                    <a:pt x="531" y="5280"/>
                    <a:pt x="605" y="5589"/>
                    <a:pt x="664" y="5869"/>
                  </a:cubicBezTo>
                  <a:cubicBezTo>
                    <a:pt x="841" y="6886"/>
                    <a:pt x="737" y="7844"/>
                    <a:pt x="590" y="8817"/>
                  </a:cubicBezTo>
                  <a:cubicBezTo>
                    <a:pt x="413" y="9922"/>
                    <a:pt x="973" y="10689"/>
                    <a:pt x="2506" y="11440"/>
                  </a:cubicBezTo>
                  <a:cubicBezTo>
                    <a:pt x="2919" y="11632"/>
                    <a:pt x="3302" y="11927"/>
                    <a:pt x="3670" y="12192"/>
                  </a:cubicBezTo>
                  <a:cubicBezTo>
                    <a:pt x="4407" y="12722"/>
                    <a:pt x="5159" y="13282"/>
                    <a:pt x="6087" y="13282"/>
                  </a:cubicBezTo>
                  <a:cubicBezTo>
                    <a:pt x="6411" y="13282"/>
                    <a:pt x="6736" y="13209"/>
                    <a:pt x="7104" y="13061"/>
                  </a:cubicBezTo>
                  <a:cubicBezTo>
                    <a:pt x="9182" y="12221"/>
                    <a:pt x="9064" y="8891"/>
                    <a:pt x="8312" y="6783"/>
                  </a:cubicBezTo>
                  <a:cubicBezTo>
                    <a:pt x="7546" y="4587"/>
                    <a:pt x="5557" y="2185"/>
                    <a:pt x="4923" y="1522"/>
                  </a:cubicBezTo>
                  <a:cubicBezTo>
                    <a:pt x="4083" y="638"/>
                    <a:pt x="2889" y="78"/>
                    <a:pt x="1740" y="4"/>
                  </a:cubicBezTo>
                  <a:cubicBezTo>
                    <a:pt x="1699" y="1"/>
                    <a:pt x="1660" y="0"/>
                    <a:pt x="1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7"/>
            <p:cNvSpPr/>
            <p:nvPr/>
          </p:nvSpPr>
          <p:spPr>
            <a:xfrm>
              <a:off x="8265675" y="2706400"/>
              <a:ext cx="55275" cy="114250"/>
            </a:xfrm>
            <a:custGeom>
              <a:rect b="b" l="l" r="r" t="t"/>
              <a:pathLst>
                <a:path extrusionOk="0" h="4570" w="2211">
                  <a:moveTo>
                    <a:pt x="1105" y="1"/>
                  </a:moveTo>
                  <a:cubicBezTo>
                    <a:pt x="987" y="1"/>
                    <a:pt x="870" y="15"/>
                    <a:pt x="766" y="45"/>
                  </a:cubicBezTo>
                  <a:cubicBezTo>
                    <a:pt x="472" y="118"/>
                    <a:pt x="265" y="384"/>
                    <a:pt x="265" y="693"/>
                  </a:cubicBezTo>
                  <a:lnTo>
                    <a:pt x="265" y="2344"/>
                  </a:lnTo>
                  <a:cubicBezTo>
                    <a:pt x="265" y="2491"/>
                    <a:pt x="280" y="2639"/>
                    <a:pt x="280" y="2771"/>
                  </a:cubicBezTo>
                  <a:cubicBezTo>
                    <a:pt x="280" y="3523"/>
                    <a:pt x="280" y="3906"/>
                    <a:pt x="0" y="4142"/>
                  </a:cubicBezTo>
                  <a:lnTo>
                    <a:pt x="354" y="4569"/>
                  </a:lnTo>
                  <a:cubicBezTo>
                    <a:pt x="855" y="4142"/>
                    <a:pt x="840" y="3537"/>
                    <a:pt x="825" y="2756"/>
                  </a:cubicBezTo>
                  <a:cubicBezTo>
                    <a:pt x="825" y="2624"/>
                    <a:pt x="825" y="2491"/>
                    <a:pt x="825" y="2344"/>
                  </a:cubicBezTo>
                  <a:lnTo>
                    <a:pt x="825" y="693"/>
                  </a:lnTo>
                  <a:cubicBezTo>
                    <a:pt x="825" y="634"/>
                    <a:pt x="855" y="590"/>
                    <a:pt x="899" y="575"/>
                  </a:cubicBezTo>
                  <a:cubicBezTo>
                    <a:pt x="958" y="561"/>
                    <a:pt x="1028" y="553"/>
                    <a:pt x="1098" y="553"/>
                  </a:cubicBezTo>
                  <a:cubicBezTo>
                    <a:pt x="1168" y="553"/>
                    <a:pt x="1238" y="561"/>
                    <a:pt x="1297" y="575"/>
                  </a:cubicBezTo>
                  <a:cubicBezTo>
                    <a:pt x="1356" y="590"/>
                    <a:pt x="1385" y="649"/>
                    <a:pt x="1385" y="693"/>
                  </a:cubicBezTo>
                  <a:lnTo>
                    <a:pt x="1385" y="2344"/>
                  </a:lnTo>
                  <a:cubicBezTo>
                    <a:pt x="1385" y="2491"/>
                    <a:pt x="1385" y="2624"/>
                    <a:pt x="1385" y="2756"/>
                  </a:cubicBezTo>
                  <a:cubicBezTo>
                    <a:pt x="1371" y="3537"/>
                    <a:pt x="1356" y="4142"/>
                    <a:pt x="1857" y="4569"/>
                  </a:cubicBezTo>
                  <a:lnTo>
                    <a:pt x="2211" y="4142"/>
                  </a:lnTo>
                  <a:cubicBezTo>
                    <a:pt x="1931" y="3906"/>
                    <a:pt x="1931" y="3523"/>
                    <a:pt x="1931" y="2771"/>
                  </a:cubicBezTo>
                  <a:cubicBezTo>
                    <a:pt x="1945" y="2639"/>
                    <a:pt x="1945" y="2491"/>
                    <a:pt x="1945" y="2344"/>
                  </a:cubicBezTo>
                  <a:lnTo>
                    <a:pt x="1945" y="693"/>
                  </a:lnTo>
                  <a:cubicBezTo>
                    <a:pt x="1945" y="384"/>
                    <a:pt x="1739" y="118"/>
                    <a:pt x="1444" y="45"/>
                  </a:cubicBezTo>
                  <a:cubicBezTo>
                    <a:pt x="1341" y="15"/>
                    <a:pt x="1223" y="1"/>
                    <a:pt x="11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7"/>
            <p:cNvSpPr/>
            <p:nvPr/>
          </p:nvSpPr>
          <p:spPr>
            <a:xfrm>
              <a:off x="8259775" y="2838675"/>
              <a:ext cx="66700" cy="33175"/>
            </a:xfrm>
            <a:custGeom>
              <a:rect b="b" l="l" r="r" t="t"/>
              <a:pathLst>
                <a:path extrusionOk="0" h="1327" w="2668">
                  <a:moveTo>
                    <a:pt x="1341" y="0"/>
                  </a:moveTo>
                  <a:cubicBezTo>
                    <a:pt x="619" y="0"/>
                    <a:pt x="59" y="958"/>
                    <a:pt x="0" y="1061"/>
                  </a:cubicBezTo>
                  <a:lnTo>
                    <a:pt x="487" y="1327"/>
                  </a:lnTo>
                  <a:cubicBezTo>
                    <a:pt x="634" y="1076"/>
                    <a:pt x="1032" y="546"/>
                    <a:pt x="1341" y="546"/>
                  </a:cubicBezTo>
                  <a:cubicBezTo>
                    <a:pt x="1651" y="546"/>
                    <a:pt x="2049" y="1076"/>
                    <a:pt x="2181" y="1327"/>
                  </a:cubicBezTo>
                  <a:lnTo>
                    <a:pt x="2668" y="1061"/>
                  </a:lnTo>
                  <a:cubicBezTo>
                    <a:pt x="2609" y="958"/>
                    <a:pt x="2063" y="0"/>
                    <a:pt x="13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 name="Google Shape;559;p47"/>
          <p:cNvSpPr/>
          <p:nvPr/>
        </p:nvSpPr>
        <p:spPr>
          <a:xfrm>
            <a:off x="2873758" y="2638240"/>
            <a:ext cx="315025" cy="409375"/>
          </a:xfrm>
          <a:custGeom>
            <a:rect b="b" l="l" r="r" t="t"/>
            <a:pathLst>
              <a:path extrusionOk="0" h="16375" w="12601">
                <a:moveTo>
                  <a:pt x="4701" y="561"/>
                </a:moveTo>
                <a:cubicBezTo>
                  <a:pt x="4731" y="561"/>
                  <a:pt x="4746" y="576"/>
                  <a:pt x="4760" y="605"/>
                </a:cubicBezTo>
                <a:lnTo>
                  <a:pt x="4760" y="694"/>
                </a:lnTo>
                <a:cubicBezTo>
                  <a:pt x="4790" y="1003"/>
                  <a:pt x="4819" y="1460"/>
                  <a:pt x="4878" y="2005"/>
                </a:cubicBezTo>
                <a:cubicBezTo>
                  <a:pt x="5011" y="3420"/>
                  <a:pt x="6264" y="4157"/>
                  <a:pt x="6323" y="4186"/>
                </a:cubicBezTo>
                <a:lnTo>
                  <a:pt x="6485" y="4289"/>
                </a:lnTo>
                <a:lnTo>
                  <a:pt x="6632" y="4157"/>
                </a:lnTo>
                <a:cubicBezTo>
                  <a:pt x="6667" y="4133"/>
                  <a:pt x="7223" y="3663"/>
                  <a:pt x="8337" y="3663"/>
                </a:cubicBezTo>
                <a:cubicBezTo>
                  <a:pt x="8625" y="3663"/>
                  <a:pt x="8951" y="3695"/>
                  <a:pt x="9314" y="3774"/>
                </a:cubicBezTo>
                <a:cubicBezTo>
                  <a:pt x="10419" y="3995"/>
                  <a:pt x="11009" y="4791"/>
                  <a:pt x="11318" y="5395"/>
                </a:cubicBezTo>
                <a:cubicBezTo>
                  <a:pt x="11996" y="6780"/>
                  <a:pt x="11923" y="8622"/>
                  <a:pt x="11466" y="9595"/>
                </a:cubicBezTo>
                <a:cubicBezTo>
                  <a:pt x="10626" y="11378"/>
                  <a:pt x="8931" y="13412"/>
                  <a:pt x="6706" y="13839"/>
                </a:cubicBezTo>
                <a:cubicBezTo>
                  <a:pt x="6140" y="13945"/>
                  <a:pt x="5656" y="13988"/>
                  <a:pt x="5242" y="13988"/>
                </a:cubicBezTo>
                <a:cubicBezTo>
                  <a:pt x="3810" y="13988"/>
                  <a:pt x="3222" y="13477"/>
                  <a:pt x="3051" y="13294"/>
                </a:cubicBezTo>
                <a:cubicBezTo>
                  <a:pt x="2845" y="13058"/>
                  <a:pt x="2609" y="12926"/>
                  <a:pt x="2358" y="12926"/>
                </a:cubicBezTo>
                <a:cubicBezTo>
                  <a:pt x="2345" y="12925"/>
                  <a:pt x="2331" y="12925"/>
                  <a:pt x="2318" y="12925"/>
                </a:cubicBezTo>
                <a:cubicBezTo>
                  <a:pt x="2037" y="12925"/>
                  <a:pt x="1755" y="13072"/>
                  <a:pt x="1474" y="13353"/>
                </a:cubicBezTo>
                <a:cubicBezTo>
                  <a:pt x="1371" y="13441"/>
                  <a:pt x="1106" y="13707"/>
                  <a:pt x="1164" y="15814"/>
                </a:cubicBezTo>
                <a:cubicBezTo>
                  <a:pt x="1150" y="15829"/>
                  <a:pt x="1150" y="15829"/>
                  <a:pt x="1135" y="15829"/>
                </a:cubicBezTo>
                <a:lnTo>
                  <a:pt x="708" y="15829"/>
                </a:lnTo>
                <a:cubicBezTo>
                  <a:pt x="693" y="15829"/>
                  <a:pt x="678" y="15814"/>
                  <a:pt x="678" y="15799"/>
                </a:cubicBezTo>
                <a:cubicBezTo>
                  <a:pt x="634" y="15313"/>
                  <a:pt x="546" y="14075"/>
                  <a:pt x="708" y="13294"/>
                </a:cubicBezTo>
                <a:cubicBezTo>
                  <a:pt x="988" y="11894"/>
                  <a:pt x="1636" y="10170"/>
                  <a:pt x="3080" y="9934"/>
                </a:cubicBezTo>
                <a:cubicBezTo>
                  <a:pt x="4834" y="9639"/>
                  <a:pt x="5099" y="8888"/>
                  <a:pt x="5394" y="8092"/>
                </a:cubicBezTo>
                <a:cubicBezTo>
                  <a:pt x="5424" y="8018"/>
                  <a:pt x="5453" y="7944"/>
                  <a:pt x="5482" y="7856"/>
                </a:cubicBezTo>
                <a:cubicBezTo>
                  <a:pt x="5851" y="6898"/>
                  <a:pt x="5482" y="5410"/>
                  <a:pt x="4922" y="4614"/>
                </a:cubicBezTo>
                <a:cubicBezTo>
                  <a:pt x="4348" y="3788"/>
                  <a:pt x="4082" y="3052"/>
                  <a:pt x="4082" y="2197"/>
                </a:cubicBezTo>
                <a:lnTo>
                  <a:pt x="4082" y="620"/>
                </a:lnTo>
                <a:cubicBezTo>
                  <a:pt x="4082" y="561"/>
                  <a:pt x="4186" y="561"/>
                  <a:pt x="4215" y="561"/>
                </a:cubicBezTo>
                <a:close/>
                <a:moveTo>
                  <a:pt x="4200" y="1"/>
                </a:moveTo>
                <a:cubicBezTo>
                  <a:pt x="3817" y="1"/>
                  <a:pt x="3537" y="266"/>
                  <a:pt x="3537" y="620"/>
                </a:cubicBezTo>
                <a:lnTo>
                  <a:pt x="3537" y="2197"/>
                </a:lnTo>
                <a:cubicBezTo>
                  <a:pt x="3537" y="3464"/>
                  <a:pt x="4068" y="4363"/>
                  <a:pt x="4466" y="4923"/>
                </a:cubicBezTo>
                <a:cubicBezTo>
                  <a:pt x="4937" y="5586"/>
                  <a:pt x="5261" y="6883"/>
                  <a:pt x="4967" y="7664"/>
                </a:cubicBezTo>
                <a:cubicBezTo>
                  <a:pt x="4937" y="7753"/>
                  <a:pt x="4908" y="7826"/>
                  <a:pt x="4878" y="7915"/>
                </a:cubicBezTo>
                <a:cubicBezTo>
                  <a:pt x="4598" y="8652"/>
                  <a:pt x="4421" y="9153"/>
                  <a:pt x="2977" y="9389"/>
                </a:cubicBezTo>
                <a:cubicBezTo>
                  <a:pt x="1223" y="9683"/>
                  <a:pt x="487" y="11614"/>
                  <a:pt x="162" y="13176"/>
                </a:cubicBezTo>
                <a:cubicBezTo>
                  <a:pt x="0" y="14016"/>
                  <a:pt x="74" y="15210"/>
                  <a:pt x="133" y="15858"/>
                </a:cubicBezTo>
                <a:cubicBezTo>
                  <a:pt x="162" y="16153"/>
                  <a:pt x="413" y="16374"/>
                  <a:pt x="708" y="16374"/>
                </a:cubicBezTo>
                <a:lnTo>
                  <a:pt x="1135" y="16374"/>
                </a:lnTo>
                <a:cubicBezTo>
                  <a:pt x="1297" y="16374"/>
                  <a:pt x="1444" y="16315"/>
                  <a:pt x="1548" y="16197"/>
                </a:cubicBezTo>
                <a:cubicBezTo>
                  <a:pt x="1666" y="16094"/>
                  <a:pt x="1724" y="15947"/>
                  <a:pt x="1710" y="15785"/>
                </a:cubicBezTo>
                <a:cubicBezTo>
                  <a:pt x="1680" y="14370"/>
                  <a:pt x="1798" y="13825"/>
                  <a:pt x="1857" y="13736"/>
                </a:cubicBezTo>
                <a:cubicBezTo>
                  <a:pt x="1990" y="13618"/>
                  <a:pt x="2167" y="13471"/>
                  <a:pt x="2329" y="13471"/>
                </a:cubicBezTo>
                <a:cubicBezTo>
                  <a:pt x="2432" y="13486"/>
                  <a:pt x="2535" y="13545"/>
                  <a:pt x="2638" y="13662"/>
                </a:cubicBezTo>
                <a:cubicBezTo>
                  <a:pt x="2902" y="13961"/>
                  <a:pt x="3631" y="14546"/>
                  <a:pt x="5230" y="14546"/>
                </a:cubicBezTo>
                <a:cubicBezTo>
                  <a:pt x="5683" y="14546"/>
                  <a:pt x="6206" y="14499"/>
                  <a:pt x="6809" y="14385"/>
                </a:cubicBezTo>
                <a:cubicBezTo>
                  <a:pt x="9240" y="13913"/>
                  <a:pt x="11068" y="11732"/>
                  <a:pt x="11967" y="9831"/>
                </a:cubicBezTo>
                <a:cubicBezTo>
                  <a:pt x="12468" y="8755"/>
                  <a:pt x="12601" y="6751"/>
                  <a:pt x="11805" y="5159"/>
                </a:cubicBezTo>
                <a:cubicBezTo>
                  <a:pt x="11289" y="4113"/>
                  <a:pt x="10464" y="3449"/>
                  <a:pt x="9432" y="3228"/>
                </a:cubicBezTo>
                <a:cubicBezTo>
                  <a:pt x="9033" y="3144"/>
                  <a:pt x="8672" y="3110"/>
                  <a:pt x="8350" y="3110"/>
                </a:cubicBezTo>
                <a:cubicBezTo>
                  <a:pt x="7373" y="3110"/>
                  <a:pt x="6743" y="3423"/>
                  <a:pt x="6455" y="3612"/>
                </a:cubicBezTo>
                <a:cubicBezTo>
                  <a:pt x="6160" y="3391"/>
                  <a:pt x="5512" y="2816"/>
                  <a:pt x="5424" y="1946"/>
                </a:cubicBezTo>
                <a:cubicBezTo>
                  <a:pt x="5365" y="1416"/>
                  <a:pt x="5335" y="959"/>
                  <a:pt x="5306" y="649"/>
                </a:cubicBezTo>
                <a:lnTo>
                  <a:pt x="5306" y="561"/>
                </a:lnTo>
                <a:cubicBezTo>
                  <a:pt x="5276" y="251"/>
                  <a:pt x="5011" y="1"/>
                  <a:pt x="4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 name="Google Shape;560;p47"/>
          <p:cNvGrpSpPr/>
          <p:nvPr/>
        </p:nvGrpSpPr>
        <p:grpSpPr>
          <a:xfrm>
            <a:off x="2812260" y="1451403"/>
            <a:ext cx="418200" cy="346350"/>
            <a:chOff x="5552950" y="815225"/>
            <a:chExt cx="418200" cy="346350"/>
          </a:xfrm>
        </p:grpSpPr>
        <p:sp>
          <p:nvSpPr>
            <p:cNvPr id="561" name="Google Shape;561;p47"/>
            <p:cNvSpPr/>
            <p:nvPr/>
          </p:nvSpPr>
          <p:spPr>
            <a:xfrm>
              <a:off x="5552950" y="815225"/>
              <a:ext cx="418200" cy="263100"/>
            </a:xfrm>
            <a:custGeom>
              <a:rect b="b" l="l" r="r" t="t"/>
              <a:pathLst>
                <a:path extrusionOk="0" h="10524" w="16728">
                  <a:moveTo>
                    <a:pt x="9064" y="561"/>
                  </a:moveTo>
                  <a:cubicBezTo>
                    <a:pt x="9535" y="561"/>
                    <a:pt x="9919" y="929"/>
                    <a:pt x="9919" y="1401"/>
                  </a:cubicBezTo>
                  <a:lnTo>
                    <a:pt x="9919" y="1445"/>
                  </a:lnTo>
                  <a:lnTo>
                    <a:pt x="9860" y="2536"/>
                  </a:lnTo>
                  <a:lnTo>
                    <a:pt x="10420" y="1607"/>
                  </a:lnTo>
                  <a:cubicBezTo>
                    <a:pt x="10567" y="1386"/>
                    <a:pt x="10803" y="1254"/>
                    <a:pt x="11068" y="1254"/>
                  </a:cubicBezTo>
                  <a:cubicBezTo>
                    <a:pt x="11436" y="1254"/>
                    <a:pt x="11761" y="1534"/>
                    <a:pt x="11820" y="1902"/>
                  </a:cubicBezTo>
                  <a:lnTo>
                    <a:pt x="11879" y="2403"/>
                  </a:lnTo>
                  <a:lnTo>
                    <a:pt x="12262" y="2079"/>
                  </a:lnTo>
                  <a:cubicBezTo>
                    <a:pt x="12350" y="2005"/>
                    <a:pt x="12498" y="1917"/>
                    <a:pt x="12704" y="1917"/>
                  </a:cubicBezTo>
                  <a:cubicBezTo>
                    <a:pt x="13013" y="1917"/>
                    <a:pt x="13293" y="2152"/>
                    <a:pt x="13352" y="2462"/>
                  </a:cubicBezTo>
                  <a:lnTo>
                    <a:pt x="13411" y="2786"/>
                  </a:lnTo>
                  <a:lnTo>
                    <a:pt x="13721" y="2668"/>
                  </a:lnTo>
                  <a:cubicBezTo>
                    <a:pt x="13809" y="2639"/>
                    <a:pt x="13883" y="2624"/>
                    <a:pt x="13957" y="2624"/>
                  </a:cubicBezTo>
                  <a:cubicBezTo>
                    <a:pt x="14325" y="2624"/>
                    <a:pt x="14620" y="2934"/>
                    <a:pt x="14620" y="3302"/>
                  </a:cubicBezTo>
                  <a:cubicBezTo>
                    <a:pt x="14620" y="3376"/>
                    <a:pt x="14605" y="3464"/>
                    <a:pt x="14575" y="3538"/>
                  </a:cubicBezTo>
                  <a:lnTo>
                    <a:pt x="14369" y="4039"/>
                  </a:lnTo>
                  <a:lnTo>
                    <a:pt x="14885" y="3921"/>
                  </a:lnTo>
                  <a:cubicBezTo>
                    <a:pt x="14944" y="3906"/>
                    <a:pt x="15003" y="3891"/>
                    <a:pt x="15047" y="3891"/>
                  </a:cubicBezTo>
                  <a:cubicBezTo>
                    <a:pt x="15416" y="3891"/>
                    <a:pt x="15710" y="4201"/>
                    <a:pt x="15710" y="4555"/>
                  </a:cubicBezTo>
                  <a:cubicBezTo>
                    <a:pt x="15710" y="4702"/>
                    <a:pt x="15666" y="4835"/>
                    <a:pt x="15578" y="4953"/>
                  </a:cubicBezTo>
                  <a:lnTo>
                    <a:pt x="15401" y="5203"/>
                  </a:lnTo>
                  <a:lnTo>
                    <a:pt x="15651" y="5350"/>
                  </a:lnTo>
                  <a:cubicBezTo>
                    <a:pt x="15858" y="5483"/>
                    <a:pt x="15976" y="5689"/>
                    <a:pt x="15976" y="5925"/>
                  </a:cubicBezTo>
                  <a:cubicBezTo>
                    <a:pt x="15976" y="6102"/>
                    <a:pt x="15917" y="6264"/>
                    <a:pt x="15784" y="6397"/>
                  </a:cubicBezTo>
                  <a:lnTo>
                    <a:pt x="15548" y="6633"/>
                  </a:lnTo>
                  <a:lnTo>
                    <a:pt x="15843" y="6824"/>
                  </a:lnTo>
                  <a:cubicBezTo>
                    <a:pt x="16049" y="6942"/>
                    <a:pt x="16167" y="7163"/>
                    <a:pt x="16167" y="7384"/>
                  </a:cubicBezTo>
                  <a:cubicBezTo>
                    <a:pt x="16167" y="7650"/>
                    <a:pt x="16005" y="7900"/>
                    <a:pt x="15769" y="8003"/>
                  </a:cubicBezTo>
                  <a:lnTo>
                    <a:pt x="15416" y="8151"/>
                  </a:lnTo>
                  <a:lnTo>
                    <a:pt x="15666" y="8431"/>
                  </a:lnTo>
                  <a:cubicBezTo>
                    <a:pt x="15813" y="8607"/>
                    <a:pt x="15902" y="8828"/>
                    <a:pt x="15902" y="9050"/>
                  </a:cubicBezTo>
                  <a:cubicBezTo>
                    <a:pt x="15902" y="9565"/>
                    <a:pt x="15489" y="9978"/>
                    <a:pt x="14973" y="9978"/>
                  </a:cubicBezTo>
                  <a:cubicBezTo>
                    <a:pt x="14605" y="9978"/>
                    <a:pt x="14266" y="9757"/>
                    <a:pt x="14119" y="9418"/>
                  </a:cubicBezTo>
                  <a:lnTo>
                    <a:pt x="13986" y="9094"/>
                  </a:lnTo>
                  <a:lnTo>
                    <a:pt x="13706" y="9315"/>
                  </a:lnTo>
                  <a:cubicBezTo>
                    <a:pt x="13588" y="9403"/>
                    <a:pt x="13441" y="9462"/>
                    <a:pt x="13308" y="9462"/>
                  </a:cubicBezTo>
                  <a:cubicBezTo>
                    <a:pt x="13028" y="9462"/>
                    <a:pt x="12792" y="9300"/>
                    <a:pt x="12689" y="9050"/>
                  </a:cubicBezTo>
                  <a:lnTo>
                    <a:pt x="12483" y="8563"/>
                  </a:lnTo>
                  <a:lnTo>
                    <a:pt x="12203" y="9020"/>
                  </a:lnTo>
                  <a:cubicBezTo>
                    <a:pt x="12075" y="9217"/>
                    <a:pt x="11856" y="9334"/>
                    <a:pt x="11632" y="9334"/>
                  </a:cubicBezTo>
                  <a:cubicBezTo>
                    <a:pt x="11520" y="9334"/>
                    <a:pt x="11407" y="9305"/>
                    <a:pt x="11304" y="9241"/>
                  </a:cubicBezTo>
                  <a:lnTo>
                    <a:pt x="11068" y="9109"/>
                  </a:lnTo>
                  <a:lnTo>
                    <a:pt x="10980" y="9241"/>
                  </a:lnTo>
                  <a:cubicBezTo>
                    <a:pt x="10921" y="9249"/>
                    <a:pt x="10836" y="9259"/>
                    <a:pt x="10725" y="9259"/>
                  </a:cubicBezTo>
                  <a:cubicBezTo>
                    <a:pt x="10447" y="9259"/>
                    <a:pt x="10011" y="9198"/>
                    <a:pt x="9462" y="8902"/>
                  </a:cubicBezTo>
                  <a:cubicBezTo>
                    <a:pt x="8755" y="8522"/>
                    <a:pt x="8289" y="8438"/>
                    <a:pt x="7898" y="8438"/>
                  </a:cubicBezTo>
                  <a:cubicBezTo>
                    <a:pt x="7759" y="8438"/>
                    <a:pt x="7629" y="8448"/>
                    <a:pt x="7502" y="8460"/>
                  </a:cubicBezTo>
                  <a:cubicBezTo>
                    <a:pt x="7374" y="8466"/>
                    <a:pt x="7250" y="8476"/>
                    <a:pt x="7115" y="8476"/>
                  </a:cubicBezTo>
                  <a:cubicBezTo>
                    <a:pt x="6938" y="8476"/>
                    <a:pt x="6742" y="8460"/>
                    <a:pt x="6499" y="8401"/>
                  </a:cubicBezTo>
                  <a:cubicBezTo>
                    <a:pt x="5600" y="8195"/>
                    <a:pt x="5512" y="7826"/>
                    <a:pt x="5512" y="7826"/>
                  </a:cubicBezTo>
                  <a:lnTo>
                    <a:pt x="5483" y="7532"/>
                  </a:lnTo>
                  <a:lnTo>
                    <a:pt x="5188" y="7576"/>
                  </a:lnTo>
                  <a:cubicBezTo>
                    <a:pt x="5081" y="7591"/>
                    <a:pt x="4950" y="7599"/>
                    <a:pt x="4817" y="7599"/>
                  </a:cubicBezTo>
                  <a:cubicBezTo>
                    <a:pt x="4566" y="7599"/>
                    <a:pt x="4312" y="7570"/>
                    <a:pt x="4215" y="7502"/>
                  </a:cubicBezTo>
                  <a:cubicBezTo>
                    <a:pt x="3935" y="7311"/>
                    <a:pt x="3744" y="7311"/>
                    <a:pt x="3478" y="7296"/>
                  </a:cubicBezTo>
                  <a:cubicBezTo>
                    <a:pt x="3331" y="7296"/>
                    <a:pt x="3139" y="7296"/>
                    <a:pt x="2859" y="7252"/>
                  </a:cubicBezTo>
                  <a:cubicBezTo>
                    <a:pt x="2432" y="7193"/>
                    <a:pt x="2270" y="6809"/>
                    <a:pt x="2226" y="6647"/>
                  </a:cubicBezTo>
                  <a:lnTo>
                    <a:pt x="2520" y="6058"/>
                  </a:lnTo>
                  <a:lnTo>
                    <a:pt x="1813" y="6353"/>
                  </a:lnTo>
                  <a:cubicBezTo>
                    <a:pt x="1710" y="6412"/>
                    <a:pt x="1577" y="6426"/>
                    <a:pt x="1459" y="6426"/>
                  </a:cubicBezTo>
                  <a:cubicBezTo>
                    <a:pt x="958" y="6426"/>
                    <a:pt x="546" y="6028"/>
                    <a:pt x="546" y="5527"/>
                  </a:cubicBezTo>
                  <a:cubicBezTo>
                    <a:pt x="546" y="5026"/>
                    <a:pt x="958" y="4614"/>
                    <a:pt x="1474" y="4614"/>
                  </a:cubicBezTo>
                  <a:lnTo>
                    <a:pt x="1901" y="4628"/>
                  </a:lnTo>
                  <a:lnTo>
                    <a:pt x="1901" y="4628"/>
                  </a:lnTo>
                  <a:lnTo>
                    <a:pt x="1769" y="4245"/>
                  </a:lnTo>
                  <a:cubicBezTo>
                    <a:pt x="1739" y="4172"/>
                    <a:pt x="1739" y="4098"/>
                    <a:pt x="1739" y="4039"/>
                  </a:cubicBezTo>
                  <a:cubicBezTo>
                    <a:pt x="1739" y="3700"/>
                    <a:pt x="1990" y="3405"/>
                    <a:pt x="2329" y="3376"/>
                  </a:cubicBezTo>
                  <a:lnTo>
                    <a:pt x="2668" y="3346"/>
                  </a:lnTo>
                  <a:lnTo>
                    <a:pt x="2579" y="3022"/>
                  </a:lnTo>
                  <a:cubicBezTo>
                    <a:pt x="2550" y="2948"/>
                    <a:pt x="2535" y="2889"/>
                    <a:pt x="2535" y="2830"/>
                  </a:cubicBezTo>
                  <a:cubicBezTo>
                    <a:pt x="2535" y="2452"/>
                    <a:pt x="2845" y="2160"/>
                    <a:pt x="3215" y="2160"/>
                  </a:cubicBezTo>
                  <a:cubicBezTo>
                    <a:pt x="3248" y="2160"/>
                    <a:pt x="3282" y="2162"/>
                    <a:pt x="3316" y="2167"/>
                  </a:cubicBezTo>
                  <a:lnTo>
                    <a:pt x="3581" y="2211"/>
                  </a:lnTo>
                  <a:lnTo>
                    <a:pt x="3640" y="1961"/>
                  </a:lnTo>
                  <a:cubicBezTo>
                    <a:pt x="3708" y="1658"/>
                    <a:pt x="3988" y="1432"/>
                    <a:pt x="4294" y="1432"/>
                  </a:cubicBezTo>
                  <a:cubicBezTo>
                    <a:pt x="4390" y="1432"/>
                    <a:pt x="4488" y="1455"/>
                    <a:pt x="4584" y="1504"/>
                  </a:cubicBezTo>
                  <a:lnTo>
                    <a:pt x="4923" y="1681"/>
                  </a:lnTo>
                  <a:lnTo>
                    <a:pt x="4982" y="1298"/>
                  </a:lnTo>
                  <a:cubicBezTo>
                    <a:pt x="5026" y="974"/>
                    <a:pt x="5306" y="738"/>
                    <a:pt x="5630" y="738"/>
                  </a:cubicBezTo>
                  <a:cubicBezTo>
                    <a:pt x="5851" y="738"/>
                    <a:pt x="6057" y="856"/>
                    <a:pt x="6190" y="1032"/>
                  </a:cubicBezTo>
                  <a:lnTo>
                    <a:pt x="6411" y="1357"/>
                  </a:lnTo>
                  <a:lnTo>
                    <a:pt x="6632" y="1032"/>
                  </a:lnTo>
                  <a:cubicBezTo>
                    <a:pt x="6765" y="856"/>
                    <a:pt x="6971" y="738"/>
                    <a:pt x="7177" y="738"/>
                  </a:cubicBezTo>
                  <a:cubicBezTo>
                    <a:pt x="7428" y="738"/>
                    <a:pt x="7664" y="885"/>
                    <a:pt x="7782" y="1106"/>
                  </a:cubicBezTo>
                  <a:lnTo>
                    <a:pt x="8047" y="1637"/>
                  </a:lnTo>
                  <a:lnTo>
                    <a:pt x="8283" y="1091"/>
                  </a:lnTo>
                  <a:cubicBezTo>
                    <a:pt x="8401" y="767"/>
                    <a:pt x="8725" y="561"/>
                    <a:pt x="9064" y="561"/>
                  </a:cubicBezTo>
                  <a:close/>
                  <a:moveTo>
                    <a:pt x="9064" y="1"/>
                  </a:moveTo>
                  <a:cubicBezTo>
                    <a:pt x="8651" y="1"/>
                    <a:pt x="8253" y="192"/>
                    <a:pt x="7988" y="502"/>
                  </a:cubicBezTo>
                  <a:cubicBezTo>
                    <a:pt x="7782" y="296"/>
                    <a:pt x="7487" y="192"/>
                    <a:pt x="7192" y="192"/>
                  </a:cubicBezTo>
                  <a:cubicBezTo>
                    <a:pt x="6897" y="192"/>
                    <a:pt x="6632" y="296"/>
                    <a:pt x="6411" y="472"/>
                  </a:cubicBezTo>
                  <a:cubicBezTo>
                    <a:pt x="6190" y="296"/>
                    <a:pt x="5925" y="192"/>
                    <a:pt x="5645" y="192"/>
                  </a:cubicBezTo>
                  <a:cubicBezTo>
                    <a:pt x="5144" y="192"/>
                    <a:pt x="4716" y="472"/>
                    <a:pt x="4525" y="900"/>
                  </a:cubicBezTo>
                  <a:cubicBezTo>
                    <a:pt x="4451" y="885"/>
                    <a:pt x="4377" y="885"/>
                    <a:pt x="4289" y="885"/>
                  </a:cubicBezTo>
                  <a:cubicBezTo>
                    <a:pt x="3803" y="885"/>
                    <a:pt x="3360" y="1180"/>
                    <a:pt x="3169" y="1607"/>
                  </a:cubicBezTo>
                  <a:cubicBezTo>
                    <a:pt x="2520" y="1622"/>
                    <a:pt x="1990" y="2167"/>
                    <a:pt x="1990" y="2830"/>
                  </a:cubicBezTo>
                  <a:cubicBezTo>
                    <a:pt x="1990" y="2845"/>
                    <a:pt x="1990" y="2875"/>
                    <a:pt x="1990" y="2889"/>
                  </a:cubicBezTo>
                  <a:cubicBezTo>
                    <a:pt x="1518" y="3066"/>
                    <a:pt x="1179" y="3508"/>
                    <a:pt x="1179" y="4039"/>
                  </a:cubicBezTo>
                  <a:cubicBezTo>
                    <a:pt x="1179" y="4054"/>
                    <a:pt x="1179" y="4068"/>
                    <a:pt x="1179" y="4083"/>
                  </a:cubicBezTo>
                  <a:cubicBezTo>
                    <a:pt x="501" y="4216"/>
                    <a:pt x="0" y="4805"/>
                    <a:pt x="0" y="5513"/>
                  </a:cubicBezTo>
                  <a:cubicBezTo>
                    <a:pt x="0" y="6323"/>
                    <a:pt x="649" y="6986"/>
                    <a:pt x="1459" y="6986"/>
                  </a:cubicBezTo>
                  <a:cubicBezTo>
                    <a:pt x="1562" y="6986"/>
                    <a:pt x="1651" y="6972"/>
                    <a:pt x="1739" y="6957"/>
                  </a:cubicBezTo>
                  <a:cubicBezTo>
                    <a:pt x="1887" y="7296"/>
                    <a:pt x="2211" y="7708"/>
                    <a:pt x="2786" y="7797"/>
                  </a:cubicBezTo>
                  <a:cubicBezTo>
                    <a:pt x="3095" y="7841"/>
                    <a:pt x="3301" y="7841"/>
                    <a:pt x="3464" y="7856"/>
                  </a:cubicBezTo>
                  <a:cubicBezTo>
                    <a:pt x="3699" y="7856"/>
                    <a:pt x="3758" y="7856"/>
                    <a:pt x="3891" y="7959"/>
                  </a:cubicBezTo>
                  <a:cubicBezTo>
                    <a:pt x="4105" y="8109"/>
                    <a:pt x="4451" y="8150"/>
                    <a:pt x="4743" y="8150"/>
                  </a:cubicBezTo>
                  <a:cubicBezTo>
                    <a:pt x="4853" y="8150"/>
                    <a:pt x="4956" y="8144"/>
                    <a:pt x="5040" y="8136"/>
                  </a:cubicBezTo>
                  <a:cubicBezTo>
                    <a:pt x="5188" y="8386"/>
                    <a:pt x="5527" y="8740"/>
                    <a:pt x="6382" y="8946"/>
                  </a:cubicBezTo>
                  <a:cubicBezTo>
                    <a:pt x="6666" y="9005"/>
                    <a:pt x="6904" y="9021"/>
                    <a:pt x="7112" y="9021"/>
                  </a:cubicBezTo>
                  <a:cubicBezTo>
                    <a:pt x="7270" y="9021"/>
                    <a:pt x="7412" y="9012"/>
                    <a:pt x="7546" y="9005"/>
                  </a:cubicBezTo>
                  <a:cubicBezTo>
                    <a:pt x="7658" y="8998"/>
                    <a:pt x="7768" y="8990"/>
                    <a:pt x="7882" y="8990"/>
                  </a:cubicBezTo>
                  <a:cubicBezTo>
                    <a:pt x="8217" y="8990"/>
                    <a:pt x="8592" y="9055"/>
                    <a:pt x="9196" y="9374"/>
                  </a:cubicBezTo>
                  <a:cubicBezTo>
                    <a:pt x="9838" y="9724"/>
                    <a:pt x="10370" y="9809"/>
                    <a:pt x="10733" y="9809"/>
                  </a:cubicBezTo>
                  <a:cubicBezTo>
                    <a:pt x="10904" y="9809"/>
                    <a:pt x="11037" y="9791"/>
                    <a:pt x="11127" y="9772"/>
                  </a:cubicBezTo>
                  <a:cubicBezTo>
                    <a:pt x="11291" y="9851"/>
                    <a:pt x="11466" y="9889"/>
                    <a:pt x="11639" y="9889"/>
                  </a:cubicBezTo>
                  <a:cubicBezTo>
                    <a:pt x="11917" y="9889"/>
                    <a:pt x="12191" y="9791"/>
                    <a:pt x="12409" y="9610"/>
                  </a:cubicBezTo>
                  <a:cubicBezTo>
                    <a:pt x="12630" y="9860"/>
                    <a:pt x="12954" y="10007"/>
                    <a:pt x="13293" y="10007"/>
                  </a:cubicBezTo>
                  <a:cubicBezTo>
                    <a:pt x="13455" y="10007"/>
                    <a:pt x="13618" y="9978"/>
                    <a:pt x="13765" y="9904"/>
                  </a:cubicBezTo>
                  <a:cubicBezTo>
                    <a:pt x="14045" y="10287"/>
                    <a:pt x="14487" y="10523"/>
                    <a:pt x="14973" y="10523"/>
                  </a:cubicBezTo>
                  <a:cubicBezTo>
                    <a:pt x="15784" y="10523"/>
                    <a:pt x="16462" y="9860"/>
                    <a:pt x="16462" y="9050"/>
                  </a:cubicBezTo>
                  <a:cubicBezTo>
                    <a:pt x="16462" y="8799"/>
                    <a:pt x="16388" y="8548"/>
                    <a:pt x="16270" y="8327"/>
                  </a:cubicBezTo>
                  <a:cubicBezTo>
                    <a:pt x="16550" y="8106"/>
                    <a:pt x="16727" y="7767"/>
                    <a:pt x="16727" y="7384"/>
                  </a:cubicBezTo>
                  <a:cubicBezTo>
                    <a:pt x="16727" y="7060"/>
                    <a:pt x="16594" y="6765"/>
                    <a:pt x="16373" y="6529"/>
                  </a:cubicBezTo>
                  <a:cubicBezTo>
                    <a:pt x="16477" y="6353"/>
                    <a:pt x="16536" y="6146"/>
                    <a:pt x="16536" y="5925"/>
                  </a:cubicBezTo>
                  <a:cubicBezTo>
                    <a:pt x="16536" y="5586"/>
                    <a:pt x="16403" y="5277"/>
                    <a:pt x="16167" y="5041"/>
                  </a:cubicBezTo>
                  <a:cubicBezTo>
                    <a:pt x="16226" y="4894"/>
                    <a:pt x="16270" y="4732"/>
                    <a:pt x="16270" y="4555"/>
                  </a:cubicBezTo>
                  <a:cubicBezTo>
                    <a:pt x="16270" y="3936"/>
                    <a:pt x="15784" y="3405"/>
                    <a:pt x="15165" y="3346"/>
                  </a:cubicBezTo>
                  <a:cubicBezTo>
                    <a:pt x="15180" y="3331"/>
                    <a:pt x="15180" y="3317"/>
                    <a:pt x="15180" y="3287"/>
                  </a:cubicBezTo>
                  <a:cubicBezTo>
                    <a:pt x="15180" y="2627"/>
                    <a:pt x="14628" y="2070"/>
                    <a:pt x="13956" y="2070"/>
                  </a:cubicBezTo>
                  <a:cubicBezTo>
                    <a:pt x="13908" y="2070"/>
                    <a:pt x="13859" y="2073"/>
                    <a:pt x="13809" y="2079"/>
                  </a:cubicBezTo>
                  <a:cubicBezTo>
                    <a:pt x="13618" y="1651"/>
                    <a:pt x="13190" y="1357"/>
                    <a:pt x="12704" y="1357"/>
                  </a:cubicBezTo>
                  <a:cubicBezTo>
                    <a:pt x="12542" y="1357"/>
                    <a:pt x="12394" y="1401"/>
                    <a:pt x="12247" y="1445"/>
                  </a:cubicBezTo>
                  <a:cubicBezTo>
                    <a:pt x="12041" y="1003"/>
                    <a:pt x="11584" y="693"/>
                    <a:pt x="11068" y="693"/>
                  </a:cubicBezTo>
                  <a:cubicBezTo>
                    <a:pt x="10817" y="693"/>
                    <a:pt x="10582" y="767"/>
                    <a:pt x="10375" y="900"/>
                  </a:cubicBezTo>
                  <a:cubicBezTo>
                    <a:pt x="10169" y="369"/>
                    <a:pt x="9668" y="1"/>
                    <a:pt x="90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7"/>
            <p:cNvSpPr/>
            <p:nvPr/>
          </p:nvSpPr>
          <p:spPr>
            <a:xfrm>
              <a:off x="5699575" y="1029650"/>
              <a:ext cx="124550" cy="131925"/>
            </a:xfrm>
            <a:custGeom>
              <a:rect b="b" l="l" r="r" t="t"/>
              <a:pathLst>
                <a:path extrusionOk="0" h="5277" w="4982">
                  <a:moveTo>
                    <a:pt x="1" y="1"/>
                  </a:moveTo>
                  <a:cubicBezTo>
                    <a:pt x="1" y="75"/>
                    <a:pt x="1" y="723"/>
                    <a:pt x="767" y="1902"/>
                  </a:cubicBezTo>
                  <a:cubicBezTo>
                    <a:pt x="1032" y="2315"/>
                    <a:pt x="1371" y="2713"/>
                    <a:pt x="1710" y="3081"/>
                  </a:cubicBezTo>
                  <a:cubicBezTo>
                    <a:pt x="2300" y="3759"/>
                    <a:pt x="2860" y="4393"/>
                    <a:pt x="2860" y="5012"/>
                  </a:cubicBezTo>
                  <a:lnTo>
                    <a:pt x="2860" y="5277"/>
                  </a:lnTo>
                  <a:lnTo>
                    <a:pt x="4584" y="5277"/>
                  </a:lnTo>
                  <a:lnTo>
                    <a:pt x="4584" y="3671"/>
                  </a:lnTo>
                  <a:cubicBezTo>
                    <a:pt x="4584" y="3435"/>
                    <a:pt x="4879" y="3140"/>
                    <a:pt x="4982" y="3052"/>
                  </a:cubicBezTo>
                  <a:lnTo>
                    <a:pt x="4628" y="2624"/>
                  </a:lnTo>
                  <a:cubicBezTo>
                    <a:pt x="4569" y="2683"/>
                    <a:pt x="4024" y="3140"/>
                    <a:pt x="4024" y="3671"/>
                  </a:cubicBezTo>
                  <a:lnTo>
                    <a:pt x="4024" y="4732"/>
                  </a:lnTo>
                  <a:lnTo>
                    <a:pt x="3390" y="4732"/>
                  </a:lnTo>
                  <a:cubicBezTo>
                    <a:pt x="3258" y="4024"/>
                    <a:pt x="2712" y="3391"/>
                    <a:pt x="2123" y="2727"/>
                  </a:cubicBezTo>
                  <a:cubicBezTo>
                    <a:pt x="1799" y="2359"/>
                    <a:pt x="1474" y="1976"/>
                    <a:pt x="1224" y="1607"/>
                  </a:cubicBezTo>
                  <a:cubicBezTo>
                    <a:pt x="561" y="576"/>
                    <a:pt x="561" y="16"/>
                    <a:pt x="561" y="1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7"/>
            <p:cNvSpPr/>
            <p:nvPr/>
          </p:nvSpPr>
          <p:spPr>
            <a:xfrm>
              <a:off x="5729425" y="1030400"/>
              <a:ext cx="171725" cy="78125"/>
            </a:xfrm>
            <a:custGeom>
              <a:rect b="b" l="l" r="r" t="t"/>
              <a:pathLst>
                <a:path extrusionOk="0" h="3125" w="6869">
                  <a:moveTo>
                    <a:pt x="487" y="0"/>
                  </a:moveTo>
                  <a:lnTo>
                    <a:pt x="0" y="266"/>
                  </a:lnTo>
                  <a:cubicBezTo>
                    <a:pt x="30" y="325"/>
                    <a:pt x="693" y="1459"/>
                    <a:pt x="1489" y="2093"/>
                  </a:cubicBezTo>
                  <a:cubicBezTo>
                    <a:pt x="2388" y="2801"/>
                    <a:pt x="3243" y="3125"/>
                    <a:pt x="4156" y="3125"/>
                  </a:cubicBezTo>
                  <a:cubicBezTo>
                    <a:pt x="4245" y="3125"/>
                    <a:pt x="4348" y="3125"/>
                    <a:pt x="4451" y="3110"/>
                  </a:cubicBezTo>
                  <a:cubicBezTo>
                    <a:pt x="5704" y="3022"/>
                    <a:pt x="6603" y="2270"/>
                    <a:pt x="6868" y="1106"/>
                  </a:cubicBezTo>
                  <a:lnTo>
                    <a:pt x="6323" y="988"/>
                  </a:lnTo>
                  <a:cubicBezTo>
                    <a:pt x="6116" y="1916"/>
                    <a:pt x="5424" y="2491"/>
                    <a:pt x="4407" y="2565"/>
                  </a:cubicBezTo>
                  <a:cubicBezTo>
                    <a:pt x="4319" y="2572"/>
                    <a:pt x="4231" y="2576"/>
                    <a:pt x="4144" y="2576"/>
                  </a:cubicBezTo>
                  <a:cubicBezTo>
                    <a:pt x="3360" y="2576"/>
                    <a:pt x="2625" y="2276"/>
                    <a:pt x="1843" y="1666"/>
                  </a:cubicBezTo>
                  <a:cubicBezTo>
                    <a:pt x="1121" y="1091"/>
                    <a:pt x="487" y="0"/>
                    <a:pt x="4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7"/>
            <p:cNvSpPr/>
            <p:nvPr/>
          </p:nvSpPr>
          <p:spPr>
            <a:xfrm>
              <a:off x="5662750" y="843975"/>
              <a:ext cx="27275" cy="31350"/>
            </a:xfrm>
            <a:custGeom>
              <a:rect b="b" l="l" r="r" t="t"/>
              <a:pathLst>
                <a:path extrusionOk="0" h="1254" w="1091">
                  <a:moveTo>
                    <a:pt x="59" y="0"/>
                  </a:moveTo>
                  <a:lnTo>
                    <a:pt x="59" y="0"/>
                  </a:lnTo>
                  <a:cubicBezTo>
                    <a:pt x="0" y="325"/>
                    <a:pt x="118" y="1002"/>
                    <a:pt x="928" y="1253"/>
                  </a:cubicBezTo>
                  <a:lnTo>
                    <a:pt x="1091" y="722"/>
                  </a:lnTo>
                  <a:cubicBezTo>
                    <a:pt x="560" y="560"/>
                    <a:pt x="590" y="162"/>
                    <a:pt x="604" y="89"/>
                  </a:cubicBezTo>
                  <a:lnTo>
                    <a:pt x="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7"/>
            <p:cNvSpPr/>
            <p:nvPr/>
          </p:nvSpPr>
          <p:spPr>
            <a:xfrm>
              <a:off x="5593100" y="958500"/>
              <a:ext cx="39825" cy="26600"/>
            </a:xfrm>
            <a:custGeom>
              <a:rect b="b" l="l" r="r" t="t"/>
              <a:pathLst>
                <a:path extrusionOk="0" h="1064" w="1593">
                  <a:moveTo>
                    <a:pt x="1507" y="1"/>
                  </a:moveTo>
                  <a:cubicBezTo>
                    <a:pt x="531" y="1"/>
                    <a:pt x="15" y="726"/>
                    <a:pt x="1" y="754"/>
                  </a:cubicBezTo>
                  <a:lnTo>
                    <a:pt x="458" y="1064"/>
                  </a:lnTo>
                  <a:cubicBezTo>
                    <a:pt x="472" y="1049"/>
                    <a:pt x="821" y="547"/>
                    <a:pt x="1505" y="547"/>
                  </a:cubicBezTo>
                  <a:cubicBezTo>
                    <a:pt x="1524" y="547"/>
                    <a:pt x="1543" y="547"/>
                    <a:pt x="1563" y="548"/>
                  </a:cubicBezTo>
                  <a:lnTo>
                    <a:pt x="1592" y="3"/>
                  </a:lnTo>
                  <a:cubicBezTo>
                    <a:pt x="1563" y="1"/>
                    <a:pt x="1535" y="1"/>
                    <a:pt x="15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7"/>
            <p:cNvSpPr/>
            <p:nvPr/>
          </p:nvSpPr>
          <p:spPr>
            <a:xfrm>
              <a:off x="5584625" y="920225"/>
              <a:ext cx="31725" cy="30250"/>
            </a:xfrm>
            <a:custGeom>
              <a:rect b="b" l="l" r="r" t="t"/>
              <a:pathLst>
                <a:path extrusionOk="0" h="1210" w="1269">
                  <a:moveTo>
                    <a:pt x="487" y="1"/>
                  </a:moveTo>
                  <a:lnTo>
                    <a:pt x="1" y="266"/>
                  </a:lnTo>
                  <a:cubicBezTo>
                    <a:pt x="15" y="296"/>
                    <a:pt x="384" y="1003"/>
                    <a:pt x="1121" y="1209"/>
                  </a:cubicBezTo>
                  <a:lnTo>
                    <a:pt x="1268" y="679"/>
                  </a:lnTo>
                  <a:cubicBezTo>
                    <a:pt x="767" y="532"/>
                    <a:pt x="487" y="16"/>
                    <a:pt x="4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7"/>
            <p:cNvSpPr/>
            <p:nvPr/>
          </p:nvSpPr>
          <p:spPr>
            <a:xfrm>
              <a:off x="5672325" y="967400"/>
              <a:ext cx="41275" cy="50500"/>
            </a:xfrm>
            <a:custGeom>
              <a:rect b="b" l="l" r="r" t="t"/>
              <a:pathLst>
                <a:path extrusionOk="0" h="2020" w="1651">
                  <a:moveTo>
                    <a:pt x="1607" y="0"/>
                  </a:moveTo>
                  <a:cubicBezTo>
                    <a:pt x="1577" y="0"/>
                    <a:pt x="811" y="74"/>
                    <a:pt x="398" y="678"/>
                  </a:cubicBezTo>
                  <a:cubicBezTo>
                    <a:pt x="0" y="1297"/>
                    <a:pt x="236" y="1990"/>
                    <a:pt x="251" y="2019"/>
                  </a:cubicBezTo>
                  <a:lnTo>
                    <a:pt x="767" y="1828"/>
                  </a:lnTo>
                  <a:cubicBezTo>
                    <a:pt x="767" y="1828"/>
                    <a:pt x="604" y="1371"/>
                    <a:pt x="855" y="988"/>
                  </a:cubicBezTo>
                  <a:cubicBezTo>
                    <a:pt x="1120" y="605"/>
                    <a:pt x="1651" y="546"/>
                    <a:pt x="1651" y="546"/>
                  </a:cubicBezTo>
                  <a:lnTo>
                    <a:pt x="16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7"/>
            <p:cNvSpPr/>
            <p:nvPr/>
          </p:nvSpPr>
          <p:spPr>
            <a:xfrm>
              <a:off x="5646900" y="973250"/>
              <a:ext cx="45325" cy="20700"/>
            </a:xfrm>
            <a:custGeom>
              <a:rect b="b" l="l" r="r" t="t"/>
              <a:pathLst>
                <a:path extrusionOk="0" h="828" w="1813">
                  <a:moveTo>
                    <a:pt x="694" y="1"/>
                  </a:moveTo>
                  <a:cubicBezTo>
                    <a:pt x="299" y="1"/>
                    <a:pt x="25" y="127"/>
                    <a:pt x="0" y="135"/>
                  </a:cubicBezTo>
                  <a:lnTo>
                    <a:pt x="236" y="636"/>
                  </a:lnTo>
                  <a:cubicBezTo>
                    <a:pt x="252" y="628"/>
                    <a:pt x="424" y="554"/>
                    <a:pt x="677" y="554"/>
                  </a:cubicBezTo>
                  <a:cubicBezTo>
                    <a:pt x="902" y="554"/>
                    <a:pt x="1191" y="612"/>
                    <a:pt x="1489" y="827"/>
                  </a:cubicBezTo>
                  <a:lnTo>
                    <a:pt x="1813" y="371"/>
                  </a:lnTo>
                  <a:cubicBezTo>
                    <a:pt x="1406" y="82"/>
                    <a:pt x="1011" y="1"/>
                    <a:pt x="6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7"/>
            <p:cNvSpPr/>
            <p:nvPr/>
          </p:nvSpPr>
          <p:spPr>
            <a:xfrm>
              <a:off x="5706575" y="990075"/>
              <a:ext cx="103925" cy="45150"/>
            </a:xfrm>
            <a:custGeom>
              <a:rect b="b" l="l" r="r" t="t"/>
              <a:pathLst>
                <a:path extrusionOk="0" h="1806" w="4157">
                  <a:moveTo>
                    <a:pt x="964" y="0"/>
                  </a:moveTo>
                  <a:cubicBezTo>
                    <a:pt x="411" y="0"/>
                    <a:pt x="30" y="145"/>
                    <a:pt x="1" y="154"/>
                  </a:cubicBezTo>
                  <a:lnTo>
                    <a:pt x="207" y="670"/>
                  </a:lnTo>
                  <a:cubicBezTo>
                    <a:pt x="207" y="670"/>
                    <a:pt x="510" y="557"/>
                    <a:pt x="955" y="557"/>
                  </a:cubicBezTo>
                  <a:cubicBezTo>
                    <a:pt x="1190" y="557"/>
                    <a:pt x="1464" y="588"/>
                    <a:pt x="1754" y="685"/>
                  </a:cubicBezTo>
                  <a:cubicBezTo>
                    <a:pt x="2152" y="803"/>
                    <a:pt x="2418" y="980"/>
                    <a:pt x="2683" y="1171"/>
                  </a:cubicBezTo>
                  <a:cubicBezTo>
                    <a:pt x="3037" y="1407"/>
                    <a:pt x="3405" y="1658"/>
                    <a:pt x="4039" y="1805"/>
                  </a:cubicBezTo>
                  <a:lnTo>
                    <a:pt x="4157" y="1260"/>
                  </a:lnTo>
                  <a:cubicBezTo>
                    <a:pt x="3626" y="1142"/>
                    <a:pt x="3331" y="936"/>
                    <a:pt x="2992" y="714"/>
                  </a:cubicBezTo>
                  <a:cubicBezTo>
                    <a:pt x="2698" y="508"/>
                    <a:pt x="2403" y="302"/>
                    <a:pt x="1931" y="154"/>
                  </a:cubicBezTo>
                  <a:cubicBezTo>
                    <a:pt x="1580" y="39"/>
                    <a:pt x="1249" y="0"/>
                    <a:pt x="9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7"/>
            <p:cNvSpPr/>
            <p:nvPr/>
          </p:nvSpPr>
          <p:spPr>
            <a:xfrm>
              <a:off x="5748225" y="955975"/>
              <a:ext cx="24700" cy="50500"/>
            </a:xfrm>
            <a:custGeom>
              <a:rect b="b" l="l" r="r" t="t"/>
              <a:pathLst>
                <a:path extrusionOk="0" h="2020" w="988">
                  <a:moveTo>
                    <a:pt x="427" y="0"/>
                  </a:moveTo>
                  <a:lnTo>
                    <a:pt x="59" y="413"/>
                  </a:lnTo>
                  <a:cubicBezTo>
                    <a:pt x="74" y="413"/>
                    <a:pt x="383" y="708"/>
                    <a:pt x="324" y="1047"/>
                  </a:cubicBezTo>
                  <a:cubicBezTo>
                    <a:pt x="265" y="1386"/>
                    <a:pt x="15" y="1504"/>
                    <a:pt x="0" y="1504"/>
                  </a:cubicBezTo>
                  <a:lnTo>
                    <a:pt x="206" y="2020"/>
                  </a:lnTo>
                  <a:cubicBezTo>
                    <a:pt x="413" y="1931"/>
                    <a:pt x="766" y="1666"/>
                    <a:pt x="870" y="1150"/>
                  </a:cubicBezTo>
                  <a:cubicBezTo>
                    <a:pt x="987" y="487"/>
                    <a:pt x="442" y="1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7"/>
            <p:cNvSpPr/>
            <p:nvPr/>
          </p:nvSpPr>
          <p:spPr>
            <a:xfrm>
              <a:off x="5779175" y="981400"/>
              <a:ext cx="28750" cy="21400"/>
            </a:xfrm>
            <a:custGeom>
              <a:rect b="b" l="l" r="r" t="t"/>
              <a:pathLst>
                <a:path extrusionOk="0" h="856" w="1150">
                  <a:moveTo>
                    <a:pt x="1076" y="0"/>
                  </a:moveTo>
                  <a:cubicBezTo>
                    <a:pt x="236" y="118"/>
                    <a:pt x="29" y="590"/>
                    <a:pt x="0" y="634"/>
                  </a:cubicBezTo>
                  <a:lnTo>
                    <a:pt x="516" y="855"/>
                  </a:lnTo>
                  <a:cubicBezTo>
                    <a:pt x="516" y="840"/>
                    <a:pt x="634" y="619"/>
                    <a:pt x="1150" y="546"/>
                  </a:cubicBezTo>
                  <a:lnTo>
                    <a:pt x="10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7"/>
            <p:cNvSpPr/>
            <p:nvPr/>
          </p:nvSpPr>
          <p:spPr>
            <a:xfrm>
              <a:off x="5788000" y="940225"/>
              <a:ext cx="70775" cy="83575"/>
            </a:xfrm>
            <a:custGeom>
              <a:rect b="b" l="l" r="r" t="t"/>
              <a:pathLst>
                <a:path extrusionOk="0" h="3343" w="2831">
                  <a:moveTo>
                    <a:pt x="1281" y="1"/>
                  </a:moveTo>
                  <a:cubicBezTo>
                    <a:pt x="863" y="1"/>
                    <a:pt x="422" y="128"/>
                    <a:pt x="222" y="557"/>
                  </a:cubicBezTo>
                  <a:cubicBezTo>
                    <a:pt x="30" y="925"/>
                    <a:pt x="1" y="1279"/>
                    <a:pt x="119" y="1574"/>
                  </a:cubicBezTo>
                  <a:cubicBezTo>
                    <a:pt x="310" y="2075"/>
                    <a:pt x="855" y="2340"/>
                    <a:pt x="1312" y="2532"/>
                  </a:cubicBezTo>
                  <a:cubicBezTo>
                    <a:pt x="2020" y="2812"/>
                    <a:pt x="2359" y="3342"/>
                    <a:pt x="2359" y="3342"/>
                  </a:cubicBezTo>
                  <a:lnTo>
                    <a:pt x="2830" y="3047"/>
                  </a:lnTo>
                  <a:cubicBezTo>
                    <a:pt x="2816" y="3033"/>
                    <a:pt x="2403" y="2370"/>
                    <a:pt x="1519" y="2016"/>
                  </a:cubicBezTo>
                  <a:cubicBezTo>
                    <a:pt x="1003" y="1809"/>
                    <a:pt x="723" y="1603"/>
                    <a:pt x="634" y="1382"/>
                  </a:cubicBezTo>
                  <a:cubicBezTo>
                    <a:pt x="575" y="1220"/>
                    <a:pt x="605" y="1028"/>
                    <a:pt x="708" y="793"/>
                  </a:cubicBezTo>
                  <a:cubicBezTo>
                    <a:pt x="799" y="604"/>
                    <a:pt x="1035" y="555"/>
                    <a:pt x="1259" y="555"/>
                  </a:cubicBezTo>
                  <a:cubicBezTo>
                    <a:pt x="1507" y="555"/>
                    <a:pt x="1740" y="616"/>
                    <a:pt x="1740" y="616"/>
                  </a:cubicBezTo>
                  <a:lnTo>
                    <a:pt x="1902" y="85"/>
                  </a:lnTo>
                  <a:cubicBezTo>
                    <a:pt x="1730" y="38"/>
                    <a:pt x="1509" y="1"/>
                    <a:pt x="12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7"/>
            <p:cNvSpPr/>
            <p:nvPr/>
          </p:nvSpPr>
          <p:spPr>
            <a:xfrm>
              <a:off x="5823750" y="961875"/>
              <a:ext cx="64125" cy="33550"/>
            </a:xfrm>
            <a:custGeom>
              <a:rect b="b" l="l" r="r" t="t"/>
              <a:pathLst>
                <a:path extrusionOk="0" h="1342" w="2565">
                  <a:moveTo>
                    <a:pt x="59" y="0"/>
                  </a:moveTo>
                  <a:lnTo>
                    <a:pt x="0" y="560"/>
                  </a:lnTo>
                  <a:cubicBezTo>
                    <a:pt x="0" y="560"/>
                    <a:pt x="487" y="619"/>
                    <a:pt x="1017" y="958"/>
                  </a:cubicBezTo>
                  <a:cubicBezTo>
                    <a:pt x="1518" y="1297"/>
                    <a:pt x="2122" y="1341"/>
                    <a:pt x="2402" y="1341"/>
                  </a:cubicBezTo>
                  <a:cubicBezTo>
                    <a:pt x="2506" y="1341"/>
                    <a:pt x="2564" y="1327"/>
                    <a:pt x="2564" y="1327"/>
                  </a:cubicBezTo>
                  <a:lnTo>
                    <a:pt x="2520" y="781"/>
                  </a:lnTo>
                  <a:cubicBezTo>
                    <a:pt x="2517" y="781"/>
                    <a:pt x="2484" y="783"/>
                    <a:pt x="2428" y="783"/>
                  </a:cubicBezTo>
                  <a:cubicBezTo>
                    <a:pt x="2223" y="783"/>
                    <a:pt x="1720" y="756"/>
                    <a:pt x="1327" y="501"/>
                  </a:cubicBezTo>
                  <a:cubicBezTo>
                    <a:pt x="678" y="74"/>
                    <a:pt x="89" y="0"/>
                    <a:pt x="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7"/>
            <p:cNvSpPr/>
            <p:nvPr/>
          </p:nvSpPr>
          <p:spPr>
            <a:xfrm>
              <a:off x="5865000" y="999050"/>
              <a:ext cx="34300" cy="35425"/>
            </a:xfrm>
            <a:custGeom>
              <a:rect b="b" l="l" r="r" t="t"/>
              <a:pathLst>
                <a:path extrusionOk="0" h="1417" w="1372">
                  <a:moveTo>
                    <a:pt x="55" y="1"/>
                  </a:moveTo>
                  <a:cubicBezTo>
                    <a:pt x="25" y="1"/>
                    <a:pt x="6" y="2"/>
                    <a:pt x="1" y="2"/>
                  </a:cubicBezTo>
                  <a:lnTo>
                    <a:pt x="60" y="547"/>
                  </a:lnTo>
                  <a:cubicBezTo>
                    <a:pt x="60" y="547"/>
                    <a:pt x="64" y="547"/>
                    <a:pt x="71" y="547"/>
                  </a:cubicBezTo>
                  <a:cubicBezTo>
                    <a:pt x="127" y="547"/>
                    <a:pt x="391" y="559"/>
                    <a:pt x="561" y="768"/>
                  </a:cubicBezTo>
                  <a:cubicBezTo>
                    <a:pt x="767" y="1004"/>
                    <a:pt x="723" y="1284"/>
                    <a:pt x="723" y="1299"/>
                  </a:cubicBezTo>
                  <a:lnTo>
                    <a:pt x="1253" y="1417"/>
                  </a:lnTo>
                  <a:cubicBezTo>
                    <a:pt x="1268" y="1387"/>
                    <a:pt x="1371" y="857"/>
                    <a:pt x="988" y="414"/>
                  </a:cubicBezTo>
                  <a:cubicBezTo>
                    <a:pt x="667" y="32"/>
                    <a:pt x="212" y="1"/>
                    <a:pt x="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7"/>
            <p:cNvSpPr/>
            <p:nvPr/>
          </p:nvSpPr>
          <p:spPr>
            <a:xfrm>
              <a:off x="5881950" y="1007500"/>
              <a:ext cx="43125" cy="18875"/>
            </a:xfrm>
            <a:custGeom>
              <a:rect b="b" l="l" r="r" t="t"/>
              <a:pathLst>
                <a:path extrusionOk="0" h="755" w="1725">
                  <a:moveTo>
                    <a:pt x="812" y="1"/>
                  </a:moveTo>
                  <a:cubicBezTo>
                    <a:pt x="245" y="1"/>
                    <a:pt x="43" y="271"/>
                    <a:pt x="1" y="327"/>
                  </a:cubicBezTo>
                  <a:lnTo>
                    <a:pt x="222" y="489"/>
                  </a:lnTo>
                  <a:lnTo>
                    <a:pt x="443" y="651"/>
                  </a:lnTo>
                  <a:cubicBezTo>
                    <a:pt x="443" y="651"/>
                    <a:pt x="533" y="561"/>
                    <a:pt x="808" y="561"/>
                  </a:cubicBezTo>
                  <a:cubicBezTo>
                    <a:pt x="828" y="561"/>
                    <a:pt x="849" y="562"/>
                    <a:pt x="870" y="563"/>
                  </a:cubicBezTo>
                  <a:cubicBezTo>
                    <a:pt x="1091" y="563"/>
                    <a:pt x="1224" y="681"/>
                    <a:pt x="1298" y="754"/>
                  </a:cubicBezTo>
                  <a:lnTo>
                    <a:pt x="1725" y="415"/>
                  </a:lnTo>
                  <a:cubicBezTo>
                    <a:pt x="1607" y="268"/>
                    <a:pt x="1342" y="17"/>
                    <a:pt x="900" y="3"/>
                  </a:cubicBezTo>
                  <a:cubicBezTo>
                    <a:pt x="870" y="1"/>
                    <a:pt x="841" y="1"/>
                    <a:pt x="8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7"/>
            <p:cNvSpPr/>
            <p:nvPr/>
          </p:nvSpPr>
          <p:spPr>
            <a:xfrm>
              <a:off x="5910700" y="990600"/>
              <a:ext cx="34650" cy="39825"/>
            </a:xfrm>
            <a:custGeom>
              <a:rect b="b" l="l" r="r" t="t"/>
              <a:pathLst>
                <a:path extrusionOk="0" h="1593" w="1386">
                  <a:moveTo>
                    <a:pt x="1297" y="1"/>
                  </a:moveTo>
                  <a:cubicBezTo>
                    <a:pt x="840" y="60"/>
                    <a:pt x="0" y="487"/>
                    <a:pt x="74" y="1592"/>
                  </a:cubicBezTo>
                  <a:lnTo>
                    <a:pt x="634" y="1563"/>
                  </a:lnTo>
                  <a:cubicBezTo>
                    <a:pt x="575" y="708"/>
                    <a:pt x="1297" y="561"/>
                    <a:pt x="1386" y="546"/>
                  </a:cubicBezTo>
                  <a:lnTo>
                    <a:pt x="1341" y="266"/>
                  </a:lnTo>
                  <a:lnTo>
                    <a:pt x="1371" y="546"/>
                  </a:lnTo>
                  <a:lnTo>
                    <a:pt x="12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7"/>
            <p:cNvSpPr/>
            <p:nvPr/>
          </p:nvSpPr>
          <p:spPr>
            <a:xfrm>
              <a:off x="5741225" y="836975"/>
              <a:ext cx="20650" cy="29125"/>
            </a:xfrm>
            <a:custGeom>
              <a:rect b="b" l="l" r="r" t="t"/>
              <a:pathLst>
                <a:path extrusionOk="0" h="1165" w="826">
                  <a:moveTo>
                    <a:pt x="236" y="0"/>
                  </a:moveTo>
                  <a:cubicBezTo>
                    <a:pt x="221" y="30"/>
                    <a:pt x="0" y="575"/>
                    <a:pt x="354" y="1165"/>
                  </a:cubicBezTo>
                  <a:lnTo>
                    <a:pt x="825" y="870"/>
                  </a:lnTo>
                  <a:cubicBezTo>
                    <a:pt x="619" y="531"/>
                    <a:pt x="737" y="221"/>
                    <a:pt x="752" y="221"/>
                  </a:cubicBezTo>
                  <a:lnTo>
                    <a:pt x="2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7"/>
            <p:cNvSpPr/>
            <p:nvPr/>
          </p:nvSpPr>
          <p:spPr>
            <a:xfrm>
              <a:off x="5785800" y="850225"/>
              <a:ext cx="29125" cy="32825"/>
            </a:xfrm>
            <a:custGeom>
              <a:rect b="b" l="l" r="r" t="t"/>
              <a:pathLst>
                <a:path extrusionOk="0" h="1313" w="1165">
                  <a:moveTo>
                    <a:pt x="1165" y="1"/>
                  </a:moveTo>
                  <a:lnTo>
                    <a:pt x="605" y="16"/>
                  </a:lnTo>
                  <a:cubicBezTo>
                    <a:pt x="605" y="30"/>
                    <a:pt x="590" y="531"/>
                    <a:pt x="0" y="797"/>
                  </a:cubicBezTo>
                  <a:lnTo>
                    <a:pt x="236" y="1313"/>
                  </a:lnTo>
                  <a:cubicBezTo>
                    <a:pt x="1165" y="885"/>
                    <a:pt x="1165" y="45"/>
                    <a:pt x="1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7"/>
            <p:cNvSpPr/>
            <p:nvPr/>
          </p:nvSpPr>
          <p:spPr>
            <a:xfrm>
              <a:off x="5849525" y="929825"/>
              <a:ext cx="78875" cy="61550"/>
            </a:xfrm>
            <a:custGeom>
              <a:rect b="b" l="l" r="r" t="t"/>
              <a:pathLst>
                <a:path extrusionOk="0" h="2462" w="3155">
                  <a:moveTo>
                    <a:pt x="148" y="0"/>
                  </a:moveTo>
                  <a:lnTo>
                    <a:pt x="148" y="0"/>
                  </a:lnTo>
                  <a:cubicBezTo>
                    <a:pt x="30" y="339"/>
                    <a:pt x="1" y="1091"/>
                    <a:pt x="811" y="1548"/>
                  </a:cubicBezTo>
                  <a:cubicBezTo>
                    <a:pt x="1121" y="1710"/>
                    <a:pt x="1460" y="1813"/>
                    <a:pt x="1740" y="1887"/>
                  </a:cubicBezTo>
                  <a:cubicBezTo>
                    <a:pt x="2285" y="2019"/>
                    <a:pt x="2550" y="2108"/>
                    <a:pt x="2609" y="2461"/>
                  </a:cubicBezTo>
                  <a:lnTo>
                    <a:pt x="3155" y="2343"/>
                  </a:lnTo>
                  <a:cubicBezTo>
                    <a:pt x="3022" y="1651"/>
                    <a:pt x="2418" y="1489"/>
                    <a:pt x="1887" y="1356"/>
                  </a:cubicBezTo>
                  <a:cubicBezTo>
                    <a:pt x="1622" y="1282"/>
                    <a:pt x="1327" y="1209"/>
                    <a:pt x="1077" y="1061"/>
                  </a:cubicBezTo>
                  <a:cubicBezTo>
                    <a:pt x="502" y="737"/>
                    <a:pt x="649" y="251"/>
                    <a:pt x="664" y="206"/>
                  </a:cubicBezTo>
                  <a:lnTo>
                    <a:pt x="1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7"/>
            <p:cNvSpPr/>
            <p:nvPr/>
          </p:nvSpPr>
          <p:spPr>
            <a:xfrm>
              <a:off x="5715800" y="876000"/>
              <a:ext cx="62650" cy="36525"/>
            </a:xfrm>
            <a:custGeom>
              <a:rect b="b" l="l" r="r" t="t"/>
              <a:pathLst>
                <a:path extrusionOk="0" h="1461" w="2506">
                  <a:moveTo>
                    <a:pt x="1271" y="1"/>
                  </a:moveTo>
                  <a:cubicBezTo>
                    <a:pt x="493" y="1"/>
                    <a:pt x="15" y="297"/>
                    <a:pt x="0" y="311"/>
                  </a:cubicBezTo>
                  <a:lnTo>
                    <a:pt x="295" y="783"/>
                  </a:lnTo>
                  <a:cubicBezTo>
                    <a:pt x="295" y="783"/>
                    <a:pt x="678" y="547"/>
                    <a:pt x="1312" y="547"/>
                  </a:cubicBezTo>
                  <a:cubicBezTo>
                    <a:pt x="1798" y="562"/>
                    <a:pt x="1916" y="738"/>
                    <a:pt x="1931" y="797"/>
                  </a:cubicBezTo>
                  <a:cubicBezTo>
                    <a:pt x="1931" y="886"/>
                    <a:pt x="1813" y="915"/>
                    <a:pt x="1798" y="930"/>
                  </a:cubicBezTo>
                  <a:lnTo>
                    <a:pt x="1946" y="1460"/>
                  </a:lnTo>
                  <a:cubicBezTo>
                    <a:pt x="2137" y="1416"/>
                    <a:pt x="2506" y="1195"/>
                    <a:pt x="2476" y="768"/>
                  </a:cubicBezTo>
                  <a:cubicBezTo>
                    <a:pt x="2461" y="488"/>
                    <a:pt x="2211" y="16"/>
                    <a:pt x="1327" y="1"/>
                  </a:cubicBezTo>
                  <a:cubicBezTo>
                    <a:pt x="1308" y="1"/>
                    <a:pt x="1289" y="1"/>
                    <a:pt x="1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7"/>
            <p:cNvSpPr/>
            <p:nvPr/>
          </p:nvSpPr>
          <p:spPr>
            <a:xfrm>
              <a:off x="5712850" y="896675"/>
              <a:ext cx="94350" cy="51225"/>
            </a:xfrm>
            <a:custGeom>
              <a:rect b="b" l="l" r="r" t="t"/>
              <a:pathLst>
                <a:path extrusionOk="0" h="2049" w="3774">
                  <a:moveTo>
                    <a:pt x="1523" y="1"/>
                  </a:moveTo>
                  <a:cubicBezTo>
                    <a:pt x="879" y="1"/>
                    <a:pt x="477" y="332"/>
                    <a:pt x="310" y="707"/>
                  </a:cubicBezTo>
                  <a:cubicBezTo>
                    <a:pt x="0" y="1356"/>
                    <a:pt x="649" y="2019"/>
                    <a:pt x="678" y="2048"/>
                  </a:cubicBezTo>
                  <a:lnTo>
                    <a:pt x="1076" y="1665"/>
                  </a:lnTo>
                  <a:cubicBezTo>
                    <a:pt x="958" y="1547"/>
                    <a:pt x="693" y="1194"/>
                    <a:pt x="811" y="943"/>
                  </a:cubicBezTo>
                  <a:cubicBezTo>
                    <a:pt x="931" y="694"/>
                    <a:pt x="1195" y="560"/>
                    <a:pt x="1542" y="560"/>
                  </a:cubicBezTo>
                  <a:cubicBezTo>
                    <a:pt x="1750" y="560"/>
                    <a:pt x="1987" y="608"/>
                    <a:pt x="2240" y="707"/>
                  </a:cubicBezTo>
                  <a:cubicBezTo>
                    <a:pt x="3051" y="1017"/>
                    <a:pt x="3301" y="1385"/>
                    <a:pt x="3301" y="1385"/>
                  </a:cubicBezTo>
                  <a:lnTo>
                    <a:pt x="3773" y="1090"/>
                  </a:lnTo>
                  <a:cubicBezTo>
                    <a:pt x="3744" y="1031"/>
                    <a:pt x="3419" y="560"/>
                    <a:pt x="2447" y="191"/>
                  </a:cubicBezTo>
                  <a:cubicBezTo>
                    <a:pt x="2097" y="58"/>
                    <a:pt x="1789" y="1"/>
                    <a:pt x="15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7"/>
            <p:cNvSpPr/>
            <p:nvPr/>
          </p:nvSpPr>
          <p:spPr>
            <a:xfrm>
              <a:off x="5715050" y="929925"/>
              <a:ext cx="63775" cy="39350"/>
            </a:xfrm>
            <a:custGeom>
              <a:rect b="b" l="l" r="r" t="t"/>
              <a:pathLst>
                <a:path extrusionOk="0" h="1574" w="2551">
                  <a:moveTo>
                    <a:pt x="1403" y="0"/>
                  </a:moveTo>
                  <a:cubicBezTo>
                    <a:pt x="1201" y="0"/>
                    <a:pt x="989" y="43"/>
                    <a:pt x="782" y="158"/>
                  </a:cubicBezTo>
                  <a:cubicBezTo>
                    <a:pt x="1" y="586"/>
                    <a:pt x="60" y="1529"/>
                    <a:pt x="60" y="1573"/>
                  </a:cubicBezTo>
                  <a:lnTo>
                    <a:pt x="620" y="1529"/>
                  </a:lnTo>
                  <a:cubicBezTo>
                    <a:pt x="620" y="1499"/>
                    <a:pt x="575" y="895"/>
                    <a:pt x="1047" y="630"/>
                  </a:cubicBezTo>
                  <a:cubicBezTo>
                    <a:pt x="1162" y="567"/>
                    <a:pt x="1284" y="543"/>
                    <a:pt x="1404" y="543"/>
                  </a:cubicBezTo>
                  <a:cubicBezTo>
                    <a:pt x="1820" y="543"/>
                    <a:pt x="2211" y="836"/>
                    <a:pt x="2211" y="836"/>
                  </a:cubicBezTo>
                  <a:lnTo>
                    <a:pt x="2550" y="394"/>
                  </a:lnTo>
                  <a:cubicBezTo>
                    <a:pt x="2517" y="383"/>
                    <a:pt x="2005" y="0"/>
                    <a:pt x="14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7"/>
            <p:cNvSpPr/>
            <p:nvPr/>
          </p:nvSpPr>
          <p:spPr>
            <a:xfrm>
              <a:off x="5658325" y="872350"/>
              <a:ext cx="56025" cy="41275"/>
            </a:xfrm>
            <a:custGeom>
              <a:rect b="b" l="l" r="r" t="t"/>
              <a:pathLst>
                <a:path extrusionOk="0" h="1651" w="2241">
                  <a:moveTo>
                    <a:pt x="531" y="0"/>
                  </a:moveTo>
                  <a:cubicBezTo>
                    <a:pt x="531" y="15"/>
                    <a:pt x="531" y="15"/>
                    <a:pt x="531" y="15"/>
                  </a:cubicBezTo>
                  <a:lnTo>
                    <a:pt x="0" y="162"/>
                  </a:lnTo>
                  <a:cubicBezTo>
                    <a:pt x="30" y="265"/>
                    <a:pt x="177" y="634"/>
                    <a:pt x="988" y="884"/>
                  </a:cubicBezTo>
                  <a:cubicBezTo>
                    <a:pt x="1607" y="1091"/>
                    <a:pt x="1665" y="1326"/>
                    <a:pt x="1695" y="1651"/>
                  </a:cubicBezTo>
                  <a:lnTo>
                    <a:pt x="2240" y="1606"/>
                  </a:lnTo>
                  <a:cubicBezTo>
                    <a:pt x="2211" y="958"/>
                    <a:pt x="1887" y="590"/>
                    <a:pt x="1150" y="369"/>
                  </a:cubicBezTo>
                  <a:cubicBezTo>
                    <a:pt x="619" y="192"/>
                    <a:pt x="531" y="0"/>
                    <a:pt x="5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7"/>
            <p:cNvSpPr/>
            <p:nvPr/>
          </p:nvSpPr>
          <p:spPr>
            <a:xfrm>
              <a:off x="5638425" y="882300"/>
              <a:ext cx="47550" cy="22500"/>
            </a:xfrm>
            <a:custGeom>
              <a:rect b="b" l="l" r="r" t="t"/>
              <a:pathLst>
                <a:path extrusionOk="0" h="900" w="1902">
                  <a:moveTo>
                    <a:pt x="1533" y="0"/>
                  </a:moveTo>
                  <a:cubicBezTo>
                    <a:pt x="1224" y="274"/>
                    <a:pt x="929" y="347"/>
                    <a:pt x="701" y="347"/>
                  </a:cubicBezTo>
                  <a:cubicBezTo>
                    <a:pt x="450" y="347"/>
                    <a:pt x="281" y="258"/>
                    <a:pt x="266" y="251"/>
                  </a:cubicBezTo>
                  <a:lnTo>
                    <a:pt x="0" y="737"/>
                  </a:lnTo>
                  <a:cubicBezTo>
                    <a:pt x="30" y="752"/>
                    <a:pt x="310" y="899"/>
                    <a:pt x="708" y="899"/>
                  </a:cubicBezTo>
                  <a:cubicBezTo>
                    <a:pt x="1047" y="899"/>
                    <a:pt x="1474" y="796"/>
                    <a:pt x="1901" y="413"/>
                  </a:cubicBezTo>
                  <a:lnTo>
                    <a:pt x="15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7"/>
            <p:cNvSpPr/>
            <p:nvPr/>
          </p:nvSpPr>
          <p:spPr>
            <a:xfrm>
              <a:off x="5810850" y="881100"/>
              <a:ext cx="61550" cy="29575"/>
            </a:xfrm>
            <a:custGeom>
              <a:rect b="b" l="l" r="r" t="t"/>
              <a:pathLst>
                <a:path extrusionOk="0" h="1183" w="2462">
                  <a:moveTo>
                    <a:pt x="1822" y="0"/>
                  </a:moveTo>
                  <a:cubicBezTo>
                    <a:pt x="500" y="0"/>
                    <a:pt x="26" y="879"/>
                    <a:pt x="0" y="918"/>
                  </a:cubicBezTo>
                  <a:lnTo>
                    <a:pt x="487" y="1183"/>
                  </a:lnTo>
                  <a:cubicBezTo>
                    <a:pt x="499" y="1145"/>
                    <a:pt x="837" y="554"/>
                    <a:pt x="1817" y="554"/>
                  </a:cubicBezTo>
                  <a:cubicBezTo>
                    <a:pt x="1979" y="554"/>
                    <a:pt x="2159" y="570"/>
                    <a:pt x="2358" y="608"/>
                  </a:cubicBezTo>
                  <a:lnTo>
                    <a:pt x="2462" y="63"/>
                  </a:lnTo>
                  <a:cubicBezTo>
                    <a:pt x="2229" y="19"/>
                    <a:pt x="2016" y="0"/>
                    <a:pt x="1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7"/>
            <p:cNvSpPr/>
            <p:nvPr/>
          </p:nvSpPr>
          <p:spPr>
            <a:xfrm>
              <a:off x="5846225" y="871975"/>
              <a:ext cx="26900" cy="22875"/>
            </a:xfrm>
            <a:custGeom>
              <a:rect b="b" l="l" r="r" t="t"/>
              <a:pathLst>
                <a:path extrusionOk="0" h="915" w="1076">
                  <a:moveTo>
                    <a:pt x="973" y="0"/>
                  </a:moveTo>
                  <a:lnTo>
                    <a:pt x="428" y="89"/>
                  </a:lnTo>
                  <a:cubicBezTo>
                    <a:pt x="428" y="89"/>
                    <a:pt x="428" y="74"/>
                    <a:pt x="428" y="59"/>
                  </a:cubicBezTo>
                  <a:cubicBezTo>
                    <a:pt x="428" y="133"/>
                    <a:pt x="339" y="280"/>
                    <a:pt x="0" y="398"/>
                  </a:cubicBezTo>
                  <a:lnTo>
                    <a:pt x="177" y="914"/>
                  </a:lnTo>
                  <a:cubicBezTo>
                    <a:pt x="1076" y="605"/>
                    <a:pt x="988" y="15"/>
                    <a:pt x="9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7"/>
            <p:cNvSpPr/>
            <p:nvPr/>
          </p:nvSpPr>
          <p:spPr>
            <a:xfrm>
              <a:off x="5904050" y="903650"/>
              <a:ext cx="26200" cy="21025"/>
            </a:xfrm>
            <a:custGeom>
              <a:rect b="b" l="l" r="r" t="t"/>
              <a:pathLst>
                <a:path extrusionOk="0" h="841" w="1048">
                  <a:moveTo>
                    <a:pt x="531" y="1"/>
                  </a:moveTo>
                  <a:cubicBezTo>
                    <a:pt x="531" y="1"/>
                    <a:pt x="526" y="6"/>
                    <a:pt x="522" y="14"/>
                  </a:cubicBezTo>
                  <a:lnTo>
                    <a:pt x="522" y="14"/>
                  </a:lnTo>
                  <a:cubicBezTo>
                    <a:pt x="529" y="5"/>
                    <a:pt x="531" y="1"/>
                    <a:pt x="531" y="1"/>
                  </a:cubicBezTo>
                  <a:close/>
                  <a:moveTo>
                    <a:pt x="522" y="14"/>
                  </a:moveTo>
                  <a:lnTo>
                    <a:pt x="522" y="14"/>
                  </a:lnTo>
                  <a:cubicBezTo>
                    <a:pt x="489" y="54"/>
                    <a:pt x="364" y="180"/>
                    <a:pt x="1" y="325"/>
                  </a:cubicBezTo>
                  <a:lnTo>
                    <a:pt x="193" y="841"/>
                  </a:lnTo>
                  <a:cubicBezTo>
                    <a:pt x="885" y="561"/>
                    <a:pt x="1018" y="296"/>
                    <a:pt x="1047" y="178"/>
                  </a:cubicBezTo>
                  <a:lnTo>
                    <a:pt x="517" y="30"/>
                  </a:lnTo>
                  <a:cubicBezTo>
                    <a:pt x="517" y="25"/>
                    <a:pt x="519" y="19"/>
                    <a:pt x="522"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7"/>
            <p:cNvSpPr/>
            <p:nvPr/>
          </p:nvSpPr>
          <p:spPr>
            <a:xfrm>
              <a:off x="5631800" y="918775"/>
              <a:ext cx="69275" cy="45700"/>
            </a:xfrm>
            <a:custGeom>
              <a:rect b="b" l="l" r="r" t="t"/>
              <a:pathLst>
                <a:path extrusionOk="0" h="1828" w="2771">
                  <a:moveTo>
                    <a:pt x="354" y="0"/>
                  </a:moveTo>
                  <a:lnTo>
                    <a:pt x="177" y="221"/>
                  </a:lnTo>
                  <a:lnTo>
                    <a:pt x="0" y="427"/>
                  </a:lnTo>
                  <a:cubicBezTo>
                    <a:pt x="44" y="472"/>
                    <a:pt x="324" y="678"/>
                    <a:pt x="1046" y="707"/>
                  </a:cubicBezTo>
                  <a:cubicBezTo>
                    <a:pt x="1135" y="712"/>
                    <a:pt x="1217" y="714"/>
                    <a:pt x="1293" y="714"/>
                  </a:cubicBezTo>
                  <a:cubicBezTo>
                    <a:pt x="1446" y="714"/>
                    <a:pt x="1577" y="707"/>
                    <a:pt x="1695" y="707"/>
                  </a:cubicBezTo>
                  <a:cubicBezTo>
                    <a:pt x="1790" y="704"/>
                    <a:pt x="1865" y="702"/>
                    <a:pt x="1924" y="702"/>
                  </a:cubicBezTo>
                  <a:cubicBezTo>
                    <a:pt x="2138" y="702"/>
                    <a:pt x="2143" y="726"/>
                    <a:pt x="2166" y="796"/>
                  </a:cubicBezTo>
                  <a:cubicBezTo>
                    <a:pt x="2211" y="943"/>
                    <a:pt x="2181" y="1002"/>
                    <a:pt x="2166" y="1017"/>
                  </a:cubicBezTo>
                  <a:cubicBezTo>
                    <a:pt x="2093" y="1164"/>
                    <a:pt x="1724" y="1253"/>
                    <a:pt x="1577" y="1297"/>
                  </a:cubicBezTo>
                  <a:lnTo>
                    <a:pt x="1710" y="1827"/>
                  </a:lnTo>
                  <a:cubicBezTo>
                    <a:pt x="2093" y="1724"/>
                    <a:pt x="2476" y="1592"/>
                    <a:pt x="2653" y="1282"/>
                  </a:cubicBezTo>
                  <a:cubicBezTo>
                    <a:pt x="2756" y="1091"/>
                    <a:pt x="2771" y="870"/>
                    <a:pt x="2697" y="634"/>
                  </a:cubicBezTo>
                  <a:cubicBezTo>
                    <a:pt x="2562" y="204"/>
                    <a:pt x="2253" y="142"/>
                    <a:pt x="1898" y="142"/>
                  </a:cubicBezTo>
                  <a:cubicBezTo>
                    <a:pt x="1827" y="142"/>
                    <a:pt x="1754" y="145"/>
                    <a:pt x="1680" y="147"/>
                  </a:cubicBezTo>
                  <a:cubicBezTo>
                    <a:pt x="1503" y="162"/>
                    <a:pt x="1312" y="162"/>
                    <a:pt x="1076" y="162"/>
                  </a:cubicBezTo>
                  <a:cubicBezTo>
                    <a:pt x="545" y="133"/>
                    <a:pt x="354" y="0"/>
                    <a:pt x="3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 name="Google Shape;589;p47"/>
          <p:cNvSpPr txBox="1"/>
          <p:nvPr/>
        </p:nvSpPr>
        <p:spPr>
          <a:xfrm>
            <a:off x="1808635" y="2583136"/>
            <a:ext cx="964500" cy="220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rgbClr val="03558A"/>
                </a:solidFill>
                <a:latin typeface="Signika Negative"/>
                <a:ea typeface="Signika Negative"/>
                <a:cs typeface="Signika Negative"/>
                <a:sym typeface="Signika Negative"/>
              </a:rPr>
              <a:t>Stomach</a:t>
            </a:r>
            <a:endParaRPr b="1" sz="1600">
              <a:solidFill>
                <a:srgbClr val="03558A"/>
              </a:solidFill>
              <a:latin typeface="Signika Negative"/>
              <a:ea typeface="Signika Negative"/>
              <a:cs typeface="Signika Negative"/>
              <a:sym typeface="Signika Negative"/>
            </a:endParaRPr>
          </a:p>
        </p:txBody>
      </p:sp>
      <p:sp>
        <p:nvSpPr>
          <p:cNvPr id="590" name="Google Shape;590;p47"/>
          <p:cNvSpPr txBox="1"/>
          <p:nvPr/>
        </p:nvSpPr>
        <p:spPr>
          <a:xfrm>
            <a:off x="6320639" y="2583136"/>
            <a:ext cx="964500" cy="22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03558A"/>
                </a:solidFill>
                <a:latin typeface="Signika Negative"/>
                <a:ea typeface="Signika Negative"/>
                <a:cs typeface="Signika Negative"/>
                <a:sym typeface="Signika Negative"/>
              </a:rPr>
              <a:t>Lung</a:t>
            </a:r>
            <a:endParaRPr b="1" sz="1600">
              <a:solidFill>
                <a:srgbClr val="03558A"/>
              </a:solidFill>
              <a:latin typeface="Signika Negative"/>
              <a:ea typeface="Signika Negative"/>
              <a:cs typeface="Signika Negative"/>
              <a:sym typeface="Signika Negative"/>
            </a:endParaRPr>
          </a:p>
        </p:txBody>
      </p:sp>
      <p:sp>
        <p:nvSpPr>
          <p:cNvPr id="591" name="Google Shape;591;p47"/>
          <p:cNvSpPr txBox="1"/>
          <p:nvPr/>
        </p:nvSpPr>
        <p:spPr>
          <a:xfrm>
            <a:off x="1808635" y="3766679"/>
            <a:ext cx="964500" cy="220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rgbClr val="03558A"/>
                </a:solidFill>
                <a:latin typeface="Signika Negative"/>
                <a:ea typeface="Signika Negative"/>
                <a:cs typeface="Signika Negative"/>
                <a:sym typeface="Signika Negative"/>
              </a:rPr>
              <a:t>Liver</a:t>
            </a:r>
            <a:endParaRPr b="1" sz="1600">
              <a:solidFill>
                <a:srgbClr val="03558A"/>
              </a:solidFill>
              <a:latin typeface="Signika Negative"/>
              <a:ea typeface="Signika Negative"/>
              <a:cs typeface="Signika Negative"/>
              <a:sym typeface="Signika Negative"/>
            </a:endParaRPr>
          </a:p>
        </p:txBody>
      </p:sp>
      <p:sp>
        <p:nvSpPr>
          <p:cNvPr id="592" name="Google Shape;592;p47"/>
          <p:cNvSpPr txBox="1"/>
          <p:nvPr/>
        </p:nvSpPr>
        <p:spPr>
          <a:xfrm>
            <a:off x="6320639" y="1387757"/>
            <a:ext cx="964500" cy="22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03558A"/>
                </a:solidFill>
                <a:latin typeface="Signika Negative"/>
                <a:ea typeface="Signika Negative"/>
                <a:cs typeface="Signika Negative"/>
                <a:sym typeface="Signika Negative"/>
              </a:rPr>
              <a:t>Heart</a:t>
            </a:r>
            <a:endParaRPr b="1" sz="1600">
              <a:solidFill>
                <a:srgbClr val="03558A"/>
              </a:solidFill>
              <a:latin typeface="Signika Negative"/>
              <a:ea typeface="Signika Negative"/>
              <a:cs typeface="Signika Negative"/>
              <a:sym typeface="Signika Negative"/>
            </a:endParaRPr>
          </a:p>
        </p:txBody>
      </p:sp>
      <p:sp>
        <p:nvSpPr>
          <p:cNvPr id="593" name="Google Shape;593;p47"/>
          <p:cNvSpPr txBox="1"/>
          <p:nvPr/>
        </p:nvSpPr>
        <p:spPr>
          <a:xfrm>
            <a:off x="1808635" y="1394166"/>
            <a:ext cx="964500" cy="220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rgbClr val="03558A"/>
                </a:solidFill>
                <a:latin typeface="Signika Negative"/>
                <a:ea typeface="Signika Negative"/>
                <a:cs typeface="Signika Negative"/>
                <a:sym typeface="Signika Negative"/>
              </a:rPr>
              <a:t>Brain</a:t>
            </a:r>
            <a:endParaRPr b="1" sz="1600">
              <a:solidFill>
                <a:srgbClr val="03558A"/>
              </a:solidFill>
              <a:latin typeface="Signika Negative"/>
              <a:ea typeface="Signika Negative"/>
              <a:cs typeface="Signika Negative"/>
              <a:sym typeface="Signika Negative"/>
            </a:endParaRPr>
          </a:p>
        </p:txBody>
      </p:sp>
      <p:cxnSp>
        <p:nvCxnSpPr>
          <p:cNvPr id="594" name="Google Shape;594;p47"/>
          <p:cNvCxnSpPr/>
          <p:nvPr/>
        </p:nvCxnSpPr>
        <p:spPr>
          <a:xfrm>
            <a:off x="4598745" y="4022279"/>
            <a:ext cx="1208700" cy="0"/>
          </a:xfrm>
          <a:prstGeom prst="straightConnector1">
            <a:avLst/>
          </a:prstGeom>
          <a:noFill/>
          <a:ln cap="flat" cmpd="sng" w="9525">
            <a:solidFill>
              <a:schemeClr val="dk1"/>
            </a:solidFill>
            <a:prstDash val="dot"/>
            <a:round/>
            <a:headEnd len="med" w="med" type="none"/>
            <a:tailEnd len="med" w="med" type="none"/>
          </a:ln>
        </p:spPr>
      </p:cxnSp>
      <p:sp>
        <p:nvSpPr>
          <p:cNvPr id="595" name="Google Shape;595;p47"/>
          <p:cNvSpPr txBox="1"/>
          <p:nvPr/>
        </p:nvSpPr>
        <p:spPr>
          <a:xfrm>
            <a:off x="633535" y="3924823"/>
            <a:ext cx="2139600" cy="612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03558A"/>
                </a:solidFill>
                <a:latin typeface="Signika"/>
                <a:ea typeface="Signika"/>
                <a:cs typeface="Signika"/>
                <a:sym typeface="Signika"/>
              </a:rPr>
              <a:t>Despite being red, Mars is actually a cold place</a:t>
            </a:r>
            <a:endParaRPr>
              <a:solidFill>
                <a:srgbClr val="03558A"/>
              </a:solidFill>
              <a:latin typeface="Signika"/>
              <a:ea typeface="Signika"/>
              <a:cs typeface="Signika"/>
              <a:sym typeface="Signika"/>
            </a:endParaRPr>
          </a:p>
        </p:txBody>
      </p:sp>
      <p:sp>
        <p:nvSpPr>
          <p:cNvPr id="596" name="Google Shape;596;p47"/>
          <p:cNvSpPr txBox="1"/>
          <p:nvPr/>
        </p:nvSpPr>
        <p:spPr>
          <a:xfrm>
            <a:off x="6320639" y="3924827"/>
            <a:ext cx="2139600" cy="61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3558A"/>
                </a:solidFill>
                <a:latin typeface="Signika"/>
                <a:ea typeface="Signika"/>
                <a:cs typeface="Signika"/>
                <a:sym typeface="Signika"/>
              </a:rPr>
              <a:t>Saturn is the ringed one and a gas giant</a:t>
            </a:r>
            <a:endParaRPr>
              <a:solidFill>
                <a:srgbClr val="03558A"/>
              </a:solidFill>
              <a:latin typeface="Signika"/>
              <a:ea typeface="Signika"/>
              <a:cs typeface="Signika"/>
              <a:sym typeface="Signika"/>
            </a:endParaRPr>
          </a:p>
        </p:txBody>
      </p:sp>
      <p:sp>
        <p:nvSpPr>
          <p:cNvPr id="597" name="Google Shape;597;p47"/>
          <p:cNvSpPr txBox="1"/>
          <p:nvPr/>
        </p:nvSpPr>
        <p:spPr>
          <a:xfrm>
            <a:off x="6320639" y="2739340"/>
            <a:ext cx="2141700" cy="61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3558A"/>
                </a:solidFill>
                <a:latin typeface="Signika"/>
                <a:ea typeface="Signika"/>
                <a:cs typeface="Signika"/>
                <a:sym typeface="Signika"/>
              </a:rPr>
              <a:t>Venus has a beautiful name, but it’s terribly hot</a:t>
            </a:r>
            <a:endParaRPr>
              <a:solidFill>
                <a:srgbClr val="03558A"/>
              </a:solidFill>
              <a:latin typeface="Signika"/>
              <a:ea typeface="Signika"/>
              <a:cs typeface="Signika"/>
              <a:sym typeface="Signika"/>
            </a:endParaRPr>
          </a:p>
          <a:p>
            <a:pPr indent="0" lvl="0" marL="0" rtl="0" algn="l">
              <a:spcBef>
                <a:spcPts val="0"/>
              </a:spcBef>
              <a:spcAft>
                <a:spcPts val="0"/>
              </a:spcAft>
              <a:buNone/>
            </a:pPr>
            <a:r>
              <a:t/>
            </a:r>
            <a:endParaRPr>
              <a:solidFill>
                <a:srgbClr val="03558A"/>
              </a:solidFill>
              <a:latin typeface="Signika"/>
              <a:ea typeface="Signika"/>
              <a:cs typeface="Signika"/>
              <a:sym typeface="Signika"/>
            </a:endParaRPr>
          </a:p>
        </p:txBody>
      </p:sp>
      <p:sp>
        <p:nvSpPr>
          <p:cNvPr id="598" name="Google Shape;598;p47"/>
          <p:cNvSpPr txBox="1"/>
          <p:nvPr/>
        </p:nvSpPr>
        <p:spPr>
          <a:xfrm>
            <a:off x="653310" y="1550586"/>
            <a:ext cx="2139600" cy="612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03558A"/>
                </a:solidFill>
                <a:latin typeface="Signika"/>
                <a:ea typeface="Signika"/>
                <a:cs typeface="Signika"/>
                <a:sym typeface="Signika"/>
              </a:rPr>
              <a:t>Saturn is the ringed one and a gas giant</a:t>
            </a:r>
            <a:endParaRPr>
              <a:solidFill>
                <a:srgbClr val="03558A"/>
              </a:solidFill>
              <a:latin typeface="Signika"/>
              <a:ea typeface="Signika"/>
              <a:cs typeface="Signika"/>
              <a:sym typeface="Signika"/>
            </a:endParaRPr>
          </a:p>
        </p:txBody>
      </p:sp>
      <p:sp>
        <p:nvSpPr>
          <p:cNvPr id="599" name="Google Shape;599;p47"/>
          <p:cNvSpPr txBox="1"/>
          <p:nvPr/>
        </p:nvSpPr>
        <p:spPr>
          <a:xfrm>
            <a:off x="6320639" y="1550586"/>
            <a:ext cx="2139600" cy="61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3558A"/>
                </a:solidFill>
                <a:latin typeface="Signika"/>
                <a:ea typeface="Signika"/>
                <a:cs typeface="Signika"/>
                <a:sym typeface="Signika"/>
              </a:rPr>
              <a:t>Mercury is the closest planet to the Sun </a:t>
            </a:r>
            <a:endParaRPr>
              <a:solidFill>
                <a:srgbClr val="03558A"/>
              </a:solidFill>
              <a:latin typeface="Signika"/>
              <a:ea typeface="Signika"/>
              <a:cs typeface="Signika"/>
              <a:sym typeface="Signika"/>
            </a:endParaRPr>
          </a:p>
        </p:txBody>
      </p:sp>
      <p:sp>
        <p:nvSpPr>
          <p:cNvPr id="600" name="Google Shape;600;p47"/>
          <p:cNvSpPr txBox="1"/>
          <p:nvPr/>
        </p:nvSpPr>
        <p:spPr>
          <a:xfrm>
            <a:off x="633535" y="2740604"/>
            <a:ext cx="2139600" cy="613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03558A"/>
                </a:solidFill>
                <a:latin typeface="Signika"/>
                <a:ea typeface="Signika"/>
                <a:cs typeface="Signika"/>
                <a:sym typeface="Signika"/>
              </a:rPr>
              <a:t>Neptune is the farthest planet from the Sun</a:t>
            </a:r>
            <a:endParaRPr>
              <a:solidFill>
                <a:srgbClr val="03558A"/>
              </a:solidFill>
              <a:latin typeface="Signika"/>
              <a:ea typeface="Signika"/>
              <a:cs typeface="Signika"/>
              <a:sym typeface="Signika"/>
            </a:endParaRPr>
          </a:p>
        </p:txBody>
      </p:sp>
      <p:cxnSp>
        <p:nvCxnSpPr>
          <p:cNvPr id="601" name="Google Shape;601;p47"/>
          <p:cNvCxnSpPr/>
          <p:nvPr/>
        </p:nvCxnSpPr>
        <p:spPr>
          <a:xfrm>
            <a:off x="4831327" y="2842925"/>
            <a:ext cx="976200" cy="0"/>
          </a:xfrm>
          <a:prstGeom prst="straightConnector1">
            <a:avLst/>
          </a:prstGeom>
          <a:noFill/>
          <a:ln cap="flat" cmpd="sng" w="9525">
            <a:solidFill>
              <a:schemeClr val="dk1"/>
            </a:solidFill>
            <a:prstDash val="dot"/>
            <a:round/>
            <a:headEnd len="med" w="med" type="none"/>
            <a:tailEnd len="med" w="med" type="none"/>
          </a:ln>
        </p:spPr>
      </p:cxnSp>
      <p:cxnSp>
        <p:nvCxnSpPr>
          <p:cNvPr id="602" name="Google Shape;602;p47"/>
          <p:cNvCxnSpPr/>
          <p:nvPr/>
        </p:nvCxnSpPr>
        <p:spPr>
          <a:xfrm>
            <a:off x="3340602" y="1524825"/>
            <a:ext cx="976200" cy="0"/>
          </a:xfrm>
          <a:prstGeom prst="straightConnector1">
            <a:avLst/>
          </a:prstGeom>
          <a:noFill/>
          <a:ln cap="flat" cmpd="sng" w="9525">
            <a:solidFill>
              <a:schemeClr val="dk1"/>
            </a:solidFill>
            <a:prstDash val="dot"/>
            <a:round/>
            <a:headEnd len="med" w="med" type="none"/>
            <a:tailEnd len="med" w="med" type="none"/>
          </a:ln>
        </p:spPr>
      </p:cxnSp>
      <p:cxnSp>
        <p:nvCxnSpPr>
          <p:cNvPr id="603" name="Google Shape;603;p47"/>
          <p:cNvCxnSpPr/>
          <p:nvPr/>
        </p:nvCxnSpPr>
        <p:spPr>
          <a:xfrm flipH="1" rot="10800000">
            <a:off x="3295675" y="3728275"/>
            <a:ext cx="1067100" cy="278700"/>
          </a:xfrm>
          <a:prstGeom prst="bentConnector3">
            <a:avLst>
              <a:gd fmla="val 36107" name="adj1"/>
            </a:avLst>
          </a:prstGeom>
          <a:noFill/>
          <a:ln cap="flat" cmpd="sng" w="9525">
            <a:solidFill>
              <a:schemeClr val="lt2"/>
            </a:solidFill>
            <a:prstDash val="dot"/>
            <a:round/>
            <a:headEnd len="med" w="med" type="none"/>
            <a:tailEnd len="med" w="med" type="none"/>
          </a:ln>
        </p:spPr>
      </p:cxnSp>
      <p:cxnSp>
        <p:nvCxnSpPr>
          <p:cNvPr id="604" name="Google Shape;604;p47"/>
          <p:cNvCxnSpPr/>
          <p:nvPr/>
        </p:nvCxnSpPr>
        <p:spPr>
          <a:xfrm>
            <a:off x="3265600" y="2842925"/>
            <a:ext cx="1097100" cy="506100"/>
          </a:xfrm>
          <a:prstGeom prst="bentConnector3">
            <a:avLst>
              <a:gd fmla="val 40021" name="adj1"/>
            </a:avLst>
          </a:prstGeom>
          <a:noFill/>
          <a:ln cap="flat" cmpd="sng" w="9525">
            <a:solidFill>
              <a:schemeClr val="lt2"/>
            </a:solidFill>
            <a:prstDash val="dot"/>
            <a:round/>
            <a:headEnd len="med" w="med" type="none"/>
            <a:tailEnd len="med" w="med" type="none"/>
          </a:ln>
        </p:spPr>
      </p:cxnSp>
      <p:cxnSp>
        <p:nvCxnSpPr>
          <p:cNvPr id="605" name="Google Shape;605;p47"/>
          <p:cNvCxnSpPr/>
          <p:nvPr/>
        </p:nvCxnSpPr>
        <p:spPr>
          <a:xfrm flipH="1">
            <a:off x="4795250" y="1588575"/>
            <a:ext cx="1061100" cy="995700"/>
          </a:xfrm>
          <a:prstGeom prst="bentConnector3">
            <a:avLst>
              <a:gd fmla="val 72620" name="adj1"/>
            </a:avLst>
          </a:prstGeom>
          <a:noFill/>
          <a:ln cap="flat" cmpd="sng" w="9525">
            <a:solidFill>
              <a:schemeClr val="lt2"/>
            </a:solidFill>
            <a:prstDash val="dot"/>
            <a:round/>
            <a:headEnd len="med" w="med" type="none"/>
            <a:tailEnd len="med" w="med" type="none"/>
          </a:ln>
        </p:spPr>
      </p:cxn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9" name="Shape 609"/>
        <p:cNvGrpSpPr/>
        <p:nvPr/>
      </p:nvGrpSpPr>
      <p:grpSpPr>
        <a:xfrm>
          <a:off x="0" y="0"/>
          <a:ext cx="0" cy="0"/>
          <a:chOff x="0" y="0"/>
          <a:chExt cx="0" cy="0"/>
        </a:xfrm>
      </p:grpSpPr>
      <p:sp>
        <p:nvSpPr>
          <p:cNvPr id="610" name="Google Shape;610;p48"/>
          <p:cNvSpPr txBox="1"/>
          <p:nvPr>
            <p:ph type="title"/>
          </p:nvPr>
        </p:nvSpPr>
        <p:spPr>
          <a:xfrm>
            <a:off x="713225" y="353341"/>
            <a:ext cx="77175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a:t>
            </a:r>
            <a:endParaRPr/>
          </a:p>
        </p:txBody>
      </p:sp>
      <p:graphicFrame>
        <p:nvGraphicFramePr>
          <p:cNvPr id="611" name="Google Shape;611;p48"/>
          <p:cNvGraphicFramePr/>
          <p:nvPr/>
        </p:nvGraphicFramePr>
        <p:xfrm>
          <a:off x="620900" y="1736963"/>
          <a:ext cx="3000000" cy="3000000"/>
        </p:xfrm>
        <a:graphic>
          <a:graphicData uri="http://schemas.openxmlformats.org/drawingml/2006/table">
            <a:tbl>
              <a:tblPr>
                <a:noFill/>
                <a:tableStyleId>{5782FAD1-7D34-4563-98DA-1A13A75B3E6D}</a:tableStyleId>
              </a:tblPr>
              <a:tblGrid>
                <a:gridCol w="1975550"/>
                <a:gridCol w="1530775"/>
                <a:gridCol w="2564950"/>
                <a:gridCol w="1830925"/>
              </a:tblGrid>
              <a:tr h="472475">
                <a:tc>
                  <a:txBody>
                    <a:bodyPr/>
                    <a:lstStyle/>
                    <a:p>
                      <a:pPr indent="0" lvl="0" marL="0" rtl="0" algn="l">
                        <a:spcBef>
                          <a:spcPts val="0"/>
                        </a:spcBef>
                        <a:spcAft>
                          <a:spcPts val="0"/>
                        </a:spcAft>
                        <a:buNone/>
                      </a:pPr>
                      <a:r>
                        <a:t/>
                      </a:r>
                      <a:endParaRPr>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c>
                  <a:txBody>
                    <a:bodyPr/>
                    <a:lstStyle/>
                    <a:p>
                      <a:pPr indent="0" lvl="0" marL="0" rtl="0" algn="l">
                        <a:spcBef>
                          <a:spcPts val="0"/>
                        </a:spcBef>
                        <a:spcAft>
                          <a:spcPts val="0"/>
                        </a:spcAft>
                        <a:buNone/>
                      </a:pPr>
                      <a:r>
                        <a:rPr b="1" lang="en">
                          <a:solidFill>
                            <a:schemeClr val="lt2"/>
                          </a:solidFill>
                          <a:latin typeface="Signika"/>
                          <a:ea typeface="Signika"/>
                          <a:cs typeface="Signika"/>
                          <a:sym typeface="Signika"/>
                        </a:rPr>
                        <a:t>Membrane</a:t>
                      </a:r>
                      <a:endParaRPr b="1">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c>
                  <a:txBody>
                    <a:bodyPr/>
                    <a:lstStyle/>
                    <a:p>
                      <a:pPr indent="0" lvl="0" marL="0" rtl="0" algn="l">
                        <a:spcBef>
                          <a:spcPts val="0"/>
                        </a:spcBef>
                        <a:spcAft>
                          <a:spcPts val="0"/>
                        </a:spcAft>
                        <a:buNone/>
                      </a:pPr>
                      <a:r>
                        <a:rPr b="1" lang="en">
                          <a:solidFill>
                            <a:schemeClr val="lt2"/>
                          </a:solidFill>
                          <a:latin typeface="Signika"/>
                          <a:ea typeface="Signika"/>
                          <a:cs typeface="Signika"/>
                          <a:sym typeface="Signika"/>
                        </a:rPr>
                        <a:t>Components</a:t>
                      </a:r>
                      <a:endParaRPr b="1">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c>
                  <a:txBody>
                    <a:bodyPr/>
                    <a:lstStyle/>
                    <a:p>
                      <a:pPr indent="0" lvl="0" marL="0" rtl="0" algn="l">
                        <a:spcBef>
                          <a:spcPts val="0"/>
                        </a:spcBef>
                        <a:spcAft>
                          <a:spcPts val="0"/>
                        </a:spcAft>
                        <a:buNone/>
                      </a:pPr>
                      <a:r>
                        <a:rPr b="1" lang="en">
                          <a:solidFill>
                            <a:schemeClr val="lt2"/>
                          </a:solidFill>
                          <a:latin typeface="Signika"/>
                          <a:ea typeface="Signika"/>
                          <a:cs typeface="Signika"/>
                          <a:sym typeface="Signika"/>
                        </a:rPr>
                        <a:t>Function</a:t>
                      </a:r>
                      <a:endParaRPr b="1">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r>
              <a:tr h="472475">
                <a:tc>
                  <a:txBody>
                    <a:bodyPr/>
                    <a:lstStyle/>
                    <a:p>
                      <a:pPr indent="0" lvl="0" marL="0" rtl="0" algn="ctr">
                        <a:spcBef>
                          <a:spcPts val="0"/>
                        </a:spcBef>
                        <a:spcAft>
                          <a:spcPts val="0"/>
                        </a:spcAft>
                        <a:buNone/>
                      </a:pPr>
                      <a:r>
                        <a:rPr b="1" lang="en">
                          <a:solidFill>
                            <a:schemeClr val="lt2"/>
                          </a:solidFill>
                          <a:latin typeface="Signika"/>
                          <a:ea typeface="Signika"/>
                          <a:cs typeface="Signika"/>
                          <a:sym typeface="Signika"/>
                        </a:rPr>
                        <a:t>Nucleus</a:t>
                      </a:r>
                      <a:endParaRPr b="1">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c>
                  <a:txBody>
                    <a:bodyPr/>
                    <a:lstStyle/>
                    <a:p>
                      <a:pPr indent="0" lvl="0" marL="0" rtl="0" algn="l">
                        <a:spcBef>
                          <a:spcPts val="0"/>
                        </a:spcBef>
                        <a:spcAft>
                          <a:spcPts val="0"/>
                        </a:spcAft>
                        <a:buNone/>
                      </a:pPr>
                      <a:r>
                        <a:rPr lang="en">
                          <a:solidFill>
                            <a:schemeClr val="lt2"/>
                          </a:solidFill>
                          <a:latin typeface="Signika"/>
                          <a:ea typeface="Signika"/>
                          <a:cs typeface="Signika"/>
                          <a:sym typeface="Signika"/>
                        </a:rPr>
                        <a:t>N</a:t>
                      </a:r>
                      <a:r>
                        <a:rPr lang="en">
                          <a:solidFill>
                            <a:schemeClr val="lt2"/>
                          </a:solidFill>
                          <a:latin typeface="Signika"/>
                          <a:ea typeface="Signika"/>
                          <a:cs typeface="Signika"/>
                          <a:sym typeface="Signika"/>
                        </a:rPr>
                        <a:t>uclear pores</a:t>
                      </a:r>
                      <a:endParaRPr>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c>
                  <a:txBody>
                    <a:bodyPr/>
                    <a:lstStyle/>
                    <a:p>
                      <a:pPr indent="-317500" lvl="0" marL="457200" rtl="0" algn="l">
                        <a:spcBef>
                          <a:spcPts val="0"/>
                        </a:spcBef>
                        <a:spcAft>
                          <a:spcPts val="0"/>
                        </a:spcAft>
                        <a:buClr>
                          <a:schemeClr val="lt2"/>
                        </a:buClr>
                        <a:buSzPts val="1400"/>
                        <a:buFont typeface="Signika"/>
                        <a:buChar char="●"/>
                      </a:pPr>
                      <a:r>
                        <a:rPr lang="en">
                          <a:solidFill>
                            <a:schemeClr val="lt2"/>
                          </a:solidFill>
                          <a:latin typeface="Signika"/>
                          <a:ea typeface="Signika"/>
                          <a:cs typeface="Signika"/>
                          <a:sym typeface="Signika"/>
                        </a:rPr>
                        <a:t>Chromosomes </a:t>
                      </a:r>
                      <a:endParaRPr>
                        <a:solidFill>
                          <a:schemeClr val="lt2"/>
                        </a:solidFill>
                        <a:latin typeface="Signika"/>
                        <a:ea typeface="Signika"/>
                        <a:cs typeface="Signika"/>
                        <a:sym typeface="Signika"/>
                      </a:endParaRPr>
                    </a:p>
                    <a:p>
                      <a:pPr indent="-317500" lvl="0" marL="457200" rtl="0" algn="l">
                        <a:spcBef>
                          <a:spcPts val="0"/>
                        </a:spcBef>
                        <a:spcAft>
                          <a:spcPts val="0"/>
                        </a:spcAft>
                        <a:buClr>
                          <a:schemeClr val="lt2"/>
                        </a:buClr>
                        <a:buSzPts val="1400"/>
                        <a:buFont typeface="Signika"/>
                        <a:buChar char="●"/>
                      </a:pPr>
                      <a:r>
                        <a:rPr lang="en">
                          <a:solidFill>
                            <a:schemeClr val="lt2"/>
                          </a:solidFill>
                          <a:latin typeface="Signika"/>
                          <a:ea typeface="Signika"/>
                          <a:cs typeface="Signika"/>
                          <a:sym typeface="Signika"/>
                        </a:rPr>
                        <a:t>Nucleolus</a:t>
                      </a:r>
                      <a:endParaRPr>
                        <a:solidFill>
                          <a:schemeClr val="lt2"/>
                        </a:solidFill>
                        <a:latin typeface="Signika"/>
                        <a:ea typeface="Signika"/>
                        <a:cs typeface="Signika"/>
                        <a:sym typeface="Signika"/>
                      </a:endParaRPr>
                    </a:p>
                    <a:p>
                      <a:pPr indent="-317500" lvl="0" marL="457200" rtl="0" algn="l">
                        <a:spcBef>
                          <a:spcPts val="0"/>
                        </a:spcBef>
                        <a:spcAft>
                          <a:spcPts val="0"/>
                        </a:spcAft>
                        <a:buClr>
                          <a:schemeClr val="lt2"/>
                        </a:buClr>
                        <a:buSzPts val="1400"/>
                        <a:buFont typeface="Signika"/>
                        <a:buChar char="●"/>
                      </a:pPr>
                      <a:r>
                        <a:rPr lang="en">
                          <a:solidFill>
                            <a:schemeClr val="lt2"/>
                          </a:solidFill>
                          <a:latin typeface="Signika"/>
                          <a:ea typeface="Signika"/>
                          <a:cs typeface="Signika"/>
                          <a:sym typeface="Signika"/>
                        </a:rPr>
                        <a:t>Nuclear lamina</a:t>
                      </a:r>
                      <a:endParaRPr>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c>
                  <a:txBody>
                    <a:bodyPr/>
                    <a:lstStyle/>
                    <a:p>
                      <a:pPr indent="0" lvl="0" marL="0" rtl="0" algn="l">
                        <a:spcBef>
                          <a:spcPts val="0"/>
                        </a:spcBef>
                        <a:spcAft>
                          <a:spcPts val="0"/>
                        </a:spcAft>
                        <a:buNone/>
                      </a:pPr>
                      <a:r>
                        <a:rPr lang="en" sz="1300">
                          <a:solidFill>
                            <a:schemeClr val="lt2"/>
                          </a:solidFill>
                          <a:latin typeface="Signika"/>
                          <a:ea typeface="Signika"/>
                          <a:cs typeface="Signika"/>
                          <a:sym typeface="Signika"/>
                        </a:rPr>
                        <a:t>Genetic information. Assembly of ribosome subunits</a:t>
                      </a:r>
                      <a:endParaRPr sz="1300">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r>
              <a:tr h="472475">
                <a:tc>
                  <a:txBody>
                    <a:bodyPr/>
                    <a:lstStyle/>
                    <a:p>
                      <a:pPr indent="0" lvl="0" marL="0" rtl="0" algn="ctr">
                        <a:spcBef>
                          <a:spcPts val="0"/>
                        </a:spcBef>
                        <a:spcAft>
                          <a:spcPts val="0"/>
                        </a:spcAft>
                        <a:buNone/>
                      </a:pPr>
                      <a:r>
                        <a:rPr b="1" lang="en">
                          <a:solidFill>
                            <a:schemeClr val="lt2"/>
                          </a:solidFill>
                          <a:latin typeface="Signika"/>
                          <a:ea typeface="Signika"/>
                          <a:cs typeface="Signika"/>
                          <a:sym typeface="Signika"/>
                        </a:rPr>
                        <a:t>Cytoskeleton</a:t>
                      </a:r>
                      <a:endParaRPr b="1">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c>
                  <a:txBody>
                    <a:bodyPr/>
                    <a:lstStyle/>
                    <a:p>
                      <a:pPr indent="0" lvl="0" marL="0" rtl="0" algn="l">
                        <a:spcBef>
                          <a:spcPts val="0"/>
                        </a:spcBef>
                        <a:spcAft>
                          <a:spcPts val="0"/>
                        </a:spcAft>
                        <a:buNone/>
                      </a:pPr>
                      <a:r>
                        <a:rPr lang="en">
                          <a:solidFill>
                            <a:schemeClr val="lt2"/>
                          </a:solidFill>
                          <a:latin typeface="Signika"/>
                          <a:ea typeface="Signika"/>
                          <a:cs typeface="Signika"/>
                          <a:sym typeface="Signika"/>
                        </a:rPr>
                        <a:t>None</a:t>
                      </a:r>
                      <a:endParaRPr>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c>
                  <a:txBody>
                    <a:bodyPr/>
                    <a:lstStyle/>
                    <a:p>
                      <a:pPr indent="-317500" lvl="0" marL="457200" rtl="0" algn="l">
                        <a:spcBef>
                          <a:spcPts val="0"/>
                        </a:spcBef>
                        <a:spcAft>
                          <a:spcPts val="0"/>
                        </a:spcAft>
                        <a:buClr>
                          <a:schemeClr val="lt2"/>
                        </a:buClr>
                        <a:buSzPts val="1400"/>
                        <a:buFont typeface="Signika"/>
                        <a:buChar char="●"/>
                      </a:pPr>
                      <a:r>
                        <a:rPr lang="en">
                          <a:solidFill>
                            <a:schemeClr val="lt2"/>
                          </a:solidFill>
                          <a:latin typeface="Signika"/>
                          <a:ea typeface="Signika"/>
                          <a:cs typeface="Signika"/>
                          <a:sym typeface="Signika"/>
                        </a:rPr>
                        <a:t>Action filaments</a:t>
                      </a:r>
                      <a:endParaRPr>
                        <a:solidFill>
                          <a:schemeClr val="lt2"/>
                        </a:solidFill>
                        <a:latin typeface="Signika"/>
                        <a:ea typeface="Signika"/>
                        <a:cs typeface="Signika"/>
                        <a:sym typeface="Signika"/>
                      </a:endParaRPr>
                    </a:p>
                    <a:p>
                      <a:pPr indent="-317500" lvl="0" marL="457200" rtl="0" algn="l">
                        <a:spcBef>
                          <a:spcPts val="0"/>
                        </a:spcBef>
                        <a:spcAft>
                          <a:spcPts val="0"/>
                        </a:spcAft>
                        <a:buClr>
                          <a:schemeClr val="lt2"/>
                        </a:buClr>
                        <a:buSzPts val="1400"/>
                        <a:buFont typeface="Signika"/>
                        <a:buChar char="●"/>
                      </a:pPr>
                      <a:r>
                        <a:rPr lang="en">
                          <a:solidFill>
                            <a:schemeClr val="lt2"/>
                          </a:solidFill>
                          <a:latin typeface="Signika"/>
                          <a:ea typeface="Signika"/>
                          <a:cs typeface="Signika"/>
                          <a:sym typeface="Signika"/>
                        </a:rPr>
                        <a:t>Intermediate filaments</a:t>
                      </a:r>
                      <a:endParaRPr>
                        <a:solidFill>
                          <a:schemeClr val="lt2"/>
                        </a:solidFill>
                        <a:latin typeface="Signika"/>
                        <a:ea typeface="Signika"/>
                        <a:cs typeface="Signika"/>
                        <a:sym typeface="Signika"/>
                      </a:endParaRPr>
                    </a:p>
                    <a:p>
                      <a:pPr indent="-317500" lvl="0" marL="457200" rtl="0" algn="l">
                        <a:spcBef>
                          <a:spcPts val="0"/>
                        </a:spcBef>
                        <a:spcAft>
                          <a:spcPts val="0"/>
                        </a:spcAft>
                        <a:buClr>
                          <a:schemeClr val="lt2"/>
                        </a:buClr>
                        <a:buSzPts val="1400"/>
                        <a:buFont typeface="Signika"/>
                        <a:buChar char="●"/>
                      </a:pPr>
                      <a:r>
                        <a:rPr lang="en">
                          <a:solidFill>
                            <a:schemeClr val="lt2"/>
                          </a:solidFill>
                          <a:latin typeface="Signika"/>
                          <a:ea typeface="Signika"/>
                          <a:cs typeface="Signika"/>
                          <a:sym typeface="Signika"/>
                        </a:rPr>
                        <a:t>Microtubules</a:t>
                      </a:r>
                      <a:endParaRPr>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c>
                  <a:txBody>
                    <a:bodyPr/>
                    <a:lstStyle/>
                    <a:p>
                      <a:pPr indent="0" lvl="0" marL="0" rtl="0" algn="l">
                        <a:spcBef>
                          <a:spcPts val="0"/>
                        </a:spcBef>
                        <a:spcAft>
                          <a:spcPts val="0"/>
                        </a:spcAft>
                        <a:buNone/>
                      </a:pPr>
                      <a:r>
                        <a:rPr lang="en" sz="1300">
                          <a:solidFill>
                            <a:schemeClr val="lt2"/>
                          </a:solidFill>
                          <a:latin typeface="Signika"/>
                          <a:ea typeface="Signika"/>
                          <a:cs typeface="Signika"/>
                          <a:sym typeface="Signika"/>
                        </a:rPr>
                        <a:t>Structural support. In some species, movement of whole cell</a:t>
                      </a:r>
                      <a:endParaRPr sz="1300">
                        <a:solidFill>
                          <a:schemeClr val="lt2"/>
                        </a:solidFill>
                        <a:latin typeface="Signika"/>
                        <a:ea typeface="Signika"/>
                        <a:cs typeface="Signika"/>
                        <a:sym typeface="Signika"/>
                      </a:endParaRPr>
                    </a:p>
                  </a:txBody>
                  <a:tcPr marT="91425" marB="91425" marR="91425" marL="91425">
                    <a:lnL cap="flat" cmpd="sng" w="9525">
                      <a:solidFill>
                        <a:schemeClr val="accent1"/>
                      </a:solidFill>
                      <a:prstDash val="dot"/>
                      <a:round/>
                      <a:headEnd len="sm" w="sm" type="none"/>
                      <a:tailEnd len="sm" w="sm" type="none"/>
                    </a:lnL>
                    <a:lnR cap="flat" cmpd="sng" w="9525">
                      <a:solidFill>
                        <a:schemeClr val="accent1"/>
                      </a:solidFill>
                      <a:prstDash val="dot"/>
                      <a:round/>
                      <a:headEnd len="sm" w="sm" type="none"/>
                      <a:tailEnd len="sm" w="sm" type="none"/>
                    </a:lnR>
                    <a:lnT cap="flat" cmpd="sng" w="9525">
                      <a:solidFill>
                        <a:schemeClr val="accent1"/>
                      </a:solidFill>
                      <a:prstDash val="dot"/>
                      <a:round/>
                      <a:headEnd len="sm" w="sm" type="none"/>
                      <a:tailEnd len="sm" w="sm" type="none"/>
                    </a:lnT>
                    <a:lnB cap="flat" cmpd="sng" w="9525">
                      <a:solidFill>
                        <a:schemeClr val="accent1"/>
                      </a:solidFill>
                      <a:prstDash val="dot"/>
                      <a:round/>
                      <a:headEnd len="sm" w="sm" type="none"/>
                      <a:tailEnd len="sm" w="sm" type="none"/>
                    </a:lnB>
                  </a:tcPr>
                </a:tc>
              </a:tr>
            </a:tbl>
          </a:graphicData>
        </a:graphic>
      </p:graphicFrame>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5" name="Shape 615"/>
        <p:cNvGrpSpPr/>
        <p:nvPr/>
      </p:nvGrpSpPr>
      <p:grpSpPr>
        <a:xfrm>
          <a:off x="0" y="0"/>
          <a:ext cx="0" cy="0"/>
          <a:chOff x="0" y="0"/>
          <a:chExt cx="0" cy="0"/>
        </a:xfrm>
      </p:grpSpPr>
      <p:sp>
        <p:nvSpPr>
          <p:cNvPr id="616" name="Google Shape;616;p49"/>
          <p:cNvSpPr txBox="1"/>
          <p:nvPr>
            <p:ph type="title"/>
          </p:nvPr>
        </p:nvSpPr>
        <p:spPr>
          <a:xfrm>
            <a:off x="713225" y="353341"/>
            <a:ext cx="77175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Map</a:t>
            </a:r>
            <a:endParaRPr/>
          </a:p>
        </p:txBody>
      </p:sp>
      <p:sp>
        <p:nvSpPr>
          <p:cNvPr id="617" name="Google Shape;617;p49"/>
          <p:cNvSpPr txBox="1"/>
          <p:nvPr/>
        </p:nvSpPr>
        <p:spPr>
          <a:xfrm>
            <a:off x="1286527" y="3985113"/>
            <a:ext cx="964500" cy="220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rgbClr val="03558A"/>
                </a:solidFill>
                <a:latin typeface="Signika"/>
                <a:ea typeface="Signika"/>
                <a:cs typeface="Signika"/>
                <a:sym typeface="Signika"/>
              </a:rPr>
              <a:t>1992</a:t>
            </a:r>
            <a:endParaRPr b="1" sz="1600">
              <a:solidFill>
                <a:srgbClr val="03558A"/>
              </a:solidFill>
              <a:latin typeface="Signika"/>
              <a:ea typeface="Signika"/>
              <a:cs typeface="Signika"/>
              <a:sym typeface="Signika"/>
            </a:endParaRPr>
          </a:p>
        </p:txBody>
      </p:sp>
      <p:sp>
        <p:nvSpPr>
          <p:cNvPr id="618" name="Google Shape;618;p49"/>
          <p:cNvSpPr txBox="1"/>
          <p:nvPr/>
        </p:nvSpPr>
        <p:spPr>
          <a:xfrm>
            <a:off x="325327" y="4133247"/>
            <a:ext cx="1925700" cy="612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03558A"/>
                </a:solidFill>
                <a:latin typeface="Signika"/>
                <a:ea typeface="Signika"/>
                <a:cs typeface="Signika"/>
                <a:sym typeface="Signika"/>
              </a:rPr>
              <a:t>Saturn is the ringed one and a gas giant</a:t>
            </a:r>
            <a:endParaRPr>
              <a:solidFill>
                <a:srgbClr val="03558A"/>
              </a:solidFill>
              <a:latin typeface="Signika"/>
              <a:ea typeface="Signika"/>
              <a:cs typeface="Signika"/>
              <a:sym typeface="Signika"/>
            </a:endParaRPr>
          </a:p>
        </p:txBody>
      </p:sp>
      <p:grpSp>
        <p:nvGrpSpPr>
          <p:cNvPr id="619" name="Google Shape;619;p49"/>
          <p:cNvGrpSpPr/>
          <p:nvPr/>
        </p:nvGrpSpPr>
        <p:grpSpPr>
          <a:xfrm>
            <a:off x="1048991" y="1195675"/>
            <a:ext cx="7046030" cy="3582391"/>
            <a:chOff x="238125" y="1038125"/>
            <a:chExt cx="7146800" cy="3633625"/>
          </a:xfrm>
        </p:grpSpPr>
        <p:sp>
          <p:nvSpPr>
            <p:cNvPr id="620" name="Google Shape;620;p4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5" name="Shape 2195"/>
        <p:cNvGrpSpPr/>
        <p:nvPr/>
      </p:nvGrpSpPr>
      <p:grpSpPr>
        <a:xfrm>
          <a:off x="0" y="0"/>
          <a:ext cx="0" cy="0"/>
          <a:chOff x="0" y="0"/>
          <a:chExt cx="0" cy="0"/>
        </a:xfrm>
      </p:grpSpPr>
      <p:sp>
        <p:nvSpPr>
          <p:cNvPr id="2196" name="Google Shape;2196;p50"/>
          <p:cNvSpPr txBox="1"/>
          <p:nvPr>
            <p:ph type="title"/>
          </p:nvPr>
        </p:nvSpPr>
        <p:spPr>
          <a:xfrm>
            <a:off x="613124" y="372195"/>
            <a:ext cx="7817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t>
            </a:r>
            <a:r>
              <a:rPr lang="en"/>
              <a:t>regnancy Stages</a:t>
            </a:r>
            <a:endParaRPr/>
          </a:p>
        </p:txBody>
      </p:sp>
      <p:sp>
        <p:nvSpPr>
          <p:cNvPr id="2197" name="Google Shape;2197;p50"/>
          <p:cNvSpPr/>
          <p:nvPr/>
        </p:nvSpPr>
        <p:spPr>
          <a:xfrm>
            <a:off x="929576" y="3944150"/>
            <a:ext cx="7265700" cy="484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0"/>
          <p:cNvSpPr/>
          <p:nvPr/>
        </p:nvSpPr>
        <p:spPr>
          <a:xfrm>
            <a:off x="926857" y="3944145"/>
            <a:ext cx="484500" cy="484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0"/>
          <p:cNvSpPr/>
          <p:nvPr/>
        </p:nvSpPr>
        <p:spPr>
          <a:xfrm>
            <a:off x="2748530" y="3944145"/>
            <a:ext cx="484500" cy="484500"/>
          </a:xfrm>
          <a:prstGeom prst="rect">
            <a:avLst/>
          </a:prstGeom>
          <a:solidFill>
            <a:srgbClr val="F98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0"/>
          <p:cNvSpPr/>
          <p:nvPr/>
        </p:nvSpPr>
        <p:spPr>
          <a:xfrm>
            <a:off x="4559262" y="3944145"/>
            <a:ext cx="484500" cy="484500"/>
          </a:xfrm>
          <a:prstGeom prst="rect">
            <a:avLst/>
          </a:prstGeom>
          <a:solidFill>
            <a:srgbClr val="EA54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0"/>
          <p:cNvSpPr/>
          <p:nvPr/>
        </p:nvSpPr>
        <p:spPr>
          <a:xfrm>
            <a:off x="6382390" y="3944145"/>
            <a:ext cx="484500" cy="484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02" name="Google Shape;2202;p50"/>
          <p:cNvCxnSpPr/>
          <p:nvPr/>
        </p:nvCxnSpPr>
        <p:spPr>
          <a:xfrm>
            <a:off x="926100" y="1613550"/>
            <a:ext cx="0" cy="2330700"/>
          </a:xfrm>
          <a:prstGeom prst="straightConnector1">
            <a:avLst/>
          </a:prstGeom>
          <a:noFill/>
          <a:ln cap="flat" cmpd="sng" w="9525">
            <a:solidFill>
              <a:schemeClr val="accent1"/>
            </a:solidFill>
            <a:prstDash val="dot"/>
            <a:round/>
            <a:headEnd len="med" w="med" type="none"/>
            <a:tailEnd len="med" w="med" type="none"/>
          </a:ln>
        </p:spPr>
      </p:cxnSp>
      <p:cxnSp>
        <p:nvCxnSpPr>
          <p:cNvPr id="2203" name="Google Shape;2203;p50"/>
          <p:cNvCxnSpPr/>
          <p:nvPr/>
        </p:nvCxnSpPr>
        <p:spPr>
          <a:xfrm>
            <a:off x="2749607" y="1613550"/>
            <a:ext cx="0" cy="2330700"/>
          </a:xfrm>
          <a:prstGeom prst="straightConnector1">
            <a:avLst/>
          </a:prstGeom>
          <a:noFill/>
          <a:ln cap="flat" cmpd="sng" w="9525">
            <a:solidFill>
              <a:schemeClr val="accent1"/>
            </a:solidFill>
            <a:prstDash val="dot"/>
            <a:round/>
            <a:headEnd len="med" w="med" type="none"/>
            <a:tailEnd len="med" w="med" type="none"/>
          </a:ln>
        </p:spPr>
      </p:cxnSp>
      <p:cxnSp>
        <p:nvCxnSpPr>
          <p:cNvPr id="2204" name="Google Shape;2204;p50"/>
          <p:cNvCxnSpPr/>
          <p:nvPr/>
        </p:nvCxnSpPr>
        <p:spPr>
          <a:xfrm>
            <a:off x="4564761" y="1613550"/>
            <a:ext cx="0" cy="2330700"/>
          </a:xfrm>
          <a:prstGeom prst="straightConnector1">
            <a:avLst/>
          </a:prstGeom>
          <a:noFill/>
          <a:ln cap="flat" cmpd="sng" w="9525">
            <a:solidFill>
              <a:schemeClr val="accent1"/>
            </a:solidFill>
            <a:prstDash val="dot"/>
            <a:round/>
            <a:headEnd len="med" w="med" type="none"/>
            <a:tailEnd len="med" w="med" type="none"/>
          </a:ln>
        </p:spPr>
      </p:cxnSp>
      <p:cxnSp>
        <p:nvCxnSpPr>
          <p:cNvPr id="2205" name="Google Shape;2205;p50"/>
          <p:cNvCxnSpPr/>
          <p:nvPr/>
        </p:nvCxnSpPr>
        <p:spPr>
          <a:xfrm>
            <a:off x="6391058" y="1613550"/>
            <a:ext cx="0" cy="2330700"/>
          </a:xfrm>
          <a:prstGeom prst="straightConnector1">
            <a:avLst/>
          </a:prstGeom>
          <a:noFill/>
          <a:ln cap="flat" cmpd="sng" w="9525">
            <a:solidFill>
              <a:schemeClr val="accent1"/>
            </a:solidFill>
            <a:prstDash val="dot"/>
            <a:round/>
            <a:headEnd len="med" w="med" type="none"/>
            <a:tailEnd len="med" w="med" type="none"/>
          </a:ln>
        </p:spPr>
      </p:cxnSp>
      <p:sp>
        <p:nvSpPr>
          <p:cNvPr id="2206" name="Google Shape;2206;p50"/>
          <p:cNvSpPr/>
          <p:nvPr/>
        </p:nvSpPr>
        <p:spPr>
          <a:xfrm>
            <a:off x="978450" y="3990650"/>
            <a:ext cx="341450" cy="391500"/>
          </a:xfrm>
          <a:custGeom>
            <a:rect b="b" l="l" r="r" t="t"/>
            <a:pathLst>
              <a:path extrusionOk="0" h="15660" w="13658">
                <a:moveTo>
                  <a:pt x="5560" y="1"/>
                </a:moveTo>
                <a:cubicBezTo>
                  <a:pt x="5054" y="1"/>
                  <a:pt x="4550" y="32"/>
                  <a:pt x="4056" y="90"/>
                </a:cubicBezTo>
                <a:cubicBezTo>
                  <a:pt x="0" y="534"/>
                  <a:pt x="5197" y="5699"/>
                  <a:pt x="5197" y="5699"/>
                </a:cubicBezTo>
                <a:cubicBezTo>
                  <a:pt x="6306" y="6364"/>
                  <a:pt x="6306" y="6840"/>
                  <a:pt x="4722" y="7505"/>
                </a:cubicBezTo>
                <a:cubicBezTo>
                  <a:pt x="4056" y="7790"/>
                  <a:pt x="3426" y="7872"/>
                  <a:pt x="2922" y="7872"/>
                </a:cubicBezTo>
                <a:cubicBezTo>
                  <a:pt x="2251" y="7872"/>
                  <a:pt x="1806" y="7727"/>
                  <a:pt x="1806" y="7727"/>
                </a:cubicBezTo>
                <a:lnTo>
                  <a:pt x="1806" y="9089"/>
                </a:lnTo>
                <a:cubicBezTo>
                  <a:pt x="2052" y="9059"/>
                  <a:pt x="2298" y="9045"/>
                  <a:pt x="2540" y="9045"/>
                </a:cubicBezTo>
                <a:cubicBezTo>
                  <a:pt x="4296" y="9045"/>
                  <a:pt x="5862" y="9755"/>
                  <a:pt x="5862" y="9755"/>
                </a:cubicBezTo>
                <a:cubicBezTo>
                  <a:pt x="6474" y="10570"/>
                  <a:pt x="5400" y="12723"/>
                  <a:pt x="4165" y="12723"/>
                </a:cubicBezTo>
                <a:cubicBezTo>
                  <a:pt x="4055" y="12723"/>
                  <a:pt x="3945" y="12706"/>
                  <a:pt x="3834" y="12670"/>
                </a:cubicBezTo>
                <a:cubicBezTo>
                  <a:pt x="3113" y="12435"/>
                  <a:pt x="2587" y="11881"/>
                  <a:pt x="2120" y="11881"/>
                </a:cubicBezTo>
                <a:cubicBezTo>
                  <a:pt x="1705" y="11881"/>
                  <a:pt x="1337" y="12319"/>
                  <a:pt x="919" y="13811"/>
                </a:cubicBezTo>
                <a:cubicBezTo>
                  <a:pt x="492" y="15269"/>
                  <a:pt x="2112" y="15659"/>
                  <a:pt x="3968" y="15659"/>
                </a:cubicBezTo>
                <a:cubicBezTo>
                  <a:pt x="6105" y="15659"/>
                  <a:pt x="8556" y="15142"/>
                  <a:pt x="8556" y="15142"/>
                </a:cubicBezTo>
                <a:cubicBezTo>
                  <a:pt x="12422" y="13779"/>
                  <a:pt x="13658" y="8678"/>
                  <a:pt x="12960" y="4970"/>
                </a:cubicBezTo>
                <a:cubicBezTo>
                  <a:pt x="12273" y="1339"/>
                  <a:pt x="8887" y="1"/>
                  <a:pt x="5560"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0"/>
          <p:cNvSpPr/>
          <p:nvPr/>
        </p:nvSpPr>
        <p:spPr>
          <a:xfrm>
            <a:off x="2847523" y="3983250"/>
            <a:ext cx="260894" cy="391480"/>
          </a:xfrm>
          <a:custGeom>
            <a:rect b="b" l="l" r="r" t="t"/>
            <a:pathLst>
              <a:path extrusionOk="0" h="29490" w="19653">
                <a:moveTo>
                  <a:pt x="4601" y="15191"/>
                </a:moveTo>
                <a:lnTo>
                  <a:pt x="4601" y="15191"/>
                </a:lnTo>
                <a:cubicBezTo>
                  <a:pt x="4690" y="15204"/>
                  <a:pt x="4769" y="15210"/>
                  <a:pt x="4839" y="15210"/>
                </a:cubicBezTo>
                <a:cubicBezTo>
                  <a:pt x="4861" y="15210"/>
                  <a:pt x="4883" y="15210"/>
                  <a:pt x="4904" y="15208"/>
                </a:cubicBezTo>
                <a:lnTo>
                  <a:pt x="4904" y="15208"/>
                </a:lnTo>
                <a:cubicBezTo>
                  <a:pt x="4749" y="15203"/>
                  <a:pt x="4640" y="15196"/>
                  <a:pt x="4601" y="15191"/>
                </a:cubicBezTo>
                <a:close/>
                <a:moveTo>
                  <a:pt x="1562" y="26921"/>
                </a:moveTo>
                <a:cubicBezTo>
                  <a:pt x="1530" y="27130"/>
                  <a:pt x="1591" y="27296"/>
                  <a:pt x="1591" y="27296"/>
                </a:cubicBezTo>
                <a:cubicBezTo>
                  <a:pt x="1591" y="27296"/>
                  <a:pt x="1572" y="27108"/>
                  <a:pt x="1562" y="26921"/>
                </a:cubicBezTo>
                <a:close/>
                <a:moveTo>
                  <a:pt x="10384" y="0"/>
                </a:moveTo>
                <a:cubicBezTo>
                  <a:pt x="9499" y="0"/>
                  <a:pt x="8505" y="151"/>
                  <a:pt x="7390" y="488"/>
                </a:cubicBezTo>
                <a:cubicBezTo>
                  <a:pt x="3714" y="1629"/>
                  <a:pt x="1591" y="2675"/>
                  <a:pt x="609" y="6541"/>
                </a:cubicBezTo>
                <a:cubicBezTo>
                  <a:pt x="1" y="9063"/>
                  <a:pt x="6885" y="15084"/>
                  <a:pt x="4904" y="15208"/>
                </a:cubicBezTo>
                <a:lnTo>
                  <a:pt x="4904" y="15208"/>
                </a:lnTo>
                <a:cubicBezTo>
                  <a:pt x="5109" y="15216"/>
                  <a:pt x="5396" y="15222"/>
                  <a:pt x="5714" y="15222"/>
                </a:cubicBezTo>
                <a:cubicBezTo>
                  <a:pt x="6716" y="15222"/>
                  <a:pt x="8023" y="15159"/>
                  <a:pt x="8024" y="14875"/>
                </a:cubicBezTo>
                <a:lnTo>
                  <a:pt x="8024" y="14875"/>
                </a:lnTo>
                <a:cubicBezTo>
                  <a:pt x="8023" y="15508"/>
                  <a:pt x="6534" y="16395"/>
                  <a:pt x="6534" y="16395"/>
                </a:cubicBezTo>
                <a:lnTo>
                  <a:pt x="1813" y="18075"/>
                </a:lnTo>
                <a:lnTo>
                  <a:pt x="2003" y="20008"/>
                </a:lnTo>
                <a:lnTo>
                  <a:pt x="5013" y="19786"/>
                </a:lnTo>
                <a:cubicBezTo>
                  <a:pt x="7168" y="20451"/>
                  <a:pt x="5679" y="22353"/>
                  <a:pt x="5679" y="22353"/>
                </a:cubicBezTo>
                <a:cubicBezTo>
                  <a:pt x="5091" y="22246"/>
                  <a:pt x="4587" y="22200"/>
                  <a:pt x="4153" y="22200"/>
                </a:cubicBezTo>
                <a:cubicBezTo>
                  <a:pt x="1105" y="22200"/>
                  <a:pt x="1591" y="24507"/>
                  <a:pt x="1591" y="24507"/>
                </a:cubicBezTo>
                <a:cubicBezTo>
                  <a:pt x="1591" y="25585"/>
                  <a:pt x="4823" y="26219"/>
                  <a:pt x="4823" y="26219"/>
                </a:cubicBezTo>
                <a:cubicBezTo>
                  <a:pt x="4219" y="26120"/>
                  <a:pt x="3725" y="26078"/>
                  <a:pt x="3321" y="26078"/>
                </a:cubicBezTo>
                <a:cubicBezTo>
                  <a:pt x="2263" y="26078"/>
                  <a:pt x="1825" y="26364"/>
                  <a:pt x="1653" y="26659"/>
                </a:cubicBezTo>
                <a:lnTo>
                  <a:pt x="1653" y="26659"/>
                </a:lnTo>
                <a:cubicBezTo>
                  <a:pt x="1623" y="26581"/>
                  <a:pt x="1602" y="26549"/>
                  <a:pt x="1587" y="26549"/>
                </a:cubicBezTo>
                <a:cubicBezTo>
                  <a:pt x="1550" y="26549"/>
                  <a:pt x="1551" y="26735"/>
                  <a:pt x="1562" y="26921"/>
                </a:cubicBezTo>
                <a:lnTo>
                  <a:pt x="1562" y="26921"/>
                </a:lnTo>
                <a:cubicBezTo>
                  <a:pt x="1574" y="26838"/>
                  <a:pt x="1602" y="26748"/>
                  <a:pt x="1653" y="26659"/>
                </a:cubicBezTo>
                <a:lnTo>
                  <a:pt x="1653" y="26659"/>
                </a:lnTo>
                <a:cubicBezTo>
                  <a:pt x="1724" y="26843"/>
                  <a:pt x="1842" y="27282"/>
                  <a:pt x="2035" y="28152"/>
                </a:cubicBezTo>
                <a:cubicBezTo>
                  <a:pt x="2246" y="29155"/>
                  <a:pt x="3721" y="29489"/>
                  <a:pt x="5594" y="29489"/>
                </a:cubicBezTo>
                <a:cubicBezTo>
                  <a:pt x="9340" y="29489"/>
                  <a:pt x="14678" y="28152"/>
                  <a:pt x="14678" y="28152"/>
                </a:cubicBezTo>
                <a:cubicBezTo>
                  <a:pt x="18385" y="27233"/>
                  <a:pt x="19526" y="24919"/>
                  <a:pt x="19589" y="21117"/>
                </a:cubicBezTo>
                <a:cubicBezTo>
                  <a:pt x="19653" y="17695"/>
                  <a:pt x="16452" y="13987"/>
                  <a:pt x="17245" y="10787"/>
                </a:cubicBezTo>
                <a:cubicBezTo>
                  <a:pt x="17610" y="9269"/>
                  <a:pt x="17327" y="0"/>
                  <a:pt x="10384" y="0"/>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0"/>
          <p:cNvSpPr/>
          <p:nvPr/>
        </p:nvSpPr>
        <p:spPr>
          <a:xfrm>
            <a:off x="4658735" y="3975784"/>
            <a:ext cx="299493" cy="424302"/>
          </a:xfrm>
          <a:custGeom>
            <a:rect b="b" l="l" r="r" t="t"/>
            <a:pathLst>
              <a:path extrusionOk="0" h="30780" w="21726">
                <a:moveTo>
                  <a:pt x="9915" y="1"/>
                </a:moveTo>
                <a:cubicBezTo>
                  <a:pt x="9439" y="1"/>
                  <a:pt x="9146" y="31"/>
                  <a:pt x="9146" y="31"/>
                </a:cubicBezTo>
                <a:cubicBezTo>
                  <a:pt x="2428" y="1076"/>
                  <a:pt x="3442" y="6622"/>
                  <a:pt x="4013" y="7192"/>
                </a:cubicBezTo>
                <a:cubicBezTo>
                  <a:pt x="4615" y="7794"/>
                  <a:pt x="5058" y="9410"/>
                  <a:pt x="5058" y="9410"/>
                </a:cubicBezTo>
                <a:cubicBezTo>
                  <a:pt x="4439" y="11358"/>
                  <a:pt x="4824" y="11652"/>
                  <a:pt x="5112" y="11652"/>
                </a:cubicBezTo>
                <a:cubicBezTo>
                  <a:pt x="5237" y="11652"/>
                  <a:pt x="5343" y="11597"/>
                  <a:pt x="5343" y="11597"/>
                </a:cubicBezTo>
                <a:cubicBezTo>
                  <a:pt x="5496" y="11597"/>
                  <a:pt x="5595" y="11530"/>
                  <a:pt x="5702" y="11530"/>
                </a:cubicBezTo>
                <a:cubicBezTo>
                  <a:pt x="5906" y="11530"/>
                  <a:pt x="6135" y="11776"/>
                  <a:pt x="6801" y="13213"/>
                </a:cubicBezTo>
                <a:cubicBezTo>
                  <a:pt x="7292" y="14272"/>
                  <a:pt x="8163" y="14580"/>
                  <a:pt x="9013" y="14580"/>
                </a:cubicBezTo>
                <a:cubicBezTo>
                  <a:pt x="9917" y="14580"/>
                  <a:pt x="10798" y="14232"/>
                  <a:pt x="11174" y="14068"/>
                </a:cubicBezTo>
                <a:cubicBezTo>
                  <a:pt x="11674" y="13873"/>
                  <a:pt x="12323" y="12782"/>
                  <a:pt x="12866" y="12782"/>
                </a:cubicBezTo>
                <a:cubicBezTo>
                  <a:pt x="13114" y="12782"/>
                  <a:pt x="13340" y="13010"/>
                  <a:pt x="13519" y="13656"/>
                </a:cubicBezTo>
                <a:cubicBezTo>
                  <a:pt x="14121" y="15684"/>
                  <a:pt x="11047" y="15970"/>
                  <a:pt x="11047" y="15970"/>
                </a:cubicBezTo>
                <a:lnTo>
                  <a:pt x="9875" y="17142"/>
                </a:lnTo>
                <a:lnTo>
                  <a:pt x="6928" y="15526"/>
                </a:lnTo>
                <a:cubicBezTo>
                  <a:pt x="6928" y="15010"/>
                  <a:pt x="6785" y="14844"/>
                  <a:pt x="6600" y="14844"/>
                </a:cubicBezTo>
                <a:cubicBezTo>
                  <a:pt x="6263" y="14844"/>
                  <a:pt x="5787" y="15399"/>
                  <a:pt x="5787" y="15399"/>
                </a:cubicBezTo>
                <a:cubicBezTo>
                  <a:pt x="5178" y="14912"/>
                  <a:pt x="4825" y="14735"/>
                  <a:pt x="4632" y="14735"/>
                </a:cubicBezTo>
                <a:cubicBezTo>
                  <a:pt x="4124" y="14735"/>
                  <a:pt x="4741" y="15970"/>
                  <a:pt x="4741" y="15970"/>
                </a:cubicBezTo>
                <a:cubicBezTo>
                  <a:pt x="4551" y="15947"/>
                  <a:pt x="4389" y="15936"/>
                  <a:pt x="4251" y="15936"/>
                </a:cubicBezTo>
                <a:cubicBezTo>
                  <a:pt x="2692" y="15936"/>
                  <a:pt x="4298" y="17301"/>
                  <a:pt x="4298" y="17301"/>
                </a:cubicBezTo>
                <a:cubicBezTo>
                  <a:pt x="2840" y="17871"/>
                  <a:pt x="4456" y="18315"/>
                  <a:pt x="5343" y="18315"/>
                </a:cubicBezTo>
                <a:cubicBezTo>
                  <a:pt x="6199" y="18315"/>
                  <a:pt x="7530" y="19772"/>
                  <a:pt x="7974" y="20216"/>
                </a:cubicBezTo>
                <a:cubicBezTo>
                  <a:pt x="8417" y="20659"/>
                  <a:pt x="5470" y="22275"/>
                  <a:pt x="5027" y="22402"/>
                </a:cubicBezTo>
                <a:cubicBezTo>
                  <a:pt x="4777" y="22498"/>
                  <a:pt x="3817" y="22804"/>
                  <a:pt x="3100" y="22804"/>
                </a:cubicBezTo>
                <a:cubicBezTo>
                  <a:pt x="2633" y="22804"/>
                  <a:pt x="2270" y="22675"/>
                  <a:pt x="2270" y="22275"/>
                </a:cubicBezTo>
                <a:cubicBezTo>
                  <a:pt x="2270" y="21230"/>
                  <a:pt x="1256" y="21230"/>
                  <a:pt x="1256" y="21230"/>
                </a:cubicBezTo>
                <a:lnTo>
                  <a:pt x="1256" y="21230"/>
                </a:lnTo>
                <a:cubicBezTo>
                  <a:pt x="832" y="21926"/>
                  <a:pt x="929" y="24766"/>
                  <a:pt x="1962" y="24766"/>
                </a:cubicBezTo>
                <a:cubicBezTo>
                  <a:pt x="2010" y="24766"/>
                  <a:pt x="2060" y="24760"/>
                  <a:pt x="2111" y="24747"/>
                </a:cubicBezTo>
                <a:cubicBezTo>
                  <a:pt x="2502" y="24652"/>
                  <a:pt x="2956" y="24620"/>
                  <a:pt x="3388" y="24620"/>
                </a:cubicBezTo>
                <a:cubicBezTo>
                  <a:pt x="4252" y="24620"/>
                  <a:pt x="5027" y="24747"/>
                  <a:pt x="5027" y="24747"/>
                </a:cubicBezTo>
                <a:cubicBezTo>
                  <a:pt x="5027" y="24747"/>
                  <a:pt x="3284" y="25191"/>
                  <a:pt x="3125" y="26807"/>
                </a:cubicBezTo>
                <a:cubicBezTo>
                  <a:pt x="2999" y="28391"/>
                  <a:pt x="1826" y="28835"/>
                  <a:pt x="1826" y="28835"/>
                </a:cubicBezTo>
                <a:cubicBezTo>
                  <a:pt x="1826" y="28835"/>
                  <a:pt x="1147" y="28212"/>
                  <a:pt x="627" y="28212"/>
                </a:cubicBezTo>
                <a:cubicBezTo>
                  <a:pt x="278" y="28212"/>
                  <a:pt x="1" y="28494"/>
                  <a:pt x="52" y="29437"/>
                </a:cubicBezTo>
                <a:cubicBezTo>
                  <a:pt x="118" y="30412"/>
                  <a:pt x="589" y="30779"/>
                  <a:pt x="1200" y="30779"/>
                </a:cubicBezTo>
                <a:cubicBezTo>
                  <a:pt x="2057" y="30779"/>
                  <a:pt x="3188" y="30056"/>
                  <a:pt x="3854" y="29278"/>
                </a:cubicBezTo>
                <a:cubicBezTo>
                  <a:pt x="4407" y="28666"/>
                  <a:pt x="5318" y="28504"/>
                  <a:pt x="6127" y="28504"/>
                </a:cubicBezTo>
                <a:cubicBezTo>
                  <a:pt x="7036" y="28504"/>
                  <a:pt x="7815" y="28708"/>
                  <a:pt x="7815" y="28708"/>
                </a:cubicBezTo>
                <a:cubicBezTo>
                  <a:pt x="9193" y="29451"/>
                  <a:pt x="10565" y="29664"/>
                  <a:pt x="11686" y="29664"/>
                </a:cubicBezTo>
                <a:cubicBezTo>
                  <a:pt x="13194" y="29664"/>
                  <a:pt x="14248" y="29278"/>
                  <a:pt x="14248" y="29278"/>
                </a:cubicBezTo>
                <a:cubicBezTo>
                  <a:pt x="21726" y="26205"/>
                  <a:pt x="20553" y="14956"/>
                  <a:pt x="18494" y="13656"/>
                </a:cubicBezTo>
                <a:cubicBezTo>
                  <a:pt x="16466" y="12326"/>
                  <a:pt x="17321" y="8808"/>
                  <a:pt x="17321" y="8808"/>
                </a:cubicBezTo>
                <a:cubicBezTo>
                  <a:pt x="18791" y="697"/>
                  <a:pt x="12215" y="1"/>
                  <a:pt x="9915"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0"/>
          <p:cNvSpPr/>
          <p:nvPr/>
        </p:nvSpPr>
        <p:spPr>
          <a:xfrm>
            <a:off x="6386596" y="4035714"/>
            <a:ext cx="484457" cy="347798"/>
          </a:xfrm>
          <a:custGeom>
            <a:rect b="b" l="l" r="r" t="t"/>
            <a:pathLst>
              <a:path extrusionOk="0" h="29074" w="40498">
                <a:moveTo>
                  <a:pt x="28897" y="1"/>
                </a:moveTo>
                <a:cubicBezTo>
                  <a:pt x="23703" y="1"/>
                  <a:pt x="22499" y="6266"/>
                  <a:pt x="22499" y="6266"/>
                </a:cubicBezTo>
                <a:cubicBezTo>
                  <a:pt x="20408" y="8135"/>
                  <a:pt x="21263" y="8706"/>
                  <a:pt x="21263" y="8706"/>
                </a:cubicBezTo>
                <a:cubicBezTo>
                  <a:pt x="21612" y="9213"/>
                  <a:pt x="20820" y="11463"/>
                  <a:pt x="20820" y="11463"/>
                </a:cubicBezTo>
                <a:cubicBezTo>
                  <a:pt x="20661" y="12286"/>
                  <a:pt x="20629" y="14441"/>
                  <a:pt x="23355" y="14917"/>
                </a:cubicBezTo>
                <a:cubicBezTo>
                  <a:pt x="26080" y="15392"/>
                  <a:pt x="25034" y="16533"/>
                  <a:pt x="25034" y="16533"/>
                </a:cubicBezTo>
                <a:cubicBezTo>
                  <a:pt x="25067" y="17234"/>
                  <a:pt x="24801" y="17513"/>
                  <a:pt x="24319" y="17513"/>
                </a:cubicBezTo>
                <a:cubicBezTo>
                  <a:pt x="23887" y="17513"/>
                  <a:pt x="23281" y="17289"/>
                  <a:pt x="22562" y="16945"/>
                </a:cubicBezTo>
                <a:cubicBezTo>
                  <a:pt x="21865" y="16596"/>
                  <a:pt x="21295" y="16247"/>
                  <a:pt x="21136" y="16057"/>
                </a:cubicBezTo>
                <a:cubicBezTo>
                  <a:pt x="20249" y="15075"/>
                  <a:pt x="19299" y="12413"/>
                  <a:pt x="19299" y="12413"/>
                </a:cubicBezTo>
                <a:cubicBezTo>
                  <a:pt x="20788" y="11399"/>
                  <a:pt x="18792" y="10987"/>
                  <a:pt x="18792" y="10987"/>
                </a:cubicBezTo>
                <a:cubicBezTo>
                  <a:pt x="18814" y="9974"/>
                  <a:pt x="18656" y="9646"/>
                  <a:pt x="18442" y="9646"/>
                </a:cubicBezTo>
                <a:cubicBezTo>
                  <a:pt x="18047" y="9646"/>
                  <a:pt x="17461" y="10765"/>
                  <a:pt x="17461" y="10765"/>
                </a:cubicBezTo>
                <a:cubicBezTo>
                  <a:pt x="17180" y="10377"/>
                  <a:pt x="16960" y="10227"/>
                  <a:pt x="16788" y="10227"/>
                </a:cubicBezTo>
                <a:cubicBezTo>
                  <a:pt x="16199" y="10227"/>
                  <a:pt x="16162" y="11970"/>
                  <a:pt x="16162" y="11970"/>
                </a:cubicBezTo>
                <a:cubicBezTo>
                  <a:pt x="15858" y="11818"/>
                  <a:pt x="15656" y="11754"/>
                  <a:pt x="15532" y="11754"/>
                </a:cubicBezTo>
                <a:cubicBezTo>
                  <a:pt x="14874" y="11754"/>
                  <a:pt x="16352" y="13522"/>
                  <a:pt x="16352" y="13522"/>
                </a:cubicBezTo>
                <a:lnTo>
                  <a:pt x="17556" y="16754"/>
                </a:lnTo>
                <a:cubicBezTo>
                  <a:pt x="17492" y="16732"/>
                  <a:pt x="17421" y="16722"/>
                  <a:pt x="17343" y="16722"/>
                </a:cubicBezTo>
                <a:cubicBezTo>
                  <a:pt x="16526" y="16722"/>
                  <a:pt x="15021" y="17832"/>
                  <a:pt x="15021" y="17832"/>
                </a:cubicBezTo>
                <a:cubicBezTo>
                  <a:pt x="15021" y="17832"/>
                  <a:pt x="15116" y="15550"/>
                  <a:pt x="14197" y="13934"/>
                </a:cubicBezTo>
                <a:cubicBezTo>
                  <a:pt x="13742" y="13134"/>
                  <a:pt x="12075" y="12932"/>
                  <a:pt x="10508" y="12932"/>
                </a:cubicBezTo>
                <a:cubicBezTo>
                  <a:pt x="8910" y="12932"/>
                  <a:pt x="7416" y="13142"/>
                  <a:pt x="7416" y="13142"/>
                </a:cubicBezTo>
                <a:cubicBezTo>
                  <a:pt x="7014" y="12128"/>
                  <a:pt x="6486" y="11959"/>
                  <a:pt x="6179" y="11959"/>
                </a:cubicBezTo>
                <a:cubicBezTo>
                  <a:pt x="6025" y="11959"/>
                  <a:pt x="5926" y="12001"/>
                  <a:pt x="5926" y="12001"/>
                </a:cubicBezTo>
                <a:cubicBezTo>
                  <a:pt x="4184" y="14758"/>
                  <a:pt x="7574" y="16247"/>
                  <a:pt x="7574" y="16247"/>
                </a:cubicBezTo>
                <a:lnTo>
                  <a:pt x="4912" y="18339"/>
                </a:lnTo>
                <a:lnTo>
                  <a:pt x="3201" y="17198"/>
                </a:lnTo>
                <a:lnTo>
                  <a:pt x="3201" y="17198"/>
                </a:lnTo>
                <a:cubicBezTo>
                  <a:pt x="1" y="17895"/>
                  <a:pt x="5198" y="21761"/>
                  <a:pt x="5198" y="21761"/>
                </a:cubicBezTo>
                <a:lnTo>
                  <a:pt x="9438" y="18786"/>
                </a:lnTo>
                <a:lnTo>
                  <a:pt x="9438" y="18786"/>
                </a:lnTo>
                <a:cubicBezTo>
                  <a:pt x="8083" y="19743"/>
                  <a:pt x="8589" y="23379"/>
                  <a:pt x="9159" y="24613"/>
                </a:cubicBezTo>
                <a:cubicBezTo>
                  <a:pt x="9761" y="25880"/>
                  <a:pt x="10838" y="26894"/>
                  <a:pt x="12042" y="27623"/>
                </a:cubicBezTo>
                <a:cubicBezTo>
                  <a:pt x="13728" y="28600"/>
                  <a:pt x="15803" y="29074"/>
                  <a:pt x="17905" y="29074"/>
                </a:cubicBezTo>
                <a:cubicBezTo>
                  <a:pt x="20783" y="29074"/>
                  <a:pt x="23712" y="28185"/>
                  <a:pt x="25763" y="26483"/>
                </a:cubicBezTo>
                <a:cubicBezTo>
                  <a:pt x="29407" y="23472"/>
                  <a:pt x="28678" y="17610"/>
                  <a:pt x="33114" y="15645"/>
                </a:cubicBezTo>
                <a:cubicBezTo>
                  <a:pt x="37360" y="13776"/>
                  <a:pt x="40498" y="4174"/>
                  <a:pt x="32354" y="784"/>
                </a:cubicBezTo>
                <a:cubicBezTo>
                  <a:pt x="31041" y="232"/>
                  <a:pt x="29896" y="1"/>
                  <a:pt x="28897"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0"/>
          <p:cNvSpPr txBox="1"/>
          <p:nvPr>
            <p:ph idx="1" type="subTitle"/>
          </p:nvPr>
        </p:nvSpPr>
        <p:spPr>
          <a:xfrm>
            <a:off x="1034050" y="1536700"/>
            <a:ext cx="17145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First month</a:t>
            </a:r>
            <a:endParaRPr/>
          </a:p>
        </p:txBody>
      </p:sp>
      <p:sp>
        <p:nvSpPr>
          <p:cNvPr id="2211" name="Google Shape;2211;p50"/>
          <p:cNvSpPr txBox="1"/>
          <p:nvPr>
            <p:ph idx="2" type="subTitle"/>
          </p:nvPr>
        </p:nvSpPr>
        <p:spPr>
          <a:xfrm>
            <a:off x="1034050" y="1767650"/>
            <a:ext cx="1392300" cy="75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2212" name="Google Shape;2212;p50"/>
          <p:cNvSpPr txBox="1"/>
          <p:nvPr>
            <p:ph idx="3" type="subTitle"/>
          </p:nvPr>
        </p:nvSpPr>
        <p:spPr>
          <a:xfrm>
            <a:off x="2856352" y="1536688"/>
            <a:ext cx="17190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a:t>
            </a:r>
            <a:r>
              <a:rPr lang="en"/>
              <a:t>ourth month</a:t>
            </a:r>
            <a:endParaRPr/>
          </a:p>
        </p:txBody>
      </p:sp>
      <p:sp>
        <p:nvSpPr>
          <p:cNvPr id="2213" name="Google Shape;2213;p50"/>
          <p:cNvSpPr txBox="1"/>
          <p:nvPr>
            <p:ph idx="4" type="subTitle"/>
          </p:nvPr>
        </p:nvSpPr>
        <p:spPr>
          <a:xfrm>
            <a:off x="2856352" y="1767650"/>
            <a:ext cx="1389900" cy="74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it’s terribly hot</a:t>
            </a:r>
            <a:endParaRPr/>
          </a:p>
        </p:txBody>
      </p:sp>
      <p:sp>
        <p:nvSpPr>
          <p:cNvPr id="2214" name="Google Shape;2214;p50"/>
          <p:cNvSpPr txBox="1"/>
          <p:nvPr>
            <p:ph idx="5" type="subTitle"/>
          </p:nvPr>
        </p:nvSpPr>
        <p:spPr>
          <a:xfrm>
            <a:off x="4671549" y="1536688"/>
            <a:ext cx="17190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Sixth month</a:t>
            </a:r>
            <a:endParaRPr/>
          </a:p>
        </p:txBody>
      </p:sp>
      <p:sp>
        <p:nvSpPr>
          <p:cNvPr id="2215" name="Google Shape;2215;p50"/>
          <p:cNvSpPr txBox="1"/>
          <p:nvPr>
            <p:ph idx="6" type="subTitle"/>
          </p:nvPr>
        </p:nvSpPr>
        <p:spPr>
          <a:xfrm>
            <a:off x="4671549" y="1767650"/>
            <a:ext cx="1389900" cy="74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a:t>
            </a:r>
            <a:r>
              <a:rPr lang="en"/>
              <a:t>s is a cold place</a:t>
            </a:r>
            <a:endParaRPr/>
          </a:p>
        </p:txBody>
      </p:sp>
      <p:sp>
        <p:nvSpPr>
          <p:cNvPr id="2216" name="Google Shape;2216;p50"/>
          <p:cNvSpPr txBox="1"/>
          <p:nvPr>
            <p:ph idx="7" type="subTitle"/>
          </p:nvPr>
        </p:nvSpPr>
        <p:spPr>
          <a:xfrm>
            <a:off x="6498891" y="1536688"/>
            <a:ext cx="17190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Ninth</a:t>
            </a:r>
            <a:r>
              <a:rPr lang="en"/>
              <a:t> month</a:t>
            </a:r>
            <a:endParaRPr/>
          </a:p>
        </p:txBody>
      </p:sp>
      <p:sp>
        <p:nvSpPr>
          <p:cNvPr id="2217" name="Google Shape;2217;p50"/>
          <p:cNvSpPr txBox="1"/>
          <p:nvPr>
            <p:ph idx="8" type="subTitle"/>
          </p:nvPr>
        </p:nvSpPr>
        <p:spPr>
          <a:xfrm>
            <a:off x="6498891" y="1767650"/>
            <a:ext cx="1389900" cy="74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a:t>
            </a:r>
            <a:r>
              <a:rPr lang="en"/>
              <a:t> the closest planet to the Sun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 name="Shape 236"/>
        <p:cNvGrpSpPr/>
        <p:nvPr/>
      </p:nvGrpSpPr>
      <p:grpSpPr>
        <a:xfrm>
          <a:off x="0" y="0"/>
          <a:ext cx="0" cy="0"/>
          <a:chOff x="0" y="0"/>
          <a:chExt cx="0" cy="0"/>
        </a:xfrm>
      </p:grpSpPr>
      <p:sp>
        <p:nvSpPr>
          <p:cNvPr id="237" name="Google Shape;237;p33"/>
          <p:cNvSpPr txBox="1"/>
          <p:nvPr>
            <p:ph type="title"/>
          </p:nvPr>
        </p:nvSpPr>
        <p:spPr>
          <a:xfrm>
            <a:off x="706525" y="353275"/>
            <a:ext cx="7724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38" name="Google Shape;238;p33"/>
          <p:cNvSpPr txBox="1"/>
          <p:nvPr>
            <p:ph idx="1" type="subTitle"/>
          </p:nvPr>
        </p:nvSpPr>
        <p:spPr>
          <a:xfrm>
            <a:off x="629325" y="1140370"/>
            <a:ext cx="7954200" cy="3652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lt2"/>
                </a:solidFill>
              </a:rPr>
              <a:t>Here’s what you’ll find in this </a:t>
            </a:r>
            <a:r>
              <a:rPr b="1" lang="en" sz="1400">
                <a:solidFill>
                  <a:srgbClr val="023E64"/>
                </a:solidFill>
                <a:uFill>
                  <a:noFill/>
                </a:uFill>
                <a:latin typeface="Signika"/>
                <a:ea typeface="Signika"/>
                <a:cs typeface="Signika"/>
                <a:sym typeface="Signika"/>
                <a:hlinkClick r:id="rId3">
                  <a:extLst>
                    <a:ext uri="{A12FA001-AC4F-418D-AE19-62706E023703}">
                      <ahyp:hlinkClr val="tx"/>
                    </a:ext>
                  </a:extLst>
                </a:hlinkClick>
              </a:rPr>
              <a:t>Slidesgo</a:t>
            </a:r>
            <a:r>
              <a:rPr lang="en" sz="1400">
                <a:solidFill>
                  <a:schemeClr val="lt2"/>
                </a:solidFill>
              </a:rPr>
              <a:t> template: </a:t>
            </a:r>
            <a:endParaRPr sz="1400">
              <a:solidFill>
                <a:schemeClr val="lt2"/>
              </a:solidFill>
            </a:endParaRPr>
          </a:p>
          <a:p>
            <a:pPr indent="-292100" lvl="0" marL="457200" rtl="0" algn="l">
              <a:spcBef>
                <a:spcPts val="0"/>
              </a:spcBef>
              <a:spcAft>
                <a:spcPts val="0"/>
              </a:spcAft>
              <a:buClr>
                <a:schemeClr val="lt2"/>
              </a:buClr>
              <a:buSzPts val="1000"/>
              <a:buFont typeface="Signika"/>
              <a:buChar char="●"/>
            </a:pPr>
            <a:r>
              <a:rPr lang="en" sz="1400">
                <a:solidFill>
                  <a:schemeClr val="lt2"/>
                </a:solidFill>
              </a:rPr>
              <a:t>A slide structure based on a </a:t>
            </a:r>
            <a:r>
              <a:rPr lang="en" sz="1400"/>
              <a:t>multi-purpose template</a:t>
            </a:r>
            <a:r>
              <a:rPr lang="en" sz="1400">
                <a:solidFill>
                  <a:schemeClr val="lt2"/>
                </a:solidFill>
              </a:rPr>
              <a:t>, which you can easily adapt to your needs. For more info on how to edit the template, please visit </a:t>
            </a:r>
            <a:r>
              <a:rPr b="1" lang="en" sz="1400">
                <a:solidFill>
                  <a:srgbClr val="023E64"/>
                </a:solidFill>
                <a:uFill>
                  <a:noFill/>
                </a:uFill>
                <a:latin typeface="Signika"/>
                <a:ea typeface="Signika"/>
                <a:cs typeface="Signika"/>
                <a:sym typeface="Signika"/>
                <a:hlinkClick r:id="rId4">
                  <a:extLst>
                    <a:ext uri="{A12FA001-AC4F-418D-AE19-62706E023703}">
                      <ahyp:hlinkClr val="tx"/>
                    </a:ext>
                  </a:extLst>
                </a:hlinkClick>
              </a:rPr>
              <a:t>Slidesgo School</a:t>
            </a:r>
            <a:r>
              <a:rPr lang="en" sz="1400">
                <a:solidFill>
                  <a:schemeClr val="lt2"/>
                </a:solidFill>
              </a:rPr>
              <a:t> or read our </a:t>
            </a:r>
            <a:r>
              <a:rPr b="1" lang="en" sz="1400">
                <a:solidFill>
                  <a:srgbClr val="023E64"/>
                </a:solidFill>
                <a:uFill>
                  <a:noFill/>
                </a:uFill>
                <a:latin typeface="Signika"/>
                <a:ea typeface="Signika"/>
                <a:cs typeface="Signika"/>
                <a:sym typeface="Signika"/>
                <a:hlinkClick r:id="rId5">
                  <a:extLst>
                    <a:ext uri="{A12FA001-AC4F-418D-AE19-62706E023703}">
                      <ahyp:hlinkClr val="tx"/>
                    </a:ext>
                  </a:extLst>
                </a:hlinkClick>
              </a:rPr>
              <a:t>FAQs</a:t>
            </a:r>
            <a:r>
              <a:rPr b="1" lang="en" sz="1400">
                <a:solidFill>
                  <a:srgbClr val="023E64"/>
                </a:solidFill>
                <a:latin typeface="Signika"/>
                <a:ea typeface="Signika"/>
                <a:cs typeface="Signika"/>
                <a:sym typeface="Signika"/>
              </a:rPr>
              <a:t>.</a:t>
            </a:r>
            <a:endParaRPr b="1" sz="1400">
              <a:solidFill>
                <a:srgbClr val="023E64"/>
              </a:solidFill>
              <a:latin typeface="Signika"/>
              <a:ea typeface="Signika"/>
              <a:cs typeface="Signika"/>
              <a:sym typeface="Signika"/>
            </a:endParaRPr>
          </a:p>
          <a:p>
            <a:pPr indent="-292100" lvl="0" marL="457200" rtl="0" algn="l">
              <a:spcBef>
                <a:spcPts val="0"/>
              </a:spcBef>
              <a:spcAft>
                <a:spcPts val="0"/>
              </a:spcAft>
              <a:buClr>
                <a:schemeClr val="lt2"/>
              </a:buClr>
              <a:buSzPts val="1000"/>
              <a:buFont typeface="Signika"/>
              <a:buChar char="●"/>
            </a:pPr>
            <a:r>
              <a:rPr lang="en" sz="1400">
                <a:solidFill>
                  <a:schemeClr val="lt2"/>
                </a:solidFill>
              </a:rPr>
              <a:t>An assortment of pictures</a:t>
            </a:r>
            <a:r>
              <a:rPr lang="en" sz="1400"/>
              <a:t> and infographics</a:t>
            </a:r>
            <a:r>
              <a:rPr lang="en" sz="1400">
                <a:solidFill>
                  <a:schemeClr val="lt2"/>
                </a:solidFill>
              </a:rPr>
              <a:t> that are suitable for use in the presentation can be found in the </a:t>
            </a:r>
            <a:r>
              <a:rPr b="1" lang="en" sz="1400">
                <a:solidFill>
                  <a:schemeClr val="hlink"/>
                </a:solidFill>
                <a:uFill>
                  <a:noFill/>
                </a:uFill>
                <a:latin typeface="Signika"/>
                <a:ea typeface="Signika"/>
                <a:cs typeface="Signika"/>
                <a:sym typeface="Signika"/>
                <a:hlinkClick action="ppaction://hlinksldjump" r:id="rId6"/>
              </a:rPr>
              <a:t>alternative resources</a:t>
            </a:r>
            <a:r>
              <a:rPr lang="en" sz="1400">
                <a:solidFill>
                  <a:schemeClr val="lt2"/>
                </a:solidFill>
              </a:rPr>
              <a:t> slide.</a:t>
            </a:r>
            <a:endParaRPr sz="1400">
              <a:solidFill>
                <a:schemeClr val="lt2"/>
              </a:solidFill>
            </a:endParaRPr>
          </a:p>
          <a:p>
            <a:pPr indent="-292100" lvl="0" marL="457200" rtl="0" algn="l">
              <a:spcBef>
                <a:spcPts val="0"/>
              </a:spcBef>
              <a:spcAft>
                <a:spcPts val="0"/>
              </a:spcAft>
              <a:buClr>
                <a:schemeClr val="lt2"/>
              </a:buClr>
              <a:buSzPts val="1000"/>
              <a:buFont typeface="Signika"/>
              <a:buChar char="●"/>
            </a:pPr>
            <a:r>
              <a:rPr lang="en" sz="1400">
                <a:solidFill>
                  <a:schemeClr val="lt2"/>
                </a:solidFill>
              </a:rPr>
              <a:t>A </a:t>
            </a:r>
            <a:r>
              <a:rPr b="1" lang="en" sz="1400">
                <a:solidFill>
                  <a:schemeClr val="hlink"/>
                </a:solidFill>
                <a:uFill>
                  <a:noFill/>
                </a:uFill>
                <a:latin typeface="Signika"/>
                <a:ea typeface="Signika"/>
                <a:cs typeface="Signika"/>
                <a:sym typeface="Signika"/>
                <a:hlinkClick action="ppaction://hlinksldjump" r:id="rId7"/>
              </a:rPr>
              <a:t>thanks slide</a:t>
            </a:r>
            <a:r>
              <a:rPr lang="en" sz="1400">
                <a:solidFill>
                  <a:schemeClr val="lt2"/>
                </a:solidFill>
              </a:rPr>
              <a:t>, which you must keep so that proper credits for our design are given.</a:t>
            </a:r>
            <a:endParaRPr sz="1400">
              <a:solidFill>
                <a:schemeClr val="lt2"/>
              </a:solidFill>
            </a:endParaRPr>
          </a:p>
          <a:p>
            <a:pPr indent="-292100" lvl="0" marL="457200" rtl="0" algn="l">
              <a:spcBef>
                <a:spcPts val="0"/>
              </a:spcBef>
              <a:spcAft>
                <a:spcPts val="0"/>
              </a:spcAft>
              <a:buClr>
                <a:schemeClr val="lt2"/>
              </a:buClr>
              <a:buSzPts val="1000"/>
              <a:buFont typeface="Signika"/>
              <a:buChar char="●"/>
            </a:pPr>
            <a:r>
              <a:rPr lang="en" sz="1400">
                <a:solidFill>
                  <a:schemeClr val="lt2"/>
                </a:solidFill>
              </a:rPr>
              <a:t>A </a:t>
            </a:r>
            <a:r>
              <a:rPr b="1" lang="en" sz="1400">
                <a:solidFill>
                  <a:schemeClr val="hlink"/>
                </a:solidFill>
                <a:uFill>
                  <a:noFill/>
                </a:uFill>
                <a:latin typeface="Signika"/>
                <a:ea typeface="Signika"/>
                <a:cs typeface="Signika"/>
                <a:sym typeface="Signika"/>
                <a:hlinkClick action="ppaction://hlinksldjump" r:id="rId8"/>
              </a:rPr>
              <a:t>resources slide</a:t>
            </a:r>
            <a:r>
              <a:rPr lang="en" sz="1400">
                <a:solidFill>
                  <a:schemeClr val="lt2"/>
                </a:solidFill>
              </a:rPr>
              <a:t>, where you’ll find links to all the elements used in the template.</a:t>
            </a:r>
            <a:endParaRPr sz="1400">
              <a:solidFill>
                <a:schemeClr val="lt2"/>
              </a:solidFill>
            </a:endParaRPr>
          </a:p>
          <a:p>
            <a:pPr indent="-292100" lvl="0" marL="457200" rtl="0" algn="l">
              <a:spcBef>
                <a:spcPts val="0"/>
              </a:spcBef>
              <a:spcAft>
                <a:spcPts val="0"/>
              </a:spcAft>
              <a:buClr>
                <a:schemeClr val="lt2"/>
              </a:buClr>
              <a:buSzPts val="1000"/>
              <a:buFont typeface="Signika"/>
              <a:buChar char="●"/>
            </a:pPr>
            <a:r>
              <a:rPr b="1" lang="en" sz="1400">
                <a:solidFill>
                  <a:schemeClr val="hlink"/>
                </a:solidFill>
                <a:uFill>
                  <a:noFill/>
                </a:uFill>
                <a:latin typeface="Signika"/>
                <a:ea typeface="Signika"/>
                <a:cs typeface="Signika"/>
                <a:sym typeface="Signika"/>
                <a:hlinkClick action="ppaction://hlinksldjump" r:id="rId9"/>
              </a:rPr>
              <a:t>Instructions for use.</a:t>
            </a:r>
            <a:endParaRPr b="1" sz="1400">
              <a:solidFill>
                <a:schemeClr val="lt2"/>
              </a:solidFill>
              <a:latin typeface="Signika"/>
              <a:ea typeface="Signika"/>
              <a:cs typeface="Signika"/>
              <a:sym typeface="Signika"/>
            </a:endParaRPr>
          </a:p>
          <a:p>
            <a:pPr indent="-292100" lvl="0" marL="457200" rtl="0" algn="l">
              <a:spcBef>
                <a:spcPts val="0"/>
              </a:spcBef>
              <a:spcAft>
                <a:spcPts val="0"/>
              </a:spcAft>
              <a:buClr>
                <a:schemeClr val="lt2"/>
              </a:buClr>
              <a:buSzPts val="1000"/>
              <a:buFont typeface="Signika"/>
              <a:buChar char="●"/>
            </a:pPr>
            <a:r>
              <a:rPr lang="en" sz="1400">
                <a:solidFill>
                  <a:schemeClr val="lt2"/>
                </a:solidFill>
              </a:rPr>
              <a:t>Final slides with: </a:t>
            </a:r>
            <a:endParaRPr sz="1400">
              <a:solidFill>
                <a:schemeClr val="lt2"/>
              </a:solidFill>
            </a:endParaRPr>
          </a:p>
          <a:p>
            <a:pPr indent="-292100" lvl="0" marL="914400" rtl="0" algn="l">
              <a:spcBef>
                <a:spcPts val="0"/>
              </a:spcBef>
              <a:spcAft>
                <a:spcPts val="0"/>
              </a:spcAft>
              <a:buClr>
                <a:schemeClr val="lt2"/>
              </a:buClr>
              <a:buSzPts val="1000"/>
              <a:buFont typeface="Signika"/>
              <a:buChar char="●"/>
            </a:pPr>
            <a:r>
              <a:rPr lang="en" sz="1400">
                <a:solidFill>
                  <a:schemeClr val="lt2"/>
                </a:solidFill>
              </a:rPr>
              <a:t>The</a:t>
            </a:r>
            <a:r>
              <a:rPr lang="en" sz="1400">
                <a:solidFill>
                  <a:schemeClr val="lt2"/>
                </a:solidFill>
                <a:uFill>
                  <a:noFill/>
                </a:uFill>
                <a:hlinkClick action="ppaction://hlinksldjump" r:id="rId10">
                  <a:extLst>
                    <a:ext uri="{A12FA001-AC4F-418D-AE19-62706E023703}">
                      <ahyp:hlinkClr val="tx"/>
                    </a:ext>
                  </a:extLst>
                </a:hlinkClick>
              </a:rPr>
              <a:t> </a:t>
            </a:r>
            <a:r>
              <a:rPr b="1" lang="en" sz="1400">
                <a:solidFill>
                  <a:schemeClr val="lt2"/>
                </a:solidFill>
                <a:uFill>
                  <a:noFill/>
                </a:uFill>
                <a:latin typeface="Signika"/>
                <a:ea typeface="Signika"/>
                <a:cs typeface="Signika"/>
                <a:sym typeface="Signika"/>
                <a:hlinkClick action="ppaction://hlinksldjump" r:id="rId11">
                  <a:extLst>
                    <a:ext uri="{A12FA001-AC4F-418D-AE19-62706E023703}">
                      <ahyp:hlinkClr val="tx"/>
                    </a:ext>
                  </a:extLst>
                </a:hlinkClick>
              </a:rPr>
              <a:t>f</a:t>
            </a:r>
            <a:r>
              <a:rPr b="1" lang="en" sz="1400">
                <a:solidFill>
                  <a:srgbClr val="023E64"/>
                </a:solidFill>
                <a:uFill>
                  <a:noFill/>
                </a:uFill>
                <a:latin typeface="Signika"/>
                <a:ea typeface="Signika"/>
                <a:cs typeface="Signika"/>
                <a:sym typeface="Signika"/>
                <a:hlinkClick action="ppaction://hlinksldjump" r:id="rId12">
                  <a:extLst>
                    <a:ext uri="{A12FA001-AC4F-418D-AE19-62706E023703}">
                      <ahyp:hlinkClr val="tx"/>
                    </a:ext>
                  </a:extLst>
                </a:hlinkClick>
              </a:rPr>
              <a:t>onts and colors</a:t>
            </a:r>
            <a:r>
              <a:rPr lang="en" sz="1400">
                <a:solidFill>
                  <a:schemeClr val="lt2"/>
                </a:solidFill>
              </a:rPr>
              <a:t> used in the template.</a:t>
            </a:r>
            <a:endParaRPr sz="1400">
              <a:solidFill>
                <a:schemeClr val="lt2"/>
              </a:solidFill>
            </a:endParaRPr>
          </a:p>
          <a:p>
            <a:pPr indent="-292100" lvl="0" marL="914400" rtl="0" algn="l">
              <a:spcBef>
                <a:spcPts val="0"/>
              </a:spcBef>
              <a:spcAft>
                <a:spcPts val="0"/>
              </a:spcAft>
              <a:buClr>
                <a:schemeClr val="lt2"/>
              </a:buClr>
              <a:buSzPts val="1000"/>
              <a:buFont typeface="Signika"/>
              <a:buChar char="●"/>
            </a:pPr>
            <a:r>
              <a:rPr lang="en" sz="1400">
                <a:solidFill>
                  <a:schemeClr val="lt2"/>
                </a:solidFill>
              </a:rPr>
              <a:t>A selection of </a:t>
            </a:r>
            <a:r>
              <a:rPr b="1" lang="en" sz="1400">
                <a:solidFill>
                  <a:schemeClr val="hlink"/>
                </a:solidFill>
                <a:uFill>
                  <a:noFill/>
                </a:uFill>
                <a:latin typeface="Signika"/>
                <a:ea typeface="Signika"/>
                <a:cs typeface="Signika"/>
                <a:sym typeface="Signika"/>
                <a:hlinkClick action="ppaction://hlinksldjump" r:id="rId13"/>
              </a:rPr>
              <a:t>illustrations</a:t>
            </a:r>
            <a:r>
              <a:rPr lang="en" sz="1400">
                <a:solidFill>
                  <a:schemeClr val="hlink"/>
                </a:solidFill>
                <a:uFill>
                  <a:noFill/>
                </a:uFill>
                <a:hlinkClick action="ppaction://hlinksldjump" r:id="rId14"/>
              </a:rPr>
              <a:t>.</a:t>
            </a:r>
            <a:r>
              <a:rPr lang="en" sz="1400">
                <a:solidFill>
                  <a:schemeClr val="lt2"/>
                </a:solidFill>
              </a:rPr>
              <a:t> You can also customize and animate them as you wish with the online editor. Visit </a:t>
            </a:r>
            <a:r>
              <a:rPr b="1" lang="en" sz="1400">
                <a:solidFill>
                  <a:srgbClr val="023E64"/>
                </a:solidFill>
                <a:uFill>
                  <a:noFill/>
                </a:uFill>
                <a:latin typeface="Signika"/>
                <a:ea typeface="Signika"/>
                <a:cs typeface="Signika"/>
                <a:sym typeface="Signika"/>
                <a:hlinkClick r:id="rId15">
                  <a:extLst>
                    <a:ext uri="{A12FA001-AC4F-418D-AE19-62706E023703}">
                      <ahyp:hlinkClr val="tx"/>
                    </a:ext>
                  </a:extLst>
                </a:hlinkClick>
              </a:rPr>
              <a:t>Stories by Freepik</a:t>
            </a:r>
            <a:r>
              <a:rPr b="1" lang="en" sz="1400">
                <a:solidFill>
                  <a:schemeClr val="lt2"/>
                </a:solidFill>
                <a:latin typeface="Signika"/>
                <a:ea typeface="Signika"/>
                <a:cs typeface="Signika"/>
                <a:sym typeface="Signika"/>
              </a:rPr>
              <a:t> </a:t>
            </a:r>
            <a:r>
              <a:rPr lang="en" sz="1400">
                <a:solidFill>
                  <a:schemeClr val="lt2"/>
                </a:solidFill>
              </a:rPr>
              <a:t>to find more. </a:t>
            </a:r>
            <a:endParaRPr sz="1400">
              <a:solidFill>
                <a:schemeClr val="lt2"/>
              </a:solidFill>
            </a:endParaRPr>
          </a:p>
          <a:p>
            <a:pPr indent="-292100" lvl="0" marL="914400" rtl="0" algn="l">
              <a:spcBef>
                <a:spcPts val="0"/>
              </a:spcBef>
              <a:spcAft>
                <a:spcPts val="0"/>
              </a:spcAft>
              <a:buClr>
                <a:schemeClr val="lt2"/>
              </a:buClr>
              <a:buSzPts val="1000"/>
              <a:buFont typeface="Signika"/>
              <a:buChar char="●"/>
            </a:pPr>
            <a:r>
              <a:rPr lang="en" sz="1400">
                <a:solidFill>
                  <a:schemeClr val="lt2"/>
                </a:solidFill>
              </a:rPr>
              <a:t>More</a:t>
            </a:r>
            <a:r>
              <a:rPr lang="en" sz="1400">
                <a:solidFill>
                  <a:schemeClr val="lt2"/>
                </a:solidFill>
                <a:uFill>
                  <a:noFill/>
                </a:uFill>
                <a:hlinkClick action="ppaction://hlinksldjump" r:id="rId16">
                  <a:extLst>
                    <a:ext uri="{A12FA001-AC4F-418D-AE19-62706E023703}">
                      <ahyp:hlinkClr val="tx"/>
                    </a:ext>
                  </a:extLst>
                </a:hlinkClick>
              </a:rPr>
              <a:t> </a:t>
            </a:r>
            <a:r>
              <a:rPr b="1" lang="en" sz="1400">
                <a:solidFill>
                  <a:srgbClr val="023E64"/>
                </a:solidFill>
                <a:uFill>
                  <a:noFill/>
                </a:uFill>
                <a:latin typeface="Signika"/>
                <a:ea typeface="Signika"/>
                <a:cs typeface="Signika"/>
                <a:sym typeface="Signika"/>
                <a:hlinkClick action="ppaction://hlinksldjump" r:id="rId17">
                  <a:extLst>
                    <a:ext uri="{A12FA001-AC4F-418D-AE19-62706E023703}">
                      <ahyp:hlinkClr val="tx"/>
                    </a:ext>
                  </a:extLst>
                </a:hlinkClick>
              </a:rPr>
              <a:t>infographic resources</a:t>
            </a:r>
            <a:r>
              <a:rPr lang="en" sz="1400">
                <a:solidFill>
                  <a:schemeClr val="lt2"/>
                </a:solidFill>
              </a:rPr>
              <a:t>, whose size and color can be edited. </a:t>
            </a:r>
            <a:endParaRPr sz="1400">
              <a:solidFill>
                <a:schemeClr val="lt2"/>
              </a:solidFill>
            </a:endParaRPr>
          </a:p>
          <a:p>
            <a:pPr indent="-292100" lvl="0" marL="914400" rtl="0" algn="l">
              <a:spcBef>
                <a:spcPts val="0"/>
              </a:spcBef>
              <a:spcAft>
                <a:spcPts val="0"/>
              </a:spcAft>
              <a:buClr>
                <a:schemeClr val="lt2"/>
              </a:buClr>
              <a:buSzPts val="1000"/>
              <a:buFont typeface="Signika"/>
              <a:buChar char="●"/>
            </a:pPr>
            <a:r>
              <a:rPr lang="en" sz="1400">
                <a:solidFill>
                  <a:schemeClr val="lt2"/>
                </a:solidFill>
              </a:rPr>
              <a:t>Sets of </a:t>
            </a:r>
            <a:r>
              <a:rPr b="1" lang="en" sz="1400">
                <a:solidFill>
                  <a:srgbClr val="023E64"/>
                </a:solidFill>
                <a:uFill>
                  <a:noFill/>
                </a:uFill>
                <a:latin typeface="Signika"/>
                <a:ea typeface="Signika"/>
                <a:cs typeface="Signika"/>
                <a:sym typeface="Signika"/>
                <a:hlinkClick action="ppaction://hlinksldjump" r:id="rId18">
                  <a:extLst>
                    <a:ext uri="{A12FA001-AC4F-418D-AE19-62706E023703}">
                      <ahyp:hlinkClr val="tx"/>
                    </a:ext>
                  </a:extLst>
                </a:hlinkClick>
              </a:rPr>
              <a:t>customizable icons</a:t>
            </a:r>
            <a:r>
              <a:rPr lang="en" sz="1400">
                <a:solidFill>
                  <a:schemeClr val="lt2"/>
                </a:solidFill>
              </a:rPr>
              <a:t> of the following themes: general, business, avatar, creative process, education, help &amp; support, medical, nature, performing arts, SEO &amp; marketing, and teamwork.</a:t>
            </a:r>
            <a:endParaRPr sz="1400">
              <a:solidFill>
                <a:schemeClr val="lt2"/>
              </a:solidFill>
            </a:endParaRPr>
          </a:p>
          <a:p>
            <a:pPr indent="0" lvl="0" marL="0" rtl="0" algn="l">
              <a:spcBef>
                <a:spcPts val="0"/>
              </a:spcBef>
              <a:spcAft>
                <a:spcPts val="0"/>
              </a:spcAft>
              <a:buNone/>
            </a:pPr>
            <a:r>
              <a:rPr lang="en" sz="1400">
                <a:solidFill>
                  <a:schemeClr val="lt2"/>
                </a:solidFill>
              </a:rPr>
              <a:t>You can delete this slide when you’re done editing the presentation.</a:t>
            </a:r>
            <a:endParaRPr sz="1400">
              <a:solidFill>
                <a:schemeClr val="lt2"/>
              </a:solidFill>
            </a:endParaRPr>
          </a:p>
          <a:p>
            <a:pPr indent="0" lvl="0" marL="0" rtl="0" algn="l">
              <a:spcBef>
                <a:spcPts val="0"/>
              </a:spcBef>
              <a:spcAft>
                <a:spcPts val="0"/>
              </a:spcAft>
              <a:buNone/>
            </a:pPr>
            <a:r>
              <a:t/>
            </a:r>
            <a:endParaRPr sz="1400">
              <a:solidFill>
                <a:schemeClr val="lt2"/>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1" name="Shape 2221"/>
        <p:cNvGrpSpPr/>
        <p:nvPr/>
      </p:nvGrpSpPr>
      <p:grpSpPr>
        <a:xfrm>
          <a:off x="0" y="0"/>
          <a:ext cx="0" cy="0"/>
          <a:chOff x="0" y="0"/>
          <a:chExt cx="0" cy="0"/>
        </a:xfrm>
      </p:grpSpPr>
      <p:sp>
        <p:nvSpPr>
          <p:cNvPr id="2222" name="Google Shape;2222;p51"/>
          <p:cNvSpPr txBox="1"/>
          <p:nvPr>
            <p:ph idx="2" type="title"/>
          </p:nvPr>
        </p:nvSpPr>
        <p:spPr>
          <a:xfrm>
            <a:off x="1964400" y="1531456"/>
            <a:ext cx="5215200" cy="69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Conclusion</a:t>
            </a:r>
            <a:endParaRPr/>
          </a:p>
        </p:txBody>
      </p:sp>
      <p:sp>
        <p:nvSpPr>
          <p:cNvPr id="2223" name="Google Shape;2223;p51"/>
          <p:cNvSpPr txBox="1"/>
          <p:nvPr>
            <p:ph type="title"/>
          </p:nvPr>
        </p:nvSpPr>
        <p:spPr>
          <a:xfrm>
            <a:off x="3962400" y="3750615"/>
            <a:ext cx="1219200" cy="86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224" name="Google Shape;2224;p51"/>
          <p:cNvSpPr txBox="1"/>
          <p:nvPr>
            <p:ph idx="1" type="subTitle"/>
          </p:nvPr>
        </p:nvSpPr>
        <p:spPr>
          <a:xfrm>
            <a:off x="2437050" y="2135111"/>
            <a:ext cx="4269900" cy="88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8" name="Shape 2228"/>
        <p:cNvGrpSpPr/>
        <p:nvPr/>
      </p:nvGrpSpPr>
      <p:grpSpPr>
        <a:xfrm>
          <a:off x="0" y="0"/>
          <a:ext cx="0" cy="0"/>
          <a:chOff x="0" y="0"/>
          <a:chExt cx="0" cy="0"/>
        </a:xfrm>
      </p:grpSpPr>
      <p:sp>
        <p:nvSpPr>
          <p:cNvPr id="2229" name="Google Shape;2229;p52"/>
          <p:cNvSpPr txBox="1"/>
          <p:nvPr>
            <p:ph type="title"/>
          </p:nvPr>
        </p:nvSpPr>
        <p:spPr>
          <a:xfrm>
            <a:off x="713225" y="353341"/>
            <a:ext cx="77175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Health Effects of Air Pollution</a:t>
            </a:r>
            <a:endParaRPr/>
          </a:p>
        </p:txBody>
      </p:sp>
      <p:sp>
        <p:nvSpPr>
          <p:cNvPr id="2230" name="Google Shape;2230;p52"/>
          <p:cNvSpPr txBox="1"/>
          <p:nvPr/>
        </p:nvSpPr>
        <p:spPr>
          <a:xfrm>
            <a:off x="4674563" y="1670689"/>
            <a:ext cx="3218400" cy="38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700">
                <a:solidFill>
                  <a:srgbClr val="03558A"/>
                </a:solidFill>
                <a:latin typeface="Signika Negative"/>
                <a:ea typeface="Signika Negative"/>
                <a:cs typeface="Signika Negative"/>
                <a:sym typeface="Signika Negative"/>
              </a:rPr>
              <a:t>Short-Term Effects</a:t>
            </a:r>
            <a:endParaRPr b="1" sz="1700">
              <a:solidFill>
                <a:srgbClr val="03558A"/>
              </a:solidFill>
              <a:latin typeface="Signika Negative"/>
              <a:ea typeface="Signika Negative"/>
              <a:cs typeface="Signika Negative"/>
              <a:sym typeface="Signika Negative"/>
            </a:endParaRPr>
          </a:p>
        </p:txBody>
      </p:sp>
      <p:sp>
        <p:nvSpPr>
          <p:cNvPr id="2231" name="Google Shape;2231;p52"/>
          <p:cNvSpPr txBox="1"/>
          <p:nvPr/>
        </p:nvSpPr>
        <p:spPr>
          <a:xfrm>
            <a:off x="4674563" y="2051412"/>
            <a:ext cx="3218400" cy="20904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rgbClr val="03558A"/>
              </a:buClr>
              <a:buSzPts val="1400"/>
              <a:buFont typeface="Signika"/>
              <a:buChar char="●"/>
            </a:pPr>
            <a:r>
              <a:rPr lang="en">
                <a:solidFill>
                  <a:srgbClr val="03558A"/>
                </a:solidFill>
                <a:latin typeface="Signika"/>
                <a:ea typeface="Signika"/>
                <a:cs typeface="Signika"/>
                <a:sym typeface="Signika"/>
              </a:rPr>
              <a:t>Headache</a:t>
            </a:r>
            <a:endParaRPr>
              <a:solidFill>
                <a:srgbClr val="03558A"/>
              </a:solidFill>
              <a:latin typeface="Signika"/>
              <a:ea typeface="Signika"/>
              <a:cs typeface="Signika"/>
              <a:sym typeface="Signika"/>
            </a:endParaRPr>
          </a:p>
          <a:p>
            <a:pPr indent="-317500" lvl="0" marL="457200" rtl="0" algn="l">
              <a:spcBef>
                <a:spcPts val="0"/>
              </a:spcBef>
              <a:spcAft>
                <a:spcPts val="0"/>
              </a:spcAft>
              <a:buClr>
                <a:srgbClr val="03558A"/>
              </a:buClr>
              <a:buSzPts val="1400"/>
              <a:buFont typeface="Signika"/>
              <a:buChar char="●"/>
            </a:pPr>
            <a:r>
              <a:rPr lang="en">
                <a:solidFill>
                  <a:srgbClr val="03558A"/>
                </a:solidFill>
                <a:latin typeface="Signika"/>
                <a:ea typeface="Signika"/>
                <a:cs typeface="Signika"/>
                <a:sym typeface="Signika"/>
              </a:rPr>
              <a:t>I</a:t>
            </a:r>
            <a:r>
              <a:rPr lang="en">
                <a:solidFill>
                  <a:srgbClr val="03558A"/>
                </a:solidFill>
                <a:latin typeface="Signika"/>
                <a:ea typeface="Signika"/>
                <a:cs typeface="Signika"/>
                <a:sym typeface="Signika"/>
              </a:rPr>
              <a:t>nflammation</a:t>
            </a:r>
            <a:endParaRPr>
              <a:solidFill>
                <a:srgbClr val="03558A"/>
              </a:solidFill>
              <a:latin typeface="Signika"/>
              <a:ea typeface="Signika"/>
              <a:cs typeface="Signika"/>
              <a:sym typeface="Signika"/>
            </a:endParaRPr>
          </a:p>
          <a:p>
            <a:pPr indent="-317500" lvl="0" marL="457200" rtl="0" algn="l">
              <a:spcBef>
                <a:spcPts val="0"/>
              </a:spcBef>
              <a:spcAft>
                <a:spcPts val="0"/>
              </a:spcAft>
              <a:buClr>
                <a:srgbClr val="03558A"/>
              </a:buClr>
              <a:buSzPts val="1400"/>
              <a:buFont typeface="Signika"/>
              <a:buChar char="●"/>
            </a:pPr>
            <a:r>
              <a:rPr lang="en">
                <a:solidFill>
                  <a:srgbClr val="03558A"/>
                </a:solidFill>
                <a:latin typeface="Signika"/>
                <a:ea typeface="Signika"/>
                <a:cs typeface="Signika"/>
                <a:sym typeface="Signika"/>
              </a:rPr>
              <a:t>Coughing</a:t>
            </a:r>
            <a:endParaRPr>
              <a:solidFill>
                <a:srgbClr val="03558A"/>
              </a:solidFill>
              <a:latin typeface="Signika"/>
              <a:ea typeface="Signika"/>
              <a:cs typeface="Signika"/>
              <a:sym typeface="Signika"/>
            </a:endParaRPr>
          </a:p>
          <a:p>
            <a:pPr indent="-317500" lvl="0" marL="457200" rtl="0" algn="l">
              <a:spcBef>
                <a:spcPts val="0"/>
              </a:spcBef>
              <a:spcAft>
                <a:spcPts val="0"/>
              </a:spcAft>
              <a:buClr>
                <a:srgbClr val="03558A"/>
              </a:buClr>
              <a:buSzPts val="1400"/>
              <a:buFont typeface="Signika"/>
              <a:buChar char="●"/>
            </a:pPr>
            <a:r>
              <a:rPr lang="en">
                <a:solidFill>
                  <a:srgbClr val="03558A"/>
                </a:solidFill>
                <a:latin typeface="Signika"/>
                <a:ea typeface="Signika"/>
                <a:cs typeface="Signika"/>
                <a:sym typeface="Signika"/>
              </a:rPr>
              <a:t>Pain</a:t>
            </a:r>
            <a:endParaRPr>
              <a:solidFill>
                <a:srgbClr val="03558A"/>
              </a:solidFill>
              <a:latin typeface="Signika"/>
              <a:ea typeface="Signika"/>
              <a:cs typeface="Signika"/>
              <a:sym typeface="Signika"/>
            </a:endParaRPr>
          </a:p>
          <a:p>
            <a:pPr indent="-317500" lvl="0" marL="457200" rtl="0" algn="l">
              <a:spcBef>
                <a:spcPts val="0"/>
              </a:spcBef>
              <a:spcAft>
                <a:spcPts val="0"/>
              </a:spcAft>
              <a:buClr>
                <a:srgbClr val="03558A"/>
              </a:buClr>
              <a:buSzPts val="1400"/>
              <a:buFont typeface="Signika"/>
              <a:buChar char="●"/>
            </a:pPr>
            <a:r>
              <a:rPr lang="en">
                <a:solidFill>
                  <a:srgbClr val="03558A"/>
                </a:solidFill>
                <a:latin typeface="Signika"/>
                <a:ea typeface="Signika"/>
                <a:cs typeface="Signika"/>
                <a:sym typeface="Signika"/>
              </a:rPr>
              <a:t>Pneumonia</a:t>
            </a:r>
            <a:endParaRPr>
              <a:solidFill>
                <a:srgbClr val="03558A"/>
              </a:solidFill>
              <a:latin typeface="Signika"/>
              <a:ea typeface="Signika"/>
              <a:cs typeface="Signika"/>
              <a:sym typeface="Signika"/>
            </a:endParaRPr>
          </a:p>
          <a:p>
            <a:pPr indent="-317500" lvl="0" marL="457200" rtl="0" algn="l">
              <a:spcBef>
                <a:spcPts val="0"/>
              </a:spcBef>
              <a:spcAft>
                <a:spcPts val="0"/>
              </a:spcAft>
              <a:buClr>
                <a:srgbClr val="03558A"/>
              </a:buClr>
              <a:buSzPts val="1400"/>
              <a:buFont typeface="Signika"/>
              <a:buChar char="●"/>
            </a:pPr>
            <a:r>
              <a:rPr lang="en">
                <a:solidFill>
                  <a:srgbClr val="03558A"/>
                </a:solidFill>
                <a:latin typeface="Signika"/>
                <a:ea typeface="Signika"/>
                <a:cs typeface="Signika"/>
                <a:sym typeface="Signika"/>
              </a:rPr>
              <a:t>Asthma</a:t>
            </a:r>
            <a:endParaRPr>
              <a:solidFill>
                <a:srgbClr val="03558A"/>
              </a:solidFill>
              <a:latin typeface="Signika"/>
              <a:ea typeface="Signika"/>
              <a:cs typeface="Signika"/>
              <a:sym typeface="Signika"/>
            </a:endParaRPr>
          </a:p>
          <a:p>
            <a:pPr indent="-317500" lvl="0" marL="457200" rtl="0" algn="l">
              <a:spcBef>
                <a:spcPts val="0"/>
              </a:spcBef>
              <a:spcAft>
                <a:spcPts val="0"/>
              </a:spcAft>
              <a:buClr>
                <a:srgbClr val="03558A"/>
              </a:buClr>
              <a:buSzPts val="1400"/>
              <a:buFont typeface="Signika"/>
              <a:buChar char="●"/>
            </a:pPr>
            <a:r>
              <a:rPr lang="en">
                <a:solidFill>
                  <a:srgbClr val="03558A"/>
                </a:solidFill>
                <a:latin typeface="Signika"/>
                <a:ea typeface="Signika"/>
                <a:cs typeface="Signika"/>
                <a:sym typeface="Signika"/>
              </a:rPr>
              <a:t>Bronchitis</a:t>
            </a:r>
            <a:endParaRPr>
              <a:solidFill>
                <a:srgbClr val="03558A"/>
              </a:solidFill>
              <a:latin typeface="Signika"/>
              <a:ea typeface="Signika"/>
              <a:cs typeface="Signika"/>
              <a:sym typeface="Signika"/>
            </a:endParaRPr>
          </a:p>
          <a:p>
            <a:pPr indent="-317500" lvl="0" marL="457200" rtl="0" algn="l">
              <a:spcBef>
                <a:spcPts val="0"/>
              </a:spcBef>
              <a:spcAft>
                <a:spcPts val="0"/>
              </a:spcAft>
              <a:buClr>
                <a:srgbClr val="03558A"/>
              </a:buClr>
              <a:buSzPts val="1400"/>
              <a:buFont typeface="Signika"/>
              <a:buChar char="●"/>
            </a:pPr>
            <a:r>
              <a:rPr lang="en">
                <a:solidFill>
                  <a:srgbClr val="03558A"/>
                </a:solidFill>
                <a:latin typeface="Signika"/>
                <a:ea typeface="Signika"/>
                <a:cs typeface="Signika"/>
                <a:sym typeface="Signika"/>
              </a:rPr>
              <a:t>Skin irritation</a:t>
            </a:r>
            <a:endParaRPr>
              <a:solidFill>
                <a:srgbClr val="03558A"/>
              </a:solidFill>
              <a:latin typeface="Signika"/>
              <a:ea typeface="Signika"/>
              <a:cs typeface="Signika"/>
              <a:sym typeface="Signika"/>
            </a:endParaRPr>
          </a:p>
        </p:txBody>
      </p:sp>
      <p:grpSp>
        <p:nvGrpSpPr>
          <p:cNvPr id="2232" name="Google Shape;2232;p52"/>
          <p:cNvGrpSpPr/>
          <p:nvPr/>
        </p:nvGrpSpPr>
        <p:grpSpPr>
          <a:xfrm>
            <a:off x="1248807" y="1511483"/>
            <a:ext cx="2413002" cy="2411770"/>
            <a:chOff x="1670525" y="690525"/>
            <a:chExt cx="4503550" cy="4501250"/>
          </a:xfrm>
        </p:grpSpPr>
        <p:sp>
          <p:nvSpPr>
            <p:cNvPr id="2233" name="Google Shape;2233;p52"/>
            <p:cNvSpPr/>
            <p:nvPr/>
          </p:nvSpPr>
          <p:spPr>
            <a:xfrm>
              <a:off x="1670525" y="1886875"/>
              <a:ext cx="4501250" cy="3304900"/>
            </a:xfrm>
            <a:custGeom>
              <a:rect b="b" l="l" r="r" t="t"/>
              <a:pathLst>
                <a:path extrusionOk="0" h="132196" w="180050">
                  <a:moveTo>
                    <a:pt x="81958" y="36304"/>
                  </a:moveTo>
                  <a:lnTo>
                    <a:pt x="84433" y="76182"/>
                  </a:lnTo>
                  <a:lnTo>
                    <a:pt x="73157" y="76182"/>
                  </a:lnTo>
                  <a:lnTo>
                    <a:pt x="75632" y="36304"/>
                  </a:lnTo>
                  <a:close/>
                  <a:moveTo>
                    <a:pt x="110102" y="36304"/>
                  </a:moveTo>
                  <a:lnTo>
                    <a:pt x="112577" y="76182"/>
                  </a:lnTo>
                  <a:lnTo>
                    <a:pt x="101301" y="76182"/>
                  </a:lnTo>
                  <a:lnTo>
                    <a:pt x="103776" y="36304"/>
                  </a:lnTo>
                  <a:close/>
                  <a:moveTo>
                    <a:pt x="138338" y="36304"/>
                  </a:moveTo>
                  <a:lnTo>
                    <a:pt x="140813" y="76182"/>
                  </a:lnTo>
                  <a:lnTo>
                    <a:pt x="129537" y="76182"/>
                  </a:lnTo>
                  <a:lnTo>
                    <a:pt x="132012" y="36304"/>
                  </a:lnTo>
                  <a:close/>
                  <a:moveTo>
                    <a:pt x="34654" y="92684"/>
                  </a:moveTo>
                  <a:lnTo>
                    <a:pt x="34562" y="98734"/>
                  </a:lnTo>
                  <a:lnTo>
                    <a:pt x="25211" y="98734"/>
                  </a:lnTo>
                  <a:cubicBezTo>
                    <a:pt x="23744" y="98734"/>
                    <a:pt x="22553" y="99926"/>
                    <a:pt x="22553" y="101393"/>
                  </a:cubicBezTo>
                  <a:cubicBezTo>
                    <a:pt x="22553" y="102768"/>
                    <a:pt x="23744" y="103960"/>
                    <a:pt x="25211" y="103960"/>
                  </a:cubicBezTo>
                  <a:lnTo>
                    <a:pt x="34379" y="103960"/>
                  </a:lnTo>
                  <a:lnTo>
                    <a:pt x="33920" y="126878"/>
                  </a:lnTo>
                  <a:lnTo>
                    <a:pt x="13752" y="126878"/>
                  </a:lnTo>
                  <a:lnTo>
                    <a:pt x="13752" y="103960"/>
                  </a:lnTo>
                  <a:lnTo>
                    <a:pt x="13935" y="103960"/>
                  </a:lnTo>
                  <a:cubicBezTo>
                    <a:pt x="15402" y="103960"/>
                    <a:pt x="16594" y="102768"/>
                    <a:pt x="16594" y="101393"/>
                  </a:cubicBezTo>
                  <a:cubicBezTo>
                    <a:pt x="16594" y="99926"/>
                    <a:pt x="15402" y="98734"/>
                    <a:pt x="13935" y="98734"/>
                  </a:cubicBezTo>
                  <a:cubicBezTo>
                    <a:pt x="12285" y="98734"/>
                    <a:pt x="10910" y="97359"/>
                    <a:pt x="10910" y="95709"/>
                  </a:cubicBezTo>
                  <a:cubicBezTo>
                    <a:pt x="10910" y="94059"/>
                    <a:pt x="12285" y="92684"/>
                    <a:pt x="13935" y="92684"/>
                  </a:cubicBezTo>
                  <a:close/>
                  <a:moveTo>
                    <a:pt x="53630" y="5318"/>
                  </a:moveTo>
                  <a:lnTo>
                    <a:pt x="55189" y="76182"/>
                  </a:lnTo>
                  <a:lnTo>
                    <a:pt x="50605" y="76182"/>
                  </a:lnTo>
                  <a:cubicBezTo>
                    <a:pt x="46021" y="76182"/>
                    <a:pt x="42263" y="79849"/>
                    <a:pt x="42263" y="84433"/>
                  </a:cubicBezTo>
                  <a:cubicBezTo>
                    <a:pt x="42263" y="86908"/>
                    <a:pt x="43363" y="89108"/>
                    <a:pt x="45105" y="90667"/>
                  </a:cubicBezTo>
                  <a:lnTo>
                    <a:pt x="45105" y="126878"/>
                  </a:lnTo>
                  <a:lnTo>
                    <a:pt x="39146" y="126878"/>
                  </a:lnTo>
                  <a:lnTo>
                    <a:pt x="41896" y="5318"/>
                  </a:lnTo>
                  <a:close/>
                  <a:moveTo>
                    <a:pt x="163365" y="81408"/>
                  </a:moveTo>
                  <a:cubicBezTo>
                    <a:pt x="165015" y="81408"/>
                    <a:pt x="166390" y="82783"/>
                    <a:pt x="166390" y="84433"/>
                  </a:cubicBezTo>
                  <a:cubicBezTo>
                    <a:pt x="166390" y="86083"/>
                    <a:pt x="165015" y="87458"/>
                    <a:pt x="163365" y="87458"/>
                  </a:cubicBezTo>
                  <a:lnTo>
                    <a:pt x="157681" y="87458"/>
                  </a:lnTo>
                  <a:cubicBezTo>
                    <a:pt x="156214" y="87458"/>
                    <a:pt x="155114" y="88650"/>
                    <a:pt x="155114" y="90117"/>
                  </a:cubicBezTo>
                  <a:cubicBezTo>
                    <a:pt x="155114" y="91492"/>
                    <a:pt x="156214" y="92684"/>
                    <a:pt x="157681" y="92684"/>
                  </a:cubicBezTo>
                  <a:lnTo>
                    <a:pt x="163548" y="92684"/>
                  </a:lnTo>
                  <a:lnTo>
                    <a:pt x="163548" y="126878"/>
                  </a:lnTo>
                  <a:lnTo>
                    <a:pt x="50422" y="126878"/>
                  </a:lnTo>
                  <a:lnTo>
                    <a:pt x="50422" y="92684"/>
                  </a:lnTo>
                  <a:lnTo>
                    <a:pt x="146405" y="92684"/>
                  </a:lnTo>
                  <a:cubicBezTo>
                    <a:pt x="147872" y="92684"/>
                    <a:pt x="149064" y="91492"/>
                    <a:pt x="149064" y="90025"/>
                  </a:cubicBezTo>
                  <a:cubicBezTo>
                    <a:pt x="149064" y="88650"/>
                    <a:pt x="147872" y="87458"/>
                    <a:pt x="146405" y="87458"/>
                  </a:cubicBezTo>
                  <a:lnTo>
                    <a:pt x="50605" y="87458"/>
                  </a:lnTo>
                  <a:cubicBezTo>
                    <a:pt x="48955" y="87458"/>
                    <a:pt x="47580" y="86083"/>
                    <a:pt x="47580" y="84433"/>
                  </a:cubicBezTo>
                  <a:cubicBezTo>
                    <a:pt x="47580" y="82783"/>
                    <a:pt x="48955" y="81408"/>
                    <a:pt x="50605" y="81408"/>
                  </a:cubicBezTo>
                  <a:close/>
                  <a:moveTo>
                    <a:pt x="39329" y="1"/>
                  </a:moveTo>
                  <a:cubicBezTo>
                    <a:pt x="37862" y="1"/>
                    <a:pt x="36671" y="1193"/>
                    <a:pt x="36671" y="2659"/>
                  </a:cubicBezTo>
                  <a:lnTo>
                    <a:pt x="34745" y="87458"/>
                  </a:lnTo>
                  <a:lnTo>
                    <a:pt x="13935" y="87458"/>
                  </a:lnTo>
                  <a:cubicBezTo>
                    <a:pt x="9352" y="87458"/>
                    <a:pt x="5685" y="91125"/>
                    <a:pt x="5685" y="95709"/>
                  </a:cubicBezTo>
                  <a:cubicBezTo>
                    <a:pt x="5685" y="98184"/>
                    <a:pt x="6785" y="100384"/>
                    <a:pt x="8435" y="101943"/>
                  </a:cubicBezTo>
                  <a:lnTo>
                    <a:pt x="8435" y="126878"/>
                  </a:lnTo>
                  <a:lnTo>
                    <a:pt x="2659" y="126878"/>
                  </a:lnTo>
                  <a:cubicBezTo>
                    <a:pt x="1192" y="126878"/>
                    <a:pt x="1" y="128070"/>
                    <a:pt x="1" y="129537"/>
                  </a:cubicBezTo>
                  <a:cubicBezTo>
                    <a:pt x="1" y="131004"/>
                    <a:pt x="1192" y="132195"/>
                    <a:pt x="2659" y="132195"/>
                  </a:cubicBezTo>
                  <a:lnTo>
                    <a:pt x="177391" y="132195"/>
                  </a:lnTo>
                  <a:cubicBezTo>
                    <a:pt x="178858" y="132195"/>
                    <a:pt x="180050" y="131004"/>
                    <a:pt x="180050" y="129537"/>
                  </a:cubicBezTo>
                  <a:cubicBezTo>
                    <a:pt x="180050" y="128070"/>
                    <a:pt x="178950" y="126878"/>
                    <a:pt x="177483" y="126878"/>
                  </a:cubicBezTo>
                  <a:lnTo>
                    <a:pt x="168774" y="126878"/>
                  </a:lnTo>
                  <a:lnTo>
                    <a:pt x="168774" y="90667"/>
                  </a:lnTo>
                  <a:cubicBezTo>
                    <a:pt x="170516" y="89108"/>
                    <a:pt x="171616" y="86908"/>
                    <a:pt x="171616" y="84433"/>
                  </a:cubicBezTo>
                  <a:cubicBezTo>
                    <a:pt x="171616" y="79849"/>
                    <a:pt x="167949" y="76182"/>
                    <a:pt x="163365" y="76182"/>
                  </a:cubicBezTo>
                  <a:lnTo>
                    <a:pt x="146130" y="76182"/>
                  </a:lnTo>
                  <a:lnTo>
                    <a:pt x="143380" y="33554"/>
                  </a:lnTo>
                  <a:cubicBezTo>
                    <a:pt x="143288" y="32179"/>
                    <a:pt x="142188" y="31079"/>
                    <a:pt x="140813" y="31079"/>
                  </a:cubicBezTo>
                  <a:lnTo>
                    <a:pt x="129537" y="31079"/>
                  </a:lnTo>
                  <a:cubicBezTo>
                    <a:pt x="128070" y="31079"/>
                    <a:pt x="126970" y="32179"/>
                    <a:pt x="126878" y="33554"/>
                  </a:cubicBezTo>
                  <a:lnTo>
                    <a:pt x="124220" y="76182"/>
                  </a:lnTo>
                  <a:lnTo>
                    <a:pt x="117894" y="76182"/>
                  </a:lnTo>
                  <a:lnTo>
                    <a:pt x="115236" y="33554"/>
                  </a:lnTo>
                  <a:cubicBezTo>
                    <a:pt x="115144" y="32179"/>
                    <a:pt x="113952" y="31079"/>
                    <a:pt x="112577" y="31079"/>
                  </a:cubicBezTo>
                  <a:lnTo>
                    <a:pt x="101301" y="31079"/>
                  </a:lnTo>
                  <a:cubicBezTo>
                    <a:pt x="99926" y="31079"/>
                    <a:pt x="98734" y="32179"/>
                    <a:pt x="98643" y="33554"/>
                  </a:cubicBezTo>
                  <a:lnTo>
                    <a:pt x="95984" y="76182"/>
                  </a:lnTo>
                  <a:lnTo>
                    <a:pt x="89659" y="76182"/>
                  </a:lnTo>
                  <a:lnTo>
                    <a:pt x="87000" y="33554"/>
                  </a:lnTo>
                  <a:cubicBezTo>
                    <a:pt x="86908" y="32179"/>
                    <a:pt x="85717" y="31079"/>
                    <a:pt x="84341" y="31079"/>
                  </a:cubicBezTo>
                  <a:lnTo>
                    <a:pt x="73065" y="31079"/>
                  </a:lnTo>
                  <a:cubicBezTo>
                    <a:pt x="71690" y="31079"/>
                    <a:pt x="70499" y="32179"/>
                    <a:pt x="70407" y="33554"/>
                  </a:cubicBezTo>
                  <a:lnTo>
                    <a:pt x="67748" y="76182"/>
                  </a:lnTo>
                  <a:lnTo>
                    <a:pt x="60414" y="76182"/>
                  </a:lnTo>
                  <a:lnTo>
                    <a:pt x="58764" y="2659"/>
                  </a:lnTo>
                  <a:cubicBezTo>
                    <a:pt x="58764" y="1193"/>
                    <a:pt x="57572" y="1"/>
                    <a:pt x="561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2"/>
            <p:cNvSpPr/>
            <p:nvPr/>
          </p:nvSpPr>
          <p:spPr>
            <a:xfrm>
              <a:off x="2727075" y="690525"/>
              <a:ext cx="3447000" cy="1679975"/>
            </a:xfrm>
            <a:custGeom>
              <a:rect b="b" l="l" r="r" t="t"/>
              <a:pathLst>
                <a:path extrusionOk="0" h="67199" w="137880">
                  <a:moveTo>
                    <a:pt x="104143" y="1"/>
                  </a:moveTo>
                  <a:cubicBezTo>
                    <a:pt x="96259" y="1"/>
                    <a:pt x="88650" y="2751"/>
                    <a:pt x="82600" y="7793"/>
                  </a:cubicBezTo>
                  <a:cubicBezTo>
                    <a:pt x="78291" y="4585"/>
                    <a:pt x="72974" y="2751"/>
                    <a:pt x="67473" y="2751"/>
                  </a:cubicBezTo>
                  <a:cubicBezTo>
                    <a:pt x="60873" y="2751"/>
                    <a:pt x="54547" y="5410"/>
                    <a:pt x="49872" y="9993"/>
                  </a:cubicBezTo>
                  <a:cubicBezTo>
                    <a:pt x="47397" y="8985"/>
                    <a:pt x="44830" y="8435"/>
                    <a:pt x="42171" y="8435"/>
                  </a:cubicBezTo>
                  <a:cubicBezTo>
                    <a:pt x="34287" y="8435"/>
                    <a:pt x="27320" y="13110"/>
                    <a:pt x="24203" y="20169"/>
                  </a:cubicBezTo>
                  <a:cubicBezTo>
                    <a:pt x="23194" y="19802"/>
                    <a:pt x="22094" y="19711"/>
                    <a:pt x="20994" y="19711"/>
                  </a:cubicBezTo>
                  <a:cubicBezTo>
                    <a:pt x="15585" y="19711"/>
                    <a:pt x="10910" y="23194"/>
                    <a:pt x="9168" y="28237"/>
                  </a:cubicBezTo>
                  <a:cubicBezTo>
                    <a:pt x="8893" y="28145"/>
                    <a:pt x="8618" y="28145"/>
                    <a:pt x="8343" y="28145"/>
                  </a:cubicBezTo>
                  <a:cubicBezTo>
                    <a:pt x="3759" y="28145"/>
                    <a:pt x="1" y="31904"/>
                    <a:pt x="1" y="36396"/>
                  </a:cubicBezTo>
                  <a:cubicBezTo>
                    <a:pt x="1" y="37862"/>
                    <a:pt x="1192" y="39054"/>
                    <a:pt x="2659" y="39054"/>
                  </a:cubicBezTo>
                  <a:cubicBezTo>
                    <a:pt x="4126" y="39054"/>
                    <a:pt x="5318" y="37862"/>
                    <a:pt x="5318" y="36396"/>
                  </a:cubicBezTo>
                  <a:cubicBezTo>
                    <a:pt x="5318" y="34745"/>
                    <a:pt x="6601" y="33462"/>
                    <a:pt x="8343" y="33462"/>
                  </a:cubicBezTo>
                  <a:cubicBezTo>
                    <a:pt x="8801" y="33462"/>
                    <a:pt x="9352" y="33554"/>
                    <a:pt x="9810" y="33829"/>
                  </a:cubicBezTo>
                  <a:cubicBezTo>
                    <a:pt x="10263" y="34081"/>
                    <a:pt x="10772" y="34222"/>
                    <a:pt x="11260" y="34222"/>
                  </a:cubicBezTo>
                  <a:cubicBezTo>
                    <a:pt x="11660" y="34222"/>
                    <a:pt x="12046" y="34127"/>
                    <a:pt x="12377" y="33920"/>
                  </a:cubicBezTo>
                  <a:cubicBezTo>
                    <a:pt x="13202" y="33462"/>
                    <a:pt x="13752" y="32637"/>
                    <a:pt x="13844" y="31720"/>
                  </a:cubicBezTo>
                  <a:cubicBezTo>
                    <a:pt x="14027" y="27962"/>
                    <a:pt x="17236" y="24936"/>
                    <a:pt x="20994" y="24936"/>
                  </a:cubicBezTo>
                  <a:cubicBezTo>
                    <a:pt x="22186" y="24936"/>
                    <a:pt x="23378" y="25303"/>
                    <a:pt x="24478" y="25945"/>
                  </a:cubicBezTo>
                  <a:cubicBezTo>
                    <a:pt x="24890" y="26151"/>
                    <a:pt x="25330" y="26270"/>
                    <a:pt x="25784" y="26270"/>
                  </a:cubicBezTo>
                  <a:cubicBezTo>
                    <a:pt x="26138" y="26270"/>
                    <a:pt x="26500" y="26197"/>
                    <a:pt x="26861" y="26036"/>
                  </a:cubicBezTo>
                  <a:cubicBezTo>
                    <a:pt x="27595" y="25761"/>
                    <a:pt x="28145" y="25120"/>
                    <a:pt x="28328" y="24295"/>
                  </a:cubicBezTo>
                  <a:cubicBezTo>
                    <a:pt x="29978" y="18061"/>
                    <a:pt x="35662" y="13660"/>
                    <a:pt x="42171" y="13660"/>
                  </a:cubicBezTo>
                  <a:cubicBezTo>
                    <a:pt x="44555" y="13660"/>
                    <a:pt x="47030" y="14302"/>
                    <a:pt x="49138" y="15494"/>
                  </a:cubicBezTo>
                  <a:cubicBezTo>
                    <a:pt x="49546" y="15732"/>
                    <a:pt x="49992" y="15844"/>
                    <a:pt x="50433" y="15844"/>
                  </a:cubicBezTo>
                  <a:cubicBezTo>
                    <a:pt x="51182" y="15844"/>
                    <a:pt x="51919" y="15521"/>
                    <a:pt x="52439" y="14944"/>
                  </a:cubicBezTo>
                  <a:cubicBezTo>
                    <a:pt x="56197" y="10543"/>
                    <a:pt x="61789" y="8068"/>
                    <a:pt x="67473" y="8068"/>
                  </a:cubicBezTo>
                  <a:cubicBezTo>
                    <a:pt x="72424" y="8068"/>
                    <a:pt x="77191" y="9902"/>
                    <a:pt x="80858" y="13202"/>
                  </a:cubicBezTo>
                  <a:cubicBezTo>
                    <a:pt x="81408" y="13660"/>
                    <a:pt x="82072" y="13889"/>
                    <a:pt x="82726" y="13889"/>
                  </a:cubicBezTo>
                  <a:cubicBezTo>
                    <a:pt x="83379" y="13889"/>
                    <a:pt x="84021" y="13660"/>
                    <a:pt x="84525" y="13202"/>
                  </a:cubicBezTo>
                  <a:cubicBezTo>
                    <a:pt x="89842" y="8068"/>
                    <a:pt x="96809" y="5226"/>
                    <a:pt x="104143" y="5226"/>
                  </a:cubicBezTo>
                  <a:cubicBezTo>
                    <a:pt x="119820" y="5226"/>
                    <a:pt x="132562" y="17969"/>
                    <a:pt x="132562" y="33554"/>
                  </a:cubicBezTo>
                  <a:cubicBezTo>
                    <a:pt x="132562" y="49230"/>
                    <a:pt x="119820" y="61973"/>
                    <a:pt x="104143" y="61973"/>
                  </a:cubicBezTo>
                  <a:cubicBezTo>
                    <a:pt x="93784" y="61973"/>
                    <a:pt x="84250" y="56289"/>
                    <a:pt x="79208" y="47121"/>
                  </a:cubicBezTo>
                  <a:cubicBezTo>
                    <a:pt x="78748" y="46268"/>
                    <a:pt x="77865" y="45790"/>
                    <a:pt x="76929" y="45790"/>
                  </a:cubicBezTo>
                  <a:cubicBezTo>
                    <a:pt x="76559" y="45790"/>
                    <a:pt x="76180" y="45865"/>
                    <a:pt x="75816" y="46021"/>
                  </a:cubicBezTo>
                  <a:cubicBezTo>
                    <a:pt x="73157" y="47213"/>
                    <a:pt x="70407" y="47855"/>
                    <a:pt x="67565" y="47855"/>
                  </a:cubicBezTo>
                  <a:cubicBezTo>
                    <a:pt x="61789" y="47855"/>
                    <a:pt x="56289" y="45288"/>
                    <a:pt x="52439" y="40888"/>
                  </a:cubicBezTo>
                  <a:cubicBezTo>
                    <a:pt x="51919" y="40311"/>
                    <a:pt x="51182" y="39988"/>
                    <a:pt x="50433" y="39988"/>
                  </a:cubicBezTo>
                  <a:cubicBezTo>
                    <a:pt x="49992" y="39988"/>
                    <a:pt x="49546" y="40100"/>
                    <a:pt x="49138" y="40338"/>
                  </a:cubicBezTo>
                  <a:cubicBezTo>
                    <a:pt x="47030" y="41529"/>
                    <a:pt x="44555" y="42171"/>
                    <a:pt x="42171" y="42171"/>
                  </a:cubicBezTo>
                  <a:cubicBezTo>
                    <a:pt x="37679" y="42171"/>
                    <a:pt x="33554" y="40154"/>
                    <a:pt x="30803" y="36579"/>
                  </a:cubicBezTo>
                  <a:cubicBezTo>
                    <a:pt x="30345" y="35937"/>
                    <a:pt x="29520" y="35570"/>
                    <a:pt x="28787" y="35570"/>
                  </a:cubicBezTo>
                  <a:lnTo>
                    <a:pt x="28695" y="35570"/>
                  </a:lnTo>
                  <a:cubicBezTo>
                    <a:pt x="27961" y="35570"/>
                    <a:pt x="27136" y="35937"/>
                    <a:pt x="26678" y="36579"/>
                  </a:cubicBezTo>
                  <a:cubicBezTo>
                    <a:pt x="25303" y="38321"/>
                    <a:pt x="23194" y="39329"/>
                    <a:pt x="20994" y="39329"/>
                  </a:cubicBezTo>
                  <a:cubicBezTo>
                    <a:pt x="19527" y="39329"/>
                    <a:pt x="18336" y="40521"/>
                    <a:pt x="18336" y="41988"/>
                  </a:cubicBezTo>
                  <a:cubicBezTo>
                    <a:pt x="18336" y="43454"/>
                    <a:pt x="19527" y="44646"/>
                    <a:pt x="20994" y="44646"/>
                  </a:cubicBezTo>
                  <a:cubicBezTo>
                    <a:pt x="23836" y="44646"/>
                    <a:pt x="26495" y="43730"/>
                    <a:pt x="28603" y="41988"/>
                  </a:cubicBezTo>
                  <a:cubicBezTo>
                    <a:pt x="32270" y="45471"/>
                    <a:pt x="37037" y="47488"/>
                    <a:pt x="42171" y="47488"/>
                  </a:cubicBezTo>
                  <a:cubicBezTo>
                    <a:pt x="44830" y="47488"/>
                    <a:pt x="47397" y="46938"/>
                    <a:pt x="49872" y="45838"/>
                  </a:cubicBezTo>
                  <a:cubicBezTo>
                    <a:pt x="54547" y="50513"/>
                    <a:pt x="60873" y="53080"/>
                    <a:pt x="67473" y="53080"/>
                  </a:cubicBezTo>
                  <a:cubicBezTo>
                    <a:pt x="70315" y="53080"/>
                    <a:pt x="73157" y="52622"/>
                    <a:pt x="75816" y="51705"/>
                  </a:cubicBezTo>
                  <a:cubicBezTo>
                    <a:pt x="81958" y="61331"/>
                    <a:pt x="92684" y="67198"/>
                    <a:pt x="104143" y="67198"/>
                  </a:cubicBezTo>
                  <a:cubicBezTo>
                    <a:pt x="122753" y="67198"/>
                    <a:pt x="137879" y="52072"/>
                    <a:pt x="137879" y="33554"/>
                  </a:cubicBezTo>
                  <a:cubicBezTo>
                    <a:pt x="137879" y="14944"/>
                    <a:pt x="122753" y="1"/>
                    <a:pt x="104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2"/>
            <p:cNvSpPr/>
            <p:nvPr/>
          </p:nvSpPr>
          <p:spPr>
            <a:xfrm>
              <a:off x="3290875" y="4355225"/>
              <a:ext cx="132950" cy="272750"/>
            </a:xfrm>
            <a:custGeom>
              <a:rect b="b" l="l" r="r" t="t"/>
              <a:pathLst>
                <a:path extrusionOk="0" h="10910" w="5318">
                  <a:moveTo>
                    <a:pt x="2659" y="0"/>
                  </a:moveTo>
                  <a:cubicBezTo>
                    <a:pt x="1192" y="0"/>
                    <a:pt x="1" y="1192"/>
                    <a:pt x="1" y="2659"/>
                  </a:cubicBezTo>
                  <a:lnTo>
                    <a:pt x="1" y="8251"/>
                  </a:lnTo>
                  <a:cubicBezTo>
                    <a:pt x="1" y="9718"/>
                    <a:pt x="1192" y="10910"/>
                    <a:pt x="2659" y="10910"/>
                  </a:cubicBezTo>
                  <a:cubicBezTo>
                    <a:pt x="4126" y="10910"/>
                    <a:pt x="5318" y="9718"/>
                    <a:pt x="5318" y="8251"/>
                  </a:cubicBezTo>
                  <a:lnTo>
                    <a:pt x="5318" y="2659"/>
                  </a:lnTo>
                  <a:cubicBezTo>
                    <a:pt x="5318" y="1192"/>
                    <a:pt x="4126" y="0"/>
                    <a:pt x="26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2"/>
            <p:cNvSpPr/>
            <p:nvPr/>
          </p:nvSpPr>
          <p:spPr>
            <a:xfrm>
              <a:off x="3572775" y="4355225"/>
              <a:ext cx="132950" cy="272750"/>
            </a:xfrm>
            <a:custGeom>
              <a:rect b="b" l="l" r="r" t="t"/>
              <a:pathLst>
                <a:path extrusionOk="0" h="10910" w="5318">
                  <a:moveTo>
                    <a:pt x="2659" y="0"/>
                  </a:moveTo>
                  <a:cubicBezTo>
                    <a:pt x="1192" y="0"/>
                    <a:pt x="1" y="1192"/>
                    <a:pt x="1" y="2659"/>
                  </a:cubicBezTo>
                  <a:lnTo>
                    <a:pt x="1" y="8251"/>
                  </a:lnTo>
                  <a:cubicBezTo>
                    <a:pt x="1" y="9718"/>
                    <a:pt x="1192" y="10910"/>
                    <a:pt x="2659" y="10910"/>
                  </a:cubicBezTo>
                  <a:cubicBezTo>
                    <a:pt x="4126" y="10910"/>
                    <a:pt x="5318" y="9718"/>
                    <a:pt x="5318" y="8251"/>
                  </a:cubicBezTo>
                  <a:lnTo>
                    <a:pt x="5318" y="2659"/>
                  </a:lnTo>
                  <a:cubicBezTo>
                    <a:pt x="5318" y="1192"/>
                    <a:pt x="4126" y="0"/>
                    <a:pt x="26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2"/>
            <p:cNvSpPr/>
            <p:nvPr/>
          </p:nvSpPr>
          <p:spPr>
            <a:xfrm>
              <a:off x="3854675" y="4355225"/>
              <a:ext cx="132950" cy="272750"/>
            </a:xfrm>
            <a:custGeom>
              <a:rect b="b" l="l" r="r" t="t"/>
              <a:pathLst>
                <a:path extrusionOk="0" h="10910" w="5318">
                  <a:moveTo>
                    <a:pt x="2659" y="0"/>
                  </a:moveTo>
                  <a:cubicBezTo>
                    <a:pt x="1192" y="0"/>
                    <a:pt x="1" y="1192"/>
                    <a:pt x="1" y="2659"/>
                  </a:cubicBezTo>
                  <a:lnTo>
                    <a:pt x="1" y="8251"/>
                  </a:lnTo>
                  <a:cubicBezTo>
                    <a:pt x="1" y="9718"/>
                    <a:pt x="1192" y="10910"/>
                    <a:pt x="2659" y="10910"/>
                  </a:cubicBezTo>
                  <a:cubicBezTo>
                    <a:pt x="4126" y="10910"/>
                    <a:pt x="5318" y="9718"/>
                    <a:pt x="5318" y="8251"/>
                  </a:cubicBezTo>
                  <a:lnTo>
                    <a:pt x="5318" y="2659"/>
                  </a:lnTo>
                  <a:cubicBezTo>
                    <a:pt x="5318" y="1192"/>
                    <a:pt x="4126" y="0"/>
                    <a:pt x="26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2"/>
            <p:cNvSpPr/>
            <p:nvPr/>
          </p:nvSpPr>
          <p:spPr>
            <a:xfrm>
              <a:off x="4136575" y="4355225"/>
              <a:ext cx="132950" cy="272750"/>
            </a:xfrm>
            <a:custGeom>
              <a:rect b="b" l="l" r="r" t="t"/>
              <a:pathLst>
                <a:path extrusionOk="0" h="10910" w="5318">
                  <a:moveTo>
                    <a:pt x="2659" y="0"/>
                  </a:moveTo>
                  <a:cubicBezTo>
                    <a:pt x="1192" y="0"/>
                    <a:pt x="1" y="1192"/>
                    <a:pt x="1" y="2659"/>
                  </a:cubicBezTo>
                  <a:lnTo>
                    <a:pt x="1" y="8251"/>
                  </a:lnTo>
                  <a:cubicBezTo>
                    <a:pt x="1" y="9718"/>
                    <a:pt x="1192" y="10910"/>
                    <a:pt x="2659" y="10910"/>
                  </a:cubicBezTo>
                  <a:cubicBezTo>
                    <a:pt x="4126" y="10910"/>
                    <a:pt x="5318" y="9718"/>
                    <a:pt x="5318" y="8251"/>
                  </a:cubicBezTo>
                  <a:lnTo>
                    <a:pt x="5318" y="2659"/>
                  </a:lnTo>
                  <a:cubicBezTo>
                    <a:pt x="5318" y="1192"/>
                    <a:pt x="4126" y="0"/>
                    <a:pt x="26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2"/>
            <p:cNvSpPr/>
            <p:nvPr/>
          </p:nvSpPr>
          <p:spPr>
            <a:xfrm>
              <a:off x="4418475" y="4355225"/>
              <a:ext cx="132950" cy="272750"/>
            </a:xfrm>
            <a:custGeom>
              <a:rect b="b" l="l" r="r" t="t"/>
              <a:pathLst>
                <a:path extrusionOk="0" h="10910" w="5318">
                  <a:moveTo>
                    <a:pt x="2659" y="0"/>
                  </a:moveTo>
                  <a:cubicBezTo>
                    <a:pt x="1192" y="0"/>
                    <a:pt x="1" y="1192"/>
                    <a:pt x="1" y="2659"/>
                  </a:cubicBezTo>
                  <a:lnTo>
                    <a:pt x="1" y="8251"/>
                  </a:lnTo>
                  <a:cubicBezTo>
                    <a:pt x="1" y="9718"/>
                    <a:pt x="1192" y="10910"/>
                    <a:pt x="2659" y="10910"/>
                  </a:cubicBezTo>
                  <a:cubicBezTo>
                    <a:pt x="4126" y="10910"/>
                    <a:pt x="5318" y="9718"/>
                    <a:pt x="5318" y="8251"/>
                  </a:cubicBezTo>
                  <a:lnTo>
                    <a:pt x="5318" y="2659"/>
                  </a:lnTo>
                  <a:cubicBezTo>
                    <a:pt x="5318" y="1192"/>
                    <a:pt x="4126" y="0"/>
                    <a:pt x="26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2"/>
            <p:cNvSpPr/>
            <p:nvPr/>
          </p:nvSpPr>
          <p:spPr>
            <a:xfrm>
              <a:off x="4700375" y="4355225"/>
              <a:ext cx="132950" cy="272750"/>
            </a:xfrm>
            <a:custGeom>
              <a:rect b="b" l="l" r="r" t="t"/>
              <a:pathLst>
                <a:path extrusionOk="0" h="10910" w="5318">
                  <a:moveTo>
                    <a:pt x="2659" y="0"/>
                  </a:moveTo>
                  <a:cubicBezTo>
                    <a:pt x="1192" y="0"/>
                    <a:pt x="1" y="1192"/>
                    <a:pt x="1" y="2659"/>
                  </a:cubicBezTo>
                  <a:lnTo>
                    <a:pt x="1" y="8251"/>
                  </a:lnTo>
                  <a:cubicBezTo>
                    <a:pt x="1" y="9718"/>
                    <a:pt x="1192" y="10910"/>
                    <a:pt x="2659" y="10910"/>
                  </a:cubicBezTo>
                  <a:cubicBezTo>
                    <a:pt x="4126" y="10910"/>
                    <a:pt x="5318" y="9718"/>
                    <a:pt x="5318" y="8251"/>
                  </a:cubicBezTo>
                  <a:lnTo>
                    <a:pt x="5318" y="2659"/>
                  </a:lnTo>
                  <a:cubicBezTo>
                    <a:pt x="5318" y="1192"/>
                    <a:pt x="4126" y="0"/>
                    <a:pt x="26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2"/>
            <p:cNvSpPr/>
            <p:nvPr/>
          </p:nvSpPr>
          <p:spPr>
            <a:xfrm>
              <a:off x="4984575" y="4355225"/>
              <a:ext cx="130650" cy="272750"/>
            </a:xfrm>
            <a:custGeom>
              <a:rect b="b" l="l" r="r" t="t"/>
              <a:pathLst>
                <a:path extrusionOk="0" h="10910" w="5226">
                  <a:moveTo>
                    <a:pt x="2567" y="0"/>
                  </a:moveTo>
                  <a:cubicBezTo>
                    <a:pt x="1100" y="0"/>
                    <a:pt x="0" y="1192"/>
                    <a:pt x="0" y="2659"/>
                  </a:cubicBezTo>
                  <a:lnTo>
                    <a:pt x="0" y="8251"/>
                  </a:lnTo>
                  <a:cubicBezTo>
                    <a:pt x="0" y="9718"/>
                    <a:pt x="1100" y="10910"/>
                    <a:pt x="2567" y="10910"/>
                  </a:cubicBezTo>
                  <a:cubicBezTo>
                    <a:pt x="4034" y="10910"/>
                    <a:pt x="5226" y="9718"/>
                    <a:pt x="5226" y="8251"/>
                  </a:cubicBezTo>
                  <a:lnTo>
                    <a:pt x="5226" y="2659"/>
                  </a:lnTo>
                  <a:cubicBezTo>
                    <a:pt x="5226" y="1192"/>
                    <a:pt x="4034" y="0"/>
                    <a:pt x="2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2"/>
            <p:cNvSpPr/>
            <p:nvPr/>
          </p:nvSpPr>
          <p:spPr>
            <a:xfrm>
              <a:off x="5266475" y="4355225"/>
              <a:ext cx="130650" cy="272750"/>
            </a:xfrm>
            <a:custGeom>
              <a:rect b="b" l="l" r="r" t="t"/>
              <a:pathLst>
                <a:path extrusionOk="0" h="10910" w="5226">
                  <a:moveTo>
                    <a:pt x="2567" y="0"/>
                  </a:moveTo>
                  <a:cubicBezTo>
                    <a:pt x="1100" y="0"/>
                    <a:pt x="0" y="1192"/>
                    <a:pt x="0" y="2659"/>
                  </a:cubicBezTo>
                  <a:lnTo>
                    <a:pt x="0" y="8251"/>
                  </a:lnTo>
                  <a:cubicBezTo>
                    <a:pt x="0" y="9718"/>
                    <a:pt x="1100" y="10910"/>
                    <a:pt x="2567" y="10910"/>
                  </a:cubicBezTo>
                  <a:cubicBezTo>
                    <a:pt x="4034" y="10910"/>
                    <a:pt x="5226" y="9718"/>
                    <a:pt x="5226" y="8251"/>
                  </a:cubicBezTo>
                  <a:lnTo>
                    <a:pt x="5226" y="2659"/>
                  </a:lnTo>
                  <a:cubicBezTo>
                    <a:pt x="5226" y="1192"/>
                    <a:pt x="4034" y="0"/>
                    <a:pt x="2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2"/>
        </a:solidFill>
      </p:bgPr>
    </p:bg>
    <p:spTree>
      <p:nvGrpSpPr>
        <p:cNvPr id="2246" name="Shape 2246"/>
        <p:cNvGrpSpPr/>
        <p:nvPr/>
      </p:nvGrpSpPr>
      <p:grpSpPr>
        <a:xfrm>
          <a:off x="0" y="0"/>
          <a:ext cx="0" cy="0"/>
          <a:chOff x="0" y="0"/>
          <a:chExt cx="0" cy="0"/>
        </a:xfrm>
      </p:grpSpPr>
      <p:sp>
        <p:nvSpPr>
          <p:cNvPr id="2247" name="Google Shape;2247;p53"/>
          <p:cNvSpPr txBox="1"/>
          <p:nvPr>
            <p:ph type="title"/>
          </p:nvPr>
        </p:nvSpPr>
        <p:spPr>
          <a:xfrm>
            <a:off x="713100" y="1580725"/>
            <a:ext cx="7717800" cy="163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4,498,300,000</a:t>
            </a:r>
            <a:endParaRPr/>
          </a:p>
        </p:txBody>
      </p:sp>
      <p:sp>
        <p:nvSpPr>
          <p:cNvPr id="2248" name="Google Shape;2248;p53"/>
          <p:cNvSpPr txBox="1"/>
          <p:nvPr>
            <p:ph idx="1" type="body"/>
          </p:nvPr>
        </p:nvSpPr>
        <p:spPr>
          <a:xfrm>
            <a:off x="713100" y="3053175"/>
            <a:ext cx="7717800" cy="45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2" name="Shape 2252"/>
        <p:cNvGrpSpPr/>
        <p:nvPr/>
      </p:nvGrpSpPr>
      <p:grpSpPr>
        <a:xfrm>
          <a:off x="0" y="0"/>
          <a:ext cx="0" cy="0"/>
          <a:chOff x="0" y="0"/>
          <a:chExt cx="0" cy="0"/>
        </a:xfrm>
      </p:grpSpPr>
      <p:sp>
        <p:nvSpPr>
          <p:cNvPr id="2253" name="Google Shape;2253;p54"/>
          <p:cNvSpPr txBox="1"/>
          <p:nvPr>
            <p:ph type="title"/>
          </p:nvPr>
        </p:nvSpPr>
        <p:spPr>
          <a:xfrm>
            <a:off x="713225" y="353052"/>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Patients with Heart Conditions</a:t>
            </a:r>
            <a:endParaRPr/>
          </a:p>
        </p:txBody>
      </p:sp>
      <p:grpSp>
        <p:nvGrpSpPr>
          <p:cNvPr id="2254" name="Google Shape;2254;p54"/>
          <p:cNvGrpSpPr/>
          <p:nvPr/>
        </p:nvGrpSpPr>
        <p:grpSpPr>
          <a:xfrm>
            <a:off x="5141868" y="1730943"/>
            <a:ext cx="2731816" cy="2346686"/>
            <a:chOff x="4889143" y="1730943"/>
            <a:chExt cx="2731816" cy="2346686"/>
          </a:xfrm>
        </p:grpSpPr>
        <p:sp>
          <p:nvSpPr>
            <p:cNvPr id="2255" name="Google Shape;2255;p54"/>
            <p:cNvSpPr/>
            <p:nvPr/>
          </p:nvSpPr>
          <p:spPr>
            <a:xfrm>
              <a:off x="5057523" y="1940936"/>
              <a:ext cx="1167052" cy="1839607"/>
            </a:xfrm>
            <a:custGeom>
              <a:rect b="b" l="l" r="r" t="t"/>
              <a:pathLst>
                <a:path extrusionOk="0" h="122233" w="77545">
                  <a:moveTo>
                    <a:pt x="37230" y="0"/>
                  </a:moveTo>
                  <a:cubicBezTo>
                    <a:pt x="28228" y="0"/>
                    <a:pt x="19676" y="3537"/>
                    <a:pt x="13246" y="9967"/>
                  </a:cubicBezTo>
                  <a:cubicBezTo>
                    <a:pt x="1" y="23212"/>
                    <a:pt x="1" y="44688"/>
                    <a:pt x="13246" y="57934"/>
                  </a:cubicBezTo>
                  <a:lnTo>
                    <a:pt x="77545" y="122233"/>
                  </a:lnTo>
                  <a:lnTo>
                    <a:pt x="77545" y="26234"/>
                  </a:lnTo>
                  <a:lnTo>
                    <a:pt x="61277" y="9967"/>
                  </a:lnTo>
                  <a:cubicBezTo>
                    <a:pt x="54847" y="3537"/>
                    <a:pt x="46296" y="0"/>
                    <a:pt x="372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4"/>
            <p:cNvSpPr/>
            <p:nvPr/>
          </p:nvSpPr>
          <p:spPr>
            <a:xfrm>
              <a:off x="6224560" y="1940936"/>
              <a:ext cx="1116740" cy="1839607"/>
            </a:xfrm>
            <a:custGeom>
              <a:rect b="b" l="l" r="r" t="t"/>
              <a:pathLst>
                <a:path extrusionOk="0" h="122233" w="74202">
                  <a:moveTo>
                    <a:pt x="40252" y="0"/>
                  </a:moveTo>
                  <a:cubicBezTo>
                    <a:pt x="31186" y="0"/>
                    <a:pt x="22698" y="3537"/>
                    <a:pt x="16268" y="9967"/>
                  </a:cubicBezTo>
                  <a:lnTo>
                    <a:pt x="1" y="26234"/>
                  </a:lnTo>
                  <a:lnTo>
                    <a:pt x="1" y="122233"/>
                  </a:lnTo>
                  <a:lnTo>
                    <a:pt x="64300" y="57934"/>
                  </a:lnTo>
                  <a:cubicBezTo>
                    <a:pt x="70665" y="51568"/>
                    <a:pt x="74202" y="43016"/>
                    <a:pt x="74202" y="33950"/>
                  </a:cubicBezTo>
                  <a:cubicBezTo>
                    <a:pt x="74202" y="24884"/>
                    <a:pt x="70665" y="16397"/>
                    <a:pt x="64235" y="9967"/>
                  </a:cubicBezTo>
                  <a:cubicBezTo>
                    <a:pt x="57870" y="3537"/>
                    <a:pt x="49318" y="0"/>
                    <a:pt x="40252" y="0"/>
                  </a:cubicBezTo>
                  <a:close/>
                </a:path>
              </a:pathLst>
            </a:custGeom>
            <a:solidFill>
              <a:srgbClr val="EA54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4"/>
            <p:cNvSpPr/>
            <p:nvPr/>
          </p:nvSpPr>
          <p:spPr>
            <a:xfrm>
              <a:off x="6224560" y="1940936"/>
              <a:ext cx="1116740" cy="871907"/>
            </a:xfrm>
            <a:custGeom>
              <a:rect b="b" l="l" r="r" t="t"/>
              <a:pathLst>
                <a:path extrusionOk="0" h="57934" w="74202">
                  <a:moveTo>
                    <a:pt x="40252" y="0"/>
                  </a:moveTo>
                  <a:cubicBezTo>
                    <a:pt x="31186" y="0"/>
                    <a:pt x="22698" y="3537"/>
                    <a:pt x="16268" y="9967"/>
                  </a:cubicBezTo>
                  <a:lnTo>
                    <a:pt x="1" y="26234"/>
                  </a:lnTo>
                  <a:lnTo>
                    <a:pt x="1" y="57869"/>
                  </a:lnTo>
                  <a:cubicBezTo>
                    <a:pt x="21412" y="57934"/>
                    <a:pt x="42824" y="57934"/>
                    <a:pt x="64300" y="57934"/>
                  </a:cubicBezTo>
                  <a:cubicBezTo>
                    <a:pt x="70665" y="51568"/>
                    <a:pt x="74202" y="43016"/>
                    <a:pt x="74202" y="33950"/>
                  </a:cubicBezTo>
                  <a:cubicBezTo>
                    <a:pt x="74202" y="24884"/>
                    <a:pt x="70665" y="16397"/>
                    <a:pt x="64235" y="9967"/>
                  </a:cubicBezTo>
                  <a:cubicBezTo>
                    <a:pt x="57870" y="3537"/>
                    <a:pt x="49318" y="0"/>
                    <a:pt x="402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4"/>
            <p:cNvSpPr/>
            <p:nvPr/>
          </p:nvSpPr>
          <p:spPr>
            <a:xfrm>
              <a:off x="4889143" y="1730943"/>
              <a:ext cx="2731816" cy="2346686"/>
            </a:xfrm>
            <a:custGeom>
              <a:rect b="b" l="l" r="r" t="t"/>
              <a:pathLst>
                <a:path extrusionOk="0" h="155926" w="181516">
                  <a:moveTo>
                    <a:pt x="128984" y="3794"/>
                  </a:moveTo>
                  <a:cubicBezTo>
                    <a:pt x="140815" y="3794"/>
                    <a:pt x="151874" y="8359"/>
                    <a:pt x="160233" y="16718"/>
                  </a:cubicBezTo>
                  <a:cubicBezTo>
                    <a:pt x="168592" y="25013"/>
                    <a:pt x="173157" y="36137"/>
                    <a:pt x="173157" y="47903"/>
                  </a:cubicBezTo>
                  <a:cubicBezTo>
                    <a:pt x="173157" y="59670"/>
                    <a:pt x="168528" y="70794"/>
                    <a:pt x="160233" y="79152"/>
                  </a:cubicBezTo>
                  <a:lnTo>
                    <a:pt x="88733" y="150588"/>
                  </a:lnTo>
                  <a:lnTo>
                    <a:pt x="17233" y="79152"/>
                  </a:lnTo>
                  <a:cubicBezTo>
                    <a:pt x="1" y="61920"/>
                    <a:pt x="1" y="33886"/>
                    <a:pt x="17233" y="16718"/>
                  </a:cubicBezTo>
                  <a:cubicBezTo>
                    <a:pt x="25592" y="8359"/>
                    <a:pt x="36651" y="3794"/>
                    <a:pt x="48418" y="3794"/>
                  </a:cubicBezTo>
                  <a:cubicBezTo>
                    <a:pt x="60249" y="3794"/>
                    <a:pt x="71308" y="8359"/>
                    <a:pt x="79667" y="16718"/>
                  </a:cubicBezTo>
                  <a:lnTo>
                    <a:pt x="88733" y="25784"/>
                  </a:lnTo>
                  <a:lnTo>
                    <a:pt x="97799" y="16718"/>
                  </a:lnTo>
                  <a:cubicBezTo>
                    <a:pt x="106158" y="8359"/>
                    <a:pt x="117217" y="3794"/>
                    <a:pt x="128984" y="3794"/>
                  </a:cubicBezTo>
                  <a:close/>
                  <a:moveTo>
                    <a:pt x="48418" y="1"/>
                  </a:moveTo>
                  <a:cubicBezTo>
                    <a:pt x="35686" y="1"/>
                    <a:pt x="23598" y="5016"/>
                    <a:pt x="14596" y="14082"/>
                  </a:cubicBezTo>
                  <a:cubicBezTo>
                    <a:pt x="5530" y="23084"/>
                    <a:pt x="579" y="35108"/>
                    <a:pt x="579" y="47903"/>
                  </a:cubicBezTo>
                  <a:cubicBezTo>
                    <a:pt x="579" y="60699"/>
                    <a:pt x="5530" y="72723"/>
                    <a:pt x="14596" y="81789"/>
                  </a:cubicBezTo>
                  <a:lnTo>
                    <a:pt x="88733" y="155925"/>
                  </a:lnTo>
                  <a:lnTo>
                    <a:pt x="162869" y="81789"/>
                  </a:lnTo>
                  <a:cubicBezTo>
                    <a:pt x="181516" y="63078"/>
                    <a:pt x="181516" y="32729"/>
                    <a:pt x="162869" y="14082"/>
                  </a:cubicBezTo>
                  <a:cubicBezTo>
                    <a:pt x="153803" y="5016"/>
                    <a:pt x="141779" y="1"/>
                    <a:pt x="128984" y="1"/>
                  </a:cubicBezTo>
                  <a:cubicBezTo>
                    <a:pt x="116188" y="1"/>
                    <a:pt x="104165" y="5016"/>
                    <a:pt x="95163" y="14082"/>
                  </a:cubicBezTo>
                  <a:lnTo>
                    <a:pt x="88733" y="20448"/>
                  </a:lnTo>
                  <a:lnTo>
                    <a:pt x="82303" y="14082"/>
                  </a:lnTo>
                  <a:cubicBezTo>
                    <a:pt x="73237" y="5016"/>
                    <a:pt x="61213" y="1"/>
                    <a:pt x="48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9" name="Google Shape;2259;p54"/>
          <p:cNvSpPr/>
          <p:nvPr/>
        </p:nvSpPr>
        <p:spPr>
          <a:xfrm>
            <a:off x="1178162" y="1577982"/>
            <a:ext cx="486000" cy="486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4"/>
          <p:cNvSpPr/>
          <p:nvPr/>
        </p:nvSpPr>
        <p:spPr>
          <a:xfrm>
            <a:off x="1178162" y="2660628"/>
            <a:ext cx="486000" cy="486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4"/>
          <p:cNvSpPr/>
          <p:nvPr/>
        </p:nvSpPr>
        <p:spPr>
          <a:xfrm>
            <a:off x="1178162" y="3761201"/>
            <a:ext cx="486000" cy="486000"/>
          </a:xfrm>
          <a:prstGeom prst="rect">
            <a:avLst/>
          </a:prstGeom>
          <a:solidFill>
            <a:srgbClr val="EA54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4"/>
          <p:cNvSpPr/>
          <p:nvPr/>
        </p:nvSpPr>
        <p:spPr>
          <a:xfrm>
            <a:off x="1201745" y="1638629"/>
            <a:ext cx="438815" cy="376951"/>
          </a:xfrm>
          <a:custGeom>
            <a:rect b="b" l="l" r="r" t="t"/>
            <a:pathLst>
              <a:path extrusionOk="0" h="155926" w="181516">
                <a:moveTo>
                  <a:pt x="128984" y="3794"/>
                </a:moveTo>
                <a:cubicBezTo>
                  <a:pt x="140815" y="3794"/>
                  <a:pt x="151874" y="8359"/>
                  <a:pt x="160233" y="16718"/>
                </a:cubicBezTo>
                <a:cubicBezTo>
                  <a:pt x="168592" y="25013"/>
                  <a:pt x="173157" y="36137"/>
                  <a:pt x="173157" y="47903"/>
                </a:cubicBezTo>
                <a:cubicBezTo>
                  <a:pt x="173157" y="59670"/>
                  <a:pt x="168528" y="70794"/>
                  <a:pt x="160233" y="79152"/>
                </a:cubicBezTo>
                <a:lnTo>
                  <a:pt x="88733" y="150588"/>
                </a:lnTo>
                <a:lnTo>
                  <a:pt x="17233" y="79152"/>
                </a:lnTo>
                <a:cubicBezTo>
                  <a:pt x="1" y="61920"/>
                  <a:pt x="1" y="33886"/>
                  <a:pt x="17233" y="16718"/>
                </a:cubicBezTo>
                <a:cubicBezTo>
                  <a:pt x="25592" y="8359"/>
                  <a:pt x="36651" y="3794"/>
                  <a:pt x="48418" y="3794"/>
                </a:cubicBezTo>
                <a:cubicBezTo>
                  <a:pt x="60249" y="3794"/>
                  <a:pt x="71308" y="8359"/>
                  <a:pt x="79667" y="16718"/>
                </a:cubicBezTo>
                <a:lnTo>
                  <a:pt x="88733" y="25784"/>
                </a:lnTo>
                <a:lnTo>
                  <a:pt x="97799" y="16718"/>
                </a:lnTo>
                <a:cubicBezTo>
                  <a:pt x="106158" y="8359"/>
                  <a:pt x="117217" y="3794"/>
                  <a:pt x="128984" y="3794"/>
                </a:cubicBezTo>
                <a:close/>
                <a:moveTo>
                  <a:pt x="48418" y="1"/>
                </a:moveTo>
                <a:cubicBezTo>
                  <a:pt x="35686" y="1"/>
                  <a:pt x="23598" y="5016"/>
                  <a:pt x="14596" y="14082"/>
                </a:cubicBezTo>
                <a:cubicBezTo>
                  <a:pt x="5530" y="23084"/>
                  <a:pt x="579" y="35108"/>
                  <a:pt x="579" y="47903"/>
                </a:cubicBezTo>
                <a:cubicBezTo>
                  <a:pt x="579" y="60699"/>
                  <a:pt x="5530" y="72723"/>
                  <a:pt x="14596" y="81789"/>
                </a:cubicBezTo>
                <a:lnTo>
                  <a:pt x="88733" y="155925"/>
                </a:lnTo>
                <a:lnTo>
                  <a:pt x="162869" y="81789"/>
                </a:lnTo>
                <a:cubicBezTo>
                  <a:pt x="181516" y="63078"/>
                  <a:pt x="181516" y="32729"/>
                  <a:pt x="162869" y="14082"/>
                </a:cubicBezTo>
                <a:cubicBezTo>
                  <a:pt x="153803" y="5016"/>
                  <a:pt x="141779" y="1"/>
                  <a:pt x="128984" y="1"/>
                </a:cubicBezTo>
                <a:cubicBezTo>
                  <a:pt x="116188" y="1"/>
                  <a:pt x="104165" y="5016"/>
                  <a:pt x="95163" y="14082"/>
                </a:cubicBezTo>
                <a:lnTo>
                  <a:pt x="88733" y="20448"/>
                </a:lnTo>
                <a:lnTo>
                  <a:pt x="82303" y="14082"/>
                </a:lnTo>
                <a:cubicBezTo>
                  <a:pt x="73237" y="5016"/>
                  <a:pt x="61213" y="1"/>
                  <a:pt x="484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4"/>
          <p:cNvSpPr/>
          <p:nvPr/>
        </p:nvSpPr>
        <p:spPr>
          <a:xfrm>
            <a:off x="1201745" y="2716661"/>
            <a:ext cx="438815" cy="376951"/>
          </a:xfrm>
          <a:custGeom>
            <a:rect b="b" l="l" r="r" t="t"/>
            <a:pathLst>
              <a:path extrusionOk="0" h="155926" w="181516">
                <a:moveTo>
                  <a:pt x="128984" y="3794"/>
                </a:moveTo>
                <a:cubicBezTo>
                  <a:pt x="140815" y="3794"/>
                  <a:pt x="151874" y="8359"/>
                  <a:pt x="160233" y="16718"/>
                </a:cubicBezTo>
                <a:cubicBezTo>
                  <a:pt x="168592" y="25013"/>
                  <a:pt x="173157" y="36137"/>
                  <a:pt x="173157" y="47903"/>
                </a:cubicBezTo>
                <a:cubicBezTo>
                  <a:pt x="173157" y="59670"/>
                  <a:pt x="168528" y="70794"/>
                  <a:pt x="160233" y="79152"/>
                </a:cubicBezTo>
                <a:lnTo>
                  <a:pt x="88733" y="150588"/>
                </a:lnTo>
                <a:lnTo>
                  <a:pt x="17233" y="79152"/>
                </a:lnTo>
                <a:cubicBezTo>
                  <a:pt x="1" y="61920"/>
                  <a:pt x="1" y="33886"/>
                  <a:pt x="17233" y="16718"/>
                </a:cubicBezTo>
                <a:cubicBezTo>
                  <a:pt x="25592" y="8359"/>
                  <a:pt x="36651" y="3794"/>
                  <a:pt x="48418" y="3794"/>
                </a:cubicBezTo>
                <a:cubicBezTo>
                  <a:pt x="60249" y="3794"/>
                  <a:pt x="71308" y="8359"/>
                  <a:pt x="79667" y="16718"/>
                </a:cubicBezTo>
                <a:lnTo>
                  <a:pt x="88733" y="25784"/>
                </a:lnTo>
                <a:lnTo>
                  <a:pt x="97799" y="16718"/>
                </a:lnTo>
                <a:cubicBezTo>
                  <a:pt x="106158" y="8359"/>
                  <a:pt x="117217" y="3794"/>
                  <a:pt x="128984" y="3794"/>
                </a:cubicBezTo>
                <a:close/>
                <a:moveTo>
                  <a:pt x="48418" y="1"/>
                </a:moveTo>
                <a:cubicBezTo>
                  <a:pt x="35686" y="1"/>
                  <a:pt x="23598" y="5016"/>
                  <a:pt x="14596" y="14082"/>
                </a:cubicBezTo>
                <a:cubicBezTo>
                  <a:pt x="5530" y="23084"/>
                  <a:pt x="579" y="35108"/>
                  <a:pt x="579" y="47903"/>
                </a:cubicBezTo>
                <a:cubicBezTo>
                  <a:pt x="579" y="60699"/>
                  <a:pt x="5530" y="72723"/>
                  <a:pt x="14596" y="81789"/>
                </a:cubicBezTo>
                <a:lnTo>
                  <a:pt x="88733" y="155925"/>
                </a:lnTo>
                <a:lnTo>
                  <a:pt x="162869" y="81789"/>
                </a:lnTo>
                <a:cubicBezTo>
                  <a:pt x="181516" y="63078"/>
                  <a:pt x="181516" y="32729"/>
                  <a:pt x="162869" y="14082"/>
                </a:cubicBezTo>
                <a:cubicBezTo>
                  <a:pt x="153803" y="5016"/>
                  <a:pt x="141779" y="1"/>
                  <a:pt x="128984" y="1"/>
                </a:cubicBezTo>
                <a:cubicBezTo>
                  <a:pt x="116188" y="1"/>
                  <a:pt x="104165" y="5016"/>
                  <a:pt x="95163" y="14082"/>
                </a:cubicBezTo>
                <a:lnTo>
                  <a:pt x="88733" y="20448"/>
                </a:lnTo>
                <a:lnTo>
                  <a:pt x="82303" y="14082"/>
                </a:lnTo>
                <a:cubicBezTo>
                  <a:pt x="73237" y="5016"/>
                  <a:pt x="61213" y="1"/>
                  <a:pt x="484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4"/>
          <p:cNvSpPr/>
          <p:nvPr/>
        </p:nvSpPr>
        <p:spPr>
          <a:xfrm>
            <a:off x="1201745" y="3815710"/>
            <a:ext cx="438815" cy="376951"/>
          </a:xfrm>
          <a:custGeom>
            <a:rect b="b" l="l" r="r" t="t"/>
            <a:pathLst>
              <a:path extrusionOk="0" h="155926" w="181516">
                <a:moveTo>
                  <a:pt x="128984" y="3794"/>
                </a:moveTo>
                <a:cubicBezTo>
                  <a:pt x="140815" y="3794"/>
                  <a:pt x="151874" y="8359"/>
                  <a:pt x="160233" y="16718"/>
                </a:cubicBezTo>
                <a:cubicBezTo>
                  <a:pt x="168592" y="25013"/>
                  <a:pt x="173157" y="36137"/>
                  <a:pt x="173157" y="47903"/>
                </a:cubicBezTo>
                <a:cubicBezTo>
                  <a:pt x="173157" y="59670"/>
                  <a:pt x="168528" y="70794"/>
                  <a:pt x="160233" y="79152"/>
                </a:cubicBezTo>
                <a:lnTo>
                  <a:pt x="88733" y="150588"/>
                </a:lnTo>
                <a:lnTo>
                  <a:pt x="17233" y="79152"/>
                </a:lnTo>
                <a:cubicBezTo>
                  <a:pt x="1" y="61920"/>
                  <a:pt x="1" y="33886"/>
                  <a:pt x="17233" y="16718"/>
                </a:cubicBezTo>
                <a:cubicBezTo>
                  <a:pt x="25592" y="8359"/>
                  <a:pt x="36651" y="3794"/>
                  <a:pt x="48418" y="3794"/>
                </a:cubicBezTo>
                <a:cubicBezTo>
                  <a:pt x="60249" y="3794"/>
                  <a:pt x="71308" y="8359"/>
                  <a:pt x="79667" y="16718"/>
                </a:cubicBezTo>
                <a:lnTo>
                  <a:pt x="88733" y="25784"/>
                </a:lnTo>
                <a:lnTo>
                  <a:pt x="97799" y="16718"/>
                </a:lnTo>
                <a:cubicBezTo>
                  <a:pt x="106158" y="8359"/>
                  <a:pt x="117217" y="3794"/>
                  <a:pt x="128984" y="3794"/>
                </a:cubicBezTo>
                <a:close/>
                <a:moveTo>
                  <a:pt x="48418" y="1"/>
                </a:moveTo>
                <a:cubicBezTo>
                  <a:pt x="35686" y="1"/>
                  <a:pt x="23598" y="5016"/>
                  <a:pt x="14596" y="14082"/>
                </a:cubicBezTo>
                <a:cubicBezTo>
                  <a:pt x="5530" y="23084"/>
                  <a:pt x="579" y="35108"/>
                  <a:pt x="579" y="47903"/>
                </a:cubicBezTo>
                <a:cubicBezTo>
                  <a:pt x="579" y="60699"/>
                  <a:pt x="5530" y="72723"/>
                  <a:pt x="14596" y="81789"/>
                </a:cubicBezTo>
                <a:lnTo>
                  <a:pt x="88733" y="155925"/>
                </a:lnTo>
                <a:lnTo>
                  <a:pt x="162869" y="81789"/>
                </a:lnTo>
                <a:cubicBezTo>
                  <a:pt x="181516" y="63078"/>
                  <a:pt x="181516" y="32729"/>
                  <a:pt x="162869" y="14082"/>
                </a:cubicBezTo>
                <a:cubicBezTo>
                  <a:pt x="153803" y="5016"/>
                  <a:pt x="141779" y="1"/>
                  <a:pt x="128984" y="1"/>
                </a:cubicBezTo>
                <a:cubicBezTo>
                  <a:pt x="116188" y="1"/>
                  <a:pt x="104165" y="5016"/>
                  <a:pt x="95163" y="14082"/>
                </a:cubicBezTo>
                <a:lnTo>
                  <a:pt x="88733" y="20448"/>
                </a:lnTo>
                <a:lnTo>
                  <a:pt x="82303" y="14082"/>
                </a:lnTo>
                <a:cubicBezTo>
                  <a:pt x="73237" y="5016"/>
                  <a:pt x="61213" y="1"/>
                  <a:pt x="484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4"/>
          <p:cNvSpPr txBox="1"/>
          <p:nvPr>
            <p:ph idx="1" type="subTitle"/>
          </p:nvPr>
        </p:nvSpPr>
        <p:spPr>
          <a:xfrm>
            <a:off x="1724228" y="1528143"/>
            <a:ext cx="15654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Elderly</a:t>
            </a:r>
            <a:endParaRPr/>
          </a:p>
        </p:txBody>
      </p:sp>
      <p:sp>
        <p:nvSpPr>
          <p:cNvPr id="2266" name="Google Shape;2266;p54"/>
          <p:cNvSpPr txBox="1"/>
          <p:nvPr>
            <p:ph idx="2" type="subTitle"/>
          </p:nvPr>
        </p:nvSpPr>
        <p:spPr>
          <a:xfrm>
            <a:off x="1722418" y="1757016"/>
            <a:ext cx="24267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2267" name="Google Shape;2267;p54"/>
          <p:cNvSpPr txBox="1"/>
          <p:nvPr>
            <p:ph idx="3" type="subTitle"/>
          </p:nvPr>
        </p:nvSpPr>
        <p:spPr>
          <a:xfrm>
            <a:off x="1724228" y="3707242"/>
            <a:ext cx="1563600" cy="24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Young person</a:t>
            </a:r>
            <a:endParaRPr/>
          </a:p>
        </p:txBody>
      </p:sp>
      <p:sp>
        <p:nvSpPr>
          <p:cNvPr id="2268" name="Google Shape;2268;p54"/>
          <p:cNvSpPr txBox="1"/>
          <p:nvPr>
            <p:ph idx="4" type="subTitle"/>
          </p:nvPr>
        </p:nvSpPr>
        <p:spPr>
          <a:xfrm>
            <a:off x="1724225" y="3980203"/>
            <a:ext cx="2423100" cy="48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but it’s terribly hot</a:t>
            </a:r>
            <a:endParaRPr/>
          </a:p>
        </p:txBody>
      </p:sp>
      <p:sp>
        <p:nvSpPr>
          <p:cNvPr id="2269" name="Google Shape;2269;p54"/>
          <p:cNvSpPr txBox="1"/>
          <p:nvPr>
            <p:ph idx="5" type="subTitle"/>
          </p:nvPr>
        </p:nvSpPr>
        <p:spPr>
          <a:xfrm>
            <a:off x="1724218" y="2612320"/>
            <a:ext cx="15636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Adult</a:t>
            </a:r>
            <a:endParaRPr/>
          </a:p>
        </p:txBody>
      </p:sp>
      <p:sp>
        <p:nvSpPr>
          <p:cNvPr id="2270" name="Google Shape;2270;p54"/>
          <p:cNvSpPr txBox="1"/>
          <p:nvPr>
            <p:ph idx="6" type="subTitle"/>
          </p:nvPr>
        </p:nvSpPr>
        <p:spPr>
          <a:xfrm>
            <a:off x="1724218" y="2840146"/>
            <a:ext cx="2423100" cy="57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cxnSp>
        <p:nvCxnSpPr>
          <p:cNvPr id="2271" name="Google Shape;2271;p54"/>
          <p:cNvCxnSpPr/>
          <p:nvPr/>
        </p:nvCxnSpPr>
        <p:spPr>
          <a:xfrm rot="10800000">
            <a:off x="1314260" y="2420387"/>
            <a:ext cx="2640000" cy="0"/>
          </a:xfrm>
          <a:prstGeom prst="straightConnector1">
            <a:avLst/>
          </a:prstGeom>
          <a:noFill/>
          <a:ln cap="flat" cmpd="sng" w="9525">
            <a:solidFill>
              <a:schemeClr val="accent1"/>
            </a:solidFill>
            <a:prstDash val="dot"/>
            <a:round/>
            <a:headEnd len="med" w="med" type="none"/>
            <a:tailEnd len="med" w="med" type="none"/>
          </a:ln>
        </p:spPr>
      </p:cxnSp>
      <p:cxnSp>
        <p:nvCxnSpPr>
          <p:cNvPr id="2272" name="Google Shape;2272;p54"/>
          <p:cNvCxnSpPr/>
          <p:nvPr/>
        </p:nvCxnSpPr>
        <p:spPr>
          <a:xfrm rot="10800000">
            <a:off x="1314260" y="3498985"/>
            <a:ext cx="2640000" cy="0"/>
          </a:xfrm>
          <a:prstGeom prst="straightConnector1">
            <a:avLst/>
          </a:prstGeom>
          <a:noFill/>
          <a:ln cap="flat" cmpd="sng" w="9525">
            <a:solidFill>
              <a:schemeClr val="accent1"/>
            </a:solidFill>
            <a:prstDash val="dot"/>
            <a:round/>
            <a:headEnd len="med" w="med" type="none"/>
            <a:tailEnd len="med" w="med" type="none"/>
          </a:ln>
        </p:spPr>
      </p:cxn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6" name="Shape 2276"/>
        <p:cNvGrpSpPr/>
        <p:nvPr/>
      </p:nvGrpSpPr>
      <p:grpSpPr>
        <a:xfrm>
          <a:off x="0" y="0"/>
          <a:ext cx="0" cy="0"/>
          <a:chOff x="0" y="0"/>
          <a:chExt cx="0" cy="0"/>
        </a:xfrm>
      </p:grpSpPr>
      <p:grpSp>
        <p:nvGrpSpPr>
          <p:cNvPr id="2277" name="Google Shape;2277;p55"/>
          <p:cNvGrpSpPr/>
          <p:nvPr/>
        </p:nvGrpSpPr>
        <p:grpSpPr>
          <a:xfrm>
            <a:off x="3373280" y="2225275"/>
            <a:ext cx="410411" cy="2383500"/>
            <a:chOff x="3373280" y="2225275"/>
            <a:chExt cx="410411" cy="2383500"/>
          </a:xfrm>
        </p:grpSpPr>
        <p:sp>
          <p:nvSpPr>
            <p:cNvPr id="2278" name="Google Shape;2278;p55"/>
            <p:cNvSpPr/>
            <p:nvPr/>
          </p:nvSpPr>
          <p:spPr>
            <a:xfrm>
              <a:off x="3373280" y="2225275"/>
              <a:ext cx="410400" cy="238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5"/>
            <p:cNvSpPr/>
            <p:nvPr/>
          </p:nvSpPr>
          <p:spPr>
            <a:xfrm>
              <a:off x="3373291" y="2452850"/>
              <a:ext cx="410400" cy="2154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 name="Google Shape;2280;p55"/>
          <p:cNvGrpSpPr/>
          <p:nvPr/>
        </p:nvGrpSpPr>
        <p:grpSpPr>
          <a:xfrm>
            <a:off x="6246638" y="2225275"/>
            <a:ext cx="410412" cy="2383500"/>
            <a:chOff x="6246638" y="2225275"/>
            <a:chExt cx="410412" cy="2383500"/>
          </a:xfrm>
        </p:grpSpPr>
        <p:sp>
          <p:nvSpPr>
            <p:cNvPr id="2281" name="Google Shape;2281;p55"/>
            <p:cNvSpPr/>
            <p:nvPr/>
          </p:nvSpPr>
          <p:spPr>
            <a:xfrm>
              <a:off x="6246638" y="2225275"/>
              <a:ext cx="410400" cy="238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5"/>
            <p:cNvSpPr/>
            <p:nvPr/>
          </p:nvSpPr>
          <p:spPr>
            <a:xfrm>
              <a:off x="6246650" y="3821125"/>
              <a:ext cx="410400" cy="786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3" name="Google Shape;2283;p55"/>
          <p:cNvSpPr txBox="1"/>
          <p:nvPr>
            <p:ph type="title"/>
          </p:nvPr>
        </p:nvSpPr>
        <p:spPr>
          <a:xfrm>
            <a:off x="713225" y="3481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These Are Some Percentages </a:t>
            </a:r>
            <a:endParaRPr/>
          </a:p>
        </p:txBody>
      </p:sp>
      <p:sp>
        <p:nvSpPr>
          <p:cNvPr id="2284" name="Google Shape;2284;p55"/>
          <p:cNvSpPr txBox="1"/>
          <p:nvPr>
            <p:ph idx="2" type="title"/>
          </p:nvPr>
        </p:nvSpPr>
        <p:spPr>
          <a:xfrm>
            <a:off x="1199845" y="2230018"/>
            <a:ext cx="1234500" cy="431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45%</a:t>
            </a:r>
            <a:endParaRPr/>
          </a:p>
        </p:txBody>
      </p:sp>
      <p:grpSp>
        <p:nvGrpSpPr>
          <p:cNvPr id="2285" name="Google Shape;2285;p55"/>
          <p:cNvGrpSpPr/>
          <p:nvPr/>
        </p:nvGrpSpPr>
        <p:grpSpPr>
          <a:xfrm>
            <a:off x="713238" y="2225275"/>
            <a:ext cx="410400" cy="2383500"/>
            <a:chOff x="713238" y="2225275"/>
            <a:chExt cx="410400" cy="2383500"/>
          </a:xfrm>
        </p:grpSpPr>
        <p:sp>
          <p:nvSpPr>
            <p:cNvPr id="2286" name="Google Shape;2286;p55"/>
            <p:cNvSpPr/>
            <p:nvPr/>
          </p:nvSpPr>
          <p:spPr>
            <a:xfrm>
              <a:off x="713238" y="2225275"/>
              <a:ext cx="410400" cy="238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5"/>
            <p:cNvSpPr/>
            <p:nvPr/>
          </p:nvSpPr>
          <p:spPr>
            <a:xfrm>
              <a:off x="713238" y="3543500"/>
              <a:ext cx="410400" cy="1063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8" name="Google Shape;2288;p55"/>
          <p:cNvSpPr/>
          <p:nvPr/>
        </p:nvSpPr>
        <p:spPr>
          <a:xfrm>
            <a:off x="729961" y="4082141"/>
            <a:ext cx="372360" cy="483881"/>
          </a:xfrm>
          <a:custGeom>
            <a:rect b="b" l="l" r="r" t="t"/>
            <a:pathLst>
              <a:path extrusionOk="0" h="16375" w="12601">
                <a:moveTo>
                  <a:pt x="4701" y="561"/>
                </a:moveTo>
                <a:cubicBezTo>
                  <a:pt x="4731" y="561"/>
                  <a:pt x="4746" y="576"/>
                  <a:pt x="4760" y="605"/>
                </a:cubicBezTo>
                <a:lnTo>
                  <a:pt x="4760" y="694"/>
                </a:lnTo>
                <a:cubicBezTo>
                  <a:pt x="4790" y="1003"/>
                  <a:pt x="4819" y="1460"/>
                  <a:pt x="4878" y="2005"/>
                </a:cubicBezTo>
                <a:cubicBezTo>
                  <a:pt x="5011" y="3420"/>
                  <a:pt x="6264" y="4157"/>
                  <a:pt x="6323" y="4186"/>
                </a:cubicBezTo>
                <a:lnTo>
                  <a:pt x="6485" y="4289"/>
                </a:lnTo>
                <a:lnTo>
                  <a:pt x="6632" y="4157"/>
                </a:lnTo>
                <a:cubicBezTo>
                  <a:pt x="6667" y="4133"/>
                  <a:pt x="7223" y="3663"/>
                  <a:pt x="8337" y="3663"/>
                </a:cubicBezTo>
                <a:cubicBezTo>
                  <a:pt x="8625" y="3663"/>
                  <a:pt x="8951" y="3695"/>
                  <a:pt x="9314" y="3774"/>
                </a:cubicBezTo>
                <a:cubicBezTo>
                  <a:pt x="10419" y="3995"/>
                  <a:pt x="11009" y="4791"/>
                  <a:pt x="11318" y="5395"/>
                </a:cubicBezTo>
                <a:cubicBezTo>
                  <a:pt x="11996" y="6780"/>
                  <a:pt x="11923" y="8622"/>
                  <a:pt x="11466" y="9595"/>
                </a:cubicBezTo>
                <a:cubicBezTo>
                  <a:pt x="10626" y="11378"/>
                  <a:pt x="8931" y="13412"/>
                  <a:pt x="6706" y="13839"/>
                </a:cubicBezTo>
                <a:cubicBezTo>
                  <a:pt x="6140" y="13945"/>
                  <a:pt x="5656" y="13988"/>
                  <a:pt x="5242" y="13988"/>
                </a:cubicBezTo>
                <a:cubicBezTo>
                  <a:pt x="3810" y="13988"/>
                  <a:pt x="3222" y="13477"/>
                  <a:pt x="3051" y="13294"/>
                </a:cubicBezTo>
                <a:cubicBezTo>
                  <a:pt x="2845" y="13058"/>
                  <a:pt x="2609" y="12926"/>
                  <a:pt x="2358" y="12926"/>
                </a:cubicBezTo>
                <a:cubicBezTo>
                  <a:pt x="2345" y="12925"/>
                  <a:pt x="2331" y="12925"/>
                  <a:pt x="2318" y="12925"/>
                </a:cubicBezTo>
                <a:cubicBezTo>
                  <a:pt x="2037" y="12925"/>
                  <a:pt x="1755" y="13072"/>
                  <a:pt x="1474" y="13353"/>
                </a:cubicBezTo>
                <a:cubicBezTo>
                  <a:pt x="1371" y="13441"/>
                  <a:pt x="1106" y="13707"/>
                  <a:pt x="1164" y="15814"/>
                </a:cubicBezTo>
                <a:cubicBezTo>
                  <a:pt x="1150" y="15829"/>
                  <a:pt x="1150" y="15829"/>
                  <a:pt x="1135" y="15829"/>
                </a:cubicBezTo>
                <a:lnTo>
                  <a:pt x="708" y="15829"/>
                </a:lnTo>
                <a:cubicBezTo>
                  <a:pt x="693" y="15829"/>
                  <a:pt x="678" y="15814"/>
                  <a:pt x="678" y="15799"/>
                </a:cubicBezTo>
                <a:cubicBezTo>
                  <a:pt x="634" y="15313"/>
                  <a:pt x="546" y="14075"/>
                  <a:pt x="708" y="13294"/>
                </a:cubicBezTo>
                <a:cubicBezTo>
                  <a:pt x="988" y="11894"/>
                  <a:pt x="1636" y="10170"/>
                  <a:pt x="3080" y="9934"/>
                </a:cubicBezTo>
                <a:cubicBezTo>
                  <a:pt x="4834" y="9639"/>
                  <a:pt x="5099" y="8888"/>
                  <a:pt x="5394" y="8092"/>
                </a:cubicBezTo>
                <a:cubicBezTo>
                  <a:pt x="5424" y="8018"/>
                  <a:pt x="5453" y="7944"/>
                  <a:pt x="5482" y="7856"/>
                </a:cubicBezTo>
                <a:cubicBezTo>
                  <a:pt x="5851" y="6898"/>
                  <a:pt x="5482" y="5410"/>
                  <a:pt x="4922" y="4614"/>
                </a:cubicBezTo>
                <a:cubicBezTo>
                  <a:pt x="4348" y="3788"/>
                  <a:pt x="4082" y="3052"/>
                  <a:pt x="4082" y="2197"/>
                </a:cubicBezTo>
                <a:lnTo>
                  <a:pt x="4082" y="620"/>
                </a:lnTo>
                <a:cubicBezTo>
                  <a:pt x="4082" y="561"/>
                  <a:pt x="4186" y="561"/>
                  <a:pt x="4215" y="561"/>
                </a:cubicBezTo>
                <a:close/>
                <a:moveTo>
                  <a:pt x="4200" y="1"/>
                </a:moveTo>
                <a:cubicBezTo>
                  <a:pt x="3817" y="1"/>
                  <a:pt x="3537" y="266"/>
                  <a:pt x="3537" y="620"/>
                </a:cubicBezTo>
                <a:lnTo>
                  <a:pt x="3537" y="2197"/>
                </a:lnTo>
                <a:cubicBezTo>
                  <a:pt x="3537" y="3464"/>
                  <a:pt x="4068" y="4363"/>
                  <a:pt x="4466" y="4923"/>
                </a:cubicBezTo>
                <a:cubicBezTo>
                  <a:pt x="4937" y="5586"/>
                  <a:pt x="5261" y="6883"/>
                  <a:pt x="4967" y="7664"/>
                </a:cubicBezTo>
                <a:cubicBezTo>
                  <a:pt x="4937" y="7753"/>
                  <a:pt x="4908" y="7826"/>
                  <a:pt x="4878" y="7915"/>
                </a:cubicBezTo>
                <a:cubicBezTo>
                  <a:pt x="4598" y="8652"/>
                  <a:pt x="4421" y="9153"/>
                  <a:pt x="2977" y="9389"/>
                </a:cubicBezTo>
                <a:cubicBezTo>
                  <a:pt x="1223" y="9683"/>
                  <a:pt x="487" y="11614"/>
                  <a:pt x="162" y="13176"/>
                </a:cubicBezTo>
                <a:cubicBezTo>
                  <a:pt x="0" y="14016"/>
                  <a:pt x="74" y="15210"/>
                  <a:pt x="133" y="15858"/>
                </a:cubicBezTo>
                <a:cubicBezTo>
                  <a:pt x="162" y="16153"/>
                  <a:pt x="413" y="16374"/>
                  <a:pt x="708" y="16374"/>
                </a:cubicBezTo>
                <a:lnTo>
                  <a:pt x="1135" y="16374"/>
                </a:lnTo>
                <a:cubicBezTo>
                  <a:pt x="1297" y="16374"/>
                  <a:pt x="1444" y="16315"/>
                  <a:pt x="1548" y="16197"/>
                </a:cubicBezTo>
                <a:cubicBezTo>
                  <a:pt x="1666" y="16094"/>
                  <a:pt x="1724" y="15947"/>
                  <a:pt x="1710" y="15785"/>
                </a:cubicBezTo>
                <a:cubicBezTo>
                  <a:pt x="1680" y="14370"/>
                  <a:pt x="1798" y="13825"/>
                  <a:pt x="1857" y="13736"/>
                </a:cubicBezTo>
                <a:cubicBezTo>
                  <a:pt x="1990" y="13618"/>
                  <a:pt x="2167" y="13471"/>
                  <a:pt x="2329" y="13471"/>
                </a:cubicBezTo>
                <a:cubicBezTo>
                  <a:pt x="2432" y="13486"/>
                  <a:pt x="2535" y="13545"/>
                  <a:pt x="2638" y="13662"/>
                </a:cubicBezTo>
                <a:cubicBezTo>
                  <a:pt x="2902" y="13961"/>
                  <a:pt x="3631" y="14546"/>
                  <a:pt x="5230" y="14546"/>
                </a:cubicBezTo>
                <a:cubicBezTo>
                  <a:pt x="5683" y="14546"/>
                  <a:pt x="6206" y="14499"/>
                  <a:pt x="6809" y="14385"/>
                </a:cubicBezTo>
                <a:cubicBezTo>
                  <a:pt x="9240" y="13913"/>
                  <a:pt x="11068" y="11732"/>
                  <a:pt x="11967" y="9831"/>
                </a:cubicBezTo>
                <a:cubicBezTo>
                  <a:pt x="12468" y="8755"/>
                  <a:pt x="12601" y="6751"/>
                  <a:pt x="11805" y="5159"/>
                </a:cubicBezTo>
                <a:cubicBezTo>
                  <a:pt x="11289" y="4113"/>
                  <a:pt x="10464" y="3449"/>
                  <a:pt x="9432" y="3228"/>
                </a:cubicBezTo>
                <a:cubicBezTo>
                  <a:pt x="9033" y="3144"/>
                  <a:pt x="8672" y="3110"/>
                  <a:pt x="8350" y="3110"/>
                </a:cubicBezTo>
                <a:cubicBezTo>
                  <a:pt x="7373" y="3110"/>
                  <a:pt x="6743" y="3423"/>
                  <a:pt x="6455" y="3612"/>
                </a:cubicBezTo>
                <a:cubicBezTo>
                  <a:pt x="6160" y="3391"/>
                  <a:pt x="5512" y="2816"/>
                  <a:pt x="5424" y="1946"/>
                </a:cubicBezTo>
                <a:cubicBezTo>
                  <a:pt x="5365" y="1416"/>
                  <a:pt x="5335" y="959"/>
                  <a:pt x="5306" y="649"/>
                </a:cubicBezTo>
                <a:lnTo>
                  <a:pt x="5306" y="561"/>
                </a:lnTo>
                <a:cubicBezTo>
                  <a:pt x="5276" y="251"/>
                  <a:pt x="5011" y="1"/>
                  <a:pt x="46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9" name="Google Shape;2289;p55"/>
          <p:cNvGrpSpPr/>
          <p:nvPr/>
        </p:nvGrpSpPr>
        <p:grpSpPr>
          <a:xfrm>
            <a:off x="6287106" y="4093667"/>
            <a:ext cx="339519" cy="480415"/>
            <a:chOff x="8203800" y="1424025"/>
            <a:chExt cx="285550" cy="404050"/>
          </a:xfrm>
        </p:grpSpPr>
        <p:sp>
          <p:nvSpPr>
            <p:cNvPr id="2290" name="Google Shape;2290;p55"/>
            <p:cNvSpPr/>
            <p:nvPr/>
          </p:nvSpPr>
          <p:spPr>
            <a:xfrm>
              <a:off x="8226650" y="1555050"/>
              <a:ext cx="262700" cy="273025"/>
            </a:xfrm>
            <a:custGeom>
              <a:rect b="b" l="l" r="r" t="t"/>
              <a:pathLst>
                <a:path extrusionOk="0" h="10921" w="10508">
                  <a:moveTo>
                    <a:pt x="4687" y="560"/>
                  </a:moveTo>
                  <a:cubicBezTo>
                    <a:pt x="5423" y="560"/>
                    <a:pt x="5792" y="958"/>
                    <a:pt x="6087" y="1283"/>
                  </a:cubicBezTo>
                  <a:cubicBezTo>
                    <a:pt x="6249" y="1459"/>
                    <a:pt x="6381" y="1666"/>
                    <a:pt x="6529" y="1872"/>
                  </a:cubicBezTo>
                  <a:cubicBezTo>
                    <a:pt x="6897" y="2432"/>
                    <a:pt x="7339" y="3066"/>
                    <a:pt x="8415" y="3626"/>
                  </a:cubicBezTo>
                  <a:cubicBezTo>
                    <a:pt x="9565" y="4245"/>
                    <a:pt x="9918" y="5276"/>
                    <a:pt x="9535" y="6912"/>
                  </a:cubicBezTo>
                  <a:lnTo>
                    <a:pt x="9476" y="7148"/>
                  </a:lnTo>
                  <a:cubicBezTo>
                    <a:pt x="9057" y="8911"/>
                    <a:pt x="8624" y="10377"/>
                    <a:pt x="7384" y="10377"/>
                  </a:cubicBezTo>
                  <a:cubicBezTo>
                    <a:pt x="7359" y="10377"/>
                    <a:pt x="7335" y="10377"/>
                    <a:pt x="7310" y="10375"/>
                  </a:cubicBezTo>
                  <a:cubicBezTo>
                    <a:pt x="6558" y="10331"/>
                    <a:pt x="6411" y="10228"/>
                    <a:pt x="6087" y="9978"/>
                  </a:cubicBezTo>
                  <a:cubicBezTo>
                    <a:pt x="5703" y="9683"/>
                    <a:pt x="5143" y="9255"/>
                    <a:pt x="3463" y="8695"/>
                  </a:cubicBezTo>
                  <a:cubicBezTo>
                    <a:pt x="2255" y="8297"/>
                    <a:pt x="1474" y="7399"/>
                    <a:pt x="1164" y="6057"/>
                  </a:cubicBezTo>
                  <a:cubicBezTo>
                    <a:pt x="929" y="5026"/>
                    <a:pt x="1061" y="4097"/>
                    <a:pt x="1061" y="4083"/>
                  </a:cubicBezTo>
                  <a:lnTo>
                    <a:pt x="1076" y="4068"/>
                  </a:lnTo>
                  <a:cubicBezTo>
                    <a:pt x="1076" y="4038"/>
                    <a:pt x="1297" y="1857"/>
                    <a:pt x="3095" y="1003"/>
                  </a:cubicBezTo>
                  <a:cubicBezTo>
                    <a:pt x="3758" y="678"/>
                    <a:pt x="4274" y="560"/>
                    <a:pt x="4687" y="560"/>
                  </a:cubicBezTo>
                  <a:close/>
                  <a:moveTo>
                    <a:pt x="4687" y="0"/>
                  </a:moveTo>
                  <a:cubicBezTo>
                    <a:pt x="4200" y="0"/>
                    <a:pt x="3601" y="142"/>
                    <a:pt x="2844" y="501"/>
                  </a:cubicBezTo>
                  <a:cubicBezTo>
                    <a:pt x="811" y="1474"/>
                    <a:pt x="531" y="3832"/>
                    <a:pt x="516" y="4009"/>
                  </a:cubicBezTo>
                  <a:cubicBezTo>
                    <a:pt x="486" y="4230"/>
                    <a:pt x="0" y="8135"/>
                    <a:pt x="3287" y="9226"/>
                  </a:cubicBezTo>
                  <a:cubicBezTo>
                    <a:pt x="4878" y="9756"/>
                    <a:pt x="5394" y="10154"/>
                    <a:pt x="5748" y="10420"/>
                  </a:cubicBezTo>
                  <a:cubicBezTo>
                    <a:pt x="6146" y="10714"/>
                    <a:pt x="6396" y="10877"/>
                    <a:pt x="7280" y="10921"/>
                  </a:cubicBezTo>
                  <a:lnTo>
                    <a:pt x="7384" y="10921"/>
                  </a:lnTo>
                  <a:cubicBezTo>
                    <a:pt x="9152" y="10921"/>
                    <a:pt x="9668" y="8725"/>
                    <a:pt x="10007" y="7266"/>
                  </a:cubicBezTo>
                  <a:lnTo>
                    <a:pt x="10066" y="7045"/>
                  </a:lnTo>
                  <a:cubicBezTo>
                    <a:pt x="10508" y="5144"/>
                    <a:pt x="10051" y="3876"/>
                    <a:pt x="8680" y="3139"/>
                  </a:cubicBezTo>
                  <a:cubicBezTo>
                    <a:pt x="7708" y="2638"/>
                    <a:pt x="7339" y="2093"/>
                    <a:pt x="6971" y="1563"/>
                  </a:cubicBezTo>
                  <a:cubicBezTo>
                    <a:pt x="6824" y="1327"/>
                    <a:pt x="6676" y="1120"/>
                    <a:pt x="6485" y="914"/>
                  </a:cubicBezTo>
                  <a:cubicBezTo>
                    <a:pt x="6069" y="451"/>
                    <a:pt x="5556" y="0"/>
                    <a:pt x="46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5"/>
            <p:cNvSpPr/>
            <p:nvPr/>
          </p:nvSpPr>
          <p:spPr>
            <a:xfrm>
              <a:off x="8203800" y="1553175"/>
              <a:ext cx="108700" cy="154425"/>
            </a:xfrm>
            <a:custGeom>
              <a:rect b="b" l="l" r="r" t="t"/>
              <a:pathLst>
                <a:path extrusionOk="0" h="6177" w="4348">
                  <a:moveTo>
                    <a:pt x="2943" y="1"/>
                  </a:moveTo>
                  <a:cubicBezTo>
                    <a:pt x="2482" y="1"/>
                    <a:pt x="1904" y="137"/>
                    <a:pt x="1253" y="591"/>
                  </a:cubicBezTo>
                  <a:cubicBezTo>
                    <a:pt x="428" y="1181"/>
                    <a:pt x="0" y="2257"/>
                    <a:pt x="104" y="3480"/>
                  </a:cubicBezTo>
                  <a:cubicBezTo>
                    <a:pt x="192" y="4703"/>
                    <a:pt x="796" y="5764"/>
                    <a:pt x="1636" y="6177"/>
                  </a:cubicBezTo>
                  <a:lnTo>
                    <a:pt x="1887" y="5676"/>
                  </a:lnTo>
                  <a:cubicBezTo>
                    <a:pt x="1209" y="5351"/>
                    <a:pt x="737" y="4467"/>
                    <a:pt x="649" y="3435"/>
                  </a:cubicBezTo>
                  <a:cubicBezTo>
                    <a:pt x="575" y="2404"/>
                    <a:pt x="914" y="1520"/>
                    <a:pt x="1563" y="1048"/>
                  </a:cubicBezTo>
                  <a:cubicBezTo>
                    <a:pt x="2098" y="667"/>
                    <a:pt x="2565" y="547"/>
                    <a:pt x="2943" y="547"/>
                  </a:cubicBezTo>
                  <a:cubicBezTo>
                    <a:pt x="3573" y="547"/>
                    <a:pt x="3952" y="882"/>
                    <a:pt x="3980" y="901"/>
                  </a:cubicBezTo>
                  <a:lnTo>
                    <a:pt x="4348" y="503"/>
                  </a:lnTo>
                  <a:cubicBezTo>
                    <a:pt x="4333" y="488"/>
                    <a:pt x="4009" y="179"/>
                    <a:pt x="3464" y="61"/>
                  </a:cubicBezTo>
                  <a:cubicBezTo>
                    <a:pt x="3314" y="25"/>
                    <a:pt x="3139" y="1"/>
                    <a:pt x="29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5"/>
            <p:cNvSpPr/>
            <p:nvPr/>
          </p:nvSpPr>
          <p:spPr>
            <a:xfrm>
              <a:off x="8309900" y="1520375"/>
              <a:ext cx="119775" cy="55325"/>
            </a:xfrm>
            <a:custGeom>
              <a:rect b="b" l="l" r="r" t="t"/>
              <a:pathLst>
                <a:path extrusionOk="0" h="2213" w="4791">
                  <a:moveTo>
                    <a:pt x="2318" y="1"/>
                  </a:moveTo>
                  <a:cubicBezTo>
                    <a:pt x="992" y="1"/>
                    <a:pt x="538" y="502"/>
                    <a:pt x="266" y="975"/>
                  </a:cubicBezTo>
                  <a:cubicBezTo>
                    <a:pt x="1" y="1461"/>
                    <a:pt x="1" y="1844"/>
                    <a:pt x="1" y="1888"/>
                  </a:cubicBezTo>
                  <a:lnTo>
                    <a:pt x="561" y="1874"/>
                  </a:lnTo>
                  <a:cubicBezTo>
                    <a:pt x="546" y="1859"/>
                    <a:pt x="546" y="1608"/>
                    <a:pt x="752" y="1255"/>
                  </a:cubicBezTo>
                  <a:cubicBezTo>
                    <a:pt x="940" y="908"/>
                    <a:pt x="1241" y="547"/>
                    <a:pt x="2351" y="547"/>
                  </a:cubicBezTo>
                  <a:cubicBezTo>
                    <a:pt x="2373" y="547"/>
                    <a:pt x="2395" y="547"/>
                    <a:pt x="2418" y="547"/>
                  </a:cubicBezTo>
                  <a:cubicBezTo>
                    <a:pt x="3361" y="562"/>
                    <a:pt x="3965" y="901"/>
                    <a:pt x="4171" y="1019"/>
                  </a:cubicBezTo>
                  <a:cubicBezTo>
                    <a:pt x="4171" y="1078"/>
                    <a:pt x="4186" y="1166"/>
                    <a:pt x="4142" y="1269"/>
                  </a:cubicBezTo>
                  <a:cubicBezTo>
                    <a:pt x="4127" y="1343"/>
                    <a:pt x="4083" y="1387"/>
                    <a:pt x="4039" y="1402"/>
                  </a:cubicBezTo>
                  <a:cubicBezTo>
                    <a:pt x="3907" y="1382"/>
                    <a:pt x="3651" y="1341"/>
                    <a:pt x="3394" y="1341"/>
                  </a:cubicBezTo>
                  <a:cubicBezTo>
                    <a:pt x="3276" y="1341"/>
                    <a:pt x="3158" y="1349"/>
                    <a:pt x="3051" y="1373"/>
                  </a:cubicBezTo>
                  <a:cubicBezTo>
                    <a:pt x="2609" y="1446"/>
                    <a:pt x="2388" y="1844"/>
                    <a:pt x="2329" y="2065"/>
                  </a:cubicBezTo>
                  <a:lnTo>
                    <a:pt x="2860" y="2213"/>
                  </a:lnTo>
                  <a:cubicBezTo>
                    <a:pt x="2860" y="2213"/>
                    <a:pt x="2948" y="1947"/>
                    <a:pt x="3155" y="1918"/>
                  </a:cubicBezTo>
                  <a:cubicBezTo>
                    <a:pt x="3227" y="1902"/>
                    <a:pt x="3312" y="1896"/>
                    <a:pt x="3400" y="1896"/>
                  </a:cubicBezTo>
                  <a:cubicBezTo>
                    <a:pt x="3639" y="1896"/>
                    <a:pt x="3906" y="1941"/>
                    <a:pt x="4024" y="1962"/>
                  </a:cubicBezTo>
                  <a:lnTo>
                    <a:pt x="4083" y="1977"/>
                  </a:lnTo>
                  <a:lnTo>
                    <a:pt x="4157" y="1962"/>
                  </a:lnTo>
                  <a:cubicBezTo>
                    <a:pt x="4201" y="1947"/>
                    <a:pt x="4555" y="1844"/>
                    <a:pt x="4673" y="1432"/>
                  </a:cubicBezTo>
                  <a:cubicBezTo>
                    <a:pt x="4790" y="1063"/>
                    <a:pt x="4687" y="783"/>
                    <a:pt x="4673" y="754"/>
                  </a:cubicBezTo>
                  <a:lnTo>
                    <a:pt x="4643" y="680"/>
                  </a:lnTo>
                  <a:lnTo>
                    <a:pt x="4584" y="636"/>
                  </a:lnTo>
                  <a:cubicBezTo>
                    <a:pt x="4555" y="621"/>
                    <a:pt x="3774" y="17"/>
                    <a:pt x="2432" y="2"/>
                  </a:cubicBezTo>
                  <a:cubicBezTo>
                    <a:pt x="2394" y="1"/>
                    <a:pt x="2356" y="1"/>
                    <a:pt x="23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5"/>
            <p:cNvSpPr/>
            <p:nvPr/>
          </p:nvSpPr>
          <p:spPr>
            <a:xfrm>
              <a:off x="8381750" y="1556525"/>
              <a:ext cx="70400" cy="85500"/>
            </a:xfrm>
            <a:custGeom>
              <a:rect b="b" l="l" r="r" t="t"/>
              <a:pathLst>
                <a:path extrusionOk="0" h="3420" w="2816">
                  <a:moveTo>
                    <a:pt x="30" y="0"/>
                  </a:moveTo>
                  <a:lnTo>
                    <a:pt x="1" y="560"/>
                  </a:lnTo>
                  <a:cubicBezTo>
                    <a:pt x="1" y="560"/>
                    <a:pt x="502" y="605"/>
                    <a:pt x="1253" y="1091"/>
                  </a:cubicBezTo>
                  <a:cubicBezTo>
                    <a:pt x="2108" y="1636"/>
                    <a:pt x="2241" y="2638"/>
                    <a:pt x="2196" y="3390"/>
                  </a:cubicBezTo>
                  <a:lnTo>
                    <a:pt x="2756" y="3419"/>
                  </a:lnTo>
                  <a:cubicBezTo>
                    <a:pt x="2815" y="2137"/>
                    <a:pt x="2403" y="1165"/>
                    <a:pt x="1548" y="619"/>
                  </a:cubicBezTo>
                  <a:cubicBezTo>
                    <a:pt x="664" y="45"/>
                    <a:pt x="60" y="0"/>
                    <a:pt x="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5"/>
            <p:cNvSpPr/>
            <p:nvPr/>
          </p:nvSpPr>
          <p:spPr>
            <a:xfrm>
              <a:off x="8209700" y="1442150"/>
              <a:ext cx="126025" cy="148650"/>
            </a:xfrm>
            <a:custGeom>
              <a:rect b="b" l="l" r="r" t="t"/>
              <a:pathLst>
                <a:path extrusionOk="0" h="5946" w="5041">
                  <a:moveTo>
                    <a:pt x="1529" y="1"/>
                  </a:moveTo>
                  <a:cubicBezTo>
                    <a:pt x="1373" y="1"/>
                    <a:pt x="1192" y="32"/>
                    <a:pt x="1002" y="125"/>
                  </a:cubicBezTo>
                  <a:cubicBezTo>
                    <a:pt x="516" y="360"/>
                    <a:pt x="428" y="744"/>
                    <a:pt x="442" y="935"/>
                  </a:cubicBezTo>
                  <a:lnTo>
                    <a:pt x="442" y="994"/>
                  </a:lnTo>
                  <a:lnTo>
                    <a:pt x="472" y="1038"/>
                  </a:lnTo>
                  <a:cubicBezTo>
                    <a:pt x="752" y="1539"/>
                    <a:pt x="634" y="1996"/>
                    <a:pt x="457" y="2689"/>
                  </a:cubicBezTo>
                  <a:cubicBezTo>
                    <a:pt x="369" y="3028"/>
                    <a:pt x="280" y="3411"/>
                    <a:pt x="207" y="3853"/>
                  </a:cubicBezTo>
                  <a:cubicBezTo>
                    <a:pt x="0" y="5297"/>
                    <a:pt x="383" y="5887"/>
                    <a:pt x="428" y="5946"/>
                  </a:cubicBezTo>
                  <a:lnTo>
                    <a:pt x="884" y="5636"/>
                  </a:lnTo>
                  <a:cubicBezTo>
                    <a:pt x="870" y="5622"/>
                    <a:pt x="575" y="5150"/>
                    <a:pt x="752" y="3927"/>
                  </a:cubicBezTo>
                  <a:cubicBezTo>
                    <a:pt x="811" y="3514"/>
                    <a:pt x="914" y="3146"/>
                    <a:pt x="988" y="2822"/>
                  </a:cubicBezTo>
                  <a:cubicBezTo>
                    <a:pt x="1179" y="2129"/>
                    <a:pt x="1327" y="1525"/>
                    <a:pt x="1002" y="847"/>
                  </a:cubicBezTo>
                  <a:cubicBezTo>
                    <a:pt x="1017" y="803"/>
                    <a:pt x="1076" y="714"/>
                    <a:pt x="1253" y="626"/>
                  </a:cubicBezTo>
                  <a:cubicBezTo>
                    <a:pt x="1360" y="572"/>
                    <a:pt x="1461" y="555"/>
                    <a:pt x="1546" y="555"/>
                  </a:cubicBezTo>
                  <a:cubicBezTo>
                    <a:pt x="1648" y="555"/>
                    <a:pt x="1728" y="580"/>
                    <a:pt x="1769" y="596"/>
                  </a:cubicBezTo>
                  <a:cubicBezTo>
                    <a:pt x="1828" y="685"/>
                    <a:pt x="2019" y="994"/>
                    <a:pt x="2049" y="1672"/>
                  </a:cubicBezTo>
                  <a:lnTo>
                    <a:pt x="2108" y="2497"/>
                  </a:lnTo>
                  <a:lnTo>
                    <a:pt x="2565" y="1805"/>
                  </a:lnTo>
                  <a:cubicBezTo>
                    <a:pt x="2638" y="1687"/>
                    <a:pt x="2933" y="1318"/>
                    <a:pt x="3242" y="1127"/>
                  </a:cubicBezTo>
                  <a:cubicBezTo>
                    <a:pt x="3522" y="950"/>
                    <a:pt x="3861" y="906"/>
                    <a:pt x="3979" y="906"/>
                  </a:cubicBezTo>
                  <a:cubicBezTo>
                    <a:pt x="4038" y="935"/>
                    <a:pt x="4200" y="1038"/>
                    <a:pt x="4304" y="1289"/>
                  </a:cubicBezTo>
                  <a:cubicBezTo>
                    <a:pt x="4436" y="1643"/>
                    <a:pt x="4274" y="1967"/>
                    <a:pt x="4274" y="1967"/>
                  </a:cubicBezTo>
                  <a:lnTo>
                    <a:pt x="4760" y="2232"/>
                  </a:lnTo>
                  <a:cubicBezTo>
                    <a:pt x="4775" y="2203"/>
                    <a:pt x="5040" y="1687"/>
                    <a:pt x="4819" y="1097"/>
                  </a:cubicBezTo>
                  <a:cubicBezTo>
                    <a:pt x="4598" y="493"/>
                    <a:pt x="4141" y="360"/>
                    <a:pt x="4082" y="360"/>
                  </a:cubicBezTo>
                  <a:lnTo>
                    <a:pt x="4053" y="346"/>
                  </a:lnTo>
                  <a:lnTo>
                    <a:pt x="4009" y="346"/>
                  </a:lnTo>
                  <a:cubicBezTo>
                    <a:pt x="3994" y="346"/>
                    <a:pt x="3434" y="360"/>
                    <a:pt x="2948" y="655"/>
                  </a:cubicBezTo>
                  <a:cubicBezTo>
                    <a:pt x="2786" y="758"/>
                    <a:pt x="2638" y="876"/>
                    <a:pt x="2520" y="1009"/>
                  </a:cubicBezTo>
                  <a:cubicBezTo>
                    <a:pt x="2388" y="434"/>
                    <a:pt x="2167" y="198"/>
                    <a:pt x="2122" y="169"/>
                  </a:cubicBezTo>
                  <a:lnTo>
                    <a:pt x="2078" y="139"/>
                  </a:lnTo>
                  <a:cubicBezTo>
                    <a:pt x="2068" y="130"/>
                    <a:pt x="1847" y="1"/>
                    <a:pt x="15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5"/>
            <p:cNvSpPr/>
            <p:nvPr/>
          </p:nvSpPr>
          <p:spPr>
            <a:xfrm>
              <a:off x="8281175" y="1435175"/>
              <a:ext cx="120500" cy="125425"/>
            </a:xfrm>
            <a:custGeom>
              <a:rect b="b" l="l" r="r" t="t"/>
              <a:pathLst>
                <a:path extrusionOk="0" h="5017" w="4820">
                  <a:moveTo>
                    <a:pt x="2549" y="0"/>
                  </a:moveTo>
                  <a:cubicBezTo>
                    <a:pt x="2472" y="0"/>
                    <a:pt x="2388" y="11"/>
                    <a:pt x="2299" y="35"/>
                  </a:cubicBezTo>
                  <a:cubicBezTo>
                    <a:pt x="2093" y="79"/>
                    <a:pt x="1931" y="183"/>
                    <a:pt x="1813" y="330"/>
                  </a:cubicBezTo>
                  <a:cubicBezTo>
                    <a:pt x="1695" y="477"/>
                    <a:pt x="1666" y="698"/>
                    <a:pt x="1739" y="875"/>
                  </a:cubicBezTo>
                  <a:cubicBezTo>
                    <a:pt x="1798" y="1008"/>
                    <a:pt x="1901" y="1288"/>
                    <a:pt x="1901" y="1568"/>
                  </a:cubicBezTo>
                  <a:cubicBezTo>
                    <a:pt x="1901" y="1789"/>
                    <a:pt x="1872" y="1966"/>
                    <a:pt x="1842" y="2069"/>
                  </a:cubicBezTo>
                  <a:cubicBezTo>
                    <a:pt x="1562" y="2128"/>
                    <a:pt x="1047" y="2320"/>
                    <a:pt x="605" y="2924"/>
                  </a:cubicBezTo>
                  <a:cubicBezTo>
                    <a:pt x="0" y="3764"/>
                    <a:pt x="89" y="4957"/>
                    <a:pt x="89" y="5016"/>
                  </a:cubicBezTo>
                  <a:lnTo>
                    <a:pt x="634" y="4972"/>
                  </a:lnTo>
                  <a:cubicBezTo>
                    <a:pt x="634" y="4957"/>
                    <a:pt x="575" y="3911"/>
                    <a:pt x="1061" y="3248"/>
                  </a:cubicBezTo>
                  <a:cubicBezTo>
                    <a:pt x="1518" y="2614"/>
                    <a:pt x="2049" y="2585"/>
                    <a:pt x="2063" y="2585"/>
                  </a:cubicBezTo>
                  <a:lnTo>
                    <a:pt x="2255" y="2585"/>
                  </a:lnTo>
                  <a:lnTo>
                    <a:pt x="2314" y="2408"/>
                  </a:lnTo>
                  <a:cubicBezTo>
                    <a:pt x="2329" y="2378"/>
                    <a:pt x="2447" y="2084"/>
                    <a:pt x="2447" y="1583"/>
                  </a:cubicBezTo>
                  <a:cubicBezTo>
                    <a:pt x="2461" y="1199"/>
                    <a:pt x="2329" y="846"/>
                    <a:pt x="2255" y="669"/>
                  </a:cubicBezTo>
                  <a:cubicBezTo>
                    <a:pt x="2285" y="625"/>
                    <a:pt x="2358" y="581"/>
                    <a:pt x="2432" y="566"/>
                  </a:cubicBezTo>
                  <a:cubicBezTo>
                    <a:pt x="2483" y="552"/>
                    <a:pt x="2526" y="547"/>
                    <a:pt x="2560" y="547"/>
                  </a:cubicBezTo>
                  <a:cubicBezTo>
                    <a:pt x="2635" y="547"/>
                    <a:pt x="2672" y="570"/>
                    <a:pt x="2682" y="581"/>
                  </a:cubicBezTo>
                  <a:cubicBezTo>
                    <a:pt x="2727" y="654"/>
                    <a:pt x="2845" y="890"/>
                    <a:pt x="2859" y="1214"/>
                  </a:cubicBezTo>
                  <a:cubicBezTo>
                    <a:pt x="2889" y="1656"/>
                    <a:pt x="2859" y="2025"/>
                    <a:pt x="2859" y="2040"/>
                  </a:cubicBezTo>
                  <a:lnTo>
                    <a:pt x="2859" y="2084"/>
                  </a:lnTo>
                  <a:lnTo>
                    <a:pt x="2874" y="2143"/>
                  </a:lnTo>
                  <a:cubicBezTo>
                    <a:pt x="2904" y="2231"/>
                    <a:pt x="2977" y="2349"/>
                    <a:pt x="3110" y="2408"/>
                  </a:cubicBezTo>
                  <a:cubicBezTo>
                    <a:pt x="3158" y="2437"/>
                    <a:pt x="3238" y="2466"/>
                    <a:pt x="3337" y="2466"/>
                  </a:cubicBezTo>
                  <a:cubicBezTo>
                    <a:pt x="3389" y="2466"/>
                    <a:pt x="3447" y="2458"/>
                    <a:pt x="3508" y="2437"/>
                  </a:cubicBezTo>
                  <a:cubicBezTo>
                    <a:pt x="3758" y="2349"/>
                    <a:pt x="3876" y="2054"/>
                    <a:pt x="3861" y="1479"/>
                  </a:cubicBezTo>
                  <a:cubicBezTo>
                    <a:pt x="3891" y="1479"/>
                    <a:pt x="3927" y="1473"/>
                    <a:pt x="3965" y="1473"/>
                  </a:cubicBezTo>
                  <a:cubicBezTo>
                    <a:pt x="3984" y="1473"/>
                    <a:pt x="4004" y="1475"/>
                    <a:pt x="4024" y="1479"/>
                  </a:cubicBezTo>
                  <a:lnTo>
                    <a:pt x="4097" y="1479"/>
                  </a:lnTo>
                  <a:cubicBezTo>
                    <a:pt x="4083" y="1656"/>
                    <a:pt x="4068" y="1936"/>
                    <a:pt x="4009" y="2128"/>
                  </a:cubicBezTo>
                  <a:lnTo>
                    <a:pt x="3979" y="2216"/>
                  </a:lnTo>
                  <a:cubicBezTo>
                    <a:pt x="3891" y="2496"/>
                    <a:pt x="3891" y="2541"/>
                    <a:pt x="3920" y="2806"/>
                  </a:cubicBezTo>
                  <a:cubicBezTo>
                    <a:pt x="3950" y="2953"/>
                    <a:pt x="4009" y="3071"/>
                    <a:pt x="4068" y="3174"/>
                  </a:cubicBezTo>
                  <a:cubicBezTo>
                    <a:pt x="4156" y="3322"/>
                    <a:pt x="4245" y="3484"/>
                    <a:pt x="4274" y="3823"/>
                  </a:cubicBezTo>
                  <a:lnTo>
                    <a:pt x="4819" y="3793"/>
                  </a:lnTo>
                  <a:cubicBezTo>
                    <a:pt x="4805" y="3322"/>
                    <a:pt x="4643" y="3071"/>
                    <a:pt x="4554" y="2894"/>
                  </a:cubicBezTo>
                  <a:cubicBezTo>
                    <a:pt x="4510" y="2835"/>
                    <a:pt x="4480" y="2776"/>
                    <a:pt x="4480" y="2732"/>
                  </a:cubicBezTo>
                  <a:cubicBezTo>
                    <a:pt x="4451" y="2570"/>
                    <a:pt x="4451" y="2570"/>
                    <a:pt x="4510" y="2393"/>
                  </a:cubicBezTo>
                  <a:lnTo>
                    <a:pt x="4539" y="2290"/>
                  </a:lnTo>
                  <a:cubicBezTo>
                    <a:pt x="4657" y="1922"/>
                    <a:pt x="4643" y="1406"/>
                    <a:pt x="4643" y="1391"/>
                  </a:cubicBezTo>
                  <a:lnTo>
                    <a:pt x="4643" y="1317"/>
                  </a:lnTo>
                  <a:cubicBezTo>
                    <a:pt x="4613" y="1185"/>
                    <a:pt x="4451" y="949"/>
                    <a:pt x="4068" y="919"/>
                  </a:cubicBezTo>
                  <a:cubicBezTo>
                    <a:pt x="4042" y="917"/>
                    <a:pt x="4016" y="916"/>
                    <a:pt x="3989" y="916"/>
                  </a:cubicBezTo>
                  <a:cubicBezTo>
                    <a:pt x="3868" y="916"/>
                    <a:pt x="3747" y="942"/>
                    <a:pt x="3626" y="978"/>
                  </a:cubicBezTo>
                  <a:cubicBezTo>
                    <a:pt x="3537" y="993"/>
                    <a:pt x="3464" y="1052"/>
                    <a:pt x="3405" y="1126"/>
                  </a:cubicBezTo>
                  <a:cubicBezTo>
                    <a:pt x="3360" y="625"/>
                    <a:pt x="3154" y="286"/>
                    <a:pt x="3139" y="271"/>
                  </a:cubicBezTo>
                  <a:lnTo>
                    <a:pt x="3125" y="256"/>
                  </a:lnTo>
                  <a:cubicBezTo>
                    <a:pt x="3043" y="151"/>
                    <a:pt x="2841" y="0"/>
                    <a:pt x="25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5"/>
            <p:cNvSpPr/>
            <p:nvPr/>
          </p:nvSpPr>
          <p:spPr>
            <a:xfrm>
              <a:off x="8265325" y="1424025"/>
              <a:ext cx="50500" cy="45575"/>
            </a:xfrm>
            <a:custGeom>
              <a:rect b="b" l="l" r="r" t="t"/>
              <a:pathLst>
                <a:path extrusionOk="0" h="1823" w="2020">
                  <a:moveTo>
                    <a:pt x="1059" y="0"/>
                  </a:moveTo>
                  <a:cubicBezTo>
                    <a:pt x="908" y="0"/>
                    <a:pt x="748" y="43"/>
                    <a:pt x="590" y="128"/>
                  </a:cubicBezTo>
                  <a:cubicBezTo>
                    <a:pt x="384" y="245"/>
                    <a:pt x="118" y="422"/>
                    <a:pt x="45" y="702"/>
                  </a:cubicBezTo>
                  <a:cubicBezTo>
                    <a:pt x="15" y="820"/>
                    <a:pt x="1" y="997"/>
                    <a:pt x="133" y="1203"/>
                  </a:cubicBezTo>
                  <a:cubicBezTo>
                    <a:pt x="325" y="1483"/>
                    <a:pt x="384" y="1822"/>
                    <a:pt x="384" y="1822"/>
                  </a:cubicBezTo>
                  <a:lnTo>
                    <a:pt x="929" y="1719"/>
                  </a:lnTo>
                  <a:cubicBezTo>
                    <a:pt x="929" y="1704"/>
                    <a:pt x="841" y="1277"/>
                    <a:pt x="605" y="894"/>
                  </a:cubicBezTo>
                  <a:cubicBezTo>
                    <a:pt x="590" y="894"/>
                    <a:pt x="575" y="850"/>
                    <a:pt x="575" y="835"/>
                  </a:cubicBezTo>
                  <a:cubicBezTo>
                    <a:pt x="575" y="820"/>
                    <a:pt x="620" y="747"/>
                    <a:pt x="855" y="614"/>
                  </a:cubicBezTo>
                  <a:cubicBezTo>
                    <a:pt x="884" y="595"/>
                    <a:pt x="975" y="550"/>
                    <a:pt x="1056" y="550"/>
                  </a:cubicBezTo>
                  <a:cubicBezTo>
                    <a:pt x="1099" y="550"/>
                    <a:pt x="1139" y="563"/>
                    <a:pt x="1165" y="599"/>
                  </a:cubicBezTo>
                  <a:cubicBezTo>
                    <a:pt x="1327" y="805"/>
                    <a:pt x="1415" y="1056"/>
                    <a:pt x="1474" y="1395"/>
                  </a:cubicBezTo>
                  <a:lnTo>
                    <a:pt x="2020" y="1307"/>
                  </a:lnTo>
                  <a:cubicBezTo>
                    <a:pt x="1961" y="864"/>
                    <a:pt x="1828" y="540"/>
                    <a:pt x="1607" y="260"/>
                  </a:cubicBezTo>
                  <a:cubicBezTo>
                    <a:pt x="1468" y="87"/>
                    <a:pt x="1273" y="0"/>
                    <a:pt x="10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7" name="Google Shape;2297;p55"/>
          <p:cNvSpPr txBox="1"/>
          <p:nvPr>
            <p:ph idx="1" type="subTitle"/>
          </p:nvPr>
        </p:nvSpPr>
        <p:spPr>
          <a:xfrm>
            <a:off x="1199845" y="2760711"/>
            <a:ext cx="10023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Stomach</a:t>
            </a:r>
            <a:endParaRPr/>
          </a:p>
        </p:txBody>
      </p:sp>
      <p:sp>
        <p:nvSpPr>
          <p:cNvPr id="2298" name="Google Shape;2298;p55"/>
          <p:cNvSpPr txBox="1"/>
          <p:nvPr>
            <p:ph idx="3" type="title"/>
          </p:nvPr>
        </p:nvSpPr>
        <p:spPr>
          <a:xfrm>
            <a:off x="3861874" y="2230018"/>
            <a:ext cx="1234500" cy="431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90%</a:t>
            </a:r>
            <a:endParaRPr/>
          </a:p>
        </p:txBody>
      </p:sp>
      <p:sp>
        <p:nvSpPr>
          <p:cNvPr id="2299" name="Google Shape;2299;p55"/>
          <p:cNvSpPr txBox="1"/>
          <p:nvPr>
            <p:ph idx="4" type="subTitle"/>
          </p:nvPr>
        </p:nvSpPr>
        <p:spPr>
          <a:xfrm>
            <a:off x="3861874" y="2760711"/>
            <a:ext cx="10023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Liver</a:t>
            </a:r>
            <a:endParaRPr/>
          </a:p>
        </p:txBody>
      </p:sp>
      <p:sp>
        <p:nvSpPr>
          <p:cNvPr id="2300" name="Google Shape;2300;p55"/>
          <p:cNvSpPr txBox="1"/>
          <p:nvPr>
            <p:ph idx="5" type="title"/>
          </p:nvPr>
        </p:nvSpPr>
        <p:spPr>
          <a:xfrm>
            <a:off x="6738812" y="2230022"/>
            <a:ext cx="1231500" cy="431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30%</a:t>
            </a:r>
            <a:endParaRPr/>
          </a:p>
        </p:txBody>
      </p:sp>
      <p:sp>
        <p:nvSpPr>
          <p:cNvPr id="2301" name="Google Shape;2301;p55"/>
          <p:cNvSpPr txBox="1"/>
          <p:nvPr>
            <p:ph idx="6" type="subTitle"/>
          </p:nvPr>
        </p:nvSpPr>
        <p:spPr>
          <a:xfrm>
            <a:off x="6738812" y="2760711"/>
            <a:ext cx="10023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Heart</a:t>
            </a:r>
            <a:endParaRPr/>
          </a:p>
        </p:txBody>
      </p:sp>
      <p:sp>
        <p:nvSpPr>
          <p:cNvPr id="2302" name="Google Shape;2302;p55"/>
          <p:cNvSpPr txBox="1"/>
          <p:nvPr>
            <p:ph idx="7" type="subTitle"/>
          </p:nvPr>
        </p:nvSpPr>
        <p:spPr>
          <a:xfrm>
            <a:off x="1199845" y="3087753"/>
            <a:ext cx="1985100" cy="490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2303" name="Google Shape;2303;p55"/>
          <p:cNvSpPr txBox="1"/>
          <p:nvPr>
            <p:ph idx="8" type="subTitle"/>
          </p:nvPr>
        </p:nvSpPr>
        <p:spPr>
          <a:xfrm>
            <a:off x="3861874" y="3087753"/>
            <a:ext cx="1985100" cy="490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2304" name="Google Shape;2304;p55"/>
          <p:cNvSpPr txBox="1"/>
          <p:nvPr>
            <p:ph idx="9" type="subTitle"/>
          </p:nvPr>
        </p:nvSpPr>
        <p:spPr>
          <a:xfrm>
            <a:off x="6738812" y="3087753"/>
            <a:ext cx="1985100" cy="490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 has a beautiful name, it’s terribly hot</a:t>
            </a:r>
            <a:endParaRPr/>
          </a:p>
        </p:txBody>
      </p:sp>
      <p:grpSp>
        <p:nvGrpSpPr>
          <p:cNvPr id="2305" name="Google Shape;2305;p55"/>
          <p:cNvGrpSpPr/>
          <p:nvPr/>
        </p:nvGrpSpPr>
        <p:grpSpPr>
          <a:xfrm>
            <a:off x="3375267" y="4177165"/>
            <a:ext cx="410402" cy="280059"/>
            <a:chOff x="5074132" y="4025050"/>
            <a:chExt cx="444350" cy="303225"/>
          </a:xfrm>
        </p:grpSpPr>
        <p:sp>
          <p:nvSpPr>
            <p:cNvPr id="2306" name="Google Shape;2306;p55"/>
            <p:cNvSpPr/>
            <p:nvPr/>
          </p:nvSpPr>
          <p:spPr>
            <a:xfrm>
              <a:off x="5074132" y="4025050"/>
              <a:ext cx="191975" cy="226575"/>
            </a:xfrm>
            <a:custGeom>
              <a:rect b="b" l="l" r="r" t="t"/>
              <a:pathLst>
                <a:path extrusionOk="0" h="9063" w="7679">
                  <a:moveTo>
                    <a:pt x="5395" y="559"/>
                  </a:moveTo>
                  <a:cubicBezTo>
                    <a:pt x="5527" y="559"/>
                    <a:pt x="5645" y="559"/>
                    <a:pt x="5763" y="574"/>
                  </a:cubicBezTo>
                  <a:cubicBezTo>
                    <a:pt x="6235" y="633"/>
                    <a:pt x="6588" y="825"/>
                    <a:pt x="6691" y="1060"/>
                  </a:cubicBezTo>
                  <a:cubicBezTo>
                    <a:pt x="7089" y="1915"/>
                    <a:pt x="6485" y="2903"/>
                    <a:pt x="6470" y="2917"/>
                  </a:cubicBezTo>
                  <a:lnTo>
                    <a:pt x="6441" y="2962"/>
                  </a:lnTo>
                  <a:cubicBezTo>
                    <a:pt x="6028" y="4052"/>
                    <a:pt x="5984" y="4863"/>
                    <a:pt x="5955" y="5585"/>
                  </a:cubicBezTo>
                  <a:cubicBezTo>
                    <a:pt x="5910" y="6292"/>
                    <a:pt x="5896" y="6852"/>
                    <a:pt x="5513" y="7471"/>
                  </a:cubicBezTo>
                  <a:cubicBezTo>
                    <a:pt x="5152" y="8081"/>
                    <a:pt x="4271" y="8508"/>
                    <a:pt x="3383" y="8508"/>
                  </a:cubicBezTo>
                  <a:cubicBezTo>
                    <a:pt x="3327" y="8508"/>
                    <a:pt x="3270" y="8506"/>
                    <a:pt x="3214" y="8503"/>
                  </a:cubicBezTo>
                  <a:cubicBezTo>
                    <a:pt x="2727" y="8473"/>
                    <a:pt x="1843" y="8282"/>
                    <a:pt x="1416" y="7309"/>
                  </a:cubicBezTo>
                  <a:cubicBezTo>
                    <a:pt x="590" y="5467"/>
                    <a:pt x="929" y="3802"/>
                    <a:pt x="2506" y="1886"/>
                  </a:cubicBezTo>
                  <a:cubicBezTo>
                    <a:pt x="3287" y="943"/>
                    <a:pt x="4481" y="559"/>
                    <a:pt x="5395" y="559"/>
                  </a:cubicBezTo>
                  <a:close/>
                  <a:moveTo>
                    <a:pt x="5386" y="0"/>
                  </a:moveTo>
                  <a:cubicBezTo>
                    <a:pt x="4316" y="0"/>
                    <a:pt x="2979" y="452"/>
                    <a:pt x="2079" y="1532"/>
                  </a:cubicBezTo>
                  <a:cubicBezTo>
                    <a:pt x="369" y="3595"/>
                    <a:pt x="1" y="5511"/>
                    <a:pt x="900" y="7530"/>
                  </a:cubicBezTo>
                  <a:cubicBezTo>
                    <a:pt x="1312" y="8444"/>
                    <a:pt x="2138" y="8989"/>
                    <a:pt x="3169" y="9063"/>
                  </a:cubicBezTo>
                  <a:lnTo>
                    <a:pt x="3376" y="9063"/>
                  </a:lnTo>
                  <a:cubicBezTo>
                    <a:pt x="4466" y="9063"/>
                    <a:pt x="5513" y="8547"/>
                    <a:pt x="5984" y="7751"/>
                  </a:cubicBezTo>
                  <a:cubicBezTo>
                    <a:pt x="6441" y="7014"/>
                    <a:pt x="6470" y="6336"/>
                    <a:pt x="6500" y="5614"/>
                  </a:cubicBezTo>
                  <a:cubicBezTo>
                    <a:pt x="6529" y="4936"/>
                    <a:pt x="6574" y="4170"/>
                    <a:pt x="6957" y="3197"/>
                  </a:cubicBezTo>
                  <a:cubicBezTo>
                    <a:pt x="7060" y="3021"/>
                    <a:pt x="7679" y="1886"/>
                    <a:pt x="7193" y="839"/>
                  </a:cubicBezTo>
                  <a:cubicBezTo>
                    <a:pt x="7001" y="412"/>
                    <a:pt x="6515" y="117"/>
                    <a:pt x="5837" y="29"/>
                  </a:cubicBezTo>
                  <a:cubicBezTo>
                    <a:pt x="5694" y="10"/>
                    <a:pt x="5543" y="0"/>
                    <a:pt x="53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5"/>
            <p:cNvSpPr/>
            <p:nvPr/>
          </p:nvSpPr>
          <p:spPr>
            <a:xfrm>
              <a:off x="5225557" y="4102400"/>
              <a:ext cx="51250" cy="225875"/>
            </a:xfrm>
            <a:custGeom>
              <a:rect b="b" l="l" r="r" t="t"/>
              <a:pathLst>
                <a:path extrusionOk="0" h="9035" w="2050">
                  <a:moveTo>
                    <a:pt x="856" y="0"/>
                  </a:moveTo>
                  <a:lnTo>
                    <a:pt x="413" y="324"/>
                  </a:lnTo>
                  <a:cubicBezTo>
                    <a:pt x="413" y="324"/>
                    <a:pt x="782" y="840"/>
                    <a:pt x="1150" y="1533"/>
                  </a:cubicBezTo>
                  <a:cubicBezTo>
                    <a:pt x="1504" y="2196"/>
                    <a:pt x="1504" y="3464"/>
                    <a:pt x="1504" y="4215"/>
                  </a:cubicBezTo>
                  <a:lnTo>
                    <a:pt x="1504" y="8445"/>
                  </a:lnTo>
                  <a:cubicBezTo>
                    <a:pt x="1460" y="8459"/>
                    <a:pt x="1401" y="8474"/>
                    <a:pt x="1312" y="8474"/>
                  </a:cubicBezTo>
                  <a:cubicBezTo>
                    <a:pt x="1239" y="8474"/>
                    <a:pt x="1180" y="8459"/>
                    <a:pt x="1150" y="8459"/>
                  </a:cubicBezTo>
                  <a:cubicBezTo>
                    <a:pt x="1106" y="8032"/>
                    <a:pt x="1121" y="6573"/>
                    <a:pt x="1121" y="6072"/>
                  </a:cubicBezTo>
                  <a:cubicBezTo>
                    <a:pt x="1136" y="5895"/>
                    <a:pt x="1136" y="5763"/>
                    <a:pt x="1136" y="5689"/>
                  </a:cubicBezTo>
                  <a:lnTo>
                    <a:pt x="1136" y="3832"/>
                  </a:lnTo>
                  <a:cubicBezTo>
                    <a:pt x="1136" y="3154"/>
                    <a:pt x="856" y="2594"/>
                    <a:pt x="354" y="2181"/>
                  </a:cubicBezTo>
                  <a:lnTo>
                    <a:pt x="1" y="2609"/>
                  </a:lnTo>
                  <a:cubicBezTo>
                    <a:pt x="384" y="2918"/>
                    <a:pt x="576" y="3331"/>
                    <a:pt x="576" y="3832"/>
                  </a:cubicBezTo>
                  <a:lnTo>
                    <a:pt x="576" y="5689"/>
                  </a:lnTo>
                  <a:cubicBezTo>
                    <a:pt x="576" y="5763"/>
                    <a:pt x="576" y="5895"/>
                    <a:pt x="576" y="6072"/>
                  </a:cubicBezTo>
                  <a:cubicBezTo>
                    <a:pt x="546" y="8725"/>
                    <a:pt x="590" y="8754"/>
                    <a:pt x="738" y="8872"/>
                  </a:cubicBezTo>
                  <a:cubicBezTo>
                    <a:pt x="870" y="8975"/>
                    <a:pt x="1062" y="9034"/>
                    <a:pt x="1312" y="9034"/>
                  </a:cubicBezTo>
                  <a:cubicBezTo>
                    <a:pt x="1755" y="9034"/>
                    <a:pt x="2049" y="8828"/>
                    <a:pt x="2049" y="8548"/>
                  </a:cubicBezTo>
                  <a:lnTo>
                    <a:pt x="2049" y="4215"/>
                  </a:lnTo>
                  <a:cubicBezTo>
                    <a:pt x="2049" y="3360"/>
                    <a:pt x="2049" y="2063"/>
                    <a:pt x="1637" y="1282"/>
                  </a:cubicBezTo>
                  <a:cubicBezTo>
                    <a:pt x="1253" y="546"/>
                    <a:pt x="870" y="15"/>
                    <a:pt x="8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5"/>
            <p:cNvSpPr/>
            <p:nvPr/>
          </p:nvSpPr>
          <p:spPr>
            <a:xfrm>
              <a:off x="5245082" y="4081625"/>
              <a:ext cx="53825" cy="57275"/>
            </a:xfrm>
            <a:custGeom>
              <a:rect b="b" l="l" r="r" t="t"/>
              <a:pathLst>
                <a:path extrusionOk="0" h="2291" w="2153">
                  <a:moveTo>
                    <a:pt x="1385" y="1"/>
                  </a:moveTo>
                  <a:cubicBezTo>
                    <a:pt x="1238" y="1"/>
                    <a:pt x="1100" y="73"/>
                    <a:pt x="1032" y="198"/>
                  </a:cubicBezTo>
                  <a:cubicBezTo>
                    <a:pt x="974" y="286"/>
                    <a:pt x="856" y="463"/>
                    <a:pt x="620" y="669"/>
                  </a:cubicBezTo>
                  <a:cubicBezTo>
                    <a:pt x="296" y="964"/>
                    <a:pt x="1" y="1067"/>
                    <a:pt x="1" y="1067"/>
                  </a:cubicBezTo>
                  <a:lnTo>
                    <a:pt x="163" y="1583"/>
                  </a:lnTo>
                  <a:cubicBezTo>
                    <a:pt x="178" y="1583"/>
                    <a:pt x="576" y="1450"/>
                    <a:pt x="988" y="1082"/>
                  </a:cubicBezTo>
                  <a:cubicBezTo>
                    <a:pt x="1209" y="890"/>
                    <a:pt x="1342" y="713"/>
                    <a:pt x="1430" y="581"/>
                  </a:cubicBezTo>
                  <a:cubicBezTo>
                    <a:pt x="1445" y="595"/>
                    <a:pt x="1475" y="610"/>
                    <a:pt x="1489" y="640"/>
                  </a:cubicBezTo>
                  <a:cubicBezTo>
                    <a:pt x="1548" y="684"/>
                    <a:pt x="1563" y="743"/>
                    <a:pt x="1548" y="787"/>
                  </a:cubicBezTo>
                  <a:cubicBezTo>
                    <a:pt x="1416" y="993"/>
                    <a:pt x="1195" y="1259"/>
                    <a:pt x="988" y="1406"/>
                  </a:cubicBezTo>
                  <a:cubicBezTo>
                    <a:pt x="649" y="1642"/>
                    <a:pt x="369" y="1804"/>
                    <a:pt x="369" y="1804"/>
                  </a:cubicBezTo>
                  <a:lnTo>
                    <a:pt x="649" y="2290"/>
                  </a:lnTo>
                  <a:cubicBezTo>
                    <a:pt x="664" y="2276"/>
                    <a:pt x="959" y="2113"/>
                    <a:pt x="1312" y="1863"/>
                  </a:cubicBezTo>
                  <a:cubicBezTo>
                    <a:pt x="1651" y="1627"/>
                    <a:pt x="1946" y="1200"/>
                    <a:pt x="2035" y="1067"/>
                  </a:cubicBezTo>
                  <a:cubicBezTo>
                    <a:pt x="2064" y="1023"/>
                    <a:pt x="2079" y="979"/>
                    <a:pt x="2094" y="934"/>
                  </a:cubicBezTo>
                  <a:cubicBezTo>
                    <a:pt x="2153" y="669"/>
                    <a:pt x="2064" y="404"/>
                    <a:pt x="1858" y="227"/>
                  </a:cubicBezTo>
                  <a:cubicBezTo>
                    <a:pt x="1740" y="124"/>
                    <a:pt x="1622" y="50"/>
                    <a:pt x="1519" y="21"/>
                  </a:cubicBezTo>
                  <a:cubicBezTo>
                    <a:pt x="1475" y="7"/>
                    <a:pt x="1429" y="1"/>
                    <a:pt x="13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5"/>
            <p:cNvSpPr/>
            <p:nvPr/>
          </p:nvSpPr>
          <p:spPr>
            <a:xfrm>
              <a:off x="5234782" y="4066250"/>
              <a:ext cx="46075" cy="40225"/>
            </a:xfrm>
            <a:custGeom>
              <a:rect b="b" l="l" r="r" t="t"/>
              <a:pathLst>
                <a:path extrusionOk="0" h="1609" w="1843">
                  <a:moveTo>
                    <a:pt x="1003" y="1"/>
                  </a:moveTo>
                  <a:cubicBezTo>
                    <a:pt x="823" y="1"/>
                    <a:pt x="661" y="130"/>
                    <a:pt x="619" y="311"/>
                  </a:cubicBezTo>
                  <a:cubicBezTo>
                    <a:pt x="590" y="385"/>
                    <a:pt x="531" y="591"/>
                    <a:pt x="354" y="871"/>
                  </a:cubicBezTo>
                  <a:cubicBezTo>
                    <a:pt x="280" y="1004"/>
                    <a:pt x="177" y="1122"/>
                    <a:pt x="74" y="1225"/>
                  </a:cubicBezTo>
                  <a:lnTo>
                    <a:pt x="0" y="1314"/>
                  </a:lnTo>
                  <a:lnTo>
                    <a:pt x="0" y="1417"/>
                  </a:lnTo>
                  <a:lnTo>
                    <a:pt x="280" y="1432"/>
                  </a:lnTo>
                  <a:lnTo>
                    <a:pt x="472" y="1608"/>
                  </a:lnTo>
                  <a:lnTo>
                    <a:pt x="560" y="1535"/>
                  </a:lnTo>
                  <a:cubicBezTo>
                    <a:pt x="649" y="1417"/>
                    <a:pt x="737" y="1299"/>
                    <a:pt x="826" y="1166"/>
                  </a:cubicBezTo>
                  <a:cubicBezTo>
                    <a:pt x="973" y="916"/>
                    <a:pt x="1061" y="709"/>
                    <a:pt x="1106" y="562"/>
                  </a:cubicBezTo>
                  <a:cubicBezTo>
                    <a:pt x="1135" y="577"/>
                    <a:pt x="1150" y="577"/>
                    <a:pt x="1179" y="591"/>
                  </a:cubicBezTo>
                  <a:cubicBezTo>
                    <a:pt x="1253" y="636"/>
                    <a:pt x="1268" y="680"/>
                    <a:pt x="1282" y="724"/>
                  </a:cubicBezTo>
                  <a:cubicBezTo>
                    <a:pt x="1194" y="1004"/>
                    <a:pt x="1106" y="1181"/>
                    <a:pt x="1047" y="1284"/>
                  </a:cubicBezTo>
                  <a:lnTo>
                    <a:pt x="1518" y="1564"/>
                  </a:lnTo>
                  <a:cubicBezTo>
                    <a:pt x="1607" y="1432"/>
                    <a:pt x="1710" y="1196"/>
                    <a:pt x="1813" y="886"/>
                  </a:cubicBezTo>
                  <a:cubicBezTo>
                    <a:pt x="1842" y="827"/>
                    <a:pt x="1842" y="768"/>
                    <a:pt x="1842" y="709"/>
                  </a:cubicBezTo>
                  <a:cubicBezTo>
                    <a:pt x="1828" y="606"/>
                    <a:pt x="1783" y="267"/>
                    <a:pt x="1415" y="90"/>
                  </a:cubicBezTo>
                  <a:cubicBezTo>
                    <a:pt x="1282" y="31"/>
                    <a:pt x="1150" y="2"/>
                    <a:pt x="1032" y="2"/>
                  </a:cubicBezTo>
                  <a:cubicBezTo>
                    <a:pt x="1022" y="1"/>
                    <a:pt x="1012" y="1"/>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5"/>
            <p:cNvSpPr/>
            <p:nvPr/>
          </p:nvSpPr>
          <p:spPr>
            <a:xfrm>
              <a:off x="5326507" y="4025050"/>
              <a:ext cx="191975" cy="226575"/>
            </a:xfrm>
            <a:custGeom>
              <a:rect b="b" l="l" r="r" t="t"/>
              <a:pathLst>
                <a:path extrusionOk="0" h="9063" w="7679">
                  <a:moveTo>
                    <a:pt x="2285" y="559"/>
                  </a:moveTo>
                  <a:cubicBezTo>
                    <a:pt x="3199" y="559"/>
                    <a:pt x="4393" y="943"/>
                    <a:pt x="5174" y="1886"/>
                  </a:cubicBezTo>
                  <a:cubicBezTo>
                    <a:pt x="6750" y="3802"/>
                    <a:pt x="7089" y="5467"/>
                    <a:pt x="6279" y="7309"/>
                  </a:cubicBezTo>
                  <a:cubicBezTo>
                    <a:pt x="5837" y="8282"/>
                    <a:pt x="4953" y="8473"/>
                    <a:pt x="4466" y="8503"/>
                  </a:cubicBezTo>
                  <a:cubicBezTo>
                    <a:pt x="4409" y="8506"/>
                    <a:pt x="4352" y="8508"/>
                    <a:pt x="4294" y="8508"/>
                  </a:cubicBezTo>
                  <a:cubicBezTo>
                    <a:pt x="3420" y="8508"/>
                    <a:pt x="2541" y="8094"/>
                    <a:pt x="2167" y="7471"/>
                  </a:cubicBezTo>
                  <a:cubicBezTo>
                    <a:pt x="1784" y="6852"/>
                    <a:pt x="1769" y="6292"/>
                    <a:pt x="1725" y="5585"/>
                  </a:cubicBezTo>
                  <a:cubicBezTo>
                    <a:pt x="1696" y="4863"/>
                    <a:pt x="1666" y="4052"/>
                    <a:pt x="1239" y="2976"/>
                  </a:cubicBezTo>
                  <a:lnTo>
                    <a:pt x="1209" y="2932"/>
                  </a:lnTo>
                  <a:cubicBezTo>
                    <a:pt x="1209" y="2917"/>
                    <a:pt x="590" y="1915"/>
                    <a:pt x="988" y="1060"/>
                  </a:cubicBezTo>
                  <a:cubicBezTo>
                    <a:pt x="1091" y="825"/>
                    <a:pt x="1445" y="648"/>
                    <a:pt x="1917" y="574"/>
                  </a:cubicBezTo>
                  <a:cubicBezTo>
                    <a:pt x="2035" y="559"/>
                    <a:pt x="2152" y="559"/>
                    <a:pt x="2285" y="559"/>
                  </a:cubicBezTo>
                  <a:close/>
                  <a:moveTo>
                    <a:pt x="2298" y="0"/>
                  </a:moveTo>
                  <a:cubicBezTo>
                    <a:pt x="2140" y="0"/>
                    <a:pt x="1988" y="10"/>
                    <a:pt x="1843" y="29"/>
                  </a:cubicBezTo>
                  <a:cubicBezTo>
                    <a:pt x="1165" y="117"/>
                    <a:pt x="679" y="412"/>
                    <a:pt x="487" y="839"/>
                  </a:cubicBezTo>
                  <a:cubicBezTo>
                    <a:pt x="1" y="1886"/>
                    <a:pt x="620" y="3006"/>
                    <a:pt x="723" y="3197"/>
                  </a:cubicBezTo>
                  <a:cubicBezTo>
                    <a:pt x="1121" y="4170"/>
                    <a:pt x="1150" y="4936"/>
                    <a:pt x="1180" y="5614"/>
                  </a:cubicBezTo>
                  <a:cubicBezTo>
                    <a:pt x="1209" y="6336"/>
                    <a:pt x="1239" y="7014"/>
                    <a:pt x="1696" y="7751"/>
                  </a:cubicBezTo>
                  <a:cubicBezTo>
                    <a:pt x="2167" y="8547"/>
                    <a:pt x="3214" y="9063"/>
                    <a:pt x="4304" y="9063"/>
                  </a:cubicBezTo>
                  <a:cubicBezTo>
                    <a:pt x="4378" y="9063"/>
                    <a:pt x="4437" y="9063"/>
                    <a:pt x="4510" y="9048"/>
                  </a:cubicBezTo>
                  <a:cubicBezTo>
                    <a:pt x="5542" y="8989"/>
                    <a:pt x="6367" y="8444"/>
                    <a:pt x="6780" y="7530"/>
                  </a:cubicBezTo>
                  <a:cubicBezTo>
                    <a:pt x="7679" y="5511"/>
                    <a:pt x="7310" y="3595"/>
                    <a:pt x="5601" y="1532"/>
                  </a:cubicBezTo>
                  <a:cubicBezTo>
                    <a:pt x="4701" y="452"/>
                    <a:pt x="3375" y="0"/>
                    <a:pt x="22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5"/>
            <p:cNvSpPr/>
            <p:nvPr/>
          </p:nvSpPr>
          <p:spPr>
            <a:xfrm>
              <a:off x="5315832" y="4102400"/>
              <a:ext cx="51225" cy="225875"/>
            </a:xfrm>
            <a:custGeom>
              <a:rect b="b" l="l" r="r" t="t"/>
              <a:pathLst>
                <a:path extrusionOk="0" h="9035" w="2049">
                  <a:moveTo>
                    <a:pt x="1194" y="0"/>
                  </a:moveTo>
                  <a:cubicBezTo>
                    <a:pt x="1179" y="15"/>
                    <a:pt x="796" y="546"/>
                    <a:pt x="413" y="1282"/>
                  </a:cubicBezTo>
                  <a:cubicBezTo>
                    <a:pt x="0" y="2063"/>
                    <a:pt x="0" y="3360"/>
                    <a:pt x="0" y="4215"/>
                  </a:cubicBezTo>
                  <a:lnTo>
                    <a:pt x="0" y="8548"/>
                  </a:lnTo>
                  <a:cubicBezTo>
                    <a:pt x="0" y="8828"/>
                    <a:pt x="295" y="9034"/>
                    <a:pt x="737" y="9034"/>
                  </a:cubicBezTo>
                  <a:cubicBezTo>
                    <a:pt x="988" y="9034"/>
                    <a:pt x="1179" y="8975"/>
                    <a:pt x="1312" y="8872"/>
                  </a:cubicBezTo>
                  <a:cubicBezTo>
                    <a:pt x="1459" y="8754"/>
                    <a:pt x="1504" y="8725"/>
                    <a:pt x="1474" y="6072"/>
                  </a:cubicBezTo>
                  <a:cubicBezTo>
                    <a:pt x="1474" y="5895"/>
                    <a:pt x="1474" y="5777"/>
                    <a:pt x="1474" y="5704"/>
                  </a:cubicBezTo>
                  <a:lnTo>
                    <a:pt x="1474" y="3832"/>
                  </a:lnTo>
                  <a:cubicBezTo>
                    <a:pt x="1474" y="3331"/>
                    <a:pt x="1666" y="2918"/>
                    <a:pt x="2049" y="2623"/>
                  </a:cubicBezTo>
                  <a:lnTo>
                    <a:pt x="1695" y="2181"/>
                  </a:lnTo>
                  <a:cubicBezTo>
                    <a:pt x="1194" y="2594"/>
                    <a:pt x="914" y="3169"/>
                    <a:pt x="914" y="3832"/>
                  </a:cubicBezTo>
                  <a:lnTo>
                    <a:pt x="914" y="5704"/>
                  </a:lnTo>
                  <a:cubicBezTo>
                    <a:pt x="914" y="5763"/>
                    <a:pt x="914" y="5910"/>
                    <a:pt x="929" y="6072"/>
                  </a:cubicBezTo>
                  <a:cubicBezTo>
                    <a:pt x="929" y="6588"/>
                    <a:pt x="944" y="8047"/>
                    <a:pt x="899" y="8459"/>
                  </a:cubicBezTo>
                  <a:cubicBezTo>
                    <a:pt x="870" y="8474"/>
                    <a:pt x="811" y="8474"/>
                    <a:pt x="737" y="8474"/>
                  </a:cubicBezTo>
                  <a:cubicBezTo>
                    <a:pt x="649" y="8474"/>
                    <a:pt x="590" y="8459"/>
                    <a:pt x="546" y="8459"/>
                  </a:cubicBezTo>
                  <a:lnTo>
                    <a:pt x="546" y="4215"/>
                  </a:lnTo>
                  <a:cubicBezTo>
                    <a:pt x="546" y="3464"/>
                    <a:pt x="546" y="2211"/>
                    <a:pt x="899" y="1533"/>
                  </a:cubicBezTo>
                  <a:cubicBezTo>
                    <a:pt x="1268" y="840"/>
                    <a:pt x="1636" y="324"/>
                    <a:pt x="1636" y="324"/>
                  </a:cubicBezTo>
                  <a:lnTo>
                    <a:pt x="11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5"/>
            <p:cNvSpPr/>
            <p:nvPr/>
          </p:nvSpPr>
          <p:spPr>
            <a:xfrm>
              <a:off x="5293732" y="4081450"/>
              <a:ext cx="53800" cy="57450"/>
            </a:xfrm>
            <a:custGeom>
              <a:rect b="b" l="l" r="r" t="t"/>
              <a:pathLst>
                <a:path extrusionOk="0" h="2298" w="2152">
                  <a:moveTo>
                    <a:pt x="744" y="0"/>
                  </a:moveTo>
                  <a:cubicBezTo>
                    <a:pt x="708" y="0"/>
                    <a:pt x="671" y="4"/>
                    <a:pt x="634" y="13"/>
                  </a:cubicBezTo>
                  <a:cubicBezTo>
                    <a:pt x="531" y="57"/>
                    <a:pt x="413" y="131"/>
                    <a:pt x="295" y="219"/>
                  </a:cubicBezTo>
                  <a:cubicBezTo>
                    <a:pt x="89" y="396"/>
                    <a:pt x="0" y="661"/>
                    <a:pt x="59" y="927"/>
                  </a:cubicBezTo>
                  <a:cubicBezTo>
                    <a:pt x="74" y="986"/>
                    <a:pt x="89" y="1030"/>
                    <a:pt x="118" y="1074"/>
                  </a:cubicBezTo>
                  <a:cubicBezTo>
                    <a:pt x="207" y="1207"/>
                    <a:pt x="501" y="1634"/>
                    <a:pt x="840" y="1870"/>
                  </a:cubicBezTo>
                  <a:cubicBezTo>
                    <a:pt x="1194" y="2120"/>
                    <a:pt x="1489" y="2283"/>
                    <a:pt x="1503" y="2297"/>
                  </a:cubicBezTo>
                  <a:lnTo>
                    <a:pt x="1783" y="1811"/>
                  </a:lnTo>
                  <a:cubicBezTo>
                    <a:pt x="1783" y="1811"/>
                    <a:pt x="1503" y="1649"/>
                    <a:pt x="1164" y="1413"/>
                  </a:cubicBezTo>
                  <a:cubicBezTo>
                    <a:pt x="958" y="1266"/>
                    <a:pt x="737" y="1000"/>
                    <a:pt x="604" y="794"/>
                  </a:cubicBezTo>
                  <a:cubicBezTo>
                    <a:pt x="590" y="750"/>
                    <a:pt x="604" y="691"/>
                    <a:pt x="663" y="632"/>
                  </a:cubicBezTo>
                  <a:cubicBezTo>
                    <a:pt x="678" y="617"/>
                    <a:pt x="708" y="602"/>
                    <a:pt x="722" y="588"/>
                  </a:cubicBezTo>
                  <a:cubicBezTo>
                    <a:pt x="811" y="720"/>
                    <a:pt x="943" y="882"/>
                    <a:pt x="1164" y="1074"/>
                  </a:cubicBezTo>
                  <a:cubicBezTo>
                    <a:pt x="1577" y="1457"/>
                    <a:pt x="1960" y="1590"/>
                    <a:pt x="1990" y="1590"/>
                  </a:cubicBezTo>
                  <a:lnTo>
                    <a:pt x="2152" y="1074"/>
                  </a:lnTo>
                  <a:cubicBezTo>
                    <a:pt x="2152" y="1074"/>
                    <a:pt x="1857" y="971"/>
                    <a:pt x="1533" y="676"/>
                  </a:cubicBezTo>
                  <a:cubicBezTo>
                    <a:pt x="1297" y="455"/>
                    <a:pt x="1179" y="293"/>
                    <a:pt x="1120" y="205"/>
                  </a:cubicBezTo>
                  <a:cubicBezTo>
                    <a:pt x="1037" y="74"/>
                    <a:pt x="896" y="0"/>
                    <a:pt x="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5"/>
            <p:cNvSpPr/>
            <p:nvPr/>
          </p:nvSpPr>
          <p:spPr>
            <a:xfrm>
              <a:off x="5311782" y="4066275"/>
              <a:ext cx="46075" cy="40200"/>
            </a:xfrm>
            <a:custGeom>
              <a:rect b="b" l="l" r="r" t="t"/>
              <a:pathLst>
                <a:path extrusionOk="0" h="1608" w="1843">
                  <a:moveTo>
                    <a:pt x="826" y="1"/>
                  </a:moveTo>
                  <a:cubicBezTo>
                    <a:pt x="708" y="1"/>
                    <a:pt x="575" y="30"/>
                    <a:pt x="428" y="104"/>
                  </a:cubicBezTo>
                  <a:cubicBezTo>
                    <a:pt x="59" y="266"/>
                    <a:pt x="15" y="620"/>
                    <a:pt x="0" y="708"/>
                  </a:cubicBezTo>
                  <a:cubicBezTo>
                    <a:pt x="0" y="767"/>
                    <a:pt x="0" y="826"/>
                    <a:pt x="30" y="870"/>
                  </a:cubicBezTo>
                  <a:cubicBezTo>
                    <a:pt x="133" y="1209"/>
                    <a:pt x="236" y="1431"/>
                    <a:pt x="325" y="1563"/>
                  </a:cubicBezTo>
                  <a:lnTo>
                    <a:pt x="796" y="1283"/>
                  </a:lnTo>
                  <a:cubicBezTo>
                    <a:pt x="737" y="1180"/>
                    <a:pt x="649" y="1003"/>
                    <a:pt x="560" y="738"/>
                  </a:cubicBezTo>
                  <a:cubicBezTo>
                    <a:pt x="560" y="694"/>
                    <a:pt x="590" y="635"/>
                    <a:pt x="663" y="605"/>
                  </a:cubicBezTo>
                  <a:cubicBezTo>
                    <a:pt x="693" y="590"/>
                    <a:pt x="708" y="576"/>
                    <a:pt x="737" y="576"/>
                  </a:cubicBezTo>
                  <a:cubicBezTo>
                    <a:pt x="781" y="708"/>
                    <a:pt x="870" y="915"/>
                    <a:pt x="1017" y="1165"/>
                  </a:cubicBezTo>
                  <a:cubicBezTo>
                    <a:pt x="1120" y="1327"/>
                    <a:pt x="1238" y="1475"/>
                    <a:pt x="1371" y="1607"/>
                  </a:cubicBezTo>
                  <a:lnTo>
                    <a:pt x="1562" y="1431"/>
                  </a:lnTo>
                  <a:lnTo>
                    <a:pt x="1842" y="1431"/>
                  </a:lnTo>
                  <a:lnTo>
                    <a:pt x="1842" y="1313"/>
                  </a:lnTo>
                  <a:lnTo>
                    <a:pt x="1769" y="1239"/>
                  </a:lnTo>
                  <a:cubicBezTo>
                    <a:pt x="1666" y="1121"/>
                    <a:pt x="1562" y="1003"/>
                    <a:pt x="1489" y="870"/>
                  </a:cubicBezTo>
                  <a:cubicBezTo>
                    <a:pt x="1312" y="590"/>
                    <a:pt x="1253" y="384"/>
                    <a:pt x="1224" y="310"/>
                  </a:cubicBezTo>
                  <a:cubicBezTo>
                    <a:pt x="1179" y="134"/>
                    <a:pt x="1017" y="1"/>
                    <a:pt x="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7" name="Shape 2317"/>
        <p:cNvGrpSpPr/>
        <p:nvPr/>
      </p:nvGrpSpPr>
      <p:grpSpPr>
        <a:xfrm>
          <a:off x="0" y="0"/>
          <a:ext cx="0" cy="0"/>
          <a:chOff x="0" y="0"/>
          <a:chExt cx="0" cy="0"/>
        </a:xfrm>
      </p:grpSpPr>
      <p:sp>
        <p:nvSpPr>
          <p:cNvPr id="2318" name="Google Shape;2318;p56"/>
          <p:cNvSpPr txBox="1"/>
          <p:nvPr>
            <p:ph type="title"/>
          </p:nvPr>
        </p:nvSpPr>
        <p:spPr>
          <a:xfrm>
            <a:off x="601379" y="352193"/>
            <a:ext cx="3958800" cy="68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Other Two Columns</a:t>
            </a:r>
            <a:endParaRPr/>
          </a:p>
        </p:txBody>
      </p:sp>
      <p:sp>
        <p:nvSpPr>
          <p:cNvPr id="2319" name="Google Shape;2319;p56"/>
          <p:cNvSpPr txBox="1"/>
          <p:nvPr>
            <p:ph idx="1" type="subTitle"/>
          </p:nvPr>
        </p:nvSpPr>
        <p:spPr>
          <a:xfrm>
            <a:off x="6195700" y="1401581"/>
            <a:ext cx="1068300" cy="24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320" name="Google Shape;2320;p56"/>
          <p:cNvSpPr txBox="1"/>
          <p:nvPr>
            <p:ph idx="2" type="subTitle"/>
          </p:nvPr>
        </p:nvSpPr>
        <p:spPr>
          <a:xfrm>
            <a:off x="5241100" y="1577275"/>
            <a:ext cx="2977500" cy="89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our Solar System. It’s the fourth-brightest object in the sky</a:t>
            </a:r>
            <a:endParaRPr/>
          </a:p>
        </p:txBody>
      </p:sp>
      <p:sp>
        <p:nvSpPr>
          <p:cNvPr id="2321" name="Google Shape;2321;p56"/>
          <p:cNvSpPr txBox="1"/>
          <p:nvPr>
            <p:ph idx="3" type="subTitle"/>
          </p:nvPr>
        </p:nvSpPr>
        <p:spPr>
          <a:xfrm>
            <a:off x="6194950" y="3137024"/>
            <a:ext cx="1069800" cy="24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322" name="Google Shape;2322;p56"/>
          <p:cNvSpPr txBox="1"/>
          <p:nvPr>
            <p:ph idx="4" type="subTitle"/>
          </p:nvPr>
        </p:nvSpPr>
        <p:spPr>
          <a:xfrm>
            <a:off x="5239450" y="3320955"/>
            <a:ext cx="2980800" cy="89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Yes, this is the ringed one. It’s a gas giant, composed mostly of hydrogen and helium</a:t>
            </a:r>
            <a:endParaRPr/>
          </a:p>
        </p:txBody>
      </p:sp>
      <p:cxnSp>
        <p:nvCxnSpPr>
          <p:cNvPr id="2323" name="Google Shape;2323;p56"/>
          <p:cNvCxnSpPr/>
          <p:nvPr/>
        </p:nvCxnSpPr>
        <p:spPr>
          <a:xfrm rot="10800000">
            <a:off x="5409850" y="2804738"/>
            <a:ext cx="2640000" cy="0"/>
          </a:xfrm>
          <a:prstGeom prst="straightConnector1">
            <a:avLst/>
          </a:prstGeom>
          <a:noFill/>
          <a:ln cap="flat" cmpd="sng" w="9525">
            <a:solidFill>
              <a:schemeClr val="accent1"/>
            </a:solidFill>
            <a:prstDash val="dot"/>
            <a:round/>
            <a:headEnd len="med" w="med" type="none"/>
            <a:tailEnd len="med" w="med" type="none"/>
          </a:ln>
        </p:spPr>
      </p:cxnSp>
      <p:grpSp>
        <p:nvGrpSpPr>
          <p:cNvPr id="2324" name="Google Shape;2324;p56"/>
          <p:cNvGrpSpPr/>
          <p:nvPr/>
        </p:nvGrpSpPr>
        <p:grpSpPr>
          <a:xfrm>
            <a:off x="1133674" y="1754205"/>
            <a:ext cx="2151585" cy="2092080"/>
            <a:chOff x="-26585200" y="2710400"/>
            <a:chExt cx="304025" cy="295575"/>
          </a:xfrm>
        </p:grpSpPr>
        <p:sp>
          <p:nvSpPr>
            <p:cNvPr id="2325" name="Google Shape;2325;p56"/>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6"/>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6"/>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6"/>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6"/>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6"/>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6"/>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6"/>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6"/>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6"/>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6"/>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6"/>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0" name="Shape 2340"/>
        <p:cNvGrpSpPr/>
        <p:nvPr/>
      </p:nvGrpSpPr>
      <p:grpSpPr>
        <a:xfrm>
          <a:off x="0" y="0"/>
          <a:ext cx="0" cy="0"/>
          <a:chOff x="0" y="0"/>
          <a:chExt cx="0" cy="0"/>
        </a:xfrm>
      </p:grpSpPr>
      <p:cxnSp>
        <p:nvCxnSpPr>
          <p:cNvPr id="2341" name="Google Shape;2341;p57"/>
          <p:cNvCxnSpPr/>
          <p:nvPr/>
        </p:nvCxnSpPr>
        <p:spPr>
          <a:xfrm>
            <a:off x="7502737" y="2052571"/>
            <a:ext cx="0" cy="1070400"/>
          </a:xfrm>
          <a:prstGeom prst="straightConnector1">
            <a:avLst/>
          </a:prstGeom>
          <a:noFill/>
          <a:ln cap="flat" cmpd="sng" w="9525">
            <a:solidFill>
              <a:schemeClr val="accent1"/>
            </a:solidFill>
            <a:prstDash val="solid"/>
            <a:round/>
            <a:headEnd len="med" w="med" type="none"/>
            <a:tailEnd len="med" w="med" type="none"/>
          </a:ln>
        </p:spPr>
      </p:cxnSp>
      <p:cxnSp>
        <p:nvCxnSpPr>
          <p:cNvPr id="2342" name="Google Shape;2342;p57"/>
          <p:cNvCxnSpPr/>
          <p:nvPr/>
        </p:nvCxnSpPr>
        <p:spPr>
          <a:xfrm>
            <a:off x="5549212" y="2052571"/>
            <a:ext cx="0" cy="1070400"/>
          </a:xfrm>
          <a:prstGeom prst="straightConnector1">
            <a:avLst/>
          </a:prstGeom>
          <a:noFill/>
          <a:ln cap="flat" cmpd="sng" w="9525">
            <a:solidFill>
              <a:schemeClr val="accent1"/>
            </a:solidFill>
            <a:prstDash val="solid"/>
            <a:round/>
            <a:headEnd len="med" w="med" type="none"/>
            <a:tailEnd len="med" w="med" type="none"/>
          </a:ln>
        </p:spPr>
      </p:cxnSp>
      <p:cxnSp>
        <p:nvCxnSpPr>
          <p:cNvPr id="2343" name="Google Shape;2343;p57"/>
          <p:cNvCxnSpPr/>
          <p:nvPr/>
        </p:nvCxnSpPr>
        <p:spPr>
          <a:xfrm>
            <a:off x="3604149" y="2052571"/>
            <a:ext cx="0" cy="1070400"/>
          </a:xfrm>
          <a:prstGeom prst="straightConnector1">
            <a:avLst/>
          </a:prstGeom>
          <a:noFill/>
          <a:ln cap="flat" cmpd="sng" w="9525">
            <a:solidFill>
              <a:schemeClr val="accent1"/>
            </a:solidFill>
            <a:prstDash val="solid"/>
            <a:round/>
            <a:headEnd len="med" w="med" type="none"/>
            <a:tailEnd len="med" w="med" type="none"/>
          </a:ln>
        </p:spPr>
      </p:cxnSp>
      <p:cxnSp>
        <p:nvCxnSpPr>
          <p:cNvPr id="2344" name="Google Shape;2344;p57"/>
          <p:cNvCxnSpPr>
            <a:stCxn id="2345" idx="2"/>
            <a:endCxn id="2346" idx="0"/>
          </p:cNvCxnSpPr>
          <p:nvPr/>
        </p:nvCxnSpPr>
        <p:spPr>
          <a:xfrm>
            <a:off x="1642174" y="2052571"/>
            <a:ext cx="0" cy="1070400"/>
          </a:xfrm>
          <a:prstGeom prst="straightConnector1">
            <a:avLst/>
          </a:prstGeom>
          <a:noFill/>
          <a:ln cap="flat" cmpd="sng" w="9525">
            <a:solidFill>
              <a:schemeClr val="accent1"/>
            </a:solidFill>
            <a:prstDash val="solid"/>
            <a:round/>
            <a:headEnd len="med" w="med" type="none"/>
            <a:tailEnd len="med" w="med" type="none"/>
          </a:ln>
        </p:spPr>
      </p:cxnSp>
      <p:sp>
        <p:nvSpPr>
          <p:cNvPr id="2347" name="Google Shape;2347;p57"/>
          <p:cNvSpPr txBox="1"/>
          <p:nvPr>
            <p:ph type="title"/>
          </p:nvPr>
        </p:nvSpPr>
        <p:spPr>
          <a:xfrm>
            <a:off x="713225" y="353341"/>
            <a:ext cx="77175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Timeline Always Work Well</a:t>
            </a:r>
            <a:endParaRPr/>
          </a:p>
        </p:txBody>
      </p:sp>
      <p:cxnSp>
        <p:nvCxnSpPr>
          <p:cNvPr id="2348" name="Google Shape;2348;p57"/>
          <p:cNvCxnSpPr/>
          <p:nvPr/>
        </p:nvCxnSpPr>
        <p:spPr>
          <a:xfrm>
            <a:off x="492150" y="1963271"/>
            <a:ext cx="8159700" cy="0"/>
          </a:xfrm>
          <a:prstGeom prst="straightConnector1">
            <a:avLst/>
          </a:prstGeom>
          <a:noFill/>
          <a:ln cap="flat" cmpd="sng" w="9525">
            <a:solidFill>
              <a:schemeClr val="accent1"/>
            </a:solidFill>
            <a:prstDash val="dot"/>
            <a:round/>
            <a:headEnd len="med" w="med" type="none"/>
            <a:tailEnd len="med" w="med" type="none"/>
          </a:ln>
        </p:spPr>
      </p:cxnSp>
      <p:sp>
        <p:nvSpPr>
          <p:cNvPr id="2345" name="Google Shape;2345;p57"/>
          <p:cNvSpPr/>
          <p:nvPr/>
        </p:nvSpPr>
        <p:spPr>
          <a:xfrm>
            <a:off x="1547974" y="1864171"/>
            <a:ext cx="188400" cy="188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7"/>
          <p:cNvSpPr/>
          <p:nvPr/>
        </p:nvSpPr>
        <p:spPr>
          <a:xfrm>
            <a:off x="3501494" y="1864171"/>
            <a:ext cx="188400" cy="188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7"/>
          <p:cNvSpPr/>
          <p:nvPr/>
        </p:nvSpPr>
        <p:spPr>
          <a:xfrm>
            <a:off x="5455012" y="1864171"/>
            <a:ext cx="188400" cy="188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7"/>
          <p:cNvSpPr/>
          <p:nvPr/>
        </p:nvSpPr>
        <p:spPr>
          <a:xfrm>
            <a:off x="7408530" y="1864171"/>
            <a:ext cx="188400" cy="188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7"/>
          <p:cNvSpPr/>
          <p:nvPr/>
        </p:nvSpPr>
        <p:spPr>
          <a:xfrm>
            <a:off x="1402324" y="2303245"/>
            <a:ext cx="479700" cy="479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7"/>
          <p:cNvSpPr/>
          <p:nvPr/>
        </p:nvSpPr>
        <p:spPr>
          <a:xfrm>
            <a:off x="3355844" y="2303245"/>
            <a:ext cx="479700" cy="479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7"/>
          <p:cNvSpPr/>
          <p:nvPr/>
        </p:nvSpPr>
        <p:spPr>
          <a:xfrm>
            <a:off x="5309362" y="2303245"/>
            <a:ext cx="479700" cy="479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7"/>
          <p:cNvSpPr/>
          <p:nvPr/>
        </p:nvSpPr>
        <p:spPr>
          <a:xfrm>
            <a:off x="7262880" y="2303245"/>
            <a:ext cx="479700" cy="479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7"/>
          <p:cNvSpPr/>
          <p:nvPr/>
        </p:nvSpPr>
        <p:spPr>
          <a:xfrm>
            <a:off x="3444247" y="236603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7"/>
          <p:cNvSpPr/>
          <p:nvPr/>
        </p:nvSpPr>
        <p:spPr>
          <a:xfrm>
            <a:off x="7323779" y="2376615"/>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8" name="Google Shape;2358;p57"/>
          <p:cNvGrpSpPr/>
          <p:nvPr/>
        </p:nvGrpSpPr>
        <p:grpSpPr>
          <a:xfrm>
            <a:off x="1464164" y="2433252"/>
            <a:ext cx="356020" cy="230770"/>
            <a:chOff x="-27728850" y="2382950"/>
            <a:chExt cx="297750" cy="193000"/>
          </a:xfrm>
        </p:grpSpPr>
        <p:sp>
          <p:nvSpPr>
            <p:cNvPr id="2359" name="Google Shape;2359;p57"/>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7"/>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7"/>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2" name="Google Shape;2362;p57"/>
          <p:cNvGrpSpPr/>
          <p:nvPr/>
        </p:nvGrpSpPr>
        <p:grpSpPr>
          <a:xfrm>
            <a:off x="5368856" y="2366155"/>
            <a:ext cx="360713" cy="353897"/>
            <a:chOff x="-26993200" y="1961775"/>
            <a:chExt cx="301675" cy="295975"/>
          </a:xfrm>
        </p:grpSpPr>
        <p:sp>
          <p:nvSpPr>
            <p:cNvPr id="2363" name="Google Shape;2363;p57"/>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7"/>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7"/>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6" name="Google Shape;2346;p57"/>
          <p:cNvSpPr txBox="1"/>
          <p:nvPr/>
        </p:nvSpPr>
        <p:spPr>
          <a:xfrm>
            <a:off x="713224" y="3122908"/>
            <a:ext cx="1857900" cy="24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1600">
              <a:solidFill>
                <a:srgbClr val="03558A"/>
              </a:solidFill>
              <a:latin typeface="Signika"/>
              <a:ea typeface="Signika"/>
              <a:cs typeface="Signika"/>
              <a:sym typeface="Signika"/>
            </a:endParaRPr>
          </a:p>
          <a:p>
            <a:pPr indent="0" lvl="0" marL="0" rtl="0" algn="ctr">
              <a:spcBef>
                <a:spcPts val="0"/>
              </a:spcBef>
              <a:spcAft>
                <a:spcPts val="0"/>
              </a:spcAft>
              <a:buNone/>
            </a:pPr>
            <a:r>
              <a:rPr b="1" lang="en" sz="1600">
                <a:solidFill>
                  <a:srgbClr val="03558A"/>
                </a:solidFill>
                <a:latin typeface="Signika"/>
                <a:ea typeface="Signika"/>
                <a:cs typeface="Signika"/>
                <a:sym typeface="Signika"/>
              </a:rPr>
              <a:t>Observations</a:t>
            </a:r>
            <a:endParaRPr b="1" sz="1600">
              <a:solidFill>
                <a:srgbClr val="03558A"/>
              </a:solidFill>
              <a:latin typeface="Signika"/>
              <a:ea typeface="Signika"/>
              <a:cs typeface="Signika"/>
              <a:sym typeface="Signika"/>
            </a:endParaRPr>
          </a:p>
          <a:p>
            <a:pPr indent="0" lvl="0" marL="0" rtl="0" algn="ctr">
              <a:spcBef>
                <a:spcPts val="0"/>
              </a:spcBef>
              <a:spcAft>
                <a:spcPts val="0"/>
              </a:spcAft>
              <a:buNone/>
            </a:pPr>
            <a:r>
              <a:t/>
            </a:r>
            <a:endParaRPr b="1" sz="1600">
              <a:solidFill>
                <a:srgbClr val="03558A"/>
              </a:solidFill>
              <a:latin typeface="Signika"/>
              <a:ea typeface="Signika"/>
              <a:cs typeface="Signika"/>
              <a:sym typeface="Signika"/>
            </a:endParaRPr>
          </a:p>
        </p:txBody>
      </p:sp>
      <p:sp>
        <p:nvSpPr>
          <p:cNvPr id="2366" name="Google Shape;2366;p57"/>
          <p:cNvSpPr txBox="1"/>
          <p:nvPr/>
        </p:nvSpPr>
        <p:spPr>
          <a:xfrm>
            <a:off x="718624" y="3314229"/>
            <a:ext cx="18471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3558A"/>
                </a:solidFill>
                <a:latin typeface="Signika"/>
                <a:ea typeface="Signika"/>
                <a:cs typeface="Signika"/>
                <a:sym typeface="Signika"/>
              </a:rPr>
              <a:t>Saturn is the ringed one and a gas giant</a:t>
            </a:r>
            <a:endParaRPr>
              <a:solidFill>
                <a:srgbClr val="03558A"/>
              </a:solidFill>
              <a:latin typeface="Signika"/>
              <a:ea typeface="Signika"/>
              <a:cs typeface="Signika"/>
              <a:sym typeface="Signika"/>
            </a:endParaRPr>
          </a:p>
        </p:txBody>
      </p:sp>
      <p:sp>
        <p:nvSpPr>
          <p:cNvPr id="2367" name="Google Shape;2367;p57"/>
          <p:cNvSpPr txBox="1"/>
          <p:nvPr/>
        </p:nvSpPr>
        <p:spPr>
          <a:xfrm>
            <a:off x="2667644" y="3122908"/>
            <a:ext cx="1856100" cy="24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03558A"/>
                </a:solidFill>
                <a:latin typeface="Signika"/>
                <a:ea typeface="Signika"/>
                <a:cs typeface="Signika"/>
                <a:sym typeface="Signika"/>
              </a:rPr>
              <a:t>Analysis</a:t>
            </a:r>
            <a:endParaRPr b="1" sz="1600">
              <a:solidFill>
                <a:srgbClr val="03558A"/>
              </a:solidFill>
              <a:latin typeface="Signika"/>
              <a:ea typeface="Signika"/>
              <a:cs typeface="Signika"/>
              <a:sym typeface="Signika"/>
            </a:endParaRPr>
          </a:p>
        </p:txBody>
      </p:sp>
      <p:sp>
        <p:nvSpPr>
          <p:cNvPr id="2368" name="Google Shape;2368;p57"/>
          <p:cNvSpPr txBox="1"/>
          <p:nvPr/>
        </p:nvSpPr>
        <p:spPr>
          <a:xfrm>
            <a:off x="2672144" y="3314229"/>
            <a:ext cx="18471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3558A"/>
                </a:solidFill>
                <a:latin typeface="Signika"/>
                <a:ea typeface="Signika"/>
                <a:cs typeface="Signika"/>
                <a:sym typeface="Signika"/>
              </a:rPr>
              <a:t>Venus has a beautiful name, it’s terribly hot</a:t>
            </a:r>
            <a:endParaRPr>
              <a:solidFill>
                <a:srgbClr val="03558A"/>
              </a:solidFill>
              <a:latin typeface="Signika"/>
              <a:ea typeface="Signika"/>
              <a:cs typeface="Signika"/>
              <a:sym typeface="Signika"/>
            </a:endParaRPr>
          </a:p>
        </p:txBody>
      </p:sp>
      <p:sp>
        <p:nvSpPr>
          <p:cNvPr id="2369" name="Google Shape;2369;p57"/>
          <p:cNvSpPr txBox="1"/>
          <p:nvPr/>
        </p:nvSpPr>
        <p:spPr>
          <a:xfrm>
            <a:off x="4621162" y="3122908"/>
            <a:ext cx="1856100" cy="24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03558A"/>
                </a:solidFill>
                <a:latin typeface="Signika"/>
                <a:ea typeface="Signika"/>
                <a:cs typeface="Signika"/>
                <a:sym typeface="Signika"/>
              </a:rPr>
              <a:t>Medicine</a:t>
            </a:r>
            <a:endParaRPr b="1" sz="1600">
              <a:solidFill>
                <a:srgbClr val="03558A"/>
              </a:solidFill>
              <a:latin typeface="Signika"/>
              <a:ea typeface="Signika"/>
              <a:cs typeface="Signika"/>
              <a:sym typeface="Signika"/>
            </a:endParaRPr>
          </a:p>
        </p:txBody>
      </p:sp>
      <p:sp>
        <p:nvSpPr>
          <p:cNvPr id="2370" name="Google Shape;2370;p57"/>
          <p:cNvSpPr txBox="1"/>
          <p:nvPr/>
        </p:nvSpPr>
        <p:spPr>
          <a:xfrm>
            <a:off x="4625662" y="3314229"/>
            <a:ext cx="18471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3558A"/>
                </a:solidFill>
                <a:latin typeface="Signika"/>
                <a:ea typeface="Signika"/>
                <a:cs typeface="Signika"/>
                <a:sym typeface="Signika"/>
              </a:rPr>
              <a:t>Despite being red, Mars is a cold place</a:t>
            </a:r>
            <a:endParaRPr>
              <a:solidFill>
                <a:srgbClr val="03558A"/>
              </a:solidFill>
              <a:latin typeface="Signika"/>
              <a:ea typeface="Signika"/>
              <a:cs typeface="Signika"/>
              <a:sym typeface="Signika"/>
            </a:endParaRPr>
          </a:p>
        </p:txBody>
      </p:sp>
      <p:sp>
        <p:nvSpPr>
          <p:cNvPr id="2371" name="Google Shape;2371;p57"/>
          <p:cNvSpPr txBox="1"/>
          <p:nvPr/>
        </p:nvSpPr>
        <p:spPr>
          <a:xfrm>
            <a:off x="6574680" y="3122908"/>
            <a:ext cx="1856100" cy="24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03558A"/>
                </a:solidFill>
                <a:latin typeface="Signika"/>
                <a:ea typeface="Signika"/>
                <a:cs typeface="Signika"/>
                <a:sym typeface="Signika"/>
              </a:rPr>
              <a:t>Treatment</a:t>
            </a:r>
            <a:endParaRPr b="1" sz="1600">
              <a:solidFill>
                <a:srgbClr val="03558A"/>
              </a:solidFill>
              <a:latin typeface="Signika"/>
              <a:ea typeface="Signika"/>
              <a:cs typeface="Signika"/>
              <a:sym typeface="Signika"/>
            </a:endParaRPr>
          </a:p>
        </p:txBody>
      </p:sp>
      <p:sp>
        <p:nvSpPr>
          <p:cNvPr id="2372" name="Google Shape;2372;p57"/>
          <p:cNvSpPr txBox="1"/>
          <p:nvPr/>
        </p:nvSpPr>
        <p:spPr>
          <a:xfrm>
            <a:off x="6579180" y="3314229"/>
            <a:ext cx="18471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3558A"/>
                </a:solidFill>
                <a:latin typeface="Signika"/>
                <a:ea typeface="Signika"/>
                <a:cs typeface="Signika"/>
                <a:sym typeface="Signika"/>
              </a:rPr>
              <a:t>It’s the closest planet to the Sun</a:t>
            </a:r>
            <a:endParaRPr>
              <a:solidFill>
                <a:srgbClr val="03558A"/>
              </a:solidFill>
              <a:latin typeface="Signika"/>
              <a:ea typeface="Signika"/>
              <a:cs typeface="Signika"/>
              <a:sym typeface="Signika"/>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376" name="Shape 2376"/>
        <p:cNvGrpSpPr/>
        <p:nvPr/>
      </p:nvGrpSpPr>
      <p:grpSpPr>
        <a:xfrm>
          <a:off x="0" y="0"/>
          <a:ext cx="0" cy="0"/>
          <a:chOff x="0" y="0"/>
          <a:chExt cx="0" cy="0"/>
        </a:xfrm>
      </p:grpSpPr>
      <p:sp>
        <p:nvSpPr>
          <p:cNvPr id="2377" name="Google Shape;2377;p58"/>
          <p:cNvSpPr txBox="1"/>
          <p:nvPr>
            <p:ph type="title"/>
          </p:nvPr>
        </p:nvSpPr>
        <p:spPr>
          <a:xfrm>
            <a:off x="713225" y="353341"/>
            <a:ext cx="77175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2378" name="Google Shape;2378;p58"/>
          <p:cNvSpPr txBox="1"/>
          <p:nvPr>
            <p:ph idx="1" type="subTitle"/>
          </p:nvPr>
        </p:nvSpPr>
        <p:spPr>
          <a:xfrm>
            <a:off x="1460087" y="2571738"/>
            <a:ext cx="1857900" cy="24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2379" name="Google Shape;2379;p58"/>
          <p:cNvSpPr txBox="1"/>
          <p:nvPr>
            <p:ph idx="2" type="subTitle"/>
          </p:nvPr>
        </p:nvSpPr>
        <p:spPr>
          <a:xfrm>
            <a:off x="910787" y="2809925"/>
            <a:ext cx="2956500" cy="80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 It’s the fourth-brightest object in the sky</a:t>
            </a:r>
            <a:endParaRPr/>
          </a:p>
        </p:txBody>
      </p:sp>
      <p:sp>
        <p:nvSpPr>
          <p:cNvPr id="2380" name="Google Shape;2380;p58"/>
          <p:cNvSpPr txBox="1"/>
          <p:nvPr>
            <p:ph idx="3" type="subTitle"/>
          </p:nvPr>
        </p:nvSpPr>
        <p:spPr>
          <a:xfrm>
            <a:off x="5827475" y="2571738"/>
            <a:ext cx="1857900" cy="24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Chris Muller</a:t>
            </a:r>
            <a:endParaRPr/>
          </a:p>
        </p:txBody>
      </p:sp>
      <p:sp>
        <p:nvSpPr>
          <p:cNvPr id="2381" name="Google Shape;2381;p58"/>
          <p:cNvSpPr txBox="1"/>
          <p:nvPr>
            <p:ph idx="4" type="subTitle"/>
          </p:nvPr>
        </p:nvSpPr>
        <p:spPr>
          <a:xfrm>
            <a:off x="5279675" y="2808575"/>
            <a:ext cx="2953500" cy="80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Yes, this is the ringed one. Saturn is a gas giant, composed mostly of hydrogen and helium</a:t>
            </a:r>
            <a:endParaRPr/>
          </a:p>
        </p:txBody>
      </p:sp>
      <p:sp>
        <p:nvSpPr>
          <p:cNvPr id="2382" name="Google Shape;2382;p58"/>
          <p:cNvSpPr/>
          <p:nvPr/>
        </p:nvSpPr>
        <p:spPr>
          <a:xfrm>
            <a:off x="6409900" y="1718627"/>
            <a:ext cx="639900" cy="639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8"/>
          <p:cNvSpPr/>
          <p:nvPr/>
        </p:nvSpPr>
        <p:spPr>
          <a:xfrm>
            <a:off x="2093750" y="1718627"/>
            <a:ext cx="639900" cy="639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4" name="Google Shape;2384;p58"/>
          <p:cNvGrpSpPr/>
          <p:nvPr/>
        </p:nvGrpSpPr>
        <p:grpSpPr>
          <a:xfrm>
            <a:off x="6514680" y="1813175"/>
            <a:ext cx="425623" cy="481536"/>
            <a:chOff x="-54426150" y="2294725"/>
            <a:chExt cx="282000" cy="319025"/>
          </a:xfrm>
        </p:grpSpPr>
        <p:sp>
          <p:nvSpPr>
            <p:cNvPr id="2385" name="Google Shape;2385;p58"/>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8"/>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8"/>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8"/>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8"/>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0" name="Google Shape;2390;p58"/>
          <p:cNvGrpSpPr/>
          <p:nvPr/>
        </p:nvGrpSpPr>
        <p:grpSpPr>
          <a:xfrm>
            <a:off x="2199173" y="1807721"/>
            <a:ext cx="418401" cy="468037"/>
            <a:chOff x="-54427725" y="2686975"/>
            <a:chExt cx="285150" cy="319000"/>
          </a:xfrm>
        </p:grpSpPr>
        <p:sp>
          <p:nvSpPr>
            <p:cNvPr id="2391" name="Google Shape;2391;p58"/>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8"/>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8"/>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8"/>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5" name="Google Shape;2395;p58"/>
          <p:cNvSpPr/>
          <p:nvPr/>
        </p:nvSpPr>
        <p:spPr>
          <a:xfrm>
            <a:off x="2372660" y="1874870"/>
            <a:ext cx="82068" cy="80866"/>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96" name="Google Shape;2396;p58"/>
          <p:cNvCxnSpPr/>
          <p:nvPr/>
        </p:nvCxnSpPr>
        <p:spPr>
          <a:xfrm>
            <a:off x="4572000" y="1613550"/>
            <a:ext cx="0" cy="2330700"/>
          </a:xfrm>
          <a:prstGeom prst="straightConnector1">
            <a:avLst/>
          </a:prstGeom>
          <a:noFill/>
          <a:ln cap="flat" cmpd="sng" w="9525">
            <a:solidFill>
              <a:schemeClr val="accent1"/>
            </a:solidFill>
            <a:prstDash val="dot"/>
            <a:round/>
            <a:headEnd len="med" w="med" type="none"/>
            <a:tailEnd len="med" w="med" type="none"/>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0" name="Shape 2400"/>
        <p:cNvGrpSpPr/>
        <p:nvPr/>
      </p:nvGrpSpPr>
      <p:grpSpPr>
        <a:xfrm>
          <a:off x="0" y="0"/>
          <a:ext cx="0" cy="0"/>
          <a:chOff x="0" y="0"/>
          <a:chExt cx="0" cy="0"/>
        </a:xfrm>
      </p:grpSpPr>
      <p:sp>
        <p:nvSpPr>
          <p:cNvPr id="2401" name="Google Shape;2401;p59"/>
          <p:cNvSpPr txBox="1"/>
          <p:nvPr>
            <p:ph type="ctrTitle"/>
          </p:nvPr>
        </p:nvSpPr>
        <p:spPr>
          <a:xfrm>
            <a:off x="571500" y="1803736"/>
            <a:ext cx="3906300" cy="97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Support a Good Conclusion with Effective Arguments</a:t>
            </a:r>
            <a:endParaRPr/>
          </a:p>
        </p:txBody>
      </p:sp>
      <p:sp>
        <p:nvSpPr>
          <p:cNvPr id="2402" name="Google Shape;2402;p59"/>
          <p:cNvSpPr txBox="1"/>
          <p:nvPr>
            <p:ph idx="1" type="subTitle"/>
          </p:nvPr>
        </p:nvSpPr>
        <p:spPr>
          <a:xfrm>
            <a:off x="571500" y="2900089"/>
            <a:ext cx="3154800" cy="72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Replace this text with the correct subtitle</a:t>
            </a:r>
            <a:endParaRPr/>
          </a:p>
        </p:txBody>
      </p:sp>
      <p:sp>
        <p:nvSpPr>
          <p:cNvPr id="2403" name="Google Shape;2403;p59"/>
          <p:cNvSpPr/>
          <p:nvPr/>
        </p:nvSpPr>
        <p:spPr>
          <a:xfrm>
            <a:off x="5321803" y="1151912"/>
            <a:ext cx="2807621" cy="2800037"/>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7" name="Shape 2407"/>
        <p:cNvGrpSpPr/>
        <p:nvPr/>
      </p:nvGrpSpPr>
      <p:grpSpPr>
        <a:xfrm>
          <a:off x="0" y="0"/>
          <a:ext cx="0" cy="0"/>
          <a:chOff x="0" y="0"/>
          <a:chExt cx="0" cy="0"/>
        </a:xfrm>
      </p:grpSpPr>
      <p:sp>
        <p:nvSpPr>
          <p:cNvPr id="2408" name="Google Shape;2408;p60"/>
          <p:cNvSpPr txBox="1"/>
          <p:nvPr>
            <p:ph type="title"/>
          </p:nvPr>
        </p:nvSpPr>
        <p:spPr>
          <a:xfrm>
            <a:off x="589675" y="1862400"/>
            <a:ext cx="3982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Desktop Software</a:t>
            </a:r>
            <a:endParaRPr/>
          </a:p>
        </p:txBody>
      </p:sp>
      <p:sp>
        <p:nvSpPr>
          <p:cNvPr id="2409" name="Google Shape;2409;p60"/>
          <p:cNvSpPr txBox="1"/>
          <p:nvPr>
            <p:ph idx="1" type="subTitle"/>
          </p:nvPr>
        </p:nvSpPr>
        <p:spPr>
          <a:xfrm>
            <a:off x="621292" y="2465400"/>
            <a:ext cx="3881100" cy="101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grpSp>
        <p:nvGrpSpPr>
          <p:cNvPr id="2410" name="Google Shape;2410;p60"/>
          <p:cNvGrpSpPr/>
          <p:nvPr/>
        </p:nvGrpSpPr>
        <p:grpSpPr>
          <a:xfrm>
            <a:off x="4603337" y="1309412"/>
            <a:ext cx="3827434" cy="2916183"/>
            <a:chOff x="3842846" y="930704"/>
            <a:chExt cx="4311631" cy="3284730"/>
          </a:xfrm>
        </p:grpSpPr>
        <p:grpSp>
          <p:nvGrpSpPr>
            <p:cNvPr id="2411" name="Google Shape;2411;p60"/>
            <p:cNvGrpSpPr/>
            <p:nvPr/>
          </p:nvGrpSpPr>
          <p:grpSpPr>
            <a:xfrm>
              <a:off x="3842846" y="930704"/>
              <a:ext cx="4311631" cy="3284730"/>
              <a:chOff x="3463106" y="728568"/>
              <a:chExt cx="4831500" cy="3680782"/>
            </a:xfrm>
          </p:grpSpPr>
          <p:sp>
            <p:nvSpPr>
              <p:cNvPr id="2412" name="Google Shape;2412;p60"/>
              <p:cNvSpPr/>
              <p:nvPr/>
            </p:nvSpPr>
            <p:spPr>
              <a:xfrm>
                <a:off x="5009044" y="3786200"/>
                <a:ext cx="1649975" cy="623150"/>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cap="flat" cmpd="sng" w="19050">
                <a:solidFill>
                  <a:schemeClr val="accent1"/>
                </a:solidFill>
                <a:prstDash val="solid"/>
                <a:round/>
                <a:headEnd len="med" w="med" type="none"/>
                <a:tailEnd len="med" w="med" type="none"/>
              </a:ln>
            </p:spPr>
          </p:sp>
          <p:sp>
            <p:nvSpPr>
              <p:cNvPr id="2413" name="Google Shape;2413;p60"/>
              <p:cNvSpPr/>
              <p:nvPr/>
            </p:nvSpPr>
            <p:spPr>
              <a:xfrm>
                <a:off x="3463106" y="728568"/>
                <a:ext cx="4831500" cy="3056700"/>
              </a:xfrm>
              <a:prstGeom prst="roundRect">
                <a:avLst>
                  <a:gd fmla="val 3857" name="adj"/>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414" name="Google Shape;2414;p60"/>
            <p:cNvCxnSpPr/>
            <p:nvPr/>
          </p:nvCxnSpPr>
          <p:spPr>
            <a:xfrm>
              <a:off x="5238353" y="4162783"/>
              <a:ext cx="1451100" cy="0"/>
            </a:xfrm>
            <a:prstGeom prst="straightConnector1">
              <a:avLst/>
            </a:prstGeom>
            <a:noFill/>
            <a:ln cap="flat" cmpd="sng" w="19050">
              <a:solidFill>
                <a:schemeClr val="accent1"/>
              </a:solidFill>
              <a:prstDash val="solid"/>
              <a:round/>
              <a:headEnd len="med" w="med" type="none"/>
              <a:tailEnd len="med" w="med" type="none"/>
            </a:ln>
          </p:spPr>
        </p:cxnSp>
      </p:grpSp>
      <p:pic>
        <p:nvPicPr>
          <p:cNvPr id="2415" name="Google Shape;2415;p60"/>
          <p:cNvPicPr preferRelativeResize="0"/>
          <p:nvPr/>
        </p:nvPicPr>
        <p:blipFill rotWithShape="1">
          <a:blip r:embed="rId3">
            <a:alphaModFix/>
          </a:blip>
          <a:srcRect b="-19" l="149" r="159" t="388"/>
          <a:stretch/>
        </p:blipFill>
        <p:spPr>
          <a:xfrm>
            <a:off x="4667611" y="1450202"/>
            <a:ext cx="3698700" cy="2075100"/>
          </a:xfrm>
          <a:prstGeom prst="roundRect">
            <a:avLst>
              <a:gd fmla="val 0" name="adj"/>
            </a:avLst>
          </a:prstGeom>
          <a:noFill/>
          <a:ln cap="flat" cmpd="sng" w="9525">
            <a:solidFill>
              <a:schemeClr val="accent1"/>
            </a:solidFill>
            <a:prstDash val="solid"/>
            <a:round/>
            <a:headEnd len="sm" w="sm" type="none"/>
            <a:tailEnd len="sm" w="sm" type="none"/>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 name="Shape 242"/>
        <p:cNvGrpSpPr/>
        <p:nvPr/>
      </p:nvGrpSpPr>
      <p:grpSpPr>
        <a:xfrm>
          <a:off x="0" y="0"/>
          <a:ext cx="0" cy="0"/>
          <a:chOff x="0" y="0"/>
          <a:chExt cx="0" cy="0"/>
        </a:xfrm>
      </p:grpSpPr>
      <p:sp>
        <p:nvSpPr>
          <p:cNvPr id="243" name="Google Shape;243;p34"/>
          <p:cNvSpPr txBox="1"/>
          <p:nvPr>
            <p:ph type="title"/>
          </p:nvPr>
        </p:nvSpPr>
        <p:spPr>
          <a:xfrm>
            <a:off x="713225" y="350388"/>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244" name="Google Shape;244;p34"/>
          <p:cNvSpPr txBox="1"/>
          <p:nvPr>
            <p:ph idx="1" type="subTitle"/>
          </p:nvPr>
        </p:nvSpPr>
        <p:spPr>
          <a:xfrm>
            <a:off x="1293658" y="1696956"/>
            <a:ext cx="2231100" cy="329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Introduction</a:t>
            </a:r>
            <a:endParaRPr/>
          </a:p>
        </p:txBody>
      </p:sp>
      <p:sp>
        <p:nvSpPr>
          <p:cNvPr id="245" name="Google Shape;245;p34"/>
          <p:cNvSpPr txBox="1"/>
          <p:nvPr>
            <p:ph idx="2" type="subTitle"/>
          </p:nvPr>
        </p:nvSpPr>
        <p:spPr>
          <a:xfrm>
            <a:off x="1293658" y="2984531"/>
            <a:ext cx="2231100" cy="329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Presentation</a:t>
            </a:r>
            <a:endParaRPr/>
          </a:p>
        </p:txBody>
      </p:sp>
      <p:sp>
        <p:nvSpPr>
          <p:cNvPr id="246" name="Google Shape;246;p34"/>
          <p:cNvSpPr txBox="1"/>
          <p:nvPr>
            <p:ph idx="3" type="subTitle"/>
          </p:nvPr>
        </p:nvSpPr>
        <p:spPr>
          <a:xfrm>
            <a:off x="5621782" y="1697437"/>
            <a:ext cx="2228400" cy="32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Analysis</a:t>
            </a:r>
            <a:endParaRPr/>
          </a:p>
        </p:txBody>
      </p:sp>
      <p:sp>
        <p:nvSpPr>
          <p:cNvPr id="247" name="Google Shape;247;p34"/>
          <p:cNvSpPr txBox="1"/>
          <p:nvPr>
            <p:ph idx="4" type="subTitle"/>
          </p:nvPr>
        </p:nvSpPr>
        <p:spPr>
          <a:xfrm>
            <a:off x="5621782" y="2983608"/>
            <a:ext cx="2231100" cy="329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 </a:t>
            </a:r>
            <a:endParaRPr/>
          </a:p>
        </p:txBody>
      </p:sp>
      <p:sp>
        <p:nvSpPr>
          <p:cNvPr id="248" name="Google Shape;248;p34"/>
          <p:cNvSpPr/>
          <p:nvPr/>
        </p:nvSpPr>
        <p:spPr>
          <a:xfrm>
            <a:off x="4955302" y="3094727"/>
            <a:ext cx="626700" cy="626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3"/>
                </a:solidFill>
                <a:latin typeface="Signika"/>
                <a:ea typeface="Signika"/>
                <a:cs typeface="Signika"/>
                <a:sym typeface="Signika"/>
              </a:rPr>
              <a:t>04</a:t>
            </a:r>
            <a:endParaRPr/>
          </a:p>
        </p:txBody>
      </p:sp>
      <p:sp>
        <p:nvSpPr>
          <p:cNvPr id="249" name="Google Shape;249;p34"/>
          <p:cNvSpPr txBox="1"/>
          <p:nvPr>
            <p:ph idx="5" type="subTitle"/>
          </p:nvPr>
        </p:nvSpPr>
        <p:spPr>
          <a:xfrm>
            <a:off x="1145451" y="1958975"/>
            <a:ext cx="2379300" cy="539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a:t>
            </a:r>
            <a:r>
              <a:rPr lang="en"/>
              <a:t>ou could describe the topic of the section here</a:t>
            </a:r>
            <a:endParaRPr/>
          </a:p>
        </p:txBody>
      </p:sp>
      <p:sp>
        <p:nvSpPr>
          <p:cNvPr id="250" name="Google Shape;250;p34"/>
          <p:cNvSpPr txBox="1"/>
          <p:nvPr>
            <p:ph idx="6" type="subTitle"/>
          </p:nvPr>
        </p:nvSpPr>
        <p:spPr>
          <a:xfrm>
            <a:off x="1148130" y="3245823"/>
            <a:ext cx="2376600" cy="539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2"/>
                </a:solidFill>
              </a:rPr>
              <a:t>You could describe the topic of the section here</a:t>
            </a:r>
            <a:endParaRPr/>
          </a:p>
        </p:txBody>
      </p:sp>
      <p:sp>
        <p:nvSpPr>
          <p:cNvPr id="251" name="Google Shape;251;p34"/>
          <p:cNvSpPr txBox="1"/>
          <p:nvPr>
            <p:ph idx="7" type="subTitle"/>
          </p:nvPr>
        </p:nvSpPr>
        <p:spPr>
          <a:xfrm>
            <a:off x="5621776" y="1959800"/>
            <a:ext cx="2379300" cy="502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You could describe the topic of the section here</a:t>
            </a:r>
            <a:endParaRPr/>
          </a:p>
        </p:txBody>
      </p:sp>
      <p:sp>
        <p:nvSpPr>
          <p:cNvPr id="252" name="Google Shape;252;p34"/>
          <p:cNvSpPr txBox="1"/>
          <p:nvPr>
            <p:ph idx="8" type="subTitle"/>
          </p:nvPr>
        </p:nvSpPr>
        <p:spPr>
          <a:xfrm>
            <a:off x="5621776" y="3245821"/>
            <a:ext cx="2379300" cy="53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You could describe the topic of the section here</a:t>
            </a:r>
            <a:endParaRPr/>
          </a:p>
        </p:txBody>
      </p:sp>
      <p:cxnSp>
        <p:nvCxnSpPr>
          <p:cNvPr id="253" name="Google Shape;253;p34"/>
          <p:cNvCxnSpPr/>
          <p:nvPr/>
        </p:nvCxnSpPr>
        <p:spPr>
          <a:xfrm rot="10800000">
            <a:off x="4571782" y="1722450"/>
            <a:ext cx="0" cy="2312700"/>
          </a:xfrm>
          <a:prstGeom prst="straightConnector1">
            <a:avLst/>
          </a:prstGeom>
          <a:noFill/>
          <a:ln cap="flat" cmpd="sng" w="9525">
            <a:solidFill>
              <a:schemeClr val="accent1"/>
            </a:solidFill>
            <a:prstDash val="dot"/>
            <a:round/>
            <a:headEnd len="med" w="med" type="none"/>
            <a:tailEnd len="med" w="med" type="none"/>
          </a:ln>
        </p:spPr>
      </p:cxnSp>
      <p:sp>
        <p:nvSpPr>
          <p:cNvPr id="254" name="Google Shape;254;p34"/>
          <p:cNvSpPr/>
          <p:nvPr/>
        </p:nvSpPr>
        <p:spPr>
          <a:xfrm>
            <a:off x="4955302" y="1771114"/>
            <a:ext cx="626700" cy="626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3"/>
                </a:solidFill>
                <a:latin typeface="Signika"/>
                <a:ea typeface="Signika"/>
                <a:cs typeface="Signika"/>
                <a:sym typeface="Signika"/>
              </a:rPr>
              <a:t>03</a:t>
            </a:r>
            <a:endParaRPr/>
          </a:p>
        </p:txBody>
      </p:sp>
      <p:sp>
        <p:nvSpPr>
          <p:cNvPr id="255" name="Google Shape;255;p34"/>
          <p:cNvSpPr/>
          <p:nvPr/>
        </p:nvSpPr>
        <p:spPr>
          <a:xfrm>
            <a:off x="3570352" y="3094727"/>
            <a:ext cx="626700" cy="626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3"/>
                </a:solidFill>
                <a:latin typeface="Signika"/>
                <a:ea typeface="Signika"/>
                <a:cs typeface="Signika"/>
                <a:sym typeface="Signika"/>
              </a:rPr>
              <a:t>02</a:t>
            </a:r>
            <a:endParaRPr/>
          </a:p>
        </p:txBody>
      </p:sp>
      <p:sp>
        <p:nvSpPr>
          <p:cNvPr id="256" name="Google Shape;256;p34"/>
          <p:cNvSpPr/>
          <p:nvPr/>
        </p:nvSpPr>
        <p:spPr>
          <a:xfrm>
            <a:off x="3570352" y="1771114"/>
            <a:ext cx="626700" cy="626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3"/>
                </a:solidFill>
                <a:latin typeface="Signika"/>
                <a:ea typeface="Signika"/>
                <a:cs typeface="Signika"/>
                <a:sym typeface="Signika"/>
              </a:rPr>
              <a:t>01</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9" name="Shape 2419"/>
        <p:cNvGrpSpPr/>
        <p:nvPr/>
      </p:nvGrpSpPr>
      <p:grpSpPr>
        <a:xfrm>
          <a:off x="0" y="0"/>
          <a:ext cx="0" cy="0"/>
          <a:chOff x="0" y="0"/>
          <a:chExt cx="0" cy="0"/>
        </a:xfrm>
      </p:grpSpPr>
      <p:sp>
        <p:nvSpPr>
          <p:cNvPr id="2420" name="Google Shape;2420;p61"/>
          <p:cNvSpPr txBox="1"/>
          <p:nvPr>
            <p:ph type="title"/>
          </p:nvPr>
        </p:nvSpPr>
        <p:spPr>
          <a:xfrm>
            <a:off x="4522670" y="1862400"/>
            <a:ext cx="3982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Tablet App</a:t>
            </a:r>
            <a:endParaRPr/>
          </a:p>
        </p:txBody>
      </p:sp>
      <p:sp>
        <p:nvSpPr>
          <p:cNvPr id="2421" name="Google Shape;2421;p61"/>
          <p:cNvSpPr txBox="1"/>
          <p:nvPr>
            <p:ph idx="1" type="subTitle"/>
          </p:nvPr>
        </p:nvSpPr>
        <p:spPr>
          <a:xfrm>
            <a:off x="4573220" y="2465400"/>
            <a:ext cx="3881100" cy="101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grpSp>
        <p:nvGrpSpPr>
          <p:cNvPr id="2422" name="Google Shape;2422;p61"/>
          <p:cNvGrpSpPr/>
          <p:nvPr/>
        </p:nvGrpSpPr>
        <p:grpSpPr>
          <a:xfrm flipH="1">
            <a:off x="1402150" y="1240493"/>
            <a:ext cx="2388309" cy="3283958"/>
            <a:chOff x="-734425" y="725975"/>
            <a:chExt cx="2684700" cy="3691500"/>
          </a:xfrm>
        </p:grpSpPr>
        <p:sp>
          <p:nvSpPr>
            <p:cNvPr id="2423" name="Google Shape;2423;p61"/>
            <p:cNvSpPr/>
            <p:nvPr/>
          </p:nvSpPr>
          <p:spPr>
            <a:xfrm>
              <a:off x="-734425" y="725975"/>
              <a:ext cx="2684700" cy="3691500"/>
            </a:xfrm>
            <a:prstGeom prst="roundRect">
              <a:avLst>
                <a:gd fmla="val 4846" name="adj"/>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1"/>
            <p:cNvSpPr/>
            <p:nvPr/>
          </p:nvSpPr>
          <p:spPr>
            <a:xfrm>
              <a:off x="515525" y="4253150"/>
              <a:ext cx="184800" cy="109500"/>
            </a:xfrm>
            <a:prstGeom prst="roundRect">
              <a:avLst>
                <a:gd fmla="val 50000" name="adj"/>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1"/>
            <p:cNvSpPr/>
            <p:nvPr/>
          </p:nvSpPr>
          <p:spPr>
            <a:xfrm>
              <a:off x="577175" y="801325"/>
              <a:ext cx="61500" cy="615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1"/>
            <p:cNvSpPr/>
            <p:nvPr/>
          </p:nvSpPr>
          <p:spPr>
            <a:xfrm>
              <a:off x="-537613" y="1090079"/>
              <a:ext cx="2291100" cy="29976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427" name="Google Shape;2427;p61"/>
          <p:cNvPicPr preferRelativeResize="0"/>
          <p:nvPr/>
        </p:nvPicPr>
        <p:blipFill rotWithShape="1">
          <a:blip r:embed="rId3">
            <a:alphaModFix/>
          </a:blip>
          <a:srcRect b="1096" l="0" r="0" t="108"/>
          <a:stretch/>
        </p:blipFill>
        <p:spPr>
          <a:xfrm>
            <a:off x="1580284" y="1566000"/>
            <a:ext cx="2035625" cy="2665776"/>
          </a:xfrm>
          <a:prstGeom prst="rect">
            <a:avLst/>
          </a:prstGeom>
          <a:noFill/>
          <a:ln cap="flat" cmpd="sng" w="9525">
            <a:solidFill>
              <a:srgbClr val="EA4335"/>
            </a:solidFill>
            <a:prstDash val="solid"/>
            <a:round/>
            <a:headEnd len="sm" w="sm" type="none"/>
            <a:tailEnd len="sm" w="sm" type="none"/>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1" name="Shape 2431"/>
        <p:cNvGrpSpPr/>
        <p:nvPr/>
      </p:nvGrpSpPr>
      <p:grpSpPr>
        <a:xfrm>
          <a:off x="0" y="0"/>
          <a:ext cx="0" cy="0"/>
          <a:chOff x="0" y="0"/>
          <a:chExt cx="0" cy="0"/>
        </a:xfrm>
      </p:grpSpPr>
      <p:sp>
        <p:nvSpPr>
          <p:cNvPr id="2432" name="Google Shape;2432;p62"/>
          <p:cNvSpPr txBox="1"/>
          <p:nvPr>
            <p:ph type="title"/>
          </p:nvPr>
        </p:nvSpPr>
        <p:spPr>
          <a:xfrm>
            <a:off x="589675" y="1862400"/>
            <a:ext cx="3982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Mobile App</a:t>
            </a:r>
            <a:endParaRPr/>
          </a:p>
        </p:txBody>
      </p:sp>
      <p:pic>
        <p:nvPicPr>
          <p:cNvPr id="2433" name="Google Shape;2433;p62"/>
          <p:cNvPicPr preferRelativeResize="0"/>
          <p:nvPr/>
        </p:nvPicPr>
        <p:blipFill rotWithShape="1">
          <a:blip r:embed="rId3">
            <a:alphaModFix/>
          </a:blip>
          <a:srcRect b="13978" l="0" r="0" t="0"/>
          <a:stretch/>
        </p:blipFill>
        <p:spPr>
          <a:xfrm>
            <a:off x="5565650" y="1422525"/>
            <a:ext cx="1531452" cy="2734502"/>
          </a:xfrm>
          <a:prstGeom prst="rect">
            <a:avLst/>
          </a:prstGeom>
          <a:noFill/>
          <a:ln cap="flat" cmpd="sng" w="9525">
            <a:solidFill>
              <a:srgbClr val="E87E45"/>
            </a:solidFill>
            <a:prstDash val="solid"/>
            <a:round/>
            <a:headEnd len="sm" w="sm" type="none"/>
            <a:tailEnd len="sm" w="sm" type="none"/>
          </a:ln>
        </p:spPr>
      </p:pic>
      <p:sp>
        <p:nvSpPr>
          <p:cNvPr id="2434" name="Google Shape;2434;p62"/>
          <p:cNvSpPr/>
          <p:nvPr/>
        </p:nvSpPr>
        <p:spPr>
          <a:xfrm>
            <a:off x="5515688" y="1171675"/>
            <a:ext cx="1625671" cy="3241680"/>
          </a:xfrm>
          <a:custGeom>
            <a:rect b="b" l="l" r="r" t="t"/>
            <a:pathLst>
              <a:path extrusionOk="0" h="206345" w="10348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2"/>
          <p:cNvSpPr txBox="1"/>
          <p:nvPr>
            <p:ph idx="1" type="subTitle"/>
          </p:nvPr>
        </p:nvSpPr>
        <p:spPr>
          <a:xfrm>
            <a:off x="621292" y="2465400"/>
            <a:ext cx="3881100" cy="101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9" name="Shape 2439"/>
        <p:cNvGrpSpPr/>
        <p:nvPr/>
      </p:nvGrpSpPr>
      <p:grpSpPr>
        <a:xfrm>
          <a:off x="0" y="0"/>
          <a:ext cx="0" cy="0"/>
          <a:chOff x="0" y="0"/>
          <a:chExt cx="0" cy="0"/>
        </a:xfrm>
      </p:grpSpPr>
      <p:sp>
        <p:nvSpPr>
          <p:cNvPr id="2440" name="Google Shape;2440;p63"/>
          <p:cNvSpPr txBox="1"/>
          <p:nvPr>
            <p:ph type="title"/>
          </p:nvPr>
        </p:nvSpPr>
        <p:spPr>
          <a:xfrm>
            <a:off x="2152050" y="933400"/>
            <a:ext cx="4839900" cy="69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6000"/>
              <a:t>Thanks</a:t>
            </a:r>
            <a:endParaRPr sz="6000"/>
          </a:p>
        </p:txBody>
      </p:sp>
      <p:sp>
        <p:nvSpPr>
          <p:cNvPr id="2441" name="Google Shape;2441;p63"/>
          <p:cNvSpPr txBox="1"/>
          <p:nvPr>
            <p:ph idx="1" type="subTitle"/>
          </p:nvPr>
        </p:nvSpPr>
        <p:spPr>
          <a:xfrm>
            <a:off x="1875000" y="1882207"/>
            <a:ext cx="5394000" cy="119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1"/>
                </a:solidFill>
              </a:rPr>
              <a:t>Do you have any questions?</a:t>
            </a:r>
            <a:endParaRPr sz="1600">
              <a:solidFill>
                <a:schemeClr val="accent1"/>
              </a:solidFill>
            </a:endParaRPr>
          </a:p>
          <a:p>
            <a:pPr indent="0" lvl="0" marL="0" rtl="0" algn="ctr">
              <a:spcBef>
                <a:spcPts val="0"/>
              </a:spcBef>
              <a:spcAft>
                <a:spcPts val="0"/>
              </a:spcAft>
              <a:buNone/>
            </a:pPr>
            <a:r>
              <a:t/>
            </a:r>
            <a:endParaRPr sz="1600"/>
          </a:p>
          <a:p>
            <a:pPr indent="0" lvl="0" marL="0" rtl="0" algn="ctr">
              <a:spcBef>
                <a:spcPts val="0"/>
              </a:spcBef>
              <a:spcAft>
                <a:spcPts val="0"/>
              </a:spcAft>
              <a:buNone/>
            </a:pPr>
            <a:r>
              <a:rPr lang="en" sz="1600"/>
              <a:t>youremail@freepik.com </a:t>
            </a:r>
            <a:endParaRPr sz="1600"/>
          </a:p>
          <a:p>
            <a:pPr indent="0" lvl="0" marL="0" rtl="0" algn="ctr">
              <a:spcBef>
                <a:spcPts val="0"/>
              </a:spcBef>
              <a:spcAft>
                <a:spcPts val="0"/>
              </a:spcAft>
              <a:buNone/>
            </a:pPr>
            <a:r>
              <a:rPr lang="en" sz="1600"/>
              <a:t>+91  620 421 838 </a:t>
            </a:r>
            <a:endParaRPr sz="1600"/>
          </a:p>
          <a:p>
            <a:pPr indent="0" lvl="0" marL="0" rtl="0" algn="ctr">
              <a:spcBef>
                <a:spcPts val="0"/>
              </a:spcBef>
              <a:spcAft>
                <a:spcPts val="0"/>
              </a:spcAft>
              <a:buNone/>
            </a:pPr>
            <a:r>
              <a:rPr lang="en" sz="1600"/>
              <a:t>yourcompany.com</a:t>
            </a:r>
            <a:endParaRPr sz="1600"/>
          </a:p>
        </p:txBody>
      </p:sp>
      <p:sp>
        <p:nvSpPr>
          <p:cNvPr id="2442" name="Google Shape;2442;p63"/>
          <p:cNvSpPr txBox="1"/>
          <p:nvPr>
            <p:ph idx="2" type="subTitle"/>
          </p:nvPr>
        </p:nvSpPr>
        <p:spPr>
          <a:xfrm>
            <a:off x="2490310" y="4310527"/>
            <a:ext cx="4163400" cy="45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Please keep this slide for attribution.</a:t>
            </a:r>
            <a:endParaRPr/>
          </a:p>
        </p:txBody>
      </p:sp>
      <p:cxnSp>
        <p:nvCxnSpPr>
          <p:cNvPr id="2443" name="Google Shape;2443;p63"/>
          <p:cNvCxnSpPr/>
          <p:nvPr/>
        </p:nvCxnSpPr>
        <p:spPr>
          <a:xfrm rot="10800000">
            <a:off x="3414880" y="1711432"/>
            <a:ext cx="2319000" cy="0"/>
          </a:xfrm>
          <a:prstGeom prst="straightConnector1">
            <a:avLst/>
          </a:prstGeom>
          <a:noFill/>
          <a:ln cap="flat" cmpd="sng" w="9525">
            <a:solidFill>
              <a:schemeClr val="accent1"/>
            </a:solidFill>
            <a:prstDash val="dot"/>
            <a:round/>
            <a:headEnd len="med" w="med" type="none"/>
            <a:tailEnd len="med" w="med" type="none"/>
          </a:ln>
        </p:spPr>
      </p:cxnSp>
      <p:cxnSp>
        <p:nvCxnSpPr>
          <p:cNvPr id="2444" name="Google Shape;2444;p63"/>
          <p:cNvCxnSpPr/>
          <p:nvPr/>
        </p:nvCxnSpPr>
        <p:spPr>
          <a:xfrm rot="10800000">
            <a:off x="3414880" y="3807707"/>
            <a:ext cx="2319000" cy="0"/>
          </a:xfrm>
          <a:prstGeom prst="straightConnector1">
            <a:avLst/>
          </a:prstGeom>
          <a:noFill/>
          <a:ln cap="flat" cmpd="sng" w="9525">
            <a:solidFill>
              <a:schemeClr val="accent1"/>
            </a:solidFill>
            <a:prstDash val="dot"/>
            <a:round/>
            <a:headEnd len="med" w="med" type="none"/>
            <a:tailEnd len="med" w="med" type="none"/>
          </a:ln>
        </p:spPr>
      </p:cxnSp>
      <p:sp>
        <p:nvSpPr>
          <p:cNvPr id="2445" name="Google Shape;2445;p63"/>
          <p:cNvSpPr/>
          <p:nvPr/>
        </p:nvSpPr>
        <p:spPr>
          <a:xfrm>
            <a:off x="3657877" y="3318685"/>
            <a:ext cx="365321" cy="365321"/>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446" name="Google Shape;2446;p63"/>
          <p:cNvGrpSpPr/>
          <p:nvPr/>
        </p:nvGrpSpPr>
        <p:grpSpPr>
          <a:xfrm>
            <a:off x="4124646" y="3318548"/>
            <a:ext cx="365350" cy="365313"/>
            <a:chOff x="812101" y="2571761"/>
            <a:chExt cx="417066" cy="417024"/>
          </a:xfrm>
        </p:grpSpPr>
        <p:sp>
          <p:nvSpPr>
            <p:cNvPr id="2447" name="Google Shape;2447;p63"/>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448" name="Google Shape;2448;p63"/>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449" name="Google Shape;2449;p63"/>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450" name="Google Shape;2450;p63"/>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451" name="Google Shape;2451;p63"/>
          <p:cNvGrpSpPr/>
          <p:nvPr/>
        </p:nvGrpSpPr>
        <p:grpSpPr>
          <a:xfrm>
            <a:off x="4591470" y="3318548"/>
            <a:ext cx="365313" cy="365313"/>
            <a:chOff x="1323129" y="2571761"/>
            <a:chExt cx="417024" cy="417024"/>
          </a:xfrm>
        </p:grpSpPr>
        <p:sp>
          <p:nvSpPr>
            <p:cNvPr id="2452" name="Google Shape;2452;p63"/>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453" name="Google Shape;2453;p63"/>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454" name="Google Shape;2454;p63"/>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455" name="Google Shape;2455;p63"/>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456" name="Google Shape;2456;p63"/>
          <p:cNvSpPr/>
          <p:nvPr/>
        </p:nvSpPr>
        <p:spPr>
          <a:xfrm>
            <a:off x="5105788" y="3351640"/>
            <a:ext cx="367131" cy="299413"/>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0" name="Shape 2460"/>
        <p:cNvGrpSpPr/>
        <p:nvPr/>
      </p:nvGrpSpPr>
      <p:grpSpPr>
        <a:xfrm>
          <a:off x="0" y="0"/>
          <a:ext cx="0" cy="0"/>
          <a:chOff x="0" y="0"/>
          <a:chExt cx="0" cy="0"/>
        </a:xfrm>
      </p:grpSpPr>
      <p:sp>
        <p:nvSpPr>
          <p:cNvPr id="2461" name="Google Shape;2461;p64"/>
          <p:cNvSpPr txBox="1"/>
          <p:nvPr>
            <p:ph type="title"/>
          </p:nvPr>
        </p:nvSpPr>
        <p:spPr>
          <a:xfrm>
            <a:off x="706525" y="353275"/>
            <a:ext cx="7724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2462" name="Google Shape;2462;p64"/>
          <p:cNvSpPr txBox="1"/>
          <p:nvPr>
            <p:ph idx="1" type="subTitle"/>
          </p:nvPr>
        </p:nvSpPr>
        <p:spPr>
          <a:xfrm>
            <a:off x="706525" y="1792957"/>
            <a:ext cx="7724100" cy="2392500"/>
          </a:xfrm>
          <a:prstGeom prst="rect">
            <a:avLst/>
          </a:prstGeom>
        </p:spPr>
        <p:txBody>
          <a:bodyPr anchorCtr="0" anchor="ctr" bIns="91425" lIns="91425" spcFirstLastPara="1" rIns="91425" wrap="square" tIns="91425">
            <a:noAutofit/>
          </a:bodyPr>
          <a:lstStyle/>
          <a:p>
            <a:pPr indent="-311150" lvl="0" marL="457200" rtl="0" algn="l">
              <a:spcBef>
                <a:spcPts val="0"/>
              </a:spcBef>
              <a:spcAft>
                <a:spcPts val="0"/>
              </a:spcAft>
              <a:buClr>
                <a:schemeClr val="accent1"/>
              </a:buClr>
              <a:buSzPts val="1300"/>
              <a:buChar char="●"/>
            </a:pPr>
            <a:r>
              <a:rPr lang="en">
                <a:solidFill>
                  <a:schemeClr val="dk2"/>
                </a:solidFill>
                <a:uFill>
                  <a:noFill/>
                </a:uFill>
                <a:hlinkClick r:id="rId3">
                  <a:extLst>
                    <a:ext uri="{A12FA001-AC4F-418D-AE19-62706E023703}">
                      <ahyp:hlinkClr val="tx"/>
                    </a:ext>
                  </a:extLst>
                </a:hlinkClick>
              </a:rPr>
              <a:t>Health infographic template with a woman silhouette</a:t>
            </a:r>
            <a:endParaRPr>
              <a:solidFill>
                <a:schemeClr val="dk2"/>
              </a:solidFill>
            </a:endParaRPr>
          </a:p>
          <a:p>
            <a:pPr indent="-311150" lvl="0" marL="457200" rtl="0" algn="l">
              <a:spcBef>
                <a:spcPts val="0"/>
              </a:spcBef>
              <a:spcAft>
                <a:spcPts val="0"/>
              </a:spcAft>
              <a:buClr>
                <a:schemeClr val="accent1"/>
              </a:buClr>
              <a:buSzPts val="1300"/>
              <a:buChar char="●"/>
            </a:pPr>
            <a:r>
              <a:rPr lang="en">
                <a:solidFill>
                  <a:schemeClr val="dk2"/>
                </a:solidFill>
                <a:uFill>
                  <a:noFill/>
                </a:uFill>
                <a:hlinkClick r:id="rId4">
                  <a:extLst>
                    <a:ext uri="{A12FA001-AC4F-418D-AE19-62706E023703}">
                      <ahyp:hlinkClr val="tx"/>
                    </a:ext>
                  </a:extLst>
                </a:hlinkClick>
              </a:rPr>
              <a:t>Pollution on human body infographic</a:t>
            </a:r>
            <a:endParaRPr>
              <a:solidFill>
                <a:schemeClr val="dk2"/>
              </a:solidFill>
            </a:endParaRPr>
          </a:p>
          <a:p>
            <a:pPr indent="-311150" lvl="0" marL="457200" rtl="0" algn="l">
              <a:spcBef>
                <a:spcPts val="0"/>
              </a:spcBef>
              <a:spcAft>
                <a:spcPts val="0"/>
              </a:spcAft>
              <a:buClr>
                <a:schemeClr val="accent1"/>
              </a:buClr>
              <a:buSzPts val="1300"/>
              <a:buChar char="●"/>
            </a:pPr>
            <a:r>
              <a:rPr lang="en">
                <a:solidFill>
                  <a:schemeClr val="dk2"/>
                </a:solidFill>
                <a:uFill>
                  <a:noFill/>
                </a:uFill>
                <a:hlinkClick r:id="rId5">
                  <a:extLst>
                    <a:ext uri="{A12FA001-AC4F-418D-AE19-62706E023703}">
                      <ahyp:hlinkClr val="tx"/>
                    </a:ext>
                  </a:extLst>
                </a:hlinkClick>
              </a:rPr>
              <a:t>Human body infographic</a:t>
            </a:r>
            <a:endParaRPr>
              <a:solidFill>
                <a:schemeClr val="dk2"/>
              </a:solidFill>
            </a:endParaRPr>
          </a:p>
          <a:p>
            <a:pPr indent="-311150" lvl="0" marL="457200" rtl="0" algn="l">
              <a:spcBef>
                <a:spcPts val="0"/>
              </a:spcBef>
              <a:spcAft>
                <a:spcPts val="0"/>
              </a:spcAft>
              <a:buClr>
                <a:schemeClr val="accent1"/>
              </a:buClr>
              <a:buSzPts val="1300"/>
              <a:buChar char="●"/>
            </a:pPr>
            <a:r>
              <a:rPr lang="en">
                <a:solidFill>
                  <a:schemeClr val="dk2"/>
                </a:solidFill>
                <a:uFill>
                  <a:noFill/>
                </a:uFill>
                <a:hlinkClick r:id="rId6">
                  <a:extLst>
                    <a:ext uri="{A12FA001-AC4F-418D-AE19-62706E023703}">
                      <ahyp:hlinkClr val="tx"/>
                    </a:ext>
                  </a:extLst>
                </a:hlinkClick>
              </a:rPr>
              <a:t>Medical infographic of human body with text box</a:t>
            </a:r>
            <a:endParaRPr>
              <a:solidFill>
                <a:schemeClr val="dk2"/>
              </a:solidFill>
            </a:endParaRPr>
          </a:p>
          <a:p>
            <a:pPr indent="-311150" lvl="0" marL="457200" rtl="0" algn="l">
              <a:spcBef>
                <a:spcPts val="0"/>
              </a:spcBef>
              <a:spcAft>
                <a:spcPts val="0"/>
              </a:spcAft>
              <a:buClr>
                <a:schemeClr val="accent1"/>
              </a:buClr>
              <a:buSzPts val="1300"/>
              <a:buChar char="●"/>
            </a:pPr>
            <a:r>
              <a:rPr lang="en">
                <a:solidFill>
                  <a:schemeClr val="dk2"/>
                </a:solidFill>
                <a:uFill>
                  <a:noFill/>
                </a:uFill>
                <a:hlinkClick r:id="rId7">
                  <a:extLst>
                    <a:ext uri="{A12FA001-AC4F-418D-AE19-62706E023703}">
                      <ahyp:hlinkClr val="tx"/>
                    </a:ext>
                  </a:extLst>
                </a:hlinkClick>
              </a:rPr>
              <a:t>Birth rate infographic</a:t>
            </a:r>
            <a:endParaRPr>
              <a:solidFill>
                <a:schemeClr val="dk2"/>
              </a:solidFill>
            </a:endParaRPr>
          </a:p>
          <a:p>
            <a:pPr indent="-311150" lvl="0" marL="457200" rtl="0" algn="l">
              <a:spcBef>
                <a:spcPts val="0"/>
              </a:spcBef>
              <a:spcAft>
                <a:spcPts val="0"/>
              </a:spcAft>
              <a:buClr>
                <a:schemeClr val="accent1"/>
              </a:buClr>
              <a:buSzPts val="1300"/>
              <a:buChar char="●"/>
            </a:pPr>
            <a:r>
              <a:rPr lang="en">
                <a:solidFill>
                  <a:schemeClr val="dk2"/>
                </a:solidFill>
                <a:uFill>
                  <a:noFill/>
                </a:uFill>
                <a:hlinkClick r:id="rId8">
                  <a:extLst>
                    <a:ext uri="{A12FA001-AC4F-418D-AE19-62706E023703}">
                      <ahyp:hlinkClr val="tx"/>
                    </a:ext>
                  </a:extLst>
                </a:hlinkClick>
              </a:rPr>
              <a:t>Top view of pills arranged in rectangle</a:t>
            </a:r>
            <a:endParaRPr>
              <a:solidFill>
                <a:schemeClr val="dk2"/>
              </a:solidFill>
            </a:endParaRPr>
          </a:p>
          <a:p>
            <a:pPr indent="-311150" lvl="0" marL="457200" rtl="0" algn="l">
              <a:spcBef>
                <a:spcPts val="0"/>
              </a:spcBef>
              <a:spcAft>
                <a:spcPts val="0"/>
              </a:spcAft>
              <a:buClr>
                <a:schemeClr val="accent1"/>
              </a:buClr>
              <a:buSzPts val="1300"/>
              <a:buChar char="●"/>
            </a:pPr>
            <a:r>
              <a:rPr lang="en">
                <a:solidFill>
                  <a:schemeClr val="dk2"/>
                </a:solidFill>
                <a:uFill>
                  <a:noFill/>
                </a:uFill>
                <a:hlinkClick r:id="rId9">
                  <a:extLst>
                    <a:ext uri="{A12FA001-AC4F-418D-AE19-62706E023703}">
                      <ahyp:hlinkClr val="tx"/>
                    </a:ext>
                  </a:extLst>
                </a:hlinkClick>
              </a:rPr>
              <a:t>Top view hand full of colorful pills</a:t>
            </a:r>
            <a:endParaRPr>
              <a:solidFill>
                <a:schemeClr val="dk2"/>
              </a:solidFill>
            </a:endParaRPr>
          </a:p>
          <a:p>
            <a:pPr indent="0" lvl="0" marL="0" rtl="0" algn="l">
              <a:spcBef>
                <a:spcPts val="0"/>
              </a:spcBef>
              <a:spcAft>
                <a:spcPts val="0"/>
              </a:spcAft>
              <a:buNone/>
            </a:pPr>
            <a:r>
              <a:t/>
            </a:r>
            <a:endParaRPr>
              <a:solidFill>
                <a:schemeClr val="dk2"/>
              </a:solidFill>
              <a:highlight>
                <a:srgbClr val="FFFFFF"/>
              </a:highlight>
              <a:latin typeface="Proxima Nova"/>
              <a:ea typeface="Proxima Nova"/>
              <a:cs typeface="Proxima Nova"/>
              <a:sym typeface="Proxima Nova"/>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6" name="Shape 2466"/>
        <p:cNvGrpSpPr/>
        <p:nvPr/>
      </p:nvGrpSpPr>
      <p:grpSpPr>
        <a:xfrm>
          <a:off x="0" y="0"/>
          <a:ext cx="0" cy="0"/>
          <a:chOff x="0" y="0"/>
          <a:chExt cx="0" cy="0"/>
        </a:xfrm>
      </p:grpSpPr>
      <p:sp>
        <p:nvSpPr>
          <p:cNvPr id="2467" name="Google Shape;2467;p65"/>
          <p:cNvSpPr txBox="1"/>
          <p:nvPr>
            <p:ph type="title"/>
          </p:nvPr>
        </p:nvSpPr>
        <p:spPr>
          <a:xfrm>
            <a:off x="706525" y="353275"/>
            <a:ext cx="7724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a:t>
            </a:r>
            <a:r>
              <a:rPr lang="en"/>
              <a:t>esources</a:t>
            </a:r>
            <a:endParaRPr/>
          </a:p>
        </p:txBody>
      </p:sp>
      <p:sp>
        <p:nvSpPr>
          <p:cNvPr id="2468" name="Google Shape;2468;p65"/>
          <p:cNvSpPr txBox="1"/>
          <p:nvPr>
            <p:ph idx="1" type="subTitle"/>
          </p:nvPr>
        </p:nvSpPr>
        <p:spPr>
          <a:xfrm>
            <a:off x="706525" y="1662476"/>
            <a:ext cx="7724100" cy="2467200"/>
          </a:xfrm>
          <a:prstGeom prst="rect">
            <a:avLst/>
          </a:prstGeom>
        </p:spPr>
        <p:txBody>
          <a:bodyPr anchorCtr="0" anchor="ctr" bIns="91425" lIns="91425" spcFirstLastPara="1" rIns="91425" wrap="square" tIns="91425">
            <a:noAutofit/>
          </a:bodyPr>
          <a:lstStyle/>
          <a:p>
            <a:pPr indent="-311150" lvl="0" marL="457200" rtl="0" algn="l">
              <a:lnSpc>
                <a:spcPct val="100000"/>
              </a:lnSpc>
              <a:spcBef>
                <a:spcPts val="0"/>
              </a:spcBef>
              <a:spcAft>
                <a:spcPts val="0"/>
              </a:spcAft>
              <a:buClr>
                <a:schemeClr val="accent1"/>
              </a:buClr>
              <a:buSzPts val="1300"/>
              <a:buChar char="●"/>
            </a:pPr>
            <a:r>
              <a:rPr lang="en">
                <a:solidFill>
                  <a:schemeClr val="dk2"/>
                </a:solidFill>
                <a:uFill>
                  <a:noFill/>
                </a:uFill>
                <a:hlinkClick r:id="rId3">
                  <a:extLst>
                    <a:ext uri="{A12FA001-AC4F-418D-AE19-62706E023703}">
                      <ahyp:hlinkClr val="tx"/>
                    </a:ext>
                  </a:extLst>
                </a:hlinkClick>
              </a:rPr>
              <a:t>Birth rate infographic</a:t>
            </a:r>
            <a:endParaRPr>
              <a:solidFill>
                <a:schemeClr val="dk2"/>
              </a:solidFill>
            </a:endParaRPr>
          </a:p>
          <a:p>
            <a:pPr indent="-311150" lvl="0" marL="457200" rtl="0" algn="l">
              <a:lnSpc>
                <a:spcPct val="100000"/>
              </a:lnSpc>
              <a:spcBef>
                <a:spcPts val="0"/>
              </a:spcBef>
              <a:spcAft>
                <a:spcPts val="0"/>
              </a:spcAft>
              <a:buClr>
                <a:schemeClr val="accent1"/>
              </a:buClr>
              <a:buSzPts val="1300"/>
              <a:buChar char="●"/>
            </a:pPr>
            <a:r>
              <a:rPr lang="en">
                <a:solidFill>
                  <a:schemeClr val="dk2"/>
                </a:solidFill>
                <a:uFill>
                  <a:noFill/>
                </a:uFill>
                <a:hlinkClick r:id="rId4">
                  <a:extLst>
                    <a:ext uri="{A12FA001-AC4F-418D-AE19-62706E023703}">
                      <ahyp:hlinkClr val="tx"/>
                    </a:ext>
                  </a:extLst>
                </a:hlinkClick>
              </a:rPr>
              <a:t>Flat lay medical composition with frame concept</a:t>
            </a:r>
            <a:endParaRPr>
              <a:solidFill>
                <a:schemeClr val="dk2"/>
              </a:solidFill>
            </a:endParaRPr>
          </a:p>
          <a:p>
            <a:pPr indent="-311150" lvl="0" marL="457200" rtl="0" algn="l">
              <a:lnSpc>
                <a:spcPct val="100000"/>
              </a:lnSpc>
              <a:spcBef>
                <a:spcPts val="0"/>
              </a:spcBef>
              <a:spcAft>
                <a:spcPts val="0"/>
              </a:spcAft>
              <a:buClr>
                <a:schemeClr val="accent1"/>
              </a:buClr>
              <a:buSzPts val="1300"/>
              <a:buChar char="●"/>
            </a:pPr>
            <a:r>
              <a:rPr lang="en">
                <a:solidFill>
                  <a:schemeClr val="dk2"/>
                </a:solidFill>
                <a:uFill>
                  <a:noFill/>
                </a:uFill>
                <a:hlinkClick r:id="rId5">
                  <a:extLst>
                    <a:ext uri="{A12FA001-AC4F-418D-AE19-62706E023703}">
                      <ahyp:hlinkClr val="tx"/>
                    </a:ext>
                  </a:extLst>
                </a:hlinkClick>
              </a:rPr>
              <a:t>Different pills on pink background</a:t>
            </a:r>
            <a:endParaRPr>
              <a:solidFill>
                <a:schemeClr val="dk2"/>
              </a:solidFill>
            </a:endParaRPr>
          </a:p>
          <a:p>
            <a:pPr indent="-311150" lvl="0" marL="457200" rtl="0" algn="l">
              <a:lnSpc>
                <a:spcPct val="100000"/>
              </a:lnSpc>
              <a:spcBef>
                <a:spcPts val="0"/>
              </a:spcBef>
              <a:spcAft>
                <a:spcPts val="0"/>
              </a:spcAft>
              <a:buClr>
                <a:schemeClr val="accent1"/>
              </a:buClr>
              <a:buSzPts val="1300"/>
              <a:buChar char="●"/>
            </a:pPr>
            <a:r>
              <a:rPr lang="en">
                <a:solidFill>
                  <a:schemeClr val="dk2"/>
                </a:solidFill>
                <a:uFill>
                  <a:noFill/>
                </a:uFill>
                <a:hlinkClick r:id="rId6">
                  <a:extLst>
                    <a:ext uri="{A12FA001-AC4F-418D-AE19-62706E023703}">
                      <ahyp:hlinkClr val="tx"/>
                    </a:ext>
                  </a:extLst>
                </a:hlinkClick>
              </a:rPr>
              <a:t>Person hands holding paper with heart symbol</a:t>
            </a:r>
            <a:endParaRPr>
              <a:solidFill>
                <a:schemeClr val="dk2"/>
              </a:solidFill>
            </a:endParaRPr>
          </a:p>
          <a:p>
            <a:pPr indent="-311150" lvl="0" marL="457200" rtl="0" algn="l">
              <a:lnSpc>
                <a:spcPct val="100000"/>
              </a:lnSpc>
              <a:spcBef>
                <a:spcPts val="0"/>
              </a:spcBef>
              <a:spcAft>
                <a:spcPts val="0"/>
              </a:spcAft>
              <a:buClr>
                <a:schemeClr val="accent1"/>
              </a:buClr>
              <a:buSzPts val="1300"/>
              <a:buChar char="●"/>
            </a:pPr>
            <a:r>
              <a:rPr lang="en">
                <a:solidFill>
                  <a:schemeClr val="dk2"/>
                </a:solidFill>
                <a:uFill>
                  <a:noFill/>
                </a:uFill>
                <a:hlinkClick r:id="rId7">
                  <a:extLst>
                    <a:ext uri="{A12FA001-AC4F-418D-AE19-62706E023703}">
                      <ahyp:hlinkClr val="tx"/>
                    </a:ext>
                  </a:extLst>
                </a:hlinkClick>
              </a:rPr>
              <a:t>An overhead view of hand holding pink brain model against colored backdrop</a:t>
            </a:r>
            <a:endParaRPr>
              <a:solidFill>
                <a:schemeClr val="dk2"/>
              </a:solidFill>
            </a:endParaRPr>
          </a:p>
          <a:p>
            <a:pPr indent="-311150" lvl="0" marL="457200" rtl="0" algn="l">
              <a:lnSpc>
                <a:spcPct val="100000"/>
              </a:lnSpc>
              <a:spcBef>
                <a:spcPts val="0"/>
              </a:spcBef>
              <a:spcAft>
                <a:spcPts val="0"/>
              </a:spcAft>
              <a:buClr>
                <a:schemeClr val="accent1"/>
              </a:buClr>
              <a:buSzPts val="1300"/>
              <a:buChar char="●"/>
            </a:pPr>
            <a:r>
              <a:rPr lang="en">
                <a:solidFill>
                  <a:schemeClr val="dk2"/>
                </a:solidFill>
                <a:uFill>
                  <a:noFill/>
                </a:uFill>
                <a:hlinkClick r:id="rId8">
                  <a:extLst>
                    <a:ext uri="{A12FA001-AC4F-418D-AE19-62706E023703}">
                      <ahyp:hlinkClr val="tx"/>
                    </a:ext>
                  </a:extLst>
                </a:hlinkClick>
              </a:rPr>
              <a:t>Medical infographic template with human body</a:t>
            </a:r>
            <a:endParaRPr>
              <a:solidFill>
                <a:schemeClr val="dk2"/>
              </a:solidFill>
            </a:endParaRPr>
          </a:p>
          <a:p>
            <a:pPr indent="-311150" lvl="0" marL="457200" rtl="0" algn="l">
              <a:lnSpc>
                <a:spcPct val="100000"/>
              </a:lnSpc>
              <a:spcBef>
                <a:spcPts val="0"/>
              </a:spcBef>
              <a:spcAft>
                <a:spcPts val="0"/>
              </a:spcAft>
              <a:buClr>
                <a:schemeClr val="accent1"/>
              </a:buClr>
              <a:buSzPts val="1300"/>
              <a:buChar char="●"/>
            </a:pPr>
            <a:r>
              <a:rPr lang="en">
                <a:solidFill>
                  <a:schemeClr val="dk2"/>
                </a:solidFill>
                <a:uFill>
                  <a:noFill/>
                </a:uFill>
                <a:hlinkClick r:id="rId9">
                  <a:extLst>
                    <a:ext uri="{A12FA001-AC4F-418D-AE19-62706E023703}">
                      <ahyp:hlinkClr val="tx"/>
                    </a:ext>
                  </a:extLst>
                </a:hlinkClick>
              </a:rPr>
              <a:t>Colorful medical infographic pack</a:t>
            </a:r>
            <a:endParaRPr>
              <a:solidFill>
                <a:schemeClr val="dk2"/>
              </a:solidFill>
            </a:endParaRPr>
          </a:p>
          <a:p>
            <a:pPr indent="-311150" lvl="0" marL="457200" rtl="0" algn="l">
              <a:lnSpc>
                <a:spcPct val="100000"/>
              </a:lnSpc>
              <a:spcBef>
                <a:spcPts val="0"/>
              </a:spcBef>
              <a:spcAft>
                <a:spcPts val="0"/>
              </a:spcAft>
              <a:buClr>
                <a:schemeClr val="accent1"/>
              </a:buClr>
              <a:buSzPts val="1300"/>
              <a:buChar char="●"/>
            </a:pPr>
            <a:r>
              <a:rPr lang="en">
                <a:solidFill>
                  <a:schemeClr val="dk2"/>
                </a:solidFill>
                <a:uFill>
                  <a:noFill/>
                </a:uFill>
                <a:hlinkClick r:id="rId10">
                  <a:extLst>
                    <a:ext uri="{A12FA001-AC4F-418D-AE19-62706E023703}">
                      <ahyp:hlinkClr val="tx"/>
                    </a:ext>
                  </a:extLst>
                </a:hlinkClick>
              </a:rPr>
              <a:t>Shirtless athletic man showing off back muscles</a:t>
            </a:r>
            <a:endParaRPr>
              <a:solidFill>
                <a:schemeClr val="dk2"/>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72" name="Shape 2472"/>
        <p:cNvGrpSpPr/>
        <p:nvPr/>
      </p:nvGrpSpPr>
      <p:grpSpPr>
        <a:xfrm>
          <a:off x="0" y="0"/>
          <a:ext cx="0" cy="0"/>
          <a:chOff x="0" y="0"/>
          <a:chExt cx="0" cy="0"/>
        </a:xfrm>
      </p:grpSpPr>
      <p:sp>
        <p:nvSpPr>
          <p:cNvPr id="2473" name="Google Shape;2473;p6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474" name="Google Shape;2474;p6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475" name="Google Shape;2475;p6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79" name="Shape 2479"/>
        <p:cNvGrpSpPr/>
        <p:nvPr/>
      </p:nvGrpSpPr>
      <p:grpSpPr>
        <a:xfrm>
          <a:off x="0" y="0"/>
          <a:ext cx="0" cy="0"/>
          <a:chOff x="0" y="0"/>
          <a:chExt cx="0" cy="0"/>
        </a:xfrm>
      </p:grpSpPr>
      <p:sp>
        <p:nvSpPr>
          <p:cNvPr id="2480" name="Google Shape;2480;p6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481" name="Google Shape;2481;p6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482" name="Google Shape;2482;p6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Signika</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https://fonts.google.com/specimen/Signika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l">
              <a:spcBef>
                <a:spcPts val="0"/>
              </a:spcBef>
              <a:spcAft>
                <a:spcPts val="0"/>
              </a:spcAft>
              <a:buClr>
                <a:schemeClr val="dk1"/>
              </a:buClr>
              <a:buSzPts val="1100"/>
              <a:buFont typeface="Arial"/>
              <a:buNone/>
            </a:pPr>
            <a:r>
              <a:t/>
            </a:r>
            <a:endParaRPr>
              <a:solidFill>
                <a:schemeClr val="lt1"/>
              </a:solidFill>
              <a:latin typeface="Arial"/>
              <a:ea typeface="Arial"/>
              <a:cs typeface="Arial"/>
              <a:sym typeface="Arial"/>
            </a:endParaRPr>
          </a:p>
        </p:txBody>
      </p:sp>
      <p:sp>
        <p:nvSpPr>
          <p:cNvPr id="2483" name="Google Shape;2483;p67"/>
          <p:cNvSpPr/>
          <p:nvPr/>
        </p:nvSpPr>
        <p:spPr>
          <a:xfrm>
            <a:off x="3645388" y="3498875"/>
            <a:ext cx="791400" cy="754200"/>
          </a:xfrm>
          <a:prstGeom prst="roundRect">
            <a:avLst>
              <a:gd fmla="val 16667" name="adj"/>
            </a:avLst>
          </a:prstGeom>
          <a:solidFill>
            <a:srgbClr val="03558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7"/>
          <p:cNvSpPr/>
          <p:nvPr/>
        </p:nvSpPr>
        <p:spPr>
          <a:xfrm>
            <a:off x="4707207" y="3498875"/>
            <a:ext cx="791400" cy="754200"/>
          </a:xfrm>
          <a:prstGeom prst="roundRect">
            <a:avLst>
              <a:gd fmla="val 16667" name="adj"/>
            </a:avLst>
          </a:prstGeom>
          <a:solidFill>
            <a:srgbClr val="D9295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7"/>
          <p:cNvSpPr/>
          <p:nvPr/>
        </p:nvSpPr>
        <p:spPr>
          <a:xfrm>
            <a:off x="5769027" y="3498875"/>
            <a:ext cx="791400" cy="754200"/>
          </a:xfrm>
          <a:prstGeom prst="roundRect">
            <a:avLst>
              <a:gd fmla="val 16667" name="adj"/>
            </a:avLst>
          </a:prstGeom>
          <a:solidFill>
            <a:srgbClr val="F2A2B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7"/>
          <p:cNvSpPr/>
          <p:nvPr/>
        </p:nvSpPr>
        <p:spPr>
          <a:xfrm>
            <a:off x="2583563" y="3498875"/>
            <a:ext cx="791400" cy="754200"/>
          </a:xfrm>
          <a:prstGeom prst="roundRect">
            <a:avLst>
              <a:gd fmla="val 16667" name="adj"/>
            </a:avLst>
          </a:prstGeom>
          <a:solidFill>
            <a:srgbClr val="F2F2F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7"/>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#03558a</a:t>
            </a:r>
            <a:endParaRPr sz="1000">
              <a:solidFill>
                <a:srgbClr val="FFFFFF"/>
              </a:solidFill>
            </a:endParaRPr>
          </a:p>
        </p:txBody>
      </p:sp>
      <p:sp>
        <p:nvSpPr>
          <p:cNvPr id="2488" name="Google Shape;2488;p67"/>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#d92958</a:t>
            </a:r>
            <a:endParaRPr sz="1000">
              <a:solidFill>
                <a:srgbClr val="FFFFFF"/>
              </a:solidFill>
            </a:endParaRPr>
          </a:p>
        </p:txBody>
      </p:sp>
      <p:sp>
        <p:nvSpPr>
          <p:cNvPr id="2489" name="Google Shape;2489;p67"/>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#f2a2b8</a:t>
            </a:r>
            <a:endParaRPr sz="1000">
              <a:solidFill>
                <a:srgbClr val="FFFFFF"/>
              </a:solidFill>
            </a:endParaRPr>
          </a:p>
        </p:txBody>
      </p:sp>
      <p:sp>
        <p:nvSpPr>
          <p:cNvPr id="2490" name="Google Shape;2490;p67"/>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EA547C"/>
                </a:solidFill>
              </a:rPr>
              <a:t>#f2f2f5</a:t>
            </a:r>
            <a:endParaRPr sz="1000">
              <a:solidFill>
                <a:srgbClr val="EA547C"/>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94" name="Shape 2494"/>
        <p:cNvGrpSpPr/>
        <p:nvPr/>
      </p:nvGrpSpPr>
      <p:grpSpPr>
        <a:xfrm>
          <a:off x="0" y="0"/>
          <a:ext cx="0" cy="0"/>
          <a:chOff x="0" y="0"/>
          <a:chExt cx="0" cy="0"/>
        </a:xfrm>
      </p:grpSpPr>
      <p:pic>
        <p:nvPicPr>
          <p:cNvPr id="2495" name="Google Shape;2495;p68"/>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2496" name="Google Shape;2496;p68"/>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497" name="Google Shape;2497;p68"/>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How it Works.</a:t>
            </a:r>
            <a:endParaRPr>
              <a:solidFill>
                <a:srgbClr val="869FB2"/>
              </a:solidFill>
              <a:latin typeface="Arial"/>
              <a:ea typeface="Arial"/>
              <a:cs typeface="Arial"/>
              <a:sym typeface="Arial"/>
            </a:endParaRPr>
          </a:p>
        </p:txBody>
      </p:sp>
      <p:sp>
        <p:nvSpPr>
          <p:cNvPr id="2498" name="Google Shape;2498;p68"/>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2499" name="Google Shape;2499;p68"/>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2500" name="Google Shape;2500;p68"/>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2501" name="Google Shape;2501;p68"/>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2502" name="Google Shape;2502;p68"/>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2503" name="Google Shape;2503;p68"/>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2504" name="Google Shape;2504;p68"/>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08" name="Shape 2508"/>
        <p:cNvGrpSpPr/>
        <p:nvPr/>
      </p:nvGrpSpPr>
      <p:grpSpPr>
        <a:xfrm>
          <a:off x="0" y="0"/>
          <a:ext cx="0" cy="0"/>
          <a:chOff x="0" y="0"/>
          <a:chExt cx="0" cy="0"/>
        </a:xfrm>
      </p:grpSpPr>
      <p:sp>
        <p:nvSpPr>
          <p:cNvPr id="2509" name="Google Shape;2509;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510" name="Google Shape;2510;p69"/>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2511" name="Google Shape;2511;p69"/>
          <p:cNvGrpSpPr/>
          <p:nvPr/>
        </p:nvGrpSpPr>
        <p:grpSpPr>
          <a:xfrm>
            <a:off x="5156078" y="3085736"/>
            <a:ext cx="474294" cy="551291"/>
            <a:chOff x="4727025" y="1332775"/>
            <a:chExt cx="59900" cy="69625"/>
          </a:xfrm>
        </p:grpSpPr>
        <p:sp>
          <p:nvSpPr>
            <p:cNvPr id="2512" name="Google Shape;2512;p6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4" name="Google Shape;2514;p69"/>
          <p:cNvGrpSpPr/>
          <p:nvPr/>
        </p:nvGrpSpPr>
        <p:grpSpPr>
          <a:xfrm>
            <a:off x="5769734" y="2314340"/>
            <a:ext cx="555653" cy="557031"/>
            <a:chOff x="4820425" y="1329900"/>
            <a:chExt cx="70175" cy="70350"/>
          </a:xfrm>
        </p:grpSpPr>
        <p:sp>
          <p:nvSpPr>
            <p:cNvPr id="2515" name="Google Shape;2515;p6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9" name="Google Shape;2519;p69"/>
          <p:cNvGrpSpPr/>
          <p:nvPr/>
        </p:nvGrpSpPr>
        <p:grpSpPr>
          <a:xfrm>
            <a:off x="6396103" y="2318845"/>
            <a:ext cx="582574" cy="533871"/>
            <a:chOff x="4903200" y="1331525"/>
            <a:chExt cx="73575" cy="67425"/>
          </a:xfrm>
        </p:grpSpPr>
        <p:sp>
          <p:nvSpPr>
            <p:cNvPr id="2520" name="Google Shape;2520;p6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2" name="Google Shape;2522;p69"/>
          <p:cNvGrpSpPr/>
          <p:nvPr/>
        </p:nvGrpSpPr>
        <p:grpSpPr>
          <a:xfrm>
            <a:off x="5755581" y="3078709"/>
            <a:ext cx="583960" cy="565345"/>
            <a:chOff x="4815575" y="1416800"/>
            <a:chExt cx="73750" cy="71400"/>
          </a:xfrm>
        </p:grpSpPr>
        <p:sp>
          <p:nvSpPr>
            <p:cNvPr id="2523" name="Google Shape;2523;p6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6" name="Google Shape;2526;p69"/>
          <p:cNvGrpSpPr/>
          <p:nvPr/>
        </p:nvGrpSpPr>
        <p:grpSpPr>
          <a:xfrm>
            <a:off x="6390362" y="3108896"/>
            <a:ext cx="589898" cy="504970"/>
            <a:chOff x="4902475" y="1418875"/>
            <a:chExt cx="74500" cy="63775"/>
          </a:xfrm>
        </p:grpSpPr>
        <p:sp>
          <p:nvSpPr>
            <p:cNvPr id="2527" name="Google Shape;2527;p6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9" name="Google Shape;2529;p69"/>
          <p:cNvGrpSpPr/>
          <p:nvPr/>
        </p:nvGrpSpPr>
        <p:grpSpPr>
          <a:xfrm>
            <a:off x="5765577" y="3826000"/>
            <a:ext cx="563967" cy="567127"/>
            <a:chOff x="4818100" y="1507675"/>
            <a:chExt cx="71225" cy="71625"/>
          </a:xfrm>
        </p:grpSpPr>
        <p:sp>
          <p:nvSpPr>
            <p:cNvPr id="2530" name="Google Shape;2530;p6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4" name="Google Shape;2534;p69"/>
          <p:cNvGrpSpPr/>
          <p:nvPr/>
        </p:nvGrpSpPr>
        <p:grpSpPr>
          <a:xfrm>
            <a:off x="5079075" y="3829461"/>
            <a:ext cx="628301" cy="588505"/>
            <a:chOff x="4721450" y="1509475"/>
            <a:chExt cx="79350" cy="74325"/>
          </a:xfrm>
        </p:grpSpPr>
        <p:sp>
          <p:nvSpPr>
            <p:cNvPr id="2535" name="Google Shape;2535;p6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 name="Google Shape;2539;p69"/>
          <p:cNvGrpSpPr/>
          <p:nvPr/>
        </p:nvGrpSpPr>
        <p:grpSpPr>
          <a:xfrm>
            <a:off x="6424608" y="3814027"/>
            <a:ext cx="557038" cy="562772"/>
            <a:chOff x="4906800" y="1507500"/>
            <a:chExt cx="70350" cy="71075"/>
          </a:xfrm>
        </p:grpSpPr>
        <p:sp>
          <p:nvSpPr>
            <p:cNvPr id="2540" name="Google Shape;2540;p6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5" name="Google Shape;2545;p69"/>
          <p:cNvGrpSpPr/>
          <p:nvPr/>
        </p:nvGrpSpPr>
        <p:grpSpPr>
          <a:xfrm>
            <a:off x="4462216" y="2340963"/>
            <a:ext cx="517934" cy="517934"/>
            <a:chOff x="3736598" y="2170606"/>
            <a:chExt cx="404889" cy="404889"/>
          </a:xfrm>
        </p:grpSpPr>
        <p:sp>
          <p:nvSpPr>
            <p:cNvPr id="2546" name="Google Shape;2546;p6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0" name="Google Shape;2550;p69"/>
          <p:cNvGrpSpPr/>
          <p:nvPr/>
        </p:nvGrpSpPr>
        <p:grpSpPr>
          <a:xfrm>
            <a:off x="3729277" y="2341061"/>
            <a:ext cx="586986" cy="517740"/>
            <a:chOff x="3161917" y="2170682"/>
            <a:chExt cx="458870" cy="404737"/>
          </a:xfrm>
        </p:grpSpPr>
        <p:sp>
          <p:nvSpPr>
            <p:cNvPr id="2551" name="Google Shape;2551;p6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4" name="Google Shape;2554;p69"/>
          <p:cNvGrpSpPr/>
          <p:nvPr/>
        </p:nvGrpSpPr>
        <p:grpSpPr>
          <a:xfrm>
            <a:off x="3752299" y="3102400"/>
            <a:ext cx="540943" cy="517963"/>
            <a:chOff x="3179914" y="2889488"/>
            <a:chExt cx="422876" cy="404911"/>
          </a:xfrm>
        </p:grpSpPr>
        <p:sp>
          <p:nvSpPr>
            <p:cNvPr id="2555" name="Google Shape;2555;p6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1" name="Google Shape;2561;p69"/>
          <p:cNvGrpSpPr/>
          <p:nvPr/>
        </p:nvGrpSpPr>
        <p:grpSpPr>
          <a:xfrm>
            <a:off x="4453093" y="3102358"/>
            <a:ext cx="536180" cy="518047"/>
            <a:chOff x="3729467" y="2889422"/>
            <a:chExt cx="419153" cy="404977"/>
          </a:xfrm>
        </p:grpSpPr>
        <p:sp>
          <p:nvSpPr>
            <p:cNvPr id="2562" name="Google Shape;2562;p6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9" name="Google Shape;2569;p69"/>
          <p:cNvGrpSpPr/>
          <p:nvPr/>
        </p:nvGrpSpPr>
        <p:grpSpPr>
          <a:xfrm>
            <a:off x="1990126" y="3445787"/>
            <a:ext cx="965351" cy="134611"/>
            <a:chOff x="4411970" y="2962952"/>
            <a:chExt cx="706544" cy="104212"/>
          </a:xfrm>
        </p:grpSpPr>
        <p:sp>
          <p:nvSpPr>
            <p:cNvPr id="2570" name="Google Shape;2570;p6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4" name="Google Shape;2574;p69"/>
          <p:cNvGrpSpPr/>
          <p:nvPr/>
        </p:nvGrpSpPr>
        <p:grpSpPr>
          <a:xfrm>
            <a:off x="1990126" y="3041077"/>
            <a:ext cx="960158" cy="289172"/>
            <a:chOff x="4411970" y="2726085"/>
            <a:chExt cx="643107" cy="193659"/>
          </a:xfrm>
        </p:grpSpPr>
        <p:sp>
          <p:nvSpPr>
            <p:cNvPr id="2575" name="Google Shape;2575;p6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 name="Google Shape;2578;p69"/>
          <p:cNvGrpSpPr/>
          <p:nvPr/>
        </p:nvGrpSpPr>
        <p:grpSpPr>
          <a:xfrm>
            <a:off x="998624" y="3295400"/>
            <a:ext cx="811503" cy="252584"/>
            <a:chOff x="4411970" y="4340222"/>
            <a:chExt cx="779467" cy="242683"/>
          </a:xfrm>
        </p:grpSpPr>
        <p:sp>
          <p:nvSpPr>
            <p:cNvPr id="2579" name="Google Shape;2579;p6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2" name="Google Shape;2582;p69"/>
          <p:cNvGrpSpPr/>
          <p:nvPr/>
        </p:nvGrpSpPr>
        <p:grpSpPr>
          <a:xfrm>
            <a:off x="1990126" y="2709308"/>
            <a:ext cx="965160" cy="216230"/>
            <a:chOff x="4411970" y="2468674"/>
            <a:chExt cx="747317" cy="167425"/>
          </a:xfrm>
        </p:grpSpPr>
        <p:sp>
          <p:nvSpPr>
            <p:cNvPr id="2583" name="Google Shape;2583;p6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5" name="Google Shape;2585;p6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6" name="Google Shape;2586;p69"/>
          <p:cNvGrpSpPr/>
          <p:nvPr/>
        </p:nvGrpSpPr>
        <p:grpSpPr>
          <a:xfrm>
            <a:off x="997692" y="2334687"/>
            <a:ext cx="1959041" cy="208784"/>
            <a:chOff x="6336019" y="3733725"/>
            <a:chExt cx="2566206" cy="351310"/>
          </a:xfrm>
        </p:grpSpPr>
        <p:sp>
          <p:nvSpPr>
            <p:cNvPr id="2587" name="Google Shape;2587;p6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1" name="Google Shape;2591;p69"/>
          <p:cNvGrpSpPr/>
          <p:nvPr/>
        </p:nvGrpSpPr>
        <p:grpSpPr>
          <a:xfrm>
            <a:off x="1990126" y="3950602"/>
            <a:ext cx="946551" cy="153200"/>
            <a:chOff x="4404545" y="3301592"/>
            <a:chExt cx="782403" cy="129272"/>
          </a:xfrm>
        </p:grpSpPr>
        <p:sp>
          <p:nvSpPr>
            <p:cNvPr id="2592" name="Google Shape;2592;p6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4" name="Google Shape;2594;p69"/>
          <p:cNvGrpSpPr/>
          <p:nvPr/>
        </p:nvGrpSpPr>
        <p:grpSpPr>
          <a:xfrm>
            <a:off x="1990126" y="3695937"/>
            <a:ext cx="962257" cy="139127"/>
            <a:chOff x="4411970" y="3131459"/>
            <a:chExt cx="710520" cy="117397"/>
          </a:xfrm>
        </p:grpSpPr>
        <p:sp>
          <p:nvSpPr>
            <p:cNvPr id="2595" name="Google Shape;2595;p6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597" name="Google Shape;2597;p6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8" name="Google Shape;2598;p69"/>
          <p:cNvGrpSpPr/>
          <p:nvPr/>
        </p:nvGrpSpPr>
        <p:grpSpPr>
          <a:xfrm>
            <a:off x="990271" y="3621603"/>
            <a:ext cx="823838" cy="458988"/>
            <a:chOff x="4411970" y="1801825"/>
            <a:chExt cx="734586" cy="409262"/>
          </a:xfrm>
        </p:grpSpPr>
        <p:sp>
          <p:nvSpPr>
            <p:cNvPr id="2599" name="Google Shape;2599;p6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1" name="Google Shape;2601;p69"/>
          <p:cNvGrpSpPr/>
          <p:nvPr/>
        </p:nvGrpSpPr>
        <p:grpSpPr>
          <a:xfrm>
            <a:off x="3095243" y="2339173"/>
            <a:ext cx="521514" cy="521514"/>
            <a:chOff x="5681300" y="2527788"/>
            <a:chExt cx="805800" cy="805800"/>
          </a:xfrm>
        </p:grpSpPr>
        <p:sp>
          <p:nvSpPr>
            <p:cNvPr id="2602" name="Google Shape;2602;p6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4" name="Google Shape;2604;p69"/>
          <p:cNvGrpSpPr/>
          <p:nvPr/>
        </p:nvGrpSpPr>
        <p:grpSpPr>
          <a:xfrm>
            <a:off x="3089483" y="3094865"/>
            <a:ext cx="533033" cy="533033"/>
            <a:chOff x="4049800" y="640400"/>
            <a:chExt cx="858900" cy="858900"/>
          </a:xfrm>
        </p:grpSpPr>
        <p:sp>
          <p:nvSpPr>
            <p:cNvPr id="2605" name="Google Shape;2605;p6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7" name="Google Shape;2607;p69"/>
          <p:cNvGrpSpPr/>
          <p:nvPr/>
        </p:nvGrpSpPr>
        <p:grpSpPr>
          <a:xfrm>
            <a:off x="3014966" y="3772543"/>
            <a:ext cx="682068" cy="682068"/>
            <a:chOff x="5080188" y="927900"/>
            <a:chExt cx="961200" cy="961200"/>
          </a:xfrm>
        </p:grpSpPr>
        <p:sp>
          <p:nvSpPr>
            <p:cNvPr id="2608" name="Google Shape;2608;p6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6" name="Google Shape;2616;p69"/>
          <p:cNvGrpSpPr/>
          <p:nvPr/>
        </p:nvGrpSpPr>
        <p:grpSpPr>
          <a:xfrm>
            <a:off x="4478465" y="3869234"/>
            <a:ext cx="505650" cy="504006"/>
            <a:chOff x="6039282" y="1042577"/>
            <a:chExt cx="734315" cy="731929"/>
          </a:xfrm>
        </p:grpSpPr>
        <p:sp>
          <p:nvSpPr>
            <p:cNvPr id="2617" name="Google Shape;2617;p6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8" name="Google Shape;2638;p69"/>
          <p:cNvGrpSpPr/>
          <p:nvPr/>
        </p:nvGrpSpPr>
        <p:grpSpPr>
          <a:xfrm>
            <a:off x="5091067" y="2298862"/>
            <a:ext cx="567744" cy="602136"/>
            <a:chOff x="1825800" y="1651625"/>
            <a:chExt cx="539989" cy="571775"/>
          </a:xfrm>
        </p:grpSpPr>
        <p:sp>
          <p:nvSpPr>
            <p:cNvPr id="2639" name="Google Shape;2639;p6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3" name="Google Shape;2643;p69"/>
          <p:cNvGrpSpPr/>
          <p:nvPr/>
        </p:nvGrpSpPr>
        <p:grpSpPr>
          <a:xfrm>
            <a:off x="3765995" y="3855579"/>
            <a:ext cx="508123" cy="507955"/>
            <a:chOff x="1897577" y="2802432"/>
            <a:chExt cx="492176" cy="492014"/>
          </a:xfrm>
        </p:grpSpPr>
        <p:sp>
          <p:nvSpPr>
            <p:cNvPr id="2644" name="Google Shape;2644;p6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6" name="Google Shape;2656;p69"/>
          <p:cNvGrpSpPr/>
          <p:nvPr/>
        </p:nvGrpSpPr>
        <p:grpSpPr>
          <a:xfrm>
            <a:off x="997525" y="4169123"/>
            <a:ext cx="809227" cy="200842"/>
            <a:chOff x="2013045" y="4813233"/>
            <a:chExt cx="921986" cy="228854"/>
          </a:xfrm>
        </p:grpSpPr>
        <p:sp>
          <p:nvSpPr>
            <p:cNvPr id="2657" name="Google Shape;2657;p6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 name="Google Shape;2659;p69"/>
          <p:cNvGrpSpPr/>
          <p:nvPr/>
        </p:nvGrpSpPr>
        <p:grpSpPr>
          <a:xfrm>
            <a:off x="1005985" y="2656004"/>
            <a:ext cx="792421" cy="269941"/>
            <a:chOff x="1046767" y="4756633"/>
            <a:chExt cx="859646" cy="292841"/>
          </a:xfrm>
        </p:grpSpPr>
        <p:sp>
          <p:nvSpPr>
            <p:cNvPr id="2660" name="Google Shape;2660;p6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3" name="Google Shape;2663;p6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7" name="Google Shape;2667;p69"/>
          <p:cNvGrpSpPr/>
          <p:nvPr/>
        </p:nvGrpSpPr>
        <p:grpSpPr>
          <a:xfrm>
            <a:off x="7141841" y="2550562"/>
            <a:ext cx="166473" cy="141497"/>
            <a:chOff x="4660325" y="1866850"/>
            <a:chExt cx="68350" cy="58100"/>
          </a:xfrm>
        </p:grpSpPr>
        <p:sp>
          <p:nvSpPr>
            <p:cNvPr id="2668" name="Google Shape;2668;p6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0" name="Google Shape;2670;p69"/>
          <p:cNvGrpSpPr/>
          <p:nvPr/>
        </p:nvGrpSpPr>
        <p:grpSpPr>
          <a:xfrm>
            <a:off x="7451186" y="2576286"/>
            <a:ext cx="162515" cy="90049"/>
            <a:chOff x="4791775" y="1877500"/>
            <a:chExt cx="66725" cy="36975"/>
          </a:xfrm>
        </p:grpSpPr>
        <p:sp>
          <p:nvSpPr>
            <p:cNvPr id="2671" name="Google Shape;2671;p6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3" name="Google Shape;2673;p69"/>
          <p:cNvGrpSpPr/>
          <p:nvPr/>
        </p:nvGrpSpPr>
        <p:grpSpPr>
          <a:xfrm>
            <a:off x="7772899" y="2576286"/>
            <a:ext cx="144979" cy="90049"/>
            <a:chOff x="4923925" y="1877500"/>
            <a:chExt cx="59525" cy="36975"/>
          </a:xfrm>
        </p:grpSpPr>
        <p:sp>
          <p:nvSpPr>
            <p:cNvPr id="2674" name="Google Shape;2674;p6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69"/>
          <p:cNvGrpSpPr/>
          <p:nvPr/>
        </p:nvGrpSpPr>
        <p:grpSpPr>
          <a:xfrm>
            <a:off x="8067390" y="2558477"/>
            <a:ext cx="141447" cy="125667"/>
            <a:chOff x="5058450" y="1870100"/>
            <a:chExt cx="58075" cy="51600"/>
          </a:xfrm>
        </p:grpSpPr>
        <p:sp>
          <p:nvSpPr>
            <p:cNvPr id="2677" name="Google Shape;2677;p6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9" name="Google Shape;2679;p69"/>
          <p:cNvGrpSpPr/>
          <p:nvPr/>
        </p:nvGrpSpPr>
        <p:grpSpPr>
          <a:xfrm>
            <a:off x="7481905" y="2980885"/>
            <a:ext cx="101077" cy="107645"/>
            <a:chOff x="4811425" y="2065025"/>
            <a:chExt cx="41500" cy="44200"/>
          </a:xfrm>
        </p:grpSpPr>
        <p:sp>
          <p:nvSpPr>
            <p:cNvPr id="2680" name="Google Shape;2680;p6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2" name="Google Shape;2682;p69"/>
          <p:cNvGrpSpPr/>
          <p:nvPr/>
        </p:nvGrpSpPr>
        <p:grpSpPr>
          <a:xfrm>
            <a:off x="7774342" y="2981098"/>
            <a:ext cx="120867" cy="107218"/>
            <a:chOff x="4929875" y="2065025"/>
            <a:chExt cx="49625" cy="44025"/>
          </a:xfrm>
        </p:grpSpPr>
        <p:sp>
          <p:nvSpPr>
            <p:cNvPr id="2683" name="Google Shape;2683;p6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69"/>
          <p:cNvGrpSpPr/>
          <p:nvPr/>
        </p:nvGrpSpPr>
        <p:grpSpPr>
          <a:xfrm>
            <a:off x="8103011" y="2984112"/>
            <a:ext cx="70206" cy="101191"/>
            <a:chOff x="5083925" y="2066350"/>
            <a:chExt cx="28825" cy="41550"/>
          </a:xfrm>
        </p:grpSpPr>
        <p:sp>
          <p:nvSpPr>
            <p:cNvPr id="2686" name="Google Shape;2686;p6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 name="Google Shape;2688;p69"/>
          <p:cNvGrpSpPr/>
          <p:nvPr/>
        </p:nvGrpSpPr>
        <p:grpSpPr>
          <a:xfrm>
            <a:off x="7134565" y="2999759"/>
            <a:ext cx="181026" cy="69896"/>
            <a:chOff x="4659775" y="2072775"/>
            <a:chExt cx="74325" cy="28700"/>
          </a:xfrm>
        </p:grpSpPr>
        <p:sp>
          <p:nvSpPr>
            <p:cNvPr id="2689" name="Google Shape;2689;p6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2" name="Google Shape;2692;p69"/>
          <p:cNvGrpSpPr/>
          <p:nvPr/>
        </p:nvGrpSpPr>
        <p:grpSpPr>
          <a:xfrm>
            <a:off x="8054421" y="2790324"/>
            <a:ext cx="167387" cy="89197"/>
            <a:chOff x="4662475" y="1976500"/>
            <a:chExt cx="68725" cy="36625"/>
          </a:xfrm>
        </p:grpSpPr>
        <p:sp>
          <p:nvSpPr>
            <p:cNvPr id="2693" name="Google Shape;2693;p6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6" name="Google Shape;2696;p69"/>
          <p:cNvGrpSpPr/>
          <p:nvPr/>
        </p:nvGrpSpPr>
        <p:grpSpPr>
          <a:xfrm>
            <a:off x="7751326" y="2793764"/>
            <a:ext cx="166899" cy="82317"/>
            <a:chOff x="4920150" y="1977875"/>
            <a:chExt cx="68525" cy="33800"/>
          </a:xfrm>
        </p:grpSpPr>
        <p:sp>
          <p:nvSpPr>
            <p:cNvPr id="2697" name="Google Shape;2697;p6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0" name="Google Shape;2700;p69"/>
          <p:cNvGrpSpPr/>
          <p:nvPr/>
        </p:nvGrpSpPr>
        <p:grpSpPr>
          <a:xfrm>
            <a:off x="7162483" y="3197682"/>
            <a:ext cx="125190" cy="127859"/>
            <a:chOff x="4676550" y="2160575"/>
            <a:chExt cx="51400" cy="52500"/>
          </a:xfrm>
        </p:grpSpPr>
        <p:sp>
          <p:nvSpPr>
            <p:cNvPr id="2701" name="Google Shape;2701;p6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4" name="Google Shape;2704;p69"/>
          <p:cNvGrpSpPr/>
          <p:nvPr/>
        </p:nvGrpSpPr>
        <p:grpSpPr>
          <a:xfrm>
            <a:off x="7459741" y="3204714"/>
            <a:ext cx="145405" cy="113794"/>
            <a:chOff x="4768325" y="2163475"/>
            <a:chExt cx="59700" cy="46725"/>
          </a:xfrm>
        </p:grpSpPr>
        <p:sp>
          <p:nvSpPr>
            <p:cNvPr id="2705" name="Google Shape;2705;p6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7" name="Google Shape;2707;p6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3" name="Google Shape;2713;p69"/>
          <p:cNvGrpSpPr/>
          <p:nvPr/>
        </p:nvGrpSpPr>
        <p:grpSpPr>
          <a:xfrm>
            <a:off x="7476059" y="3459808"/>
            <a:ext cx="112768" cy="106853"/>
            <a:chOff x="4768575" y="2253950"/>
            <a:chExt cx="46300" cy="43875"/>
          </a:xfrm>
        </p:grpSpPr>
        <p:sp>
          <p:nvSpPr>
            <p:cNvPr id="2714" name="Google Shape;2714;p6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6" name="Google Shape;2716;p69"/>
          <p:cNvGrpSpPr/>
          <p:nvPr/>
        </p:nvGrpSpPr>
        <p:grpSpPr>
          <a:xfrm>
            <a:off x="7775682" y="3948834"/>
            <a:ext cx="118187" cy="146246"/>
            <a:chOff x="4960900" y="2433225"/>
            <a:chExt cx="48525" cy="60050"/>
          </a:xfrm>
        </p:grpSpPr>
        <p:sp>
          <p:nvSpPr>
            <p:cNvPr id="2717" name="Google Shape;2717;p6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69"/>
          <p:cNvGrpSpPr/>
          <p:nvPr/>
        </p:nvGrpSpPr>
        <p:grpSpPr>
          <a:xfrm>
            <a:off x="7464247" y="4212895"/>
            <a:ext cx="136394" cy="143810"/>
            <a:chOff x="4854075" y="2527625"/>
            <a:chExt cx="56000" cy="59050"/>
          </a:xfrm>
        </p:grpSpPr>
        <p:sp>
          <p:nvSpPr>
            <p:cNvPr id="2720" name="Google Shape;2720;p6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2" name="Google Shape;2722;p6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5" name="Google Shape;2725;p69"/>
          <p:cNvGrpSpPr/>
          <p:nvPr/>
        </p:nvGrpSpPr>
        <p:grpSpPr>
          <a:xfrm>
            <a:off x="8088458" y="3676639"/>
            <a:ext cx="99312" cy="160797"/>
            <a:chOff x="5059700" y="2334775"/>
            <a:chExt cx="40775" cy="66025"/>
          </a:xfrm>
        </p:grpSpPr>
        <p:sp>
          <p:nvSpPr>
            <p:cNvPr id="2726" name="Google Shape;2726;p6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5" name="Google Shape;2735;p69"/>
          <p:cNvGrpSpPr/>
          <p:nvPr/>
        </p:nvGrpSpPr>
        <p:grpSpPr>
          <a:xfrm>
            <a:off x="8045622" y="3941771"/>
            <a:ext cx="184984" cy="160371"/>
            <a:chOff x="5037700" y="2430325"/>
            <a:chExt cx="75950" cy="65850"/>
          </a:xfrm>
        </p:grpSpPr>
        <p:sp>
          <p:nvSpPr>
            <p:cNvPr id="2736" name="Google Shape;2736;p6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8" name="Google Shape;2738;p69"/>
          <p:cNvGrpSpPr/>
          <p:nvPr/>
        </p:nvGrpSpPr>
        <p:grpSpPr>
          <a:xfrm>
            <a:off x="7465128" y="3708223"/>
            <a:ext cx="173014" cy="97629"/>
            <a:chOff x="4756975" y="2341800"/>
            <a:chExt cx="91975" cy="51925"/>
          </a:xfrm>
        </p:grpSpPr>
        <p:sp>
          <p:nvSpPr>
            <p:cNvPr id="2739" name="Google Shape;2739;p6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9" name="Google Shape;2759;p69"/>
          <p:cNvGrpSpPr/>
          <p:nvPr/>
        </p:nvGrpSpPr>
        <p:grpSpPr>
          <a:xfrm>
            <a:off x="7732065" y="4196920"/>
            <a:ext cx="212497" cy="175761"/>
            <a:chOff x="4943575" y="2516350"/>
            <a:chExt cx="98675" cy="81700"/>
          </a:xfrm>
        </p:grpSpPr>
        <p:sp>
          <p:nvSpPr>
            <p:cNvPr id="2760" name="Google Shape;2760;p6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8" name="Google Shape;2838;p6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5" name="Shape 2845"/>
        <p:cNvGrpSpPr/>
        <p:nvPr/>
      </p:nvGrpSpPr>
      <p:grpSpPr>
        <a:xfrm>
          <a:off x="0" y="0"/>
          <a:ext cx="0" cy="0"/>
          <a:chOff x="0" y="0"/>
          <a:chExt cx="0" cy="0"/>
        </a:xfrm>
      </p:grpSpPr>
      <p:grpSp>
        <p:nvGrpSpPr>
          <p:cNvPr id="2846" name="Google Shape;2846;p70"/>
          <p:cNvGrpSpPr/>
          <p:nvPr/>
        </p:nvGrpSpPr>
        <p:grpSpPr>
          <a:xfrm>
            <a:off x="3642951" y="1176740"/>
            <a:ext cx="2078182" cy="1366558"/>
            <a:chOff x="235800" y="830650"/>
            <a:chExt cx="6978450" cy="4588844"/>
          </a:xfrm>
        </p:grpSpPr>
        <p:sp>
          <p:nvSpPr>
            <p:cNvPr id="2847" name="Google Shape;2847;p7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3" name="Google Shape;2853;p70"/>
          <p:cNvGrpSpPr/>
          <p:nvPr/>
        </p:nvGrpSpPr>
        <p:grpSpPr>
          <a:xfrm>
            <a:off x="738454" y="3007842"/>
            <a:ext cx="2622876" cy="1333540"/>
            <a:chOff x="238125" y="1038125"/>
            <a:chExt cx="7146800" cy="3633625"/>
          </a:xfrm>
        </p:grpSpPr>
        <p:sp>
          <p:nvSpPr>
            <p:cNvPr id="2854" name="Google Shape;2854;p7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6" name="Google Shape;4426;p70"/>
          <p:cNvGrpSpPr/>
          <p:nvPr/>
        </p:nvGrpSpPr>
        <p:grpSpPr>
          <a:xfrm>
            <a:off x="5961311" y="1231136"/>
            <a:ext cx="2435960" cy="1297725"/>
            <a:chOff x="233350" y="949250"/>
            <a:chExt cx="7137300" cy="3802300"/>
          </a:xfrm>
        </p:grpSpPr>
        <p:sp>
          <p:nvSpPr>
            <p:cNvPr id="4427" name="Google Shape;4427;p7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8" name="Google Shape;4478;p70"/>
          <p:cNvGrpSpPr/>
          <p:nvPr/>
        </p:nvGrpSpPr>
        <p:grpSpPr>
          <a:xfrm>
            <a:off x="7714435" y="3194726"/>
            <a:ext cx="104231" cy="320340"/>
            <a:chOff x="7564426" y="3224343"/>
            <a:chExt cx="119985" cy="368801"/>
          </a:xfrm>
        </p:grpSpPr>
        <p:sp>
          <p:nvSpPr>
            <p:cNvPr id="4479" name="Google Shape;4479;p7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1" name="Google Shape;4481;p70"/>
          <p:cNvGrpSpPr/>
          <p:nvPr/>
        </p:nvGrpSpPr>
        <p:grpSpPr>
          <a:xfrm>
            <a:off x="7413923" y="3188827"/>
            <a:ext cx="189489" cy="332132"/>
            <a:chOff x="8370831" y="3202002"/>
            <a:chExt cx="218129" cy="382376"/>
          </a:xfrm>
        </p:grpSpPr>
        <p:sp>
          <p:nvSpPr>
            <p:cNvPr id="4482" name="Google Shape;4482;p7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4" name="Google Shape;4484;p70"/>
          <p:cNvGrpSpPr/>
          <p:nvPr/>
        </p:nvGrpSpPr>
        <p:grpSpPr>
          <a:xfrm>
            <a:off x="8137312" y="3599959"/>
            <a:ext cx="309429" cy="267000"/>
            <a:chOff x="6742064" y="3750480"/>
            <a:chExt cx="399315" cy="344560"/>
          </a:xfrm>
        </p:grpSpPr>
        <p:sp>
          <p:nvSpPr>
            <p:cNvPr id="4485" name="Google Shape;4485;p7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7" name="Google Shape;4487;p70"/>
          <p:cNvGrpSpPr/>
          <p:nvPr/>
        </p:nvGrpSpPr>
        <p:grpSpPr>
          <a:xfrm>
            <a:off x="7676331" y="3951006"/>
            <a:ext cx="180437" cy="281608"/>
            <a:chOff x="7248525" y="3739696"/>
            <a:chExt cx="230531" cy="359790"/>
          </a:xfrm>
        </p:grpSpPr>
        <p:sp>
          <p:nvSpPr>
            <p:cNvPr id="4488" name="Google Shape;4488;p7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0" name="Google Shape;4490;p70"/>
          <p:cNvGrpSpPr/>
          <p:nvPr/>
        </p:nvGrpSpPr>
        <p:grpSpPr>
          <a:xfrm>
            <a:off x="7922251" y="3594231"/>
            <a:ext cx="162896" cy="278710"/>
            <a:chOff x="7601242" y="3729267"/>
            <a:chExt cx="222566" cy="380803"/>
          </a:xfrm>
        </p:grpSpPr>
        <p:sp>
          <p:nvSpPr>
            <p:cNvPr id="4491" name="Google Shape;4491;p7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3" name="Google Shape;4493;p70"/>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4" name="Google Shape;4494;p70"/>
          <p:cNvGrpSpPr/>
          <p:nvPr/>
        </p:nvGrpSpPr>
        <p:grpSpPr>
          <a:xfrm>
            <a:off x="7411896" y="3595371"/>
            <a:ext cx="193543" cy="275990"/>
            <a:chOff x="8304647" y="3738687"/>
            <a:chExt cx="225076" cy="320956"/>
          </a:xfrm>
        </p:grpSpPr>
        <p:sp>
          <p:nvSpPr>
            <p:cNvPr id="4495" name="Google Shape;4495;p7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70"/>
          <p:cNvGrpSpPr/>
          <p:nvPr/>
        </p:nvGrpSpPr>
        <p:grpSpPr>
          <a:xfrm>
            <a:off x="7684389" y="3595371"/>
            <a:ext cx="178492" cy="275990"/>
            <a:chOff x="8615101" y="3738687"/>
            <a:chExt cx="207573" cy="320956"/>
          </a:xfrm>
        </p:grpSpPr>
        <p:sp>
          <p:nvSpPr>
            <p:cNvPr id="4499" name="Google Shape;4499;p7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2" name="Google Shape;4502;p70"/>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3" name="Google Shape;4503;p70"/>
          <p:cNvGrpSpPr/>
          <p:nvPr/>
        </p:nvGrpSpPr>
        <p:grpSpPr>
          <a:xfrm>
            <a:off x="7909920" y="3998032"/>
            <a:ext cx="187557" cy="187557"/>
            <a:chOff x="8565775" y="671075"/>
            <a:chExt cx="441000" cy="441000"/>
          </a:xfrm>
        </p:grpSpPr>
        <p:sp>
          <p:nvSpPr>
            <p:cNvPr id="4504" name="Google Shape;4504;p7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6" name="Google Shape;4506;p70"/>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0"/>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8" name="Google Shape;4508;p70"/>
          <p:cNvGrpSpPr/>
          <p:nvPr/>
        </p:nvGrpSpPr>
        <p:grpSpPr>
          <a:xfrm>
            <a:off x="6064392" y="3070557"/>
            <a:ext cx="587865" cy="517731"/>
            <a:chOff x="6000718" y="3070557"/>
            <a:chExt cx="587865" cy="517731"/>
          </a:xfrm>
        </p:grpSpPr>
        <p:sp>
          <p:nvSpPr>
            <p:cNvPr id="4509" name="Google Shape;4509;p70"/>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0"/>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0"/>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0"/>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0"/>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0"/>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0"/>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0"/>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0"/>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70"/>
          <p:cNvGrpSpPr/>
          <p:nvPr/>
        </p:nvGrpSpPr>
        <p:grpSpPr>
          <a:xfrm>
            <a:off x="6079197" y="3714217"/>
            <a:ext cx="557665" cy="516387"/>
            <a:chOff x="6015523" y="3714217"/>
            <a:chExt cx="557665" cy="516387"/>
          </a:xfrm>
        </p:grpSpPr>
        <p:grpSp>
          <p:nvGrpSpPr>
            <p:cNvPr id="4520" name="Google Shape;4520;p70"/>
            <p:cNvGrpSpPr/>
            <p:nvPr/>
          </p:nvGrpSpPr>
          <p:grpSpPr>
            <a:xfrm>
              <a:off x="6036094" y="3716980"/>
              <a:ext cx="529822" cy="510480"/>
              <a:chOff x="3148311" y="-545634"/>
              <a:chExt cx="1006118" cy="969572"/>
            </a:xfrm>
          </p:grpSpPr>
          <p:sp>
            <p:nvSpPr>
              <p:cNvPr id="4521" name="Google Shape;4521;p7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31" name="Google Shape;4531;p7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2" name="Google Shape;4532;p70"/>
          <p:cNvGrpSpPr/>
          <p:nvPr/>
        </p:nvGrpSpPr>
        <p:grpSpPr>
          <a:xfrm>
            <a:off x="6707979" y="3073628"/>
            <a:ext cx="576302" cy="511871"/>
            <a:chOff x="6644304" y="3073628"/>
            <a:chExt cx="576302" cy="511871"/>
          </a:xfrm>
        </p:grpSpPr>
        <p:grpSp>
          <p:nvGrpSpPr>
            <p:cNvPr id="4533" name="Google Shape;4533;p70"/>
            <p:cNvGrpSpPr/>
            <p:nvPr/>
          </p:nvGrpSpPr>
          <p:grpSpPr>
            <a:xfrm>
              <a:off x="6712169" y="3073651"/>
              <a:ext cx="481611" cy="506713"/>
              <a:chOff x="1833536" y="-546641"/>
              <a:chExt cx="914567" cy="962419"/>
            </a:xfrm>
          </p:grpSpPr>
          <p:grpSp>
            <p:nvGrpSpPr>
              <p:cNvPr id="4534" name="Google Shape;4534;p70"/>
              <p:cNvGrpSpPr/>
              <p:nvPr/>
            </p:nvGrpSpPr>
            <p:grpSpPr>
              <a:xfrm>
                <a:off x="1833536" y="-524249"/>
                <a:ext cx="914567" cy="940027"/>
                <a:chOff x="1833536" y="-524249"/>
                <a:chExt cx="914567" cy="940027"/>
              </a:xfrm>
            </p:grpSpPr>
            <p:sp>
              <p:nvSpPr>
                <p:cNvPr id="4535" name="Google Shape;4535;p7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0" name="Google Shape;4540;p7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4" name="Google Shape;4544;p7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5" name="Google Shape;4545;p70"/>
          <p:cNvGrpSpPr/>
          <p:nvPr/>
        </p:nvGrpSpPr>
        <p:grpSpPr>
          <a:xfrm>
            <a:off x="6715725" y="3714143"/>
            <a:ext cx="560636" cy="516497"/>
            <a:chOff x="6652051" y="3714143"/>
            <a:chExt cx="560636" cy="516497"/>
          </a:xfrm>
        </p:grpSpPr>
        <p:grpSp>
          <p:nvGrpSpPr>
            <p:cNvPr id="4546" name="Google Shape;4546;p70"/>
            <p:cNvGrpSpPr/>
            <p:nvPr/>
          </p:nvGrpSpPr>
          <p:grpSpPr>
            <a:xfrm>
              <a:off x="6669657" y="3716715"/>
              <a:ext cx="466768" cy="464314"/>
              <a:chOff x="3139766" y="765669"/>
              <a:chExt cx="886380" cy="881888"/>
            </a:xfrm>
          </p:grpSpPr>
          <p:grpSp>
            <p:nvGrpSpPr>
              <p:cNvPr id="4547" name="Google Shape;4547;p70"/>
              <p:cNvGrpSpPr/>
              <p:nvPr/>
            </p:nvGrpSpPr>
            <p:grpSpPr>
              <a:xfrm>
                <a:off x="3139766" y="765669"/>
                <a:ext cx="886380" cy="881888"/>
                <a:chOff x="3139766" y="765669"/>
                <a:chExt cx="886380" cy="881888"/>
              </a:xfrm>
            </p:grpSpPr>
            <p:sp>
              <p:nvSpPr>
                <p:cNvPr id="4548" name="Google Shape;4548;p7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7" name="Google Shape;4557;p7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1" name="Google Shape;4561;p7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2" name="Google Shape;4562;p70"/>
          <p:cNvGrpSpPr/>
          <p:nvPr/>
        </p:nvGrpSpPr>
        <p:grpSpPr>
          <a:xfrm>
            <a:off x="726609" y="1192826"/>
            <a:ext cx="2665073" cy="1317140"/>
            <a:chOff x="793334" y="1192826"/>
            <a:chExt cx="2665073" cy="1317140"/>
          </a:xfrm>
        </p:grpSpPr>
        <p:sp>
          <p:nvSpPr>
            <p:cNvPr id="4563" name="Google Shape;4563;p7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0"/>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0"/>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0"/>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0"/>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0"/>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0"/>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0"/>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0"/>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0"/>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0"/>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0"/>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0"/>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0"/>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0"/>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0"/>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0"/>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0"/>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0"/>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0"/>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0"/>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0"/>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0" name="Google Shape;8530;p70"/>
          <p:cNvGrpSpPr/>
          <p:nvPr/>
        </p:nvGrpSpPr>
        <p:grpSpPr>
          <a:xfrm>
            <a:off x="3597785" y="3065882"/>
            <a:ext cx="2241344" cy="1330656"/>
            <a:chOff x="3597785" y="3065882"/>
            <a:chExt cx="2241344" cy="1330656"/>
          </a:xfrm>
        </p:grpSpPr>
        <p:grpSp>
          <p:nvGrpSpPr>
            <p:cNvPr id="8531" name="Google Shape;8531;p70"/>
            <p:cNvGrpSpPr/>
            <p:nvPr/>
          </p:nvGrpSpPr>
          <p:grpSpPr>
            <a:xfrm>
              <a:off x="5296908" y="3937355"/>
              <a:ext cx="143198" cy="32380"/>
              <a:chOff x="5296908" y="3937355"/>
              <a:chExt cx="143198" cy="32380"/>
            </a:xfrm>
          </p:grpSpPr>
          <p:sp>
            <p:nvSpPr>
              <p:cNvPr id="8532" name="Google Shape;8532;p7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3" name="Google Shape;8533;p70"/>
              <p:cNvGrpSpPr/>
              <p:nvPr/>
            </p:nvGrpSpPr>
            <p:grpSpPr>
              <a:xfrm>
                <a:off x="5402331" y="3937355"/>
                <a:ext cx="37776" cy="32380"/>
                <a:chOff x="5402331" y="3937355"/>
                <a:chExt cx="37776" cy="32380"/>
              </a:xfrm>
            </p:grpSpPr>
            <p:sp>
              <p:nvSpPr>
                <p:cNvPr id="8534" name="Google Shape;8534;p7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70"/>
              <p:cNvGrpSpPr/>
              <p:nvPr/>
            </p:nvGrpSpPr>
            <p:grpSpPr>
              <a:xfrm>
                <a:off x="5296908" y="3937355"/>
                <a:ext cx="37783" cy="32380"/>
                <a:chOff x="5296908" y="3937355"/>
                <a:chExt cx="37783" cy="32380"/>
              </a:xfrm>
            </p:grpSpPr>
            <p:sp>
              <p:nvSpPr>
                <p:cNvPr id="8537" name="Google Shape;8537;p7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39" name="Google Shape;8539;p70"/>
            <p:cNvGrpSpPr/>
            <p:nvPr/>
          </p:nvGrpSpPr>
          <p:grpSpPr>
            <a:xfrm>
              <a:off x="4724163" y="3119631"/>
              <a:ext cx="120838" cy="84218"/>
              <a:chOff x="4724163" y="3119631"/>
              <a:chExt cx="120838" cy="84218"/>
            </a:xfrm>
          </p:grpSpPr>
          <p:grpSp>
            <p:nvGrpSpPr>
              <p:cNvPr id="8540" name="Google Shape;8540;p70"/>
              <p:cNvGrpSpPr/>
              <p:nvPr/>
            </p:nvGrpSpPr>
            <p:grpSpPr>
              <a:xfrm>
                <a:off x="4746712" y="3132773"/>
                <a:ext cx="86869" cy="56424"/>
                <a:chOff x="4746712" y="3132773"/>
                <a:chExt cx="86869" cy="56424"/>
              </a:xfrm>
            </p:grpSpPr>
            <p:sp>
              <p:nvSpPr>
                <p:cNvPr id="8541" name="Google Shape;8541;p7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3" name="Google Shape;8543;p70"/>
              <p:cNvGrpSpPr/>
              <p:nvPr/>
            </p:nvGrpSpPr>
            <p:grpSpPr>
              <a:xfrm>
                <a:off x="4773634" y="3143336"/>
                <a:ext cx="37776" cy="32451"/>
                <a:chOff x="4773634" y="3143336"/>
                <a:chExt cx="37776" cy="32451"/>
              </a:xfrm>
            </p:grpSpPr>
            <p:sp>
              <p:nvSpPr>
                <p:cNvPr id="8544" name="Google Shape;8544;p7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70"/>
              <p:cNvGrpSpPr/>
              <p:nvPr/>
            </p:nvGrpSpPr>
            <p:grpSpPr>
              <a:xfrm>
                <a:off x="4724163" y="3131248"/>
                <a:ext cx="37776" cy="32459"/>
                <a:chOff x="4724163" y="3131248"/>
                <a:chExt cx="37776" cy="32459"/>
              </a:xfrm>
            </p:grpSpPr>
            <p:sp>
              <p:nvSpPr>
                <p:cNvPr id="8547" name="Google Shape;8547;p7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70"/>
              <p:cNvGrpSpPr/>
              <p:nvPr/>
            </p:nvGrpSpPr>
            <p:grpSpPr>
              <a:xfrm>
                <a:off x="4755081" y="3176054"/>
                <a:ext cx="32357" cy="27795"/>
                <a:chOff x="4755081" y="3176054"/>
                <a:chExt cx="32357" cy="27795"/>
              </a:xfrm>
            </p:grpSpPr>
            <p:sp>
              <p:nvSpPr>
                <p:cNvPr id="8550" name="Google Shape;8550;p7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70"/>
              <p:cNvGrpSpPr/>
              <p:nvPr/>
            </p:nvGrpSpPr>
            <p:grpSpPr>
              <a:xfrm>
                <a:off x="4812550" y="3119631"/>
                <a:ext cx="32451" cy="27803"/>
                <a:chOff x="4812550" y="3119631"/>
                <a:chExt cx="32451" cy="27803"/>
              </a:xfrm>
            </p:grpSpPr>
            <p:sp>
              <p:nvSpPr>
                <p:cNvPr id="8553" name="Google Shape;8553;p7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55" name="Google Shape;8555;p70"/>
            <p:cNvGrpSpPr/>
            <p:nvPr/>
          </p:nvGrpSpPr>
          <p:grpSpPr>
            <a:xfrm>
              <a:off x="5382826" y="4027197"/>
              <a:ext cx="268967" cy="250422"/>
              <a:chOff x="5382826" y="4027197"/>
              <a:chExt cx="268967" cy="250422"/>
            </a:xfrm>
          </p:grpSpPr>
          <p:grpSp>
            <p:nvGrpSpPr>
              <p:cNvPr id="8556" name="Google Shape;8556;p70"/>
              <p:cNvGrpSpPr/>
              <p:nvPr/>
            </p:nvGrpSpPr>
            <p:grpSpPr>
              <a:xfrm>
                <a:off x="5405280" y="4042510"/>
                <a:ext cx="237570" cy="218647"/>
                <a:chOff x="5405280" y="4042510"/>
                <a:chExt cx="237570" cy="218647"/>
              </a:xfrm>
            </p:grpSpPr>
            <p:sp>
              <p:nvSpPr>
                <p:cNvPr id="8557" name="Google Shape;8557;p7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3" name="Google Shape;8563;p70"/>
              <p:cNvGrpSpPr/>
              <p:nvPr/>
            </p:nvGrpSpPr>
            <p:grpSpPr>
              <a:xfrm>
                <a:off x="5382826" y="4125549"/>
                <a:ext cx="37776" cy="32380"/>
                <a:chOff x="5382826" y="4125549"/>
                <a:chExt cx="37776" cy="32380"/>
              </a:xfrm>
            </p:grpSpPr>
            <p:sp>
              <p:nvSpPr>
                <p:cNvPr id="8564" name="Google Shape;8564;p7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6" name="Google Shape;8566;p70"/>
              <p:cNvGrpSpPr/>
              <p:nvPr/>
            </p:nvGrpSpPr>
            <p:grpSpPr>
              <a:xfrm>
                <a:off x="5475680" y="4195587"/>
                <a:ext cx="37783" cy="32364"/>
                <a:chOff x="5475680" y="4195587"/>
                <a:chExt cx="37783" cy="32364"/>
              </a:xfrm>
            </p:grpSpPr>
            <p:sp>
              <p:nvSpPr>
                <p:cNvPr id="8567" name="Google Shape;8567;p7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9" name="Google Shape;8569;p70"/>
              <p:cNvGrpSpPr/>
              <p:nvPr/>
            </p:nvGrpSpPr>
            <p:grpSpPr>
              <a:xfrm>
                <a:off x="5532575" y="4027197"/>
                <a:ext cx="33308" cy="32262"/>
                <a:chOff x="5532575" y="4027197"/>
                <a:chExt cx="33308" cy="32262"/>
              </a:xfrm>
            </p:grpSpPr>
            <p:sp>
              <p:nvSpPr>
                <p:cNvPr id="8570" name="Google Shape;8570;p7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70"/>
              <p:cNvGrpSpPr/>
              <p:nvPr/>
            </p:nvGrpSpPr>
            <p:grpSpPr>
              <a:xfrm>
                <a:off x="5590706" y="4245348"/>
                <a:ext cx="33497" cy="32270"/>
                <a:chOff x="5590706" y="4245348"/>
                <a:chExt cx="33497" cy="32270"/>
              </a:xfrm>
            </p:grpSpPr>
            <p:sp>
              <p:nvSpPr>
                <p:cNvPr id="8573" name="Google Shape;8573;p7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70"/>
              <p:cNvGrpSpPr/>
              <p:nvPr/>
            </p:nvGrpSpPr>
            <p:grpSpPr>
              <a:xfrm>
                <a:off x="5618681" y="4109677"/>
                <a:ext cx="33112" cy="32357"/>
                <a:chOff x="5618681" y="4109677"/>
                <a:chExt cx="33112" cy="32357"/>
              </a:xfrm>
            </p:grpSpPr>
            <p:sp>
              <p:nvSpPr>
                <p:cNvPr id="8576" name="Google Shape;8576;p7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70"/>
              <p:cNvGrpSpPr/>
              <p:nvPr/>
            </p:nvGrpSpPr>
            <p:grpSpPr>
              <a:xfrm>
                <a:off x="5479298" y="4128262"/>
                <a:ext cx="31405" cy="26906"/>
                <a:chOff x="5479298" y="4128262"/>
                <a:chExt cx="31405" cy="26906"/>
              </a:xfrm>
            </p:grpSpPr>
            <p:sp>
              <p:nvSpPr>
                <p:cNvPr id="8579" name="Google Shape;8579;p7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1" name="Google Shape;8581;p70"/>
              <p:cNvGrpSpPr/>
              <p:nvPr/>
            </p:nvGrpSpPr>
            <p:grpSpPr>
              <a:xfrm>
                <a:off x="5582903" y="4180116"/>
                <a:ext cx="31499" cy="26898"/>
                <a:chOff x="5582903" y="4180116"/>
                <a:chExt cx="31499" cy="26898"/>
              </a:xfrm>
            </p:grpSpPr>
            <p:sp>
              <p:nvSpPr>
                <p:cNvPr id="8582" name="Google Shape;8582;p7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84" name="Google Shape;8584;p70"/>
            <p:cNvGrpSpPr/>
            <p:nvPr/>
          </p:nvGrpSpPr>
          <p:grpSpPr>
            <a:xfrm>
              <a:off x="3977681" y="3230323"/>
              <a:ext cx="94584" cy="84085"/>
              <a:chOff x="3977681" y="3230323"/>
              <a:chExt cx="94584" cy="84085"/>
            </a:xfrm>
          </p:grpSpPr>
          <p:grpSp>
            <p:nvGrpSpPr>
              <p:cNvPr id="8585" name="Google Shape;8585;p70"/>
              <p:cNvGrpSpPr/>
              <p:nvPr/>
            </p:nvGrpSpPr>
            <p:grpSpPr>
              <a:xfrm>
                <a:off x="4000135" y="3243041"/>
                <a:ext cx="59570" cy="57186"/>
                <a:chOff x="4000135" y="3243041"/>
                <a:chExt cx="59570" cy="57186"/>
              </a:xfrm>
            </p:grpSpPr>
            <p:sp>
              <p:nvSpPr>
                <p:cNvPr id="8586" name="Google Shape;8586;p7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70"/>
              <p:cNvGrpSpPr/>
              <p:nvPr/>
            </p:nvGrpSpPr>
            <p:grpSpPr>
              <a:xfrm>
                <a:off x="3977681" y="3245872"/>
                <a:ext cx="37783" cy="32380"/>
                <a:chOff x="3977681" y="3245872"/>
                <a:chExt cx="37783" cy="32380"/>
              </a:xfrm>
            </p:grpSpPr>
            <p:sp>
              <p:nvSpPr>
                <p:cNvPr id="8590" name="Google Shape;8590;p7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70"/>
              <p:cNvGrpSpPr/>
              <p:nvPr/>
            </p:nvGrpSpPr>
            <p:grpSpPr>
              <a:xfrm>
                <a:off x="4040860" y="3262672"/>
                <a:ext cx="31405" cy="27001"/>
                <a:chOff x="4040860" y="3262672"/>
                <a:chExt cx="31405" cy="27001"/>
              </a:xfrm>
            </p:grpSpPr>
            <p:sp>
              <p:nvSpPr>
                <p:cNvPr id="8593" name="Google Shape;8593;p7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70"/>
              <p:cNvGrpSpPr/>
              <p:nvPr/>
            </p:nvGrpSpPr>
            <p:grpSpPr>
              <a:xfrm>
                <a:off x="4021072" y="3230323"/>
                <a:ext cx="31397" cy="26906"/>
                <a:chOff x="4021072" y="3230323"/>
                <a:chExt cx="31397" cy="26906"/>
              </a:xfrm>
            </p:grpSpPr>
            <p:sp>
              <p:nvSpPr>
                <p:cNvPr id="8596" name="Google Shape;8596;p7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8" name="Google Shape;8598;p70"/>
              <p:cNvGrpSpPr/>
              <p:nvPr/>
            </p:nvGrpSpPr>
            <p:grpSpPr>
              <a:xfrm>
                <a:off x="4001472" y="3287462"/>
                <a:ext cx="31499" cy="26945"/>
                <a:chOff x="4001472" y="3287462"/>
                <a:chExt cx="31499" cy="26945"/>
              </a:xfrm>
            </p:grpSpPr>
            <p:sp>
              <p:nvSpPr>
                <p:cNvPr id="8599" name="Google Shape;8599;p7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01" name="Google Shape;8601;p70"/>
            <p:cNvGrpSpPr/>
            <p:nvPr/>
          </p:nvGrpSpPr>
          <p:grpSpPr>
            <a:xfrm>
              <a:off x="4084715" y="3258865"/>
              <a:ext cx="184961" cy="137268"/>
              <a:chOff x="4084715" y="3258865"/>
              <a:chExt cx="184961" cy="137268"/>
            </a:xfrm>
          </p:grpSpPr>
          <p:grpSp>
            <p:nvGrpSpPr>
              <p:cNvPr id="8602" name="Google Shape;8602;p70"/>
              <p:cNvGrpSpPr/>
              <p:nvPr/>
            </p:nvGrpSpPr>
            <p:grpSpPr>
              <a:xfrm>
                <a:off x="4107453" y="3271583"/>
                <a:ext cx="153470" cy="110275"/>
                <a:chOff x="4107453" y="3271583"/>
                <a:chExt cx="153470" cy="110275"/>
              </a:xfrm>
            </p:grpSpPr>
            <p:sp>
              <p:nvSpPr>
                <p:cNvPr id="8603" name="Google Shape;8603;p7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70"/>
              <p:cNvGrpSpPr/>
              <p:nvPr/>
            </p:nvGrpSpPr>
            <p:grpSpPr>
              <a:xfrm>
                <a:off x="4136947" y="3258865"/>
                <a:ext cx="31499" cy="27001"/>
                <a:chOff x="4136947" y="3258865"/>
                <a:chExt cx="31499" cy="27001"/>
              </a:xfrm>
            </p:grpSpPr>
            <p:sp>
              <p:nvSpPr>
                <p:cNvPr id="8608" name="Google Shape;8608;p7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70"/>
              <p:cNvGrpSpPr/>
              <p:nvPr/>
            </p:nvGrpSpPr>
            <p:grpSpPr>
              <a:xfrm>
                <a:off x="4084715" y="3266478"/>
                <a:ext cx="31468" cy="26898"/>
                <a:chOff x="4084715" y="3266478"/>
                <a:chExt cx="31468" cy="26898"/>
              </a:xfrm>
            </p:grpSpPr>
            <p:sp>
              <p:nvSpPr>
                <p:cNvPr id="8611" name="Google Shape;8611;p7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70"/>
              <p:cNvGrpSpPr/>
              <p:nvPr/>
            </p:nvGrpSpPr>
            <p:grpSpPr>
              <a:xfrm>
                <a:off x="4159213" y="3279849"/>
                <a:ext cx="31405" cy="26945"/>
                <a:chOff x="4159213" y="3279849"/>
                <a:chExt cx="31405" cy="26945"/>
              </a:xfrm>
            </p:grpSpPr>
            <p:sp>
              <p:nvSpPr>
                <p:cNvPr id="8614" name="Google Shape;8614;p7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70"/>
              <p:cNvGrpSpPr/>
              <p:nvPr/>
            </p:nvGrpSpPr>
            <p:grpSpPr>
              <a:xfrm>
                <a:off x="4201550" y="3266502"/>
                <a:ext cx="31405" cy="26883"/>
                <a:chOff x="4201550" y="3266502"/>
                <a:chExt cx="31405" cy="26883"/>
              </a:xfrm>
            </p:grpSpPr>
            <p:sp>
              <p:nvSpPr>
                <p:cNvPr id="8617" name="Google Shape;8617;p7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70"/>
              <p:cNvGrpSpPr/>
              <p:nvPr/>
            </p:nvGrpSpPr>
            <p:grpSpPr>
              <a:xfrm>
                <a:off x="4201550" y="3338278"/>
                <a:ext cx="31405" cy="26930"/>
                <a:chOff x="4201550" y="3338278"/>
                <a:chExt cx="31405" cy="26930"/>
              </a:xfrm>
            </p:grpSpPr>
            <p:sp>
              <p:nvSpPr>
                <p:cNvPr id="8620" name="Google Shape;8620;p7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70"/>
              <p:cNvGrpSpPr/>
              <p:nvPr/>
            </p:nvGrpSpPr>
            <p:grpSpPr>
              <a:xfrm>
                <a:off x="4238272" y="3369132"/>
                <a:ext cx="31405" cy="27001"/>
                <a:chOff x="4238272" y="3369132"/>
                <a:chExt cx="31405" cy="27001"/>
              </a:xfrm>
            </p:grpSpPr>
            <p:sp>
              <p:nvSpPr>
                <p:cNvPr id="8623" name="Google Shape;8623;p7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5" name="Google Shape;8625;p70"/>
            <p:cNvGrpSpPr/>
            <p:nvPr/>
          </p:nvGrpSpPr>
          <p:grpSpPr>
            <a:xfrm>
              <a:off x="4068639" y="3200169"/>
              <a:ext cx="77643" cy="37272"/>
              <a:chOff x="4068639" y="3200169"/>
              <a:chExt cx="77643" cy="37272"/>
            </a:xfrm>
          </p:grpSpPr>
          <p:sp>
            <p:nvSpPr>
              <p:cNvPr id="8626" name="Google Shape;8626;p7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7" name="Google Shape;8627;p70"/>
              <p:cNvGrpSpPr/>
              <p:nvPr/>
            </p:nvGrpSpPr>
            <p:grpSpPr>
              <a:xfrm>
                <a:off x="4114878" y="3200169"/>
                <a:ext cx="31405" cy="26993"/>
                <a:chOff x="4114878" y="3200169"/>
                <a:chExt cx="31405" cy="26993"/>
              </a:xfrm>
            </p:grpSpPr>
            <p:sp>
              <p:nvSpPr>
                <p:cNvPr id="8628" name="Google Shape;8628;p7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70"/>
              <p:cNvGrpSpPr/>
              <p:nvPr/>
            </p:nvGrpSpPr>
            <p:grpSpPr>
              <a:xfrm>
                <a:off x="4068639" y="3210535"/>
                <a:ext cx="31499" cy="26906"/>
                <a:chOff x="4068639" y="3210535"/>
                <a:chExt cx="31499" cy="26906"/>
              </a:xfrm>
            </p:grpSpPr>
            <p:sp>
              <p:nvSpPr>
                <p:cNvPr id="8631" name="Google Shape;8631;p7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3" name="Google Shape;8633;p70"/>
            <p:cNvGrpSpPr/>
            <p:nvPr/>
          </p:nvGrpSpPr>
          <p:grpSpPr>
            <a:xfrm>
              <a:off x="3869702" y="3066935"/>
              <a:ext cx="382664" cy="190294"/>
              <a:chOff x="3869702" y="3066935"/>
              <a:chExt cx="382664" cy="190294"/>
            </a:xfrm>
          </p:grpSpPr>
          <p:grpSp>
            <p:nvGrpSpPr>
              <p:cNvPr id="8634" name="Google Shape;8634;p70"/>
              <p:cNvGrpSpPr/>
              <p:nvPr/>
            </p:nvGrpSpPr>
            <p:grpSpPr>
              <a:xfrm>
                <a:off x="3888633" y="3082351"/>
                <a:ext cx="351172" cy="160698"/>
                <a:chOff x="3888633" y="3082351"/>
                <a:chExt cx="351172" cy="160698"/>
              </a:xfrm>
            </p:grpSpPr>
            <p:sp>
              <p:nvSpPr>
                <p:cNvPr id="8635" name="Google Shape;8635;p7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70"/>
              <p:cNvGrpSpPr/>
              <p:nvPr/>
            </p:nvGrpSpPr>
            <p:grpSpPr>
              <a:xfrm>
                <a:off x="4143703" y="3066935"/>
                <a:ext cx="37783" cy="32357"/>
                <a:chOff x="4143703" y="3066935"/>
                <a:chExt cx="37783" cy="32357"/>
              </a:xfrm>
            </p:grpSpPr>
            <p:sp>
              <p:nvSpPr>
                <p:cNvPr id="8642" name="Google Shape;8642;p7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4" name="Google Shape;8644;p70"/>
              <p:cNvGrpSpPr/>
              <p:nvPr/>
            </p:nvGrpSpPr>
            <p:grpSpPr>
              <a:xfrm>
                <a:off x="4044565" y="3103563"/>
                <a:ext cx="37783" cy="32451"/>
                <a:chOff x="4044565" y="3103563"/>
                <a:chExt cx="37783" cy="32451"/>
              </a:xfrm>
            </p:grpSpPr>
            <p:sp>
              <p:nvSpPr>
                <p:cNvPr id="8645" name="Google Shape;8645;p7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70"/>
              <p:cNvGrpSpPr/>
              <p:nvPr/>
            </p:nvGrpSpPr>
            <p:grpSpPr>
              <a:xfrm>
                <a:off x="4017454" y="3188237"/>
                <a:ext cx="37776" cy="32357"/>
                <a:chOff x="4017454" y="3188237"/>
                <a:chExt cx="37776" cy="32357"/>
              </a:xfrm>
            </p:grpSpPr>
            <p:sp>
              <p:nvSpPr>
                <p:cNvPr id="8648" name="Google Shape;8648;p7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70"/>
              <p:cNvGrpSpPr/>
              <p:nvPr/>
            </p:nvGrpSpPr>
            <p:grpSpPr>
              <a:xfrm>
                <a:off x="3921548" y="3157509"/>
                <a:ext cx="37783" cy="32357"/>
                <a:chOff x="3921548" y="3157509"/>
                <a:chExt cx="37783" cy="32357"/>
              </a:xfrm>
            </p:grpSpPr>
            <p:sp>
              <p:nvSpPr>
                <p:cNvPr id="8651" name="Google Shape;8651;p7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3" name="Google Shape;8653;p70"/>
              <p:cNvGrpSpPr/>
              <p:nvPr/>
            </p:nvGrpSpPr>
            <p:grpSpPr>
              <a:xfrm>
                <a:off x="3939056" y="3211620"/>
                <a:ext cx="37783" cy="32380"/>
                <a:chOff x="3939056" y="3211620"/>
                <a:chExt cx="37783" cy="32380"/>
              </a:xfrm>
            </p:grpSpPr>
            <p:sp>
              <p:nvSpPr>
                <p:cNvPr id="8654" name="Google Shape;8654;p7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70"/>
              <p:cNvGrpSpPr/>
              <p:nvPr/>
            </p:nvGrpSpPr>
            <p:grpSpPr>
              <a:xfrm>
                <a:off x="4176240" y="3136965"/>
                <a:ext cx="31405" cy="26930"/>
                <a:chOff x="4176240" y="3136965"/>
                <a:chExt cx="31405" cy="26930"/>
              </a:xfrm>
            </p:grpSpPr>
            <p:sp>
              <p:nvSpPr>
                <p:cNvPr id="8657" name="Google Shape;8657;p7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70"/>
              <p:cNvGrpSpPr/>
              <p:nvPr/>
            </p:nvGrpSpPr>
            <p:grpSpPr>
              <a:xfrm>
                <a:off x="4133148" y="3152593"/>
                <a:ext cx="31499" cy="27001"/>
                <a:chOff x="4133148" y="3152593"/>
                <a:chExt cx="31499" cy="27001"/>
              </a:xfrm>
            </p:grpSpPr>
            <p:sp>
              <p:nvSpPr>
                <p:cNvPr id="8660" name="Google Shape;8660;p7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70"/>
              <p:cNvGrpSpPr/>
              <p:nvPr/>
            </p:nvGrpSpPr>
            <p:grpSpPr>
              <a:xfrm>
                <a:off x="4220866" y="3073534"/>
                <a:ext cx="31499" cy="26898"/>
                <a:chOff x="4220866" y="3073534"/>
                <a:chExt cx="31499" cy="26898"/>
              </a:xfrm>
            </p:grpSpPr>
            <p:sp>
              <p:nvSpPr>
                <p:cNvPr id="8663" name="Google Shape;8663;p7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70"/>
              <p:cNvGrpSpPr/>
              <p:nvPr/>
            </p:nvGrpSpPr>
            <p:grpSpPr>
              <a:xfrm>
                <a:off x="3869702" y="3230323"/>
                <a:ext cx="31499" cy="26906"/>
                <a:chOff x="3869702" y="3230323"/>
                <a:chExt cx="31499" cy="26906"/>
              </a:xfrm>
            </p:grpSpPr>
            <p:sp>
              <p:nvSpPr>
                <p:cNvPr id="8666" name="Google Shape;8666;p7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68" name="Google Shape;8668;p70"/>
            <p:cNvGrpSpPr/>
            <p:nvPr/>
          </p:nvGrpSpPr>
          <p:grpSpPr>
            <a:xfrm>
              <a:off x="4271383" y="3065882"/>
              <a:ext cx="304556" cy="341663"/>
              <a:chOff x="4271383" y="3065882"/>
              <a:chExt cx="304556" cy="341663"/>
            </a:xfrm>
          </p:grpSpPr>
          <p:grpSp>
            <p:nvGrpSpPr>
              <p:cNvPr id="8669" name="Google Shape;8669;p70"/>
              <p:cNvGrpSpPr/>
              <p:nvPr/>
            </p:nvGrpSpPr>
            <p:grpSpPr>
              <a:xfrm>
                <a:off x="4293838" y="3078639"/>
                <a:ext cx="269353" cy="311973"/>
                <a:chOff x="4293838" y="3078639"/>
                <a:chExt cx="269353" cy="311973"/>
              </a:xfrm>
            </p:grpSpPr>
            <p:sp>
              <p:nvSpPr>
                <p:cNvPr id="8670" name="Google Shape;8670;p7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70"/>
              <p:cNvGrpSpPr/>
              <p:nvPr/>
            </p:nvGrpSpPr>
            <p:grpSpPr>
              <a:xfrm>
                <a:off x="4538164" y="3342061"/>
                <a:ext cx="37776" cy="32380"/>
                <a:chOff x="4538164" y="3342061"/>
                <a:chExt cx="37776" cy="32380"/>
              </a:xfrm>
            </p:grpSpPr>
            <p:sp>
              <p:nvSpPr>
                <p:cNvPr id="8688" name="Google Shape;8688;p7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70"/>
              <p:cNvGrpSpPr/>
              <p:nvPr/>
            </p:nvGrpSpPr>
            <p:grpSpPr>
              <a:xfrm>
                <a:off x="4271383" y="3194742"/>
                <a:ext cx="37783" cy="32420"/>
                <a:chOff x="4271383" y="3194742"/>
                <a:chExt cx="37783" cy="32420"/>
              </a:xfrm>
            </p:grpSpPr>
            <p:sp>
              <p:nvSpPr>
                <p:cNvPr id="8691" name="Google Shape;8691;p7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3" name="Google Shape;8693;p70"/>
              <p:cNvGrpSpPr/>
              <p:nvPr/>
            </p:nvGrpSpPr>
            <p:grpSpPr>
              <a:xfrm>
                <a:off x="4284416" y="3084058"/>
                <a:ext cx="37783" cy="32357"/>
                <a:chOff x="4284416" y="3084058"/>
                <a:chExt cx="37783" cy="32357"/>
              </a:xfrm>
            </p:grpSpPr>
            <p:sp>
              <p:nvSpPr>
                <p:cNvPr id="8694" name="Google Shape;8694;p7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70"/>
              <p:cNvGrpSpPr/>
              <p:nvPr/>
            </p:nvGrpSpPr>
            <p:grpSpPr>
              <a:xfrm>
                <a:off x="4478697" y="3297561"/>
                <a:ext cx="37776" cy="32451"/>
                <a:chOff x="4478697" y="3297561"/>
                <a:chExt cx="37776" cy="32451"/>
              </a:xfrm>
            </p:grpSpPr>
            <p:sp>
              <p:nvSpPr>
                <p:cNvPr id="8697" name="Google Shape;8697;p7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70"/>
              <p:cNvGrpSpPr/>
              <p:nvPr/>
            </p:nvGrpSpPr>
            <p:grpSpPr>
              <a:xfrm>
                <a:off x="4411813" y="3331711"/>
                <a:ext cx="37776" cy="32451"/>
                <a:chOff x="4411813" y="3331711"/>
                <a:chExt cx="37776" cy="32451"/>
              </a:xfrm>
            </p:grpSpPr>
            <p:sp>
              <p:nvSpPr>
                <p:cNvPr id="8700" name="Google Shape;8700;p7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70"/>
              <p:cNvGrpSpPr/>
              <p:nvPr/>
            </p:nvGrpSpPr>
            <p:grpSpPr>
              <a:xfrm>
                <a:off x="4337984" y="3375188"/>
                <a:ext cx="37776" cy="32357"/>
                <a:chOff x="4337984" y="3375188"/>
                <a:chExt cx="37776" cy="32357"/>
              </a:xfrm>
            </p:grpSpPr>
            <p:sp>
              <p:nvSpPr>
                <p:cNvPr id="8703" name="Google Shape;8703;p7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5" name="Google Shape;8705;p70"/>
              <p:cNvGrpSpPr/>
              <p:nvPr/>
            </p:nvGrpSpPr>
            <p:grpSpPr>
              <a:xfrm>
                <a:off x="4494867" y="3090530"/>
                <a:ext cx="37878" cy="32451"/>
                <a:chOff x="4494867" y="3090530"/>
                <a:chExt cx="37878" cy="32451"/>
              </a:xfrm>
            </p:grpSpPr>
            <p:sp>
              <p:nvSpPr>
                <p:cNvPr id="8706" name="Google Shape;8706;p7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8" name="Google Shape;8708;p70"/>
              <p:cNvGrpSpPr/>
              <p:nvPr/>
            </p:nvGrpSpPr>
            <p:grpSpPr>
              <a:xfrm>
                <a:off x="4525124" y="3207774"/>
                <a:ext cx="37783" cy="32420"/>
                <a:chOff x="4525124" y="3207774"/>
                <a:chExt cx="37783" cy="32420"/>
              </a:xfrm>
            </p:grpSpPr>
            <p:sp>
              <p:nvSpPr>
                <p:cNvPr id="8709" name="Google Shape;8709;p7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70"/>
              <p:cNvGrpSpPr/>
              <p:nvPr/>
            </p:nvGrpSpPr>
            <p:grpSpPr>
              <a:xfrm>
                <a:off x="4440544" y="3176479"/>
                <a:ext cx="31499" cy="26898"/>
                <a:chOff x="4440544" y="3176479"/>
                <a:chExt cx="31499" cy="26898"/>
              </a:xfrm>
            </p:grpSpPr>
            <p:sp>
              <p:nvSpPr>
                <p:cNvPr id="8712" name="Google Shape;8712;p7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70"/>
              <p:cNvGrpSpPr/>
              <p:nvPr/>
            </p:nvGrpSpPr>
            <p:grpSpPr>
              <a:xfrm>
                <a:off x="4350545" y="3156400"/>
                <a:ext cx="31405" cy="27001"/>
                <a:chOff x="4350545" y="3156400"/>
                <a:chExt cx="31405" cy="27001"/>
              </a:xfrm>
            </p:grpSpPr>
            <p:sp>
              <p:nvSpPr>
                <p:cNvPr id="8715" name="Google Shape;8715;p7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70"/>
              <p:cNvGrpSpPr/>
              <p:nvPr/>
            </p:nvGrpSpPr>
            <p:grpSpPr>
              <a:xfrm>
                <a:off x="4376703" y="3255058"/>
                <a:ext cx="31405" cy="27001"/>
                <a:chOff x="4376703" y="3255058"/>
                <a:chExt cx="31405" cy="27001"/>
              </a:xfrm>
            </p:grpSpPr>
            <p:sp>
              <p:nvSpPr>
                <p:cNvPr id="8718" name="Google Shape;8718;p7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0" name="Google Shape;8720;p70"/>
              <p:cNvGrpSpPr/>
              <p:nvPr/>
            </p:nvGrpSpPr>
            <p:grpSpPr>
              <a:xfrm>
                <a:off x="4331322" y="3283656"/>
                <a:ext cx="31405" cy="26945"/>
                <a:chOff x="4331322" y="3283656"/>
                <a:chExt cx="31405" cy="26945"/>
              </a:xfrm>
            </p:grpSpPr>
            <p:sp>
              <p:nvSpPr>
                <p:cNvPr id="8721" name="Google Shape;8721;p7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70"/>
              <p:cNvGrpSpPr/>
              <p:nvPr/>
            </p:nvGrpSpPr>
            <p:grpSpPr>
              <a:xfrm>
                <a:off x="4380510" y="3065882"/>
                <a:ext cx="31405" cy="26938"/>
                <a:chOff x="4380510" y="3065882"/>
                <a:chExt cx="31405" cy="26938"/>
              </a:xfrm>
            </p:grpSpPr>
            <p:sp>
              <p:nvSpPr>
                <p:cNvPr id="8724" name="Google Shape;8724;p7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6" name="Google Shape;8726;p70"/>
            <p:cNvGrpSpPr/>
            <p:nvPr/>
          </p:nvGrpSpPr>
          <p:grpSpPr>
            <a:xfrm>
              <a:off x="4558998" y="3188237"/>
              <a:ext cx="1280131" cy="1052746"/>
              <a:chOff x="4558998" y="3188237"/>
              <a:chExt cx="1280131" cy="1052746"/>
            </a:xfrm>
          </p:grpSpPr>
          <p:sp>
            <p:nvSpPr>
              <p:cNvPr id="8727" name="Google Shape;8727;p7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8" name="Google Shape;8728;p70"/>
              <p:cNvGrpSpPr/>
              <p:nvPr/>
            </p:nvGrpSpPr>
            <p:grpSpPr>
              <a:xfrm>
                <a:off x="4579164" y="3203653"/>
                <a:ext cx="1244833" cy="1020397"/>
                <a:chOff x="4579164" y="3203653"/>
                <a:chExt cx="1244833" cy="1020397"/>
              </a:xfrm>
            </p:grpSpPr>
            <p:sp>
              <p:nvSpPr>
                <p:cNvPr id="8729" name="Google Shape;8729;p7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31" name="Google Shape;8731;p70"/>
                <p:cNvGrpSpPr/>
                <p:nvPr/>
              </p:nvGrpSpPr>
              <p:grpSpPr>
                <a:xfrm>
                  <a:off x="4579164" y="3203653"/>
                  <a:ext cx="1244833" cy="1020397"/>
                  <a:chOff x="4579164" y="3203653"/>
                  <a:chExt cx="1244833" cy="1020397"/>
                </a:xfrm>
              </p:grpSpPr>
              <p:sp>
                <p:nvSpPr>
                  <p:cNvPr id="8732" name="Google Shape;8732;p7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34" name="Google Shape;8734;p70"/>
                  <p:cNvGrpSpPr/>
                  <p:nvPr/>
                </p:nvGrpSpPr>
                <p:grpSpPr>
                  <a:xfrm>
                    <a:off x="4579164" y="3203653"/>
                    <a:ext cx="1244833" cy="1020397"/>
                    <a:chOff x="4579164" y="3203653"/>
                    <a:chExt cx="1244833" cy="1020397"/>
                  </a:xfrm>
                </p:grpSpPr>
                <p:sp>
                  <p:nvSpPr>
                    <p:cNvPr id="8735" name="Google Shape;8735;p7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3" name="Google Shape;8743;p70"/>
                    <p:cNvGrpSpPr/>
                    <p:nvPr/>
                  </p:nvGrpSpPr>
                  <p:grpSpPr>
                    <a:xfrm>
                      <a:off x="4579164" y="3203653"/>
                      <a:ext cx="1244833" cy="1020397"/>
                      <a:chOff x="4579164" y="3203653"/>
                      <a:chExt cx="1244833" cy="1020397"/>
                    </a:xfrm>
                  </p:grpSpPr>
                  <p:sp>
                    <p:nvSpPr>
                      <p:cNvPr id="8744" name="Google Shape;8744;p7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8" name="Google Shape;8758;p70"/>
                      <p:cNvGrpSpPr/>
                      <p:nvPr/>
                    </p:nvGrpSpPr>
                    <p:grpSpPr>
                      <a:xfrm>
                        <a:off x="4579164" y="3203653"/>
                        <a:ext cx="1244833" cy="1020397"/>
                        <a:chOff x="4579164" y="3203653"/>
                        <a:chExt cx="1244833" cy="1020397"/>
                      </a:xfrm>
                    </p:grpSpPr>
                    <p:sp>
                      <p:nvSpPr>
                        <p:cNvPr id="8759" name="Google Shape;8759;p7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3" name="Google Shape;8783;p70"/>
                        <p:cNvGrpSpPr/>
                        <p:nvPr/>
                      </p:nvGrpSpPr>
                      <p:grpSpPr>
                        <a:xfrm>
                          <a:off x="4579164" y="3203653"/>
                          <a:ext cx="1244833" cy="1020397"/>
                          <a:chOff x="4579164" y="3203653"/>
                          <a:chExt cx="1244833" cy="1020397"/>
                        </a:xfrm>
                      </p:grpSpPr>
                      <p:sp>
                        <p:nvSpPr>
                          <p:cNvPr id="8784" name="Google Shape;8784;p7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5" name="Google Shape;8785;p70"/>
                          <p:cNvGrpSpPr/>
                          <p:nvPr/>
                        </p:nvGrpSpPr>
                        <p:grpSpPr>
                          <a:xfrm>
                            <a:off x="4579164" y="3203653"/>
                            <a:ext cx="1244833" cy="1020397"/>
                            <a:chOff x="4579164" y="3203653"/>
                            <a:chExt cx="1244833" cy="1020397"/>
                          </a:xfrm>
                        </p:grpSpPr>
                        <p:sp>
                          <p:nvSpPr>
                            <p:cNvPr id="8786" name="Google Shape;8786;p7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3" name="Google Shape;8793;p70"/>
                            <p:cNvGrpSpPr/>
                            <p:nvPr/>
                          </p:nvGrpSpPr>
                          <p:grpSpPr>
                            <a:xfrm>
                              <a:off x="4579164" y="3203653"/>
                              <a:ext cx="1244833" cy="1020397"/>
                              <a:chOff x="4579164" y="3203653"/>
                              <a:chExt cx="1244833" cy="1020397"/>
                            </a:xfrm>
                          </p:grpSpPr>
                          <p:sp>
                            <p:nvSpPr>
                              <p:cNvPr id="8794" name="Google Shape;8794;p7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7" name="Google Shape;8807;p70"/>
                              <p:cNvGrpSpPr/>
                              <p:nvPr/>
                            </p:nvGrpSpPr>
                            <p:grpSpPr>
                              <a:xfrm>
                                <a:off x="4579164" y="3203653"/>
                                <a:ext cx="1244833" cy="1020397"/>
                                <a:chOff x="4579164" y="3203653"/>
                                <a:chExt cx="1244833" cy="1020397"/>
                              </a:xfrm>
                            </p:grpSpPr>
                            <p:sp>
                              <p:nvSpPr>
                                <p:cNvPr id="8808" name="Google Shape;8808;p7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5" name="Google Shape;8815;p70"/>
                                <p:cNvGrpSpPr/>
                                <p:nvPr/>
                              </p:nvGrpSpPr>
                              <p:grpSpPr>
                                <a:xfrm>
                                  <a:off x="4579164" y="3203653"/>
                                  <a:ext cx="1244833" cy="1020397"/>
                                  <a:chOff x="4579164" y="3203653"/>
                                  <a:chExt cx="1244833" cy="1020397"/>
                                </a:xfrm>
                              </p:grpSpPr>
                              <p:sp>
                                <p:nvSpPr>
                                  <p:cNvPr id="8816" name="Google Shape;8816;p7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1" name="Google Shape;8821;p70"/>
                                  <p:cNvGrpSpPr/>
                                  <p:nvPr/>
                                </p:nvGrpSpPr>
                                <p:grpSpPr>
                                  <a:xfrm>
                                    <a:off x="4579164" y="3203653"/>
                                    <a:ext cx="1244833" cy="1020397"/>
                                    <a:chOff x="4579164" y="3203653"/>
                                    <a:chExt cx="1244833" cy="1020397"/>
                                  </a:xfrm>
                                </p:grpSpPr>
                                <p:sp>
                                  <p:nvSpPr>
                                    <p:cNvPr id="8822" name="Google Shape;8822;p7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826" name="Google Shape;8826;p7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829" name="Google Shape;8829;p7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830" name="Google Shape;8830;p70"/>
              <p:cNvGrpSpPr/>
              <p:nvPr/>
            </p:nvGrpSpPr>
            <p:grpSpPr>
              <a:xfrm>
                <a:off x="4595437" y="3598775"/>
                <a:ext cx="37776" cy="32451"/>
                <a:chOff x="4595437" y="3598775"/>
                <a:chExt cx="37776" cy="32451"/>
              </a:xfrm>
            </p:grpSpPr>
            <p:sp>
              <p:nvSpPr>
                <p:cNvPr id="8831" name="Google Shape;8831;p7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70"/>
              <p:cNvGrpSpPr/>
              <p:nvPr/>
            </p:nvGrpSpPr>
            <p:grpSpPr>
              <a:xfrm>
                <a:off x="4641864" y="3524443"/>
                <a:ext cx="37776" cy="32380"/>
                <a:chOff x="4641864" y="3524443"/>
                <a:chExt cx="37776" cy="32380"/>
              </a:xfrm>
            </p:grpSpPr>
            <p:sp>
              <p:nvSpPr>
                <p:cNvPr id="8834" name="Google Shape;8834;p7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70"/>
              <p:cNvGrpSpPr/>
              <p:nvPr/>
            </p:nvGrpSpPr>
            <p:grpSpPr>
              <a:xfrm>
                <a:off x="4648431" y="3893901"/>
                <a:ext cx="37776" cy="32357"/>
                <a:chOff x="4648431" y="3893901"/>
                <a:chExt cx="37776" cy="32357"/>
              </a:xfrm>
            </p:grpSpPr>
            <p:sp>
              <p:nvSpPr>
                <p:cNvPr id="8837" name="Google Shape;8837;p7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70"/>
              <p:cNvGrpSpPr/>
              <p:nvPr/>
            </p:nvGrpSpPr>
            <p:grpSpPr>
              <a:xfrm>
                <a:off x="4567752" y="3722908"/>
                <a:ext cx="37870" cy="32380"/>
                <a:chOff x="4567752" y="3722908"/>
                <a:chExt cx="37870" cy="32380"/>
              </a:xfrm>
            </p:grpSpPr>
            <p:sp>
              <p:nvSpPr>
                <p:cNvPr id="8840" name="Google Shape;8840;p7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2" name="Google Shape;8842;p70"/>
              <p:cNvGrpSpPr/>
              <p:nvPr/>
            </p:nvGrpSpPr>
            <p:grpSpPr>
              <a:xfrm>
                <a:off x="4617506" y="3652052"/>
                <a:ext cx="37783" cy="32357"/>
                <a:chOff x="4617506" y="3652052"/>
                <a:chExt cx="37783" cy="32357"/>
              </a:xfrm>
            </p:grpSpPr>
            <p:sp>
              <p:nvSpPr>
                <p:cNvPr id="8843" name="Google Shape;8843;p7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70"/>
              <p:cNvGrpSpPr/>
              <p:nvPr/>
            </p:nvGrpSpPr>
            <p:grpSpPr>
              <a:xfrm>
                <a:off x="4739005" y="3554149"/>
                <a:ext cx="37870" cy="32357"/>
                <a:chOff x="4739005" y="3554149"/>
                <a:chExt cx="37870" cy="32357"/>
              </a:xfrm>
            </p:grpSpPr>
            <p:sp>
              <p:nvSpPr>
                <p:cNvPr id="8846" name="Google Shape;8846;p7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70"/>
              <p:cNvGrpSpPr/>
              <p:nvPr/>
            </p:nvGrpSpPr>
            <p:grpSpPr>
              <a:xfrm>
                <a:off x="4806557" y="3630258"/>
                <a:ext cx="37776" cy="32364"/>
                <a:chOff x="4806557" y="3630258"/>
                <a:chExt cx="37776" cy="32364"/>
              </a:xfrm>
            </p:grpSpPr>
            <p:sp>
              <p:nvSpPr>
                <p:cNvPr id="8849" name="Google Shape;8849;p7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70"/>
              <p:cNvGrpSpPr/>
              <p:nvPr/>
            </p:nvGrpSpPr>
            <p:grpSpPr>
              <a:xfrm>
                <a:off x="4737007" y="4004357"/>
                <a:ext cx="37870" cy="32357"/>
                <a:chOff x="4737007" y="4004357"/>
                <a:chExt cx="37870" cy="32357"/>
              </a:xfrm>
            </p:grpSpPr>
            <p:sp>
              <p:nvSpPr>
                <p:cNvPr id="8852" name="Google Shape;8852;p7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70"/>
              <p:cNvGrpSpPr/>
              <p:nvPr/>
            </p:nvGrpSpPr>
            <p:grpSpPr>
              <a:xfrm>
                <a:off x="4773634" y="4208627"/>
                <a:ext cx="37776" cy="32357"/>
                <a:chOff x="4773634" y="4208627"/>
                <a:chExt cx="37776" cy="32357"/>
              </a:xfrm>
            </p:grpSpPr>
            <p:sp>
              <p:nvSpPr>
                <p:cNvPr id="8855" name="Google Shape;8855;p7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70"/>
              <p:cNvGrpSpPr/>
              <p:nvPr/>
            </p:nvGrpSpPr>
            <p:grpSpPr>
              <a:xfrm>
                <a:off x="4888282" y="4074764"/>
                <a:ext cx="37776" cy="32451"/>
                <a:chOff x="4888282" y="4074764"/>
                <a:chExt cx="37776" cy="32451"/>
              </a:xfrm>
            </p:grpSpPr>
            <p:sp>
              <p:nvSpPr>
                <p:cNvPr id="8858" name="Google Shape;8858;p7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70"/>
              <p:cNvGrpSpPr/>
              <p:nvPr/>
            </p:nvGrpSpPr>
            <p:grpSpPr>
              <a:xfrm>
                <a:off x="4901315" y="3804271"/>
                <a:ext cx="37776" cy="32364"/>
                <a:chOff x="4901315" y="3804271"/>
                <a:chExt cx="37776" cy="32364"/>
              </a:xfrm>
            </p:grpSpPr>
            <p:sp>
              <p:nvSpPr>
                <p:cNvPr id="8861" name="Google Shape;8861;p7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70"/>
              <p:cNvGrpSpPr/>
              <p:nvPr/>
            </p:nvGrpSpPr>
            <p:grpSpPr>
              <a:xfrm>
                <a:off x="4866394" y="3715035"/>
                <a:ext cx="37846" cy="32357"/>
                <a:chOff x="4866394" y="3715035"/>
                <a:chExt cx="37846" cy="32357"/>
              </a:xfrm>
            </p:grpSpPr>
            <p:sp>
              <p:nvSpPr>
                <p:cNvPr id="8864" name="Google Shape;8864;p7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70"/>
              <p:cNvGrpSpPr/>
              <p:nvPr/>
            </p:nvGrpSpPr>
            <p:grpSpPr>
              <a:xfrm>
                <a:off x="4979233" y="3839798"/>
                <a:ext cx="37878" cy="32420"/>
                <a:chOff x="4979233" y="3839798"/>
                <a:chExt cx="37878" cy="32420"/>
              </a:xfrm>
            </p:grpSpPr>
            <p:sp>
              <p:nvSpPr>
                <p:cNvPr id="8867" name="Google Shape;8867;p7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9" name="Google Shape;8869;p70"/>
              <p:cNvGrpSpPr/>
              <p:nvPr/>
            </p:nvGrpSpPr>
            <p:grpSpPr>
              <a:xfrm>
                <a:off x="4790662" y="3679147"/>
                <a:ext cx="37783" cy="32380"/>
                <a:chOff x="4790662" y="3679147"/>
                <a:chExt cx="37783" cy="32380"/>
              </a:xfrm>
            </p:grpSpPr>
            <p:sp>
              <p:nvSpPr>
                <p:cNvPr id="8870" name="Google Shape;8870;p7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70"/>
              <p:cNvGrpSpPr/>
              <p:nvPr/>
            </p:nvGrpSpPr>
            <p:grpSpPr>
              <a:xfrm>
                <a:off x="4857263" y="3557861"/>
                <a:ext cx="37776" cy="32357"/>
                <a:chOff x="4857263" y="3557861"/>
                <a:chExt cx="37776" cy="32357"/>
              </a:xfrm>
            </p:grpSpPr>
            <p:sp>
              <p:nvSpPr>
                <p:cNvPr id="8873" name="Google Shape;8873;p7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70"/>
              <p:cNvGrpSpPr/>
              <p:nvPr/>
            </p:nvGrpSpPr>
            <p:grpSpPr>
              <a:xfrm>
                <a:off x="4883902" y="3648033"/>
                <a:ext cx="37783" cy="32380"/>
                <a:chOff x="4883902" y="3648033"/>
                <a:chExt cx="37783" cy="32380"/>
              </a:xfrm>
            </p:grpSpPr>
            <p:sp>
              <p:nvSpPr>
                <p:cNvPr id="8876" name="Google Shape;8876;p7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70"/>
              <p:cNvGrpSpPr/>
              <p:nvPr/>
            </p:nvGrpSpPr>
            <p:grpSpPr>
              <a:xfrm>
                <a:off x="4907780" y="3347220"/>
                <a:ext cx="37878" cy="32357"/>
                <a:chOff x="4907780" y="3347220"/>
                <a:chExt cx="37878" cy="32357"/>
              </a:xfrm>
            </p:grpSpPr>
            <p:sp>
              <p:nvSpPr>
                <p:cNvPr id="8879" name="Google Shape;8879;p7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1" name="Google Shape;8881;p70"/>
              <p:cNvGrpSpPr/>
              <p:nvPr/>
            </p:nvGrpSpPr>
            <p:grpSpPr>
              <a:xfrm>
                <a:off x="5065048" y="3738150"/>
                <a:ext cx="37783" cy="32364"/>
                <a:chOff x="5065048" y="3738150"/>
                <a:chExt cx="37783" cy="32364"/>
              </a:xfrm>
            </p:grpSpPr>
            <p:sp>
              <p:nvSpPr>
                <p:cNvPr id="8882" name="Google Shape;8882;p7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4" name="Google Shape;8884;p70"/>
              <p:cNvGrpSpPr/>
              <p:nvPr/>
            </p:nvGrpSpPr>
            <p:grpSpPr>
              <a:xfrm>
                <a:off x="5071616" y="3284615"/>
                <a:ext cx="37783" cy="32357"/>
                <a:chOff x="5071616" y="3284615"/>
                <a:chExt cx="37783" cy="32357"/>
              </a:xfrm>
            </p:grpSpPr>
            <p:sp>
              <p:nvSpPr>
                <p:cNvPr id="8885" name="Google Shape;8885;p7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70"/>
              <p:cNvGrpSpPr/>
              <p:nvPr/>
            </p:nvGrpSpPr>
            <p:grpSpPr>
              <a:xfrm>
                <a:off x="5389291" y="3759921"/>
                <a:ext cx="37783" cy="32380"/>
                <a:chOff x="5389291" y="3759921"/>
                <a:chExt cx="37783" cy="32380"/>
              </a:xfrm>
            </p:grpSpPr>
            <p:sp>
              <p:nvSpPr>
                <p:cNvPr id="8888" name="Google Shape;8888;p7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0" name="Google Shape;8890;p70"/>
              <p:cNvGrpSpPr/>
              <p:nvPr/>
            </p:nvGrpSpPr>
            <p:grpSpPr>
              <a:xfrm>
                <a:off x="5431534" y="3632932"/>
                <a:ext cx="37878" cy="32451"/>
                <a:chOff x="5431534" y="3632932"/>
                <a:chExt cx="37878" cy="32451"/>
              </a:xfrm>
            </p:grpSpPr>
            <p:sp>
              <p:nvSpPr>
                <p:cNvPr id="8891" name="Google Shape;8891;p7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3" name="Google Shape;8893;p70"/>
              <p:cNvGrpSpPr/>
              <p:nvPr/>
            </p:nvGrpSpPr>
            <p:grpSpPr>
              <a:xfrm>
                <a:off x="5540755" y="3544829"/>
                <a:ext cx="37783" cy="32357"/>
                <a:chOff x="5540755" y="3544829"/>
                <a:chExt cx="37783" cy="32357"/>
              </a:xfrm>
            </p:grpSpPr>
            <p:sp>
              <p:nvSpPr>
                <p:cNvPr id="8894" name="Google Shape;8894;p7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70"/>
              <p:cNvGrpSpPr/>
              <p:nvPr/>
            </p:nvGrpSpPr>
            <p:grpSpPr>
              <a:xfrm>
                <a:off x="5579293" y="3412107"/>
                <a:ext cx="37776" cy="32357"/>
                <a:chOff x="5579293" y="3412107"/>
                <a:chExt cx="37776" cy="32357"/>
              </a:xfrm>
            </p:grpSpPr>
            <p:sp>
              <p:nvSpPr>
                <p:cNvPr id="8897" name="Google Shape;8897;p7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9" name="Google Shape;8899;p70"/>
              <p:cNvGrpSpPr/>
              <p:nvPr/>
            </p:nvGrpSpPr>
            <p:grpSpPr>
              <a:xfrm>
                <a:off x="5801346" y="3284615"/>
                <a:ext cx="37783" cy="32357"/>
                <a:chOff x="5801346" y="3284615"/>
                <a:chExt cx="37783" cy="32357"/>
              </a:xfrm>
            </p:grpSpPr>
            <p:sp>
              <p:nvSpPr>
                <p:cNvPr id="8900" name="Google Shape;8900;p7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70"/>
              <p:cNvGrpSpPr/>
              <p:nvPr/>
            </p:nvGrpSpPr>
            <p:grpSpPr>
              <a:xfrm>
                <a:off x="5763578" y="3399067"/>
                <a:ext cx="37776" cy="32364"/>
                <a:chOff x="5763578" y="3399067"/>
                <a:chExt cx="37776" cy="32364"/>
              </a:xfrm>
            </p:grpSpPr>
            <p:sp>
              <p:nvSpPr>
                <p:cNvPr id="8903" name="Google Shape;8903;p7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5" name="Google Shape;8905;p70"/>
              <p:cNvGrpSpPr/>
              <p:nvPr/>
            </p:nvGrpSpPr>
            <p:grpSpPr>
              <a:xfrm>
                <a:off x="5395858" y="3230952"/>
                <a:ext cx="37776" cy="32364"/>
                <a:chOff x="5395858" y="3230952"/>
                <a:chExt cx="37776" cy="32364"/>
              </a:xfrm>
            </p:grpSpPr>
            <p:sp>
              <p:nvSpPr>
                <p:cNvPr id="8906" name="Google Shape;8906;p7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70"/>
              <p:cNvGrpSpPr/>
              <p:nvPr/>
            </p:nvGrpSpPr>
            <p:grpSpPr>
              <a:xfrm>
                <a:off x="5264088" y="3188237"/>
                <a:ext cx="37776" cy="32357"/>
                <a:chOff x="5264088" y="3188237"/>
                <a:chExt cx="37776" cy="32357"/>
              </a:xfrm>
            </p:grpSpPr>
            <p:sp>
              <p:nvSpPr>
                <p:cNvPr id="8909" name="Google Shape;8909;p7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70"/>
              <p:cNvGrpSpPr/>
              <p:nvPr/>
            </p:nvGrpSpPr>
            <p:grpSpPr>
              <a:xfrm>
                <a:off x="5585758" y="3237425"/>
                <a:ext cx="37878" cy="32357"/>
                <a:chOff x="5585758" y="3237425"/>
                <a:chExt cx="37878" cy="32357"/>
              </a:xfrm>
            </p:grpSpPr>
            <p:sp>
              <p:nvSpPr>
                <p:cNvPr id="8912" name="Google Shape;8912;p7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70"/>
              <p:cNvGrpSpPr/>
              <p:nvPr/>
            </p:nvGrpSpPr>
            <p:grpSpPr>
              <a:xfrm>
                <a:off x="4874196" y="3291088"/>
                <a:ext cx="37878" cy="32451"/>
                <a:chOff x="4874196" y="3291088"/>
                <a:chExt cx="37878" cy="32451"/>
              </a:xfrm>
            </p:grpSpPr>
            <p:sp>
              <p:nvSpPr>
                <p:cNvPr id="8915" name="Google Shape;8915;p7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70"/>
              <p:cNvGrpSpPr/>
              <p:nvPr/>
            </p:nvGrpSpPr>
            <p:grpSpPr>
              <a:xfrm>
                <a:off x="5197770" y="3785466"/>
                <a:ext cx="37783" cy="32427"/>
                <a:chOff x="5197770" y="3785466"/>
                <a:chExt cx="37783" cy="32427"/>
              </a:xfrm>
            </p:grpSpPr>
            <p:sp>
              <p:nvSpPr>
                <p:cNvPr id="8918" name="Google Shape;8918;p7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70"/>
              <p:cNvGrpSpPr/>
              <p:nvPr/>
            </p:nvGrpSpPr>
            <p:grpSpPr>
              <a:xfrm>
                <a:off x="5177699" y="3492117"/>
                <a:ext cx="37776" cy="32357"/>
                <a:chOff x="5177699" y="3492117"/>
                <a:chExt cx="37776" cy="32357"/>
              </a:xfrm>
            </p:grpSpPr>
            <p:sp>
              <p:nvSpPr>
                <p:cNvPr id="8921" name="Google Shape;8921;p7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3" name="Google Shape;8923;p70"/>
              <p:cNvGrpSpPr/>
              <p:nvPr/>
            </p:nvGrpSpPr>
            <p:grpSpPr>
              <a:xfrm>
                <a:off x="5349431" y="3622346"/>
                <a:ext cx="37870" cy="32380"/>
                <a:chOff x="5349431" y="3622346"/>
                <a:chExt cx="37870" cy="32380"/>
              </a:xfrm>
            </p:grpSpPr>
            <p:sp>
              <p:nvSpPr>
                <p:cNvPr id="8924" name="Google Shape;8924;p7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6" name="Google Shape;8926;p70"/>
              <p:cNvGrpSpPr/>
              <p:nvPr/>
            </p:nvGrpSpPr>
            <p:grpSpPr>
              <a:xfrm>
                <a:off x="5068855" y="3563980"/>
                <a:ext cx="53954" cy="46223"/>
                <a:chOff x="5068855" y="3563980"/>
                <a:chExt cx="53954" cy="46223"/>
              </a:xfrm>
            </p:grpSpPr>
            <p:sp>
              <p:nvSpPr>
                <p:cNvPr id="8927" name="Google Shape;8927;p7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9" name="Google Shape;8929;p70"/>
              <p:cNvGrpSpPr/>
              <p:nvPr/>
            </p:nvGrpSpPr>
            <p:grpSpPr>
              <a:xfrm>
                <a:off x="5037654" y="3392507"/>
                <a:ext cx="37870" cy="32451"/>
                <a:chOff x="5037654" y="3392507"/>
                <a:chExt cx="37870" cy="32451"/>
              </a:xfrm>
            </p:grpSpPr>
            <p:sp>
              <p:nvSpPr>
                <p:cNvPr id="8930" name="Google Shape;8930;p7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2" name="Google Shape;8932;p70"/>
              <p:cNvGrpSpPr/>
              <p:nvPr/>
            </p:nvGrpSpPr>
            <p:grpSpPr>
              <a:xfrm>
                <a:off x="5456560" y="3368629"/>
                <a:ext cx="37870" cy="32451"/>
                <a:chOff x="5456560" y="3368629"/>
                <a:chExt cx="37870" cy="32451"/>
              </a:xfrm>
            </p:grpSpPr>
            <p:sp>
              <p:nvSpPr>
                <p:cNvPr id="8933" name="Google Shape;8933;p7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5" name="Google Shape;8935;p70"/>
              <p:cNvGrpSpPr/>
              <p:nvPr/>
            </p:nvGrpSpPr>
            <p:grpSpPr>
              <a:xfrm>
                <a:off x="4755749" y="3501516"/>
                <a:ext cx="46246" cy="39608"/>
                <a:chOff x="4755749" y="3501516"/>
                <a:chExt cx="46246" cy="39608"/>
              </a:xfrm>
            </p:grpSpPr>
            <p:sp>
              <p:nvSpPr>
                <p:cNvPr id="8936" name="Google Shape;8936;p7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8" name="Google Shape;8938;p70"/>
              <p:cNvGrpSpPr/>
              <p:nvPr/>
            </p:nvGrpSpPr>
            <p:grpSpPr>
              <a:xfrm>
                <a:off x="4681346" y="3485582"/>
                <a:ext cx="37783" cy="32427"/>
                <a:chOff x="4681346" y="3485582"/>
                <a:chExt cx="37783" cy="32427"/>
              </a:xfrm>
            </p:grpSpPr>
            <p:sp>
              <p:nvSpPr>
                <p:cNvPr id="8939" name="Google Shape;8939;p7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70"/>
              <p:cNvGrpSpPr/>
              <p:nvPr/>
            </p:nvGrpSpPr>
            <p:grpSpPr>
              <a:xfrm>
                <a:off x="4767067" y="3291088"/>
                <a:ext cx="37878" cy="32451"/>
                <a:chOff x="4767067" y="3291088"/>
                <a:chExt cx="37878" cy="32451"/>
              </a:xfrm>
            </p:grpSpPr>
            <p:sp>
              <p:nvSpPr>
                <p:cNvPr id="8942" name="Google Shape;8942;p7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70"/>
              <p:cNvGrpSpPr/>
              <p:nvPr/>
            </p:nvGrpSpPr>
            <p:grpSpPr>
              <a:xfrm>
                <a:off x="4687819" y="3405539"/>
                <a:ext cx="37776" cy="32451"/>
                <a:chOff x="4687819" y="3405539"/>
                <a:chExt cx="37776" cy="32451"/>
              </a:xfrm>
            </p:grpSpPr>
            <p:sp>
              <p:nvSpPr>
                <p:cNvPr id="8945" name="Google Shape;8945;p7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7" name="Google Shape;8947;p70"/>
              <p:cNvGrpSpPr/>
              <p:nvPr/>
            </p:nvGrpSpPr>
            <p:grpSpPr>
              <a:xfrm>
                <a:off x="4923101" y="3444809"/>
                <a:ext cx="52813" cy="45318"/>
                <a:chOff x="4923101" y="3444809"/>
                <a:chExt cx="52813" cy="45318"/>
              </a:xfrm>
            </p:grpSpPr>
            <p:sp>
              <p:nvSpPr>
                <p:cNvPr id="8948" name="Google Shape;8948;p7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0" name="Google Shape;8950;p70"/>
              <p:cNvGrpSpPr/>
              <p:nvPr/>
            </p:nvGrpSpPr>
            <p:grpSpPr>
              <a:xfrm>
                <a:off x="4846040" y="3654750"/>
                <a:ext cx="31405" cy="26993"/>
                <a:chOff x="4846040" y="3654750"/>
                <a:chExt cx="31405" cy="26993"/>
              </a:xfrm>
            </p:grpSpPr>
            <p:sp>
              <p:nvSpPr>
                <p:cNvPr id="8951" name="Google Shape;8951;p7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70"/>
              <p:cNvGrpSpPr/>
              <p:nvPr/>
            </p:nvGrpSpPr>
            <p:grpSpPr>
              <a:xfrm>
                <a:off x="4925673" y="3691700"/>
                <a:ext cx="40253" cy="34472"/>
                <a:chOff x="4925673" y="3691700"/>
                <a:chExt cx="40253" cy="34472"/>
              </a:xfrm>
            </p:grpSpPr>
            <p:sp>
              <p:nvSpPr>
                <p:cNvPr id="8954" name="Google Shape;8954;p7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70"/>
              <p:cNvGrpSpPr/>
              <p:nvPr/>
            </p:nvGrpSpPr>
            <p:grpSpPr>
              <a:xfrm>
                <a:off x="4894653" y="3740848"/>
                <a:ext cx="31405" cy="26906"/>
                <a:chOff x="4894653" y="3740848"/>
                <a:chExt cx="31405" cy="26906"/>
              </a:xfrm>
            </p:grpSpPr>
            <p:sp>
              <p:nvSpPr>
                <p:cNvPr id="8957" name="Google Shape;8957;p7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9" name="Google Shape;8959;p70"/>
              <p:cNvGrpSpPr/>
              <p:nvPr/>
            </p:nvGrpSpPr>
            <p:grpSpPr>
              <a:xfrm>
                <a:off x="4962300" y="3696348"/>
                <a:ext cx="38255" cy="32773"/>
                <a:chOff x="4962300" y="3696348"/>
                <a:chExt cx="38255" cy="32773"/>
              </a:xfrm>
            </p:grpSpPr>
            <p:sp>
              <p:nvSpPr>
                <p:cNvPr id="8960" name="Google Shape;8960;p7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2" name="Google Shape;8962;p70"/>
              <p:cNvGrpSpPr/>
              <p:nvPr/>
            </p:nvGrpSpPr>
            <p:grpSpPr>
              <a:xfrm>
                <a:off x="4980185" y="3743349"/>
                <a:ext cx="31499" cy="26969"/>
                <a:chOff x="4980185" y="3743349"/>
                <a:chExt cx="31499" cy="26969"/>
              </a:xfrm>
            </p:grpSpPr>
            <p:sp>
              <p:nvSpPr>
                <p:cNvPr id="8963" name="Google Shape;8963;p7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5" name="Google Shape;8965;p70"/>
              <p:cNvGrpSpPr/>
              <p:nvPr/>
            </p:nvGrpSpPr>
            <p:grpSpPr>
              <a:xfrm>
                <a:off x="5013768" y="3734312"/>
                <a:ext cx="31499" cy="26969"/>
                <a:chOff x="5013768" y="3734312"/>
                <a:chExt cx="31499" cy="26969"/>
              </a:xfrm>
            </p:grpSpPr>
            <p:sp>
              <p:nvSpPr>
                <p:cNvPr id="8966" name="Google Shape;8966;p7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70"/>
              <p:cNvGrpSpPr/>
              <p:nvPr/>
            </p:nvGrpSpPr>
            <p:grpSpPr>
              <a:xfrm>
                <a:off x="5036703" y="3764545"/>
                <a:ext cx="31499" cy="26898"/>
                <a:chOff x="5036703" y="3764545"/>
                <a:chExt cx="31499" cy="26898"/>
              </a:xfrm>
            </p:grpSpPr>
            <p:sp>
              <p:nvSpPr>
                <p:cNvPr id="8969" name="Google Shape;8969;p7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70"/>
              <p:cNvGrpSpPr/>
              <p:nvPr/>
            </p:nvGrpSpPr>
            <p:grpSpPr>
              <a:xfrm>
                <a:off x="4953546" y="3768352"/>
                <a:ext cx="31405" cy="26898"/>
                <a:chOff x="4953546" y="3768352"/>
                <a:chExt cx="31405" cy="26898"/>
              </a:xfrm>
            </p:grpSpPr>
            <p:sp>
              <p:nvSpPr>
                <p:cNvPr id="8972" name="Google Shape;8972;p7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70"/>
              <p:cNvGrpSpPr/>
              <p:nvPr/>
            </p:nvGrpSpPr>
            <p:grpSpPr>
              <a:xfrm>
                <a:off x="4964770" y="3814016"/>
                <a:ext cx="31499" cy="26993"/>
                <a:chOff x="4964770" y="3814016"/>
                <a:chExt cx="31499" cy="26993"/>
              </a:xfrm>
            </p:grpSpPr>
            <p:sp>
              <p:nvSpPr>
                <p:cNvPr id="8975" name="Google Shape;8975;p7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70"/>
              <p:cNvGrpSpPr/>
              <p:nvPr/>
            </p:nvGrpSpPr>
            <p:grpSpPr>
              <a:xfrm>
                <a:off x="4923290" y="3800504"/>
                <a:ext cx="31468" cy="26898"/>
                <a:chOff x="4923290" y="3800504"/>
                <a:chExt cx="31468" cy="26898"/>
              </a:xfrm>
            </p:grpSpPr>
            <p:sp>
              <p:nvSpPr>
                <p:cNvPr id="8978" name="Google Shape;8978;p7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0" name="Google Shape;8980;p70"/>
              <p:cNvGrpSpPr/>
              <p:nvPr/>
            </p:nvGrpSpPr>
            <p:grpSpPr>
              <a:xfrm>
                <a:off x="5108534" y="3650943"/>
                <a:ext cx="31405" cy="26993"/>
                <a:chOff x="5108534" y="3650943"/>
                <a:chExt cx="31405" cy="26993"/>
              </a:xfrm>
            </p:grpSpPr>
            <p:sp>
              <p:nvSpPr>
                <p:cNvPr id="8981" name="Google Shape;8981;p7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3" name="Google Shape;8983;p70"/>
              <p:cNvGrpSpPr/>
              <p:nvPr/>
            </p:nvGrpSpPr>
            <p:grpSpPr>
              <a:xfrm>
                <a:off x="5119380" y="3760739"/>
                <a:ext cx="31499" cy="26993"/>
                <a:chOff x="5119380" y="3760739"/>
                <a:chExt cx="31499" cy="26993"/>
              </a:xfrm>
            </p:grpSpPr>
            <p:sp>
              <p:nvSpPr>
                <p:cNvPr id="8984" name="Google Shape;8984;p7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70"/>
              <p:cNvGrpSpPr/>
              <p:nvPr/>
            </p:nvGrpSpPr>
            <p:grpSpPr>
              <a:xfrm>
                <a:off x="5119380" y="3788235"/>
                <a:ext cx="31499" cy="26993"/>
                <a:chOff x="5119380" y="3788235"/>
                <a:chExt cx="31499" cy="26993"/>
              </a:xfrm>
            </p:grpSpPr>
            <p:sp>
              <p:nvSpPr>
                <p:cNvPr id="8987" name="Google Shape;8987;p7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70"/>
              <p:cNvGrpSpPr/>
              <p:nvPr/>
            </p:nvGrpSpPr>
            <p:grpSpPr>
              <a:xfrm>
                <a:off x="5158005" y="3875284"/>
                <a:ext cx="31405" cy="27001"/>
                <a:chOff x="5158005" y="3875284"/>
                <a:chExt cx="31405" cy="27001"/>
              </a:xfrm>
            </p:grpSpPr>
            <p:sp>
              <p:nvSpPr>
                <p:cNvPr id="8990" name="Google Shape;8990;p7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70"/>
              <p:cNvGrpSpPr/>
              <p:nvPr/>
            </p:nvGrpSpPr>
            <p:grpSpPr>
              <a:xfrm>
                <a:off x="5233163" y="3764545"/>
                <a:ext cx="31499" cy="26898"/>
                <a:chOff x="5233163" y="3764545"/>
                <a:chExt cx="31499" cy="26898"/>
              </a:xfrm>
            </p:grpSpPr>
            <p:sp>
              <p:nvSpPr>
                <p:cNvPr id="8993" name="Google Shape;8993;p7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70"/>
              <p:cNvGrpSpPr/>
              <p:nvPr/>
            </p:nvGrpSpPr>
            <p:grpSpPr>
              <a:xfrm>
                <a:off x="5276168" y="3805545"/>
                <a:ext cx="31499" cy="26906"/>
                <a:chOff x="5276168" y="3805545"/>
                <a:chExt cx="31499" cy="26906"/>
              </a:xfrm>
            </p:grpSpPr>
            <p:sp>
              <p:nvSpPr>
                <p:cNvPr id="8996" name="Google Shape;8996;p7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70"/>
              <p:cNvGrpSpPr/>
              <p:nvPr/>
            </p:nvGrpSpPr>
            <p:grpSpPr>
              <a:xfrm>
                <a:off x="5294053" y="3851933"/>
                <a:ext cx="31405" cy="26945"/>
                <a:chOff x="5294053" y="3851933"/>
                <a:chExt cx="31405" cy="26945"/>
              </a:xfrm>
            </p:grpSpPr>
            <p:sp>
              <p:nvSpPr>
                <p:cNvPr id="8999" name="Google Shape;8999;p7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70"/>
              <p:cNvGrpSpPr/>
              <p:nvPr/>
            </p:nvGrpSpPr>
            <p:grpSpPr>
              <a:xfrm>
                <a:off x="5341723" y="3851902"/>
                <a:ext cx="31405" cy="26977"/>
                <a:chOff x="5341723" y="3851902"/>
                <a:chExt cx="31405" cy="26977"/>
              </a:xfrm>
            </p:grpSpPr>
            <p:sp>
              <p:nvSpPr>
                <p:cNvPr id="9002" name="Google Shape;9002;p7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70"/>
              <p:cNvGrpSpPr/>
              <p:nvPr/>
            </p:nvGrpSpPr>
            <p:grpSpPr>
              <a:xfrm>
                <a:off x="5054871" y="3507855"/>
                <a:ext cx="31405" cy="26993"/>
                <a:chOff x="5054871" y="3507855"/>
                <a:chExt cx="31405" cy="26993"/>
              </a:xfrm>
            </p:grpSpPr>
            <p:sp>
              <p:nvSpPr>
                <p:cNvPr id="9005" name="Google Shape;9005;p7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70"/>
              <p:cNvGrpSpPr/>
              <p:nvPr/>
            </p:nvGrpSpPr>
            <p:grpSpPr>
              <a:xfrm>
                <a:off x="4876579" y="3675325"/>
                <a:ext cx="31405" cy="26969"/>
                <a:chOff x="4876579" y="3675325"/>
                <a:chExt cx="31405" cy="26969"/>
              </a:xfrm>
            </p:grpSpPr>
            <p:sp>
              <p:nvSpPr>
                <p:cNvPr id="9008" name="Google Shape;9008;p7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70"/>
              <p:cNvGrpSpPr/>
              <p:nvPr/>
            </p:nvGrpSpPr>
            <p:grpSpPr>
              <a:xfrm>
                <a:off x="4842233" y="3688333"/>
                <a:ext cx="31405" cy="26993"/>
                <a:chOff x="4842233" y="3688333"/>
                <a:chExt cx="31405" cy="26993"/>
              </a:xfrm>
            </p:grpSpPr>
            <p:sp>
              <p:nvSpPr>
                <p:cNvPr id="9011" name="Google Shape;9011;p7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70"/>
              <p:cNvGrpSpPr/>
              <p:nvPr/>
            </p:nvGrpSpPr>
            <p:grpSpPr>
              <a:xfrm>
                <a:off x="5187876" y="3608032"/>
                <a:ext cx="31405" cy="27001"/>
                <a:chOff x="5187876" y="3608032"/>
                <a:chExt cx="31405" cy="27001"/>
              </a:xfrm>
            </p:grpSpPr>
            <p:sp>
              <p:nvSpPr>
                <p:cNvPr id="9014" name="Google Shape;9014;p7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6" name="Google Shape;9016;p7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8" name="Google Shape;9018;p70"/>
              <p:cNvGrpSpPr/>
              <p:nvPr/>
            </p:nvGrpSpPr>
            <p:grpSpPr>
              <a:xfrm>
                <a:off x="5269224" y="3304167"/>
                <a:ext cx="40253" cy="34402"/>
                <a:chOff x="5269224" y="3304167"/>
                <a:chExt cx="40253" cy="34402"/>
              </a:xfrm>
            </p:grpSpPr>
            <p:sp>
              <p:nvSpPr>
                <p:cNvPr id="9019" name="Google Shape;9019;p7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70"/>
              <p:cNvGrpSpPr/>
              <p:nvPr/>
            </p:nvGrpSpPr>
            <p:grpSpPr>
              <a:xfrm>
                <a:off x="5327354" y="3476615"/>
                <a:ext cx="49864" cy="42723"/>
                <a:chOff x="5327354" y="3476615"/>
                <a:chExt cx="49864" cy="42723"/>
              </a:xfrm>
            </p:grpSpPr>
            <p:sp>
              <p:nvSpPr>
                <p:cNvPr id="9022" name="Google Shape;9022;p7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4" name="Google Shape;9024;p7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6" name="Google Shape;9026;p70"/>
              <p:cNvGrpSpPr/>
              <p:nvPr/>
            </p:nvGrpSpPr>
            <p:grpSpPr>
              <a:xfrm>
                <a:off x="5341723" y="3775957"/>
                <a:ext cx="31405" cy="26898"/>
                <a:chOff x="5341723" y="3775957"/>
                <a:chExt cx="31405" cy="26898"/>
              </a:xfrm>
            </p:grpSpPr>
            <p:sp>
              <p:nvSpPr>
                <p:cNvPr id="9027" name="Google Shape;9027;p7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70"/>
              <p:cNvGrpSpPr/>
              <p:nvPr/>
            </p:nvGrpSpPr>
            <p:grpSpPr>
              <a:xfrm>
                <a:off x="5439053" y="3699274"/>
                <a:ext cx="31405" cy="26898"/>
                <a:chOff x="5439053" y="3699274"/>
                <a:chExt cx="31405" cy="26898"/>
              </a:xfrm>
            </p:grpSpPr>
            <p:sp>
              <p:nvSpPr>
                <p:cNvPr id="9030" name="Google Shape;9030;p7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70"/>
              <p:cNvGrpSpPr/>
              <p:nvPr/>
            </p:nvGrpSpPr>
            <p:grpSpPr>
              <a:xfrm>
                <a:off x="5412414" y="3622307"/>
                <a:ext cx="31499" cy="26993"/>
                <a:chOff x="5412414" y="3622307"/>
                <a:chExt cx="31499" cy="26993"/>
              </a:xfrm>
            </p:grpSpPr>
            <p:sp>
              <p:nvSpPr>
                <p:cNvPr id="9033" name="Google Shape;9033;p7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70"/>
              <p:cNvGrpSpPr/>
              <p:nvPr/>
            </p:nvGrpSpPr>
            <p:grpSpPr>
              <a:xfrm>
                <a:off x="5476254" y="3473949"/>
                <a:ext cx="26835" cy="26930"/>
                <a:chOff x="5476254" y="3473949"/>
                <a:chExt cx="26835" cy="26930"/>
              </a:xfrm>
            </p:grpSpPr>
            <p:sp>
              <p:nvSpPr>
                <p:cNvPr id="9036" name="Google Shape;9036;p7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70"/>
              <p:cNvGrpSpPr/>
              <p:nvPr/>
            </p:nvGrpSpPr>
            <p:grpSpPr>
              <a:xfrm>
                <a:off x="5564547" y="3481594"/>
                <a:ext cx="31397" cy="26898"/>
                <a:chOff x="5564547" y="3481594"/>
                <a:chExt cx="31397" cy="26898"/>
              </a:xfrm>
            </p:grpSpPr>
            <p:sp>
              <p:nvSpPr>
                <p:cNvPr id="9039" name="Google Shape;9039;p7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1" name="Google Shape;9041;p70"/>
              <p:cNvGrpSpPr/>
              <p:nvPr/>
            </p:nvGrpSpPr>
            <p:grpSpPr>
              <a:xfrm>
                <a:off x="5534101" y="3470174"/>
                <a:ext cx="31397" cy="26906"/>
                <a:chOff x="5534101" y="3470174"/>
                <a:chExt cx="31397" cy="26906"/>
              </a:xfrm>
            </p:grpSpPr>
            <p:sp>
              <p:nvSpPr>
                <p:cNvPr id="9042" name="Google Shape;9042;p7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4" name="Google Shape;9044;p70"/>
              <p:cNvGrpSpPr/>
              <p:nvPr/>
            </p:nvGrpSpPr>
            <p:grpSpPr>
              <a:xfrm>
                <a:off x="5610879" y="3314486"/>
                <a:ext cx="31499" cy="26938"/>
                <a:chOff x="5610879" y="3314486"/>
                <a:chExt cx="31499" cy="26938"/>
              </a:xfrm>
            </p:grpSpPr>
            <p:sp>
              <p:nvSpPr>
                <p:cNvPr id="9045" name="Google Shape;9045;p7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70"/>
              <p:cNvGrpSpPr/>
              <p:nvPr/>
            </p:nvGrpSpPr>
            <p:grpSpPr>
              <a:xfrm>
                <a:off x="4834525" y="3501382"/>
                <a:ext cx="31499" cy="26898"/>
                <a:chOff x="4834525" y="3501382"/>
                <a:chExt cx="31499" cy="26898"/>
              </a:xfrm>
            </p:grpSpPr>
            <p:sp>
              <p:nvSpPr>
                <p:cNvPr id="9048" name="Google Shape;9048;p7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70"/>
              <p:cNvGrpSpPr/>
              <p:nvPr/>
            </p:nvGrpSpPr>
            <p:grpSpPr>
              <a:xfrm>
                <a:off x="4898460" y="3580158"/>
                <a:ext cx="31405" cy="26898"/>
                <a:chOff x="4898460" y="3580158"/>
                <a:chExt cx="31405" cy="26898"/>
              </a:xfrm>
            </p:grpSpPr>
            <p:sp>
              <p:nvSpPr>
                <p:cNvPr id="9051" name="Google Shape;9051;p7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3" name="Google Shape;9053;p70"/>
              <p:cNvGrpSpPr/>
              <p:nvPr/>
            </p:nvGrpSpPr>
            <p:grpSpPr>
              <a:xfrm>
                <a:off x="4882667" y="3608032"/>
                <a:ext cx="31499" cy="27001"/>
                <a:chOff x="4882667" y="3608032"/>
                <a:chExt cx="31499" cy="27001"/>
              </a:xfrm>
            </p:grpSpPr>
            <p:sp>
              <p:nvSpPr>
                <p:cNvPr id="9054" name="Google Shape;9054;p7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6" name="Google Shape;9056;p70"/>
              <p:cNvGrpSpPr/>
              <p:nvPr/>
            </p:nvGrpSpPr>
            <p:grpSpPr>
              <a:xfrm>
                <a:off x="4843373" y="3631407"/>
                <a:ext cx="16273" cy="16186"/>
                <a:chOff x="4843373" y="3631407"/>
                <a:chExt cx="16273" cy="16186"/>
              </a:xfrm>
            </p:grpSpPr>
            <p:sp>
              <p:nvSpPr>
                <p:cNvPr id="9057" name="Google Shape;9057;p7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70"/>
              <p:cNvGrpSpPr/>
              <p:nvPr/>
            </p:nvGrpSpPr>
            <p:grpSpPr>
              <a:xfrm>
                <a:off x="4727773" y="3591578"/>
                <a:ext cx="31499" cy="26898"/>
                <a:chOff x="4727773" y="3591578"/>
                <a:chExt cx="31499" cy="26898"/>
              </a:xfrm>
            </p:grpSpPr>
            <p:sp>
              <p:nvSpPr>
                <p:cNvPr id="9060" name="Google Shape;9060;p7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2" name="Google Shape;9062;p7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4" name="Google Shape;9064;p70"/>
              <p:cNvGrpSpPr/>
              <p:nvPr/>
            </p:nvGrpSpPr>
            <p:grpSpPr>
              <a:xfrm>
                <a:off x="4609421" y="3577398"/>
                <a:ext cx="31499" cy="27001"/>
                <a:chOff x="4609421" y="3577398"/>
                <a:chExt cx="31499" cy="27001"/>
              </a:xfrm>
            </p:grpSpPr>
            <p:sp>
              <p:nvSpPr>
                <p:cNvPr id="9065" name="Google Shape;9065;p7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70"/>
              <p:cNvGrpSpPr/>
              <p:nvPr/>
            </p:nvGrpSpPr>
            <p:grpSpPr>
              <a:xfrm>
                <a:off x="4649289" y="3577398"/>
                <a:ext cx="31499" cy="27001"/>
                <a:chOff x="4649289" y="3577398"/>
                <a:chExt cx="31499" cy="27001"/>
              </a:xfrm>
            </p:grpSpPr>
            <p:sp>
              <p:nvSpPr>
                <p:cNvPr id="9068" name="Google Shape;9068;p7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0" name="Google Shape;9070;p70"/>
              <p:cNvGrpSpPr/>
              <p:nvPr/>
            </p:nvGrpSpPr>
            <p:grpSpPr>
              <a:xfrm>
                <a:off x="4605614" y="3639523"/>
                <a:ext cx="31499" cy="26906"/>
                <a:chOff x="4605614" y="3639523"/>
                <a:chExt cx="31499" cy="26906"/>
              </a:xfrm>
            </p:grpSpPr>
            <p:sp>
              <p:nvSpPr>
                <p:cNvPr id="9071" name="Google Shape;9071;p7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70"/>
              <p:cNvGrpSpPr/>
              <p:nvPr/>
            </p:nvGrpSpPr>
            <p:grpSpPr>
              <a:xfrm>
                <a:off x="4785149" y="3618846"/>
                <a:ext cx="26930" cy="26843"/>
                <a:chOff x="4785149" y="3618846"/>
                <a:chExt cx="26930" cy="26843"/>
              </a:xfrm>
            </p:grpSpPr>
            <p:sp>
              <p:nvSpPr>
                <p:cNvPr id="9074" name="Google Shape;9074;p7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70"/>
              <p:cNvGrpSpPr/>
              <p:nvPr/>
            </p:nvGrpSpPr>
            <p:grpSpPr>
              <a:xfrm>
                <a:off x="4810167" y="3601567"/>
                <a:ext cx="31405" cy="26898"/>
                <a:chOff x="4810167" y="3601567"/>
                <a:chExt cx="31405" cy="26898"/>
              </a:xfrm>
            </p:grpSpPr>
            <p:sp>
              <p:nvSpPr>
                <p:cNvPr id="9077" name="Google Shape;9077;p7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70"/>
              <p:cNvGrpSpPr/>
              <p:nvPr/>
            </p:nvGrpSpPr>
            <p:grpSpPr>
              <a:xfrm>
                <a:off x="4831002" y="3373230"/>
                <a:ext cx="31405" cy="26898"/>
                <a:chOff x="4831002" y="3373230"/>
                <a:chExt cx="31405" cy="26898"/>
              </a:xfrm>
            </p:grpSpPr>
            <p:sp>
              <p:nvSpPr>
                <p:cNvPr id="9080" name="Google Shape;9080;p7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70"/>
              <p:cNvGrpSpPr/>
              <p:nvPr/>
            </p:nvGrpSpPr>
            <p:grpSpPr>
              <a:xfrm>
                <a:off x="4719311" y="3355054"/>
                <a:ext cx="31499" cy="27001"/>
                <a:chOff x="4719311" y="3355054"/>
                <a:chExt cx="31499" cy="27001"/>
              </a:xfrm>
            </p:grpSpPr>
            <p:sp>
              <p:nvSpPr>
                <p:cNvPr id="9083" name="Google Shape;9083;p7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70"/>
              <p:cNvGrpSpPr/>
              <p:nvPr/>
            </p:nvGrpSpPr>
            <p:grpSpPr>
              <a:xfrm>
                <a:off x="4798755" y="3450260"/>
                <a:ext cx="26930" cy="26930"/>
                <a:chOff x="4798755" y="3450260"/>
                <a:chExt cx="26930" cy="26930"/>
              </a:xfrm>
            </p:grpSpPr>
            <p:sp>
              <p:nvSpPr>
                <p:cNvPr id="9086" name="Google Shape;9086;p7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70"/>
              <p:cNvGrpSpPr/>
              <p:nvPr/>
            </p:nvGrpSpPr>
            <p:grpSpPr>
              <a:xfrm>
                <a:off x="4645576" y="3467555"/>
                <a:ext cx="31405" cy="26953"/>
                <a:chOff x="4645576" y="3467555"/>
                <a:chExt cx="31405" cy="26953"/>
              </a:xfrm>
            </p:grpSpPr>
            <p:sp>
              <p:nvSpPr>
                <p:cNvPr id="9089" name="Google Shape;9089;p7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70"/>
              <p:cNvGrpSpPr/>
              <p:nvPr/>
            </p:nvGrpSpPr>
            <p:grpSpPr>
              <a:xfrm>
                <a:off x="4687631" y="3583965"/>
                <a:ext cx="31499" cy="26898"/>
                <a:chOff x="4687631" y="3583965"/>
                <a:chExt cx="31499" cy="26898"/>
              </a:xfrm>
            </p:grpSpPr>
            <p:sp>
              <p:nvSpPr>
                <p:cNvPr id="9092" name="Google Shape;9092;p7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70"/>
              <p:cNvGrpSpPr/>
              <p:nvPr/>
            </p:nvGrpSpPr>
            <p:grpSpPr>
              <a:xfrm>
                <a:off x="4719311" y="3471314"/>
                <a:ext cx="31499" cy="27001"/>
                <a:chOff x="4719311" y="3471314"/>
                <a:chExt cx="31499" cy="27001"/>
              </a:xfrm>
            </p:grpSpPr>
            <p:sp>
              <p:nvSpPr>
                <p:cNvPr id="9095" name="Google Shape;9095;p7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70"/>
              <p:cNvGrpSpPr/>
              <p:nvPr/>
            </p:nvGrpSpPr>
            <p:grpSpPr>
              <a:xfrm>
                <a:off x="4719311" y="3434404"/>
                <a:ext cx="31499" cy="26898"/>
                <a:chOff x="4719311" y="3434404"/>
                <a:chExt cx="31499" cy="26898"/>
              </a:xfrm>
            </p:grpSpPr>
            <p:sp>
              <p:nvSpPr>
                <p:cNvPr id="9098" name="Google Shape;9098;p7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70"/>
              <p:cNvGrpSpPr/>
              <p:nvPr/>
            </p:nvGrpSpPr>
            <p:grpSpPr>
              <a:xfrm>
                <a:off x="4768876" y="3401772"/>
                <a:ext cx="31499" cy="26898"/>
                <a:chOff x="4768876" y="3401772"/>
                <a:chExt cx="31499" cy="26898"/>
              </a:xfrm>
            </p:grpSpPr>
            <p:sp>
              <p:nvSpPr>
                <p:cNvPr id="9101" name="Google Shape;9101;p7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70"/>
              <p:cNvGrpSpPr/>
              <p:nvPr/>
            </p:nvGrpSpPr>
            <p:grpSpPr>
              <a:xfrm>
                <a:off x="4762214" y="3471377"/>
                <a:ext cx="26938" cy="26938"/>
                <a:chOff x="4762214" y="3471377"/>
                <a:chExt cx="26938" cy="26938"/>
              </a:xfrm>
            </p:grpSpPr>
            <p:sp>
              <p:nvSpPr>
                <p:cNvPr id="9104" name="Google Shape;9104;p7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6" name="Google Shape;9106;p70"/>
              <p:cNvGrpSpPr/>
              <p:nvPr/>
            </p:nvGrpSpPr>
            <p:grpSpPr>
              <a:xfrm>
                <a:off x="4790473" y="3344782"/>
                <a:ext cx="31405" cy="26898"/>
                <a:chOff x="4790473" y="3344782"/>
                <a:chExt cx="31405" cy="26898"/>
              </a:xfrm>
            </p:grpSpPr>
            <p:sp>
              <p:nvSpPr>
                <p:cNvPr id="9107" name="Google Shape;9107;p7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70"/>
              <p:cNvGrpSpPr/>
              <p:nvPr/>
            </p:nvGrpSpPr>
            <p:grpSpPr>
              <a:xfrm>
                <a:off x="4823774" y="3950733"/>
                <a:ext cx="37398" cy="32034"/>
                <a:chOff x="4823774" y="3950733"/>
                <a:chExt cx="37398" cy="32034"/>
              </a:xfrm>
            </p:grpSpPr>
            <p:sp>
              <p:nvSpPr>
                <p:cNvPr id="9110" name="Google Shape;9110;p7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2" name="Google Shape;9112;p70"/>
              <p:cNvGrpSpPr/>
              <p:nvPr/>
            </p:nvGrpSpPr>
            <p:grpSpPr>
              <a:xfrm>
                <a:off x="4823396" y="4110566"/>
                <a:ext cx="31405" cy="26906"/>
                <a:chOff x="4823396" y="4110566"/>
                <a:chExt cx="31405" cy="26906"/>
              </a:xfrm>
            </p:grpSpPr>
            <p:sp>
              <p:nvSpPr>
                <p:cNvPr id="9113" name="Google Shape;9113;p7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70"/>
              <p:cNvGrpSpPr/>
              <p:nvPr/>
            </p:nvGrpSpPr>
            <p:grpSpPr>
              <a:xfrm>
                <a:off x="4838332" y="3821150"/>
                <a:ext cx="31499" cy="26898"/>
                <a:chOff x="4838332" y="3821150"/>
                <a:chExt cx="31499" cy="26898"/>
              </a:xfrm>
            </p:grpSpPr>
            <p:sp>
              <p:nvSpPr>
                <p:cNvPr id="9116" name="Google Shape;9116;p7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70"/>
              <p:cNvGrpSpPr/>
              <p:nvPr/>
            </p:nvGrpSpPr>
            <p:grpSpPr>
              <a:xfrm>
                <a:off x="4661275" y="3815007"/>
                <a:ext cx="36824" cy="31523"/>
                <a:chOff x="4661275" y="3815007"/>
                <a:chExt cx="36824" cy="31523"/>
              </a:xfrm>
            </p:grpSpPr>
            <p:sp>
              <p:nvSpPr>
                <p:cNvPr id="9119" name="Google Shape;9119;p7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70"/>
              <p:cNvGrpSpPr/>
              <p:nvPr/>
            </p:nvGrpSpPr>
            <p:grpSpPr>
              <a:xfrm>
                <a:off x="4558998" y="3851037"/>
                <a:ext cx="33591" cy="28699"/>
                <a:chOff x="4558998" y="3851037"/>
                <a:chExt cx="33591" cy="28699"/>
              </a:xfrm>
            </p:grpSpPr>
            <p:sp>
              <p:nvSpPr>
                <p:cNvPr id="9122" name="Google Shape;9122;p7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70"/>
              <p:cNvGrpSpPr/>
              <p:nvPr/>
            </p:nvGrpSpPr>
            <p:grpSpPr>
              <a:xfrm>
                <a:off x="4696762" y="3638587"/>
                <a:ext cx="33591" cy="28794"/>
                <a:chOff x="4696762" y="3638587"/>
                <a:chExt cx="33591" cy="28794"/>
              </a:xfrm>
            </p:grpSpPr>
            <p:sp>
              <p:nvSpPr>
                <p:cNvPr id="9125" name="Google Shape;9125;p7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70"/>
              <p:cNvGrpSpPr/>
              <p:nvPr/>
            </p:nvGrpSpPr>
            <p:grpSpPr>
              <a:xfrm>
                <a:off x="4929479" y="3939140"/>
                <a:ext cx="33497" cy="28692"/>
                <a:chOff x="4929479" y="3939140"/>
                <a:chExt cx="33497" cy="28692"/>
              </a:xfrm>
            </p:grpSpPr>
            <p:sp>
              <p:nvSpPr>
                <p:cNvPr id="9128" name="Google Shape;9128;p7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0" name="Google Shape;9130;p70"/>
              <p:cNvGrpSpPr/>
              <p:nvPr/>
            </p:nvGrpSpPr>
            <p:grpSpPr>
              <a:xfrm>
                <a:off x="4907119" y="3986039"/>
                <a:ext cx="33497" cy="28699"/>
                <a:chOff x="4907119" y="3986039"/>
                <a:chExt cx="33497" cy="28699"/>
              </a:xfrm>
            </p:grpSpPr>
            <p:sp>
              <p:nvSpPr>
                <p:cNvPr id="9131" name="Google Shape;9131;p7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3" name="Google Shape;9133;p70"/>
              <p:cNvGrpSpPr/>
              <p:nvPr/>
            </p:nvGrpSpPr>
            <p:grpSpPr>
              <a:xfrm>
                <a:off x="4911783" y="4048102"/>
                <a:ext cx="33591" cy="28762"/>
                <a:chOff x="4911783" y="4048102"/>
                <a:chExt cx="33591" cy="28762"/>
              </a:xfrm>
            </p:grpSpPr>
            <p:sp>
              <p:nvSpPr>
                <p:cNvPr id="9134" name="Google Shape;9134;p7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6" name="Google Shape;9136;p7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8" name="Google Shape;9138;p70"/>
              <p:cNvGrpSpPr/>
              <p:nvPr/>
            </p:nvGrpSpPr>
            <p:grpSpPr>
              <a:xfrm>
                <a:off x="4762623" y="3837847"/>
                <a:ext cx="42416" cy="36273"/>
                <a:chOff x="4762623" y="3837847"/>
                <a:chExt cx="42416" cy="36273"/>
              </a:xfrm>
            </p:grpSpPr>
            <p:sp>
              <p:nvSpPr>
                <p:cNvPr id="9139" name="Google Shape;9139;p7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70"/>
              <p:cNvGrpSpPr/>
              <p:nvPr/>
            </p:nvGrpSpPr>
            <p:grpSpPr>
              <a:xfrm>
                <a:off x="4746044" y="4104966"/>
                <a:ext cx="33497" cy="28699"/>
                <a:chOff x="4746044" y="4104966"/>
                <a:chExt cx="33497" cy="28699"/>
              </a:xfrm>
            </p:grpSpPr>
            <p:sp>
              <p:nvSpPr>
                <p:cNvPr id="9142" name="Google Shape;9142;p7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70"/>
              <p:cNvGrpSpPr/>
              <p:nvPr/>
            </p:nvGrpSpPr>
            <p:grpSpPr>
              <a:xfrm>
                <a:off x="4859646" y="4162554"/>
                <a:ext cx="33591" cy="28762"/>
                <a:chOff x="4859646" y="4162554"/>
                <a:chExt cx="33591" cy="28762"/>
              </a:xfrm>
            </p:grpSpPr>
            <p:sp>
              <p:nvSpPr>
                <p:cNvPr id="9145" name="Google Shape;9145;p7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47" name="Google Shape;9147;p70"/>
            <p:cNvGrpSpPr/>
            <p:nvPr/>
          </p:nvGrpSpPr>
          <p:grpSpPr>
            <a:xfrm>
              <a:off x="3597785" y="3274438"/>
              <a:ext cx="855610" cy="1122100"/>
              <a:chOff x="3597785" y="3274438"/>
              <a:chExt cx="855610" cy="1122100"/>
            </a:xfrm>
          </p:grpSpPr>
          <p:grpSp>
            <p:nvGrpSpPr>
              <p:cNvPr id="9148" name="Google Shape;9148;p70"/>
              <p:cNvGrpSpPr/>
              <p:nvPr/>
            </p:nvGrpSpPr>
            <p:grpSpPr>
              <a:xfrm>
                <a:off x="3617857" y="3284717"/>
                <a:ext cx="826785" cy="1099165"/>
                <a:chOff x="3617857" y="3284717"/>
                <a:chExt cx="826785" cy="1099165"/>
              </a:xfrm>
            </p:grpSpPr>
            <p:sp>
              <p:nvSpPr>
                <p:cNvPr id="9149" name="Google Shape;9149;p7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70"/>
              <p:cNvGrpSpPr/>
              <p:nvPr/>
            </p:nvGrpSpPr>
            <p:grpSpPr>
              <a:xfrm>
                <a:off x="4180904" y="4251758"/>
                <a:ext cx="37783" cy="32420"/>
                <a:chOff x="4180904" y="4251758"/>
                <a:chExt cx="37783" cy="32420"/>
              </a:xfrm>
            </p:grpSpPr>
            <p:sp>
              <p:nvSpPr>
                <p:cNvPr id="9206" name="Google Shape;9206;p7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70"/>
              <p:cNvGrpSpPr/>
              <p:nvPr/>
            </p:nvGrpSpPr>
            <p:grpSpPr>
              <a:xfrm>
                <a:off x="4201644" y="4081324"/>
                <a:ext cx="37783" cy="32364"/>
                <a:chOff x="4201644" y="4081324"/>
                <a:chExt cx="37783" cy="32364"/>
              </a:xfrm>
            </p:grpSpPr>
            <p:sp>
              <p:nvSpPr>
                <p:cNvPr id="9209" name="Google Shape;9209;p7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1" name="Google Shape;9211;p70"/>
              <p:cNvGrpSpPr/>
              <p:nvPr/>
            </p:nvGrpSpPr>
            <p:grpSpPr>
              <a:xfrm>
                <a:off x="4284416" y="3887428"/>
                <a:ext cx="37783" cy="32451"/>
                <a:chOff x="4284416" y="3887428"/>
                <a:chExt cx="37783" cy="32451"/>
              </a:xfrm>
            </p:grpSpPr>
            <p:sp>
              <p:nvSpPr>
                <p:cNvPr id="9212" name="Google Shape;9212;p7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70"/>
              <p:cNvGrpSpPr/>
              <p:nvPr/>
            </p:nvGrpSpPr>
            <p:grpSpPr>
              <a:xfrm>
                <a:off x="4223721" y="3860404"/>
                <a:ext cx="37870" cy="32364"/>
                <a:chOff x="4223721" y="3860404"/>
                <a:chExt cx="37870" cy="32364"/>
              </a:xfrm>
            </p:grpSpPr>
            <p:sp>
              <p:nvSpPr>
                <p:cNvPr id="9215" name="Google Shape;9215;p7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70"/>
              <p:cNvGrpSpPr/>
              <p:nvPr/>
            </p:nvGrpSpPr>
            <p:grpSpPr>
              <a:xfrm>
                <a:off x="4104889" y="3699242"/>
                <a:ext cx="37776" cy="32357"/>
                <a:chOff x="4104889" y="3699242"/>
                <a:chExt cx="37776" cy="32357"/>
              </a:xfrm>
            </p:grpSpPr>
            <p:sp>
              <p:nvSpPr>
                <p:cNvPr id="9218" name="Google Shape;9218;p7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0" name="Google Shape;9220;p70"/>
              <p:cNvGrpSpPr/>
              <p:nvPr/>
            </p:nvGrpSpPr>
            <p:grpSpPr>
              <a:xfrm>
                <a:off x="4143608" y="3475121"/>
                <a:ext cx="37878" cy="32420"/>
                <a:chOff x="4143608" y="3475121"/>
                <a:chExt cx="37878" cy="32420"/>
              </a:xfrm>
            </p:grpSpPr>
            <p:sp>
              <p:nvSpPr>
                <p:cNvPr id="9221" name="Google Shape;9221;p7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70"/>
              <p:cNvGrpSpPr/>
              <p:nvPr/>
            </p:nvGrpSpPr>
            <p:grpSpPr>
              <a:xfrm>
                <a:off x="4217248" y="3570893"/>
                <a:ext cx="37776" cy="32364"/>
                <a:chOff x="4217248" y="3570893"/>
                <a:chExt cx="37776" cy="32364"/>
              </a:xfrm>
            </p:grpSpPr>
            <p:sp>
              <p:nvSpPr>
                <p:cNvPr id="9224" name="Google Shape;9224;p7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6" name="Google Shape;9226;p70"/>
              <p:cNvGrpSpPr/>
              <p:nvPr/>
            </p:nvGrpSpPr>
            <p:grpSpPr>
              <a:xfrm>
                <a:off x="4255307" y="3431612"/>
                <a:ext cx="37776" cy="32451"/>
                <a:chOff x="4255307" y="3431612"/>
                <a:chExt cx="37776" cy="32451"/>
              </a:xfrm>
            </p:grpSpPr>
            <p:sp>
              <p:nvSpPr>
                <p:cNvPr id="9227" name="Google Shape;9227;p7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70"/>
              <p:cNvGrpSpPr/>
              <p:nvPr/>
            </p:nvGrpSpPr>
            <p:grpSpPr>
              <a:xfrm>
                <a:off x="3853052" y="3577398"/>
                <a:ext cx="37776" cy="32420"/>
                <a:chOff x="3853052" y="3577398"/>
                <a:chExt cx="37776" cy="32420"/>
              </a:xfrm>
            </p:grpSpPr>
            <p:sp>
              <p:nvSpPr>
                <p:cNvPr id="9230" name="Google Shape;9230;p7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70"/>
              <p:cNvGrpSpPr/>
              <p:nvPr/>
            </p:nvGrpSpPr>
            <p:grpSpPr>
              <a:xfrm>
                <a:off x="4039908" y="3412107"/>
                <a:ext cx="37776" cy="32357"/>
                <a:chOff x="4039908" y="3412107"/>
                <a:chExt cx="37776" cy="32357"/>
              </a:xfrm>
            </p:grpSpPr>
            <p:sp>
              <p:nvSpPr>
                <p:cNvPr id="9233" name="Google Shape;9233;p7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5" name="Google Shape;9235;p70"/>
              <p:cNvGrpSpPr/>
              <p:nvPr/>
            </p:nvGrpSpPr>
            <p:grpSpPr>
              <a:xfrm>
                <a:off x="4017360" y="3342061"/>
                <a:ext cx="37870" cy="32380"/>
                <a:chOff x="4017360" y="3342061"/>
                <a:chExt cx="37870" cy="32380"/>
              </a:xfrm>
            </p:grpSpPr>
            <p:sp>
              <p:nvSpPr>
                <p:cNvPr id="9236" name="Google Shape;9236;p7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8" name="Google Shape;9238;p7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0" name="Google Shape;9240;p70"/>
              <p:cNvGrpSpPr/>
              <p:nvPr/>
            </p:nvGrpSpPr>
            <p:grpSpPr>
              <a:xfrm>
                <a:off x="3750870" y="3418650"/>
                <a:ext cx="37776" cy="32380"/>
                <a:chOff x="3750870" y="3418650"/>
                <a:chExt cx="37776" cy="32380"/>
              </a:xfrm>
            </p:grpSpPr>
            <p:sp>
              <p:nvSpPr>
                <p:cNvPr id="9241" name="Google Shape;9241;p7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70"/>
              <p:cNvGrpSpPr/>
              <p:nvPr/>
            </p:nvGrpSpPr>
            <p:grpSpPr>
              <a:xfrm>
                <a:off x="3632509" y="3274438"/>
                <a:ext cx="37783" cy="32357"/>
                <a:chOff x="3632509" y="3274438"/>
                <a:chExt cx="37783" cy="32357"/>
              </a:xfrm>
            </p:grpSpPr>
            <p:sp>
              <p:nvSpPr>
                <p:cNvPr id="9244" name="Google Shape;9244;p7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70"/>
              <p:cNvGrpSpPr/>
              <p:nvPr/>
            </p:nvGrpSpPr>
            <p:grpSpPr>
              <a:xfrm>
                <a:off x="3906424" y="3297561"/>
                <a:ext cx="37776" cy="32451"/>
                <a:chOff x="3906424" y="3297561"/>
                <a:chExt cx="37776" cy="32451"/>
              </a:xfrm>
            </p:grpSpPr>
            <p:sp>
              <p:nvSpPr>
                <p:cNvPr id="9247" name="Google Shape;9247;p7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70"/>
              <p:cNvGrpSpPr/>
              <p:nvPr/>
            </p:nvGrpSpPr>
            <p:grpSpPr>
              <a:xfrm>
                <a:off x="3866084" y="3412107"/>
                <a:ext cx="37776" cy="32357"/>
                <a:chOff x="3866084" y="3412107"/>
                <a:chExt cx="37776" cy="32357"/>
              </a:xfrm>
            </p:grpSpPr>
            <p:sp>
              <p:nvSpPr>
                <p:cNvPr id="9250" name="Google Shape;9250;p7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70"/>
              <p:cNvGrpSpPr/>
              <p:nvPr/>
            </p:nvGrpSpPr>
            <p:grpSpPr>
              <a:xfrm>
                <a:off x="4023919" y="3766409"/>
                <a:ext cx="37783" cy="32357"/>
                <a:chOff x="4023919" y="3766409"/>
                <a:chExt cx="37783" cy="32357"/>
              </a:xfrm>
            </p:grpSpPr>
            <p:sp>
              <p:nvSpPr>
                <p:cNvPr id="9253" name="Google Shape;9253;p7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70"/>
              <p:cNvGrpSpPr/>
              <p:nvPr/>
            </p:nvGrpSpPr>
            <p:grpSpPr>
              <a:xfrm>
                <a:off x="3973882" y="3779449"/>
                <a:ext cx="37776" cy="32357"/>
                <a:chOff x="3973882" y="3779449"/>
                <a:chExt cx="37776" cy="32357"/>
              </a:xfrm>
            </p:grpSpPr>
            <p:sp>
              <p:nvSpPr>
                <p:cNvPr id="9256" name="Google Shape;9256;p7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70"/>
              <p:cNvGrpSpPr/>
              <p:nvPr/>
            </p:nvGrpSpPr>
            <p:grpSpPr>
              <a:xfrm>
                <a:off x="4073398" y="3838028"/>
                <a:ext cx="37776" cy="32380"/>
                <a:chOff x="4073398" y="3838028"/>
                <a:chExt cx="37776" cy="32380"/>
              </a:xfrm>
            </p:grpSpPr>
            <p:sp>
              <p:nvSpPr>
                <p:cNvPr id="9259" name="Google Shape;9259;p7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1" name="Google Shape;9261;p70"/>
              <p:cNvGrpSpPr/>
              <p:nvPr/>
            </p:nvGrpSpPr>
            <p:grpSpPr>
              <a:xfrm>
                <a:off x="4342672" y="4144496"/>
                <a:ext cx="37752" cy="32364"/>
                <a:chOff x="4342672" y="4144496"/>
                <a:chExt cx="37752" cy="32364"/>
              </a:xfrm>
            </p:grpSpPr>
            <p:sp>
              <p:nvSpPr>
                <p:cNvPr id="9262" name="Google Shape;9262;p7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70"/>
              <p:cNvGrpSpPr/>
              <p:nvPr/>
            </p:nvGrpSpPr>
            <p:grpSpPr>
              <a:xfrm>
                <a:off x="4406386" y="4056872"/>
                <a:ext cx="37783" cy="32364"/>
                <a:chOff x="4406386" y="4056872"/>
                <a:chExt cx="37783" cy="32364"/>
              </a:xfrm>
            </p:grpSpPr>
            <p:sp>
              <p:nvSpPr>
                <p:cNvPr id="9265" name="Google Shape;9265;p7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70"/>
              <p:cNvGrpSpPr/>
              <p:nvPr/>
            </p:nvGrpSpPr>
            <p:grpSpPr>
              <a:xfrm>
                <a:off x="4284416" y="4245254"/>
                <a:ext cx="37783" cy="32357"/>
                <a:chOff x="4284416" y="4245254"/>
                <a:chExt cx="37783" cy="32357"/>
              </a:xfrm>
            </p:grpSpPr>
            <p:sp>
              <p:nvSpPr>
                <p:cNvPr id="9268" name="Google Shape;9268;p7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0" name="Google Shape;9270;p70"/>
              <p:cNvGrpSpPr/>
              <p:nvPr/>
            </p:nvGrpSpPr>
            <p:grpSpPr>
              <a:xfrm>
                <a:off x="4219057" y="4331258"/>
                <a:ext cx="37776" cy="32364"/>
                <a:chOff x="4219057" y="4331258"/>
                <a:chExt cx="37776" cy="32364"/>
              </a:xfrm>
            </p:grpSpPr>
            <p:sp>
              <p:nvSpPr>
                <p:cNvPr id="9271" name="Google Shape;9271;p7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70"/>
              <p:cNvGrpSpPr/>
              <p:nvPr/>
            </p:nvGrpSpPr>
            <p:grpSpPr>
              <a:xfrm>
                <a:off x="4204122" y="4141688"/>
                <a:ext cx="33497" cy="28699"/>
                <a:chOff x="4204122" y="4141688"/>
                <a:chExt cx="33497" cy="28699"/>
              </a:xfrm>
            </p:grpSpPr>
            <p:sp>
              <p:nvSpPr>
                <p:cNvPr id="9274" name="Google Shape;9274;p7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70"/>
              <p:cNvGrpSpPr/>
              <p:nvPr/>
            </p:nvGrpSpPr>
            <p:grpSpPr>
              <a:xfrm>
                <a:off x="4301546" y="4003869"/>
                <a:ext cx="38916" cy="33324"/>
                <a:chOff x="4301546" y="4003869"/>
                <a:chExt cx="38916" cy="33324"/>
              </a:xfrm>
            </p:grpSpPr>
            <p:sp>
              <p:nvSpPr>
                <p:cNvPr id="9277" name="Google Shape;9277;p7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70"/>
              <p:cNvGrpSpPr/>
              <p:nvPr/>
            </p:nvGrpSpPr>
            <p:grpSpPr>
              <a:xfrm>
                <a:off x="4210681" y="3924669"/>
                <a:ext cx="36549" cy="31366"/>
                <a:chOff x="4210681" y="3924669"/>
                <a:chExt cx="36549" cy="31366"/>
              </a:xfrm>
            </p:grpSpPr>
            <p:sp>
              <p:nvSpPr>
                <p:cNvPr id="9280" name="Google Shape;9280;p7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70"/>
              <p:cNvGrpSpPr/>
              <p:nvPr/>
            </p:nvGrpSpPr>
            <p:grpSpPr>
              <a:xfrm>
                <a:off x="3987771" y="3628874"/>
                <a:ext cx="31499" cy="26993"/>
                <a:chOff x="3987771" y="3628874"/>
                <a:chExt cx="31499" cy="26993"/>
              </a:xfrm>
            </p:grpSpPr>
            <p:sp>
              <p:nvSpPr>
                <p:cNvPr id="9283" name="Google Shape;9283;p7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5" name="Google Shape;9285;p70"/>
              <p:cNvGrpSpPr/>
              <p:nvPr/>
            </p:nvGrpSpPr>
            <p:grpSpPr>
              <a:xfrm>
                <a:off x="4087382" y="3775674"/>
                <a:ext cx="31405" cy="26898"/>
                <a:chOff x="4087382" y="3775674"/>
                <a:chExt cx="31405" cy="26898"/>
              </a:xfrm>
            </p:grpSpPr>
            <p:sp>
              <p:nvSpPr>
                <p:cNvPr id="9286" name="Google Shape;9286;p7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70"/>
              <p:cNvGrpSpPr/>
              <p:nvPr/>
            </p:nvGrpSpPr>
            <p:grpSpPr>
              <a:xfrm>
                <a:off x="4118873" y="3856637"/>
                <a:ext cx="31405" cy="26906"/>
                <a:chOff x="4118873" y="3856637"/>
                <a:chExt cx="31405" cy="26906"/>
              </a:xfrm>
            </p:grpSpPr>
            <p:sp>
              <p:nvSpPr>
                <p:cNvPr id="9289" name="Google Shape;9289;p7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70"/>
              <p:cNvGrpSpPr/>
              <p:nvPr/>
            </p:nvGrpSpPr>
            <p:grpSpPr>
              <a:xfrm>
                <a:off x="4168541" y="3639523"/>
                <a:ext cx="31499" cy="26906"/>
                <a:chOff x="4168541" y="3639523"/>
                <a:chExt cx="31499" cy="26906"/>
              </a:xfrm>
            </p:grpSpPr>
            <p:sp>
              <p:nvSpPr>
                <p:cNvPr id="9292" name="Google Shape;9292;p7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70"/>
              <p:cNvGrpSpPr/>
              <p:nvPr/>
            </p:nvGrpSpPr>
            <p:grpSpPr>
              <a:xfrm>
                <a:off x="3965789" y="3393545"/>
                <a:ext cx="31405" cy="26945"/>
                <a:chOff x="3965789" y="3393545"/>
                <a:chExt cx="31405" cy="26945"/>
              </a:xfrm>
            </p:grpSpPr>
            <p:sp>
              <p:nvSpPr>
                <p:cNvPr id="9295" name="Google Shape;9295;p7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70"/>
              <p:cNvGrpSpPr/>
              <p:nvPr/>
            </p:nvGrpSpPr>
            <p:grpSpPr>
              <a:xfrm>
                <a:off x="3925166" y="3491008"/>
                <a:ext cx="31405" cy="27001"/>
                <a:chOff x="3925166" y="3491008"/>
                <a:chExt cx="31405" cy="27001"/>
              </a:xfrm>
            </p:grpSpPr>
            <p:sp>
              <p:nvSpPr>
                <p:cNvPr id="9298" name="Google Shape;9298;p7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70"/>
              <p:cNvGrpSpPr/>
              <p:nvPr/>
            </p:nvGrpSpPr>
            <p:grpSpPr>
              <a:xfrm>
                <a:off x="3682845" y="3340976"/>
                <a:ext cx="31397" cy="26898"/>
                <a:chOff x="3682845" y="3340976"/>
                <a:chExt cx="31397" cy="26898"/>
              </a:xfrm>
            </p:grpSpPr>
            <p:sp>
              <p:nvSpPr>
                <p:cNvPr id="9301" name="Google Shape;9301;p7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70"/>
              <p:cNvGrpSpPr/>
              <p:nvPr/>
            </p:nvGrpSpPr>
            <p:grpSpPr>
              <a:xfrm>
                <a:off x="3795393" y="3353725"/>
                <a:ext cx="31499" cy="26993"/>
                <a:chOff x="3795393" y="3353725"/>
                <a:chExt cx="31499" cy="26993"/>
              </a:xfrm>
            </p:grpSpPr>
            <p:sp>
              <p:nvSpPr>
                <p:cNvPr id="9304" name="Google Shape;9304;p7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70"/>
              <p:cNvGrpSpPr/>
              <p:nvPr/>
            </p:nvGrpSpPr>
            <p:grpSpPr>
              <a:xfrm>
                <a:off x="4176909" y="4363221"/>
                <a:ext cx="38924" cy="33316"/>
                <a:chOff x="4176909" y="4363221"/>
                <a:chExt cx="38924" cy="33316"/>
              </a:xfrm>
            </p:grpSpPr>
            <p:sp>
              <p:nvSpPr>
                <p:cNvPr id="9307" name="Google Shape;9307;p7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70"/>
              <p:cNvGrpSpPr/>
              <p:nvPr/>
            </p:nvGrpSpPr>
            <p:grpSpPr>
              <a:xfrm>
                <a:off x="4226191" y="4007660"/>
                <a:ext cx="33560" cy="28770"/>
                <a:chOff x="4226191" y="4007660"/>
                <a:chExt cx="33560" cy="28770"/>
              </a:xfrm>
            </p:grpSpPr>
            <p:sp>
              <p:nvSpPr>
                <p:cNvPr id="9310" name="Google Shape;9310;p7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70"/>
              <p:cNvGrpSpPr/>
              <p:nvPr/>
            </p:nvGrpSpPr>
            <p:grpSpPr>
              <a:xfrm>
                <a:off x="3597785" y="3377045"/>
                <a:ext cx="33591" cy="28699"/>
                <a:chOff x="3597785" y="3377045"/>
                <a:chExt cx="33591" cy="28699"/>
              </a:xfrm>
            </p:grpSpPr>
            <p:sp>
              <p:nvSpPr>
                <p:cNvPr id="9313" name="Google Shape;9313;p7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70"/>
              <p:cNvGrpSpPr/>
              <p:nvPr/>
            </p:nvGrpSpPr>
            <p:grpSpPr>
              <a:xfrm>
                <a:off x="3887870" y="3669796"/>
                <a:ext cx="33591" cy="28692"/>
                <a:chOff x="3887870" y="3669796"/>
                <a:chExt cx="33591" cy="28692"/>
              </a:xfrm>
            </p:grpSpPr>
            <p:sp>
              <p:nvSpPr>
                <p:cNvPr id="9316" name="Google Shape;9316;p7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70"/>
              <p:cNvGrpSpPr/>
              <p:nvPr/>
            </p:nvGrpSpPr>
            <p:grpSpPr>
              <a:xfrm>
                <a:off x="3818320" y="3481625"/>
                <a:ext cx="33497" cy="28770"/>
                <a:chOff x="3818320" y="3481625"/>
                <a:chExt cx="33497" cy="28770"/>
              </a:xfrm>
            </p:grpSpPr>
            <p:sp>
              <p:nvSpPr>
                <p:cNvPr id="9319" name="Google Shape;9319;p7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70"/>
              <p:cNvGrpSpPr/>
              <p:nvPr/>
            </p:nvGrpSpPr>
            <p:grpSpPr>
              <a:xfrm>
                <a:off x="4278139" y="4120948"/>
                <a:ext cx="37492" cy="32129"/>
                <a:chOff x="4278139" y="4120948"/>
                <a:chExt cx="37492" cy="32129"/>
              </a:xfrm>
            </p:grpSpPr>
            <p:sp>
              <p:nvSpPr>
                <p:cNvPr id="9322" name="Google Shape;9322;p7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70"/>
              <p:cNvGrpSpPr/>
              <p:nvPr/>
            </p:nvGrpSpPr>
            <p:grpSpPr>
              <a:xfrm>
                <a:off x="4419898" y="3977388"/>
                <a:ext cx="33497" cy="28692"/>
                <a:chOff x="4419898" y="3977388"/>
                <a:chExt cx="33497" cy="28692"/>
              </a:xfrm>
            </p:grpSpPr>
            <p:sp>
              <p:nvSpPr>
                <p:cNvPr id="9325" name="Google Shape;9325;p7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70"/>
              <p:cNvGrpSpPr/>
              <p:nvPr/>
            </p:nvGrpSpPr>
            <p:grpSpPr>
              <a:xfrm>
                <a:off x="4158930" y="4034684"/>
                <a:ext cx="33497" cy="28762"/>
                <a:chOff x="4158930" y="4034684"/>
                <a:chExt cx="33497" cy="28762"/>
              </a:xfrm>
            </p:grpSpPr>
            <p:sp>
              <p:nvSpPr>
                <p:cNvPr id="9328" name="Google Shape;9328;p7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70"/>
              <p:cNvGrpSpPr/>
              <p:nvPr/>
            </p:nvGrpSpPr>
            <p:grpSpPr>
              <a:xfrm>
                <a:off x="4134949" y="3957049"/>
                <a:ext cx="33497" cy="28770"/>
                <a:chOff x="4134949" y="3957049"/>
                <a:chExt cx="33497" cy="28770"/>
              </a:xfrm>
            </p:grpSpPr>
            <p:sp>
              <p:nvSpPr>
                <p:cNvPr id="9331" name="Google Shape;9331;p7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3" name="Google Shape;9333;p70"/>
              <p:cNvGrpSpPr/>
              <p:nvPr/>
            </p:nvGrpSpPr>
            <p:grpSpPr>
              <a:xfrm>
                <a:off x="4193653" y="4184403"/>
                <a:ext cx="43580" cy="37264"/>
                <a:chOff x="4193653" y="4184403"/>
                <a:chExt cx="43580" cy="37264"/>
              </a:xfrm>
            </p:grpSpPr>
            <p:sp>
              <p:nvSpPr>
                <p:cNvPr id="9334" name="Google Shape;9334;p7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70"/>
              <p:cNvGrpSpPr/>
              <p:nvPr/>
            </p:nvGrpSpPr>
            <p:grpSpPr>
              <a:xfrm>
                <a:off x="4343600" y="3943844"/>
                <a:ext cx="43580" cy="37312"/>
                <a:chOff x="4343600" y="3943844"/>
                <a:chExt cx="43580" cy="37312"/>
              </a:xfrm>
            </p:grpSpPr>
            <p:sp>
              <p:nvSpPr>
                <p:cNvPr id="9337" name="Google Shape;9337;p7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9" name="Google Shape;9339;p70"/>
              <p:cNvGrpSpPr/>
              <p:nvPr/>
            </p:nvGrpSpPr>
            <p:grpSpPr>
              <a:xfrm>
                <a:off x="4172339" y="3381693"/>
                <a:ext cx="31499" cy="27001"/>
                <a:chOff x="4172339" y="3381693"/>
                <a:chExt cx="31499" cy="27001"/>
              </a:xfrm>
            </p:grpSpPr>
            <p:sp>
              <p:nvSpPr>
                <p:cNvPr id="9340" name="Google Shape;9340;p7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 name="Shape 260"/>
        <p:cNvGrpSpPr/>
        <p:nvPr/>
      </p:nvGrpSpPr>
      <p:grpSpPr>
        <a:xfrm>
          <a:off x="0" y="0"/>
          <a:ext cx="0" cy="0"/>
          <a:chOff x="0" y="0"/>
          <a:chExt cx="0" cy="0"/>
        </a:xfrm>
      </p:grpSpPr>
      <p:sp>
        <p:nvSpPr>
          <p:cNvPr id="261" name="Google Shape;261;p35"/>
          <p:cNvSpPr txBox="1"/>
          <p:nvPr>
            <p:ph type="title"/>
          </p:nvPr>
        </p:nvSpPr>
        <p:spPr>
          <a:xfrm>
            <a:off x="2427425" y="2437950"/>
            <a:ext cx="4289100" cy="69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900"/>
              <a:t>Whoa!</a:t>
            </a:r>
            <a:endParaRPr sz="5900"/>
          </a:p>
        </p:txBody>
      </p:sp>
      <p:sp>
        <p:nvSpPr>
          <p:cNvPr id="262" name="Google Shape;262;p35"/>
          <p:cNvSpPr/>
          <p:nvPr/>
        </p:nvSpPr>
        <p:spPr>
          <a:xfrm>
            <a:off x="3987526" y="836485"/>
            <a:ext cx="1168769" cy="1315698"/>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3" name="Google Shape;263;p35"/>
          <p:cNvCxnSpPr/>
          <p:nvPr/>
        </p:nvCxnSpPr>
        <p:spPr>
          <a:xfrm rot="10800000">
            <a:off x="3414880" y="3329282"/>
            <a:ext cx="2319000" cy="0"/>
          </a:xfrm>
          <a:prstGeom prst="straightConnector1">
            <a:avLst/>
          </a:prstGeom>
          <a:noFill/>
          <a:ln cap="flat" cmpd="sng" w="9525">
            <a:solidFill>
              <a:schemeClr val="accent1"/>
            </a:solidFill>
            <a:prstDash val="dot"/>
            <a:round/>
            <a:headEnd len="med" w="med" type="none"/>
            <a:tailEnd len="med" w="med" type="none"/>
          </a:ln>
        </p:spPr>
      </p:cxnSp>
      <p:sp>
        <p:nvSpPr>
          <p:cNvPr id="264" name="Google Shape;264;p35"/>
          <p:cNvSpPr txBox="1"/>
          <p:nvPr>
            <p:ph idx="1" type="subTitle"/>
          </p:nvPr>
        </p:nvSpPr>
        <p:spPr>
          <a:xfrm>
            <a:off x="2489641" y="3381200"/>
            <a:ext cx="4163400" cy="79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 could be the part of the presentation where you can introduce yourself, write your email…</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45" name="Shape 9345"/>
        <p:cNvGrpSpPr/>
        <p:nvPr/>
      </p:nvGrpSpPr>
      <p:grpSpPr>
        <a:xfrm>
          <a:off x="0" y="0"/>
          <a:ext cx="0" cy="0"/>
          <a:chOff x="0" y="0"/>
          <a:chExt cx="0" cy="0"/>
        </a:xfrm>
      </p:grpSpPr>
      <p:grpSp>
        <p:nvGrpSpPr>
          <p:cNvPr id="9346" name="Google Shape;9346;p71"/>
          <p:cNvGrpSpPr/>
          <p:nvPr/>
        </p:nvGrpSpPr>
        <p:grpSpPr>
          <a:xfrm>
            <a:off x="2126623" y="3607908"/>
            <a:ext cx="1102891" cy="760337"/>
            <a:chOff x="4967783" y="2151471"/>
            <a:chExt cx="3920692" cy="2702940"/>
          </a:xfrm>
        </p:grpSpPr>
        <p:grpSp>
          <p:nvGrpSpPr>
            <p:cNvPr id="9347" name="Google Shape;9347;p71"/>
            <p:cNvGrpSpPr/>
            <p:nvPr/>
          </p:nvGrpSpPr>
          <p:grpSpPr>
            <a:xfrm>
              <a:off x="5045709" y="2252109"/>
              <a:ext cx="3761071" cy="2501708"/>
              <a:chOff x="2691784" y="1805334"/>
              <a:chExt cx="3761071" cy="2501708"/>
            </a:xfrm>
          </p:grpSpPr>
          <p:sp>
            <p:nvSpPr>
              <p:cNvPr id="9348" name="Google Shape;9348;p71"/>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1"/>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1"/>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1"/>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1"/>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1"/>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1"/>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71"/>
            <p:cNvGrpSpPr/>
            <p:nvPr/>
          </p:nvGrpSpPr>
          <p:grpSpPr>
            <a:xfrm>
              <a:off x="4967783" y="2151471"/>
              <a:ext cx="3920692" cy="2702940"/>
              <a:chOff x="2613858" y="1704696"/>
              <a:chExt cx="3920692" cy="2702940"/>
            </a:xfrm>
          </p:grpSpPr>
          <p:sp>
            <p:nvSpPr>
              <p:cNvPr id="9356" name="Google Shape;9356;p71"/>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1"/>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1"/>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1"/>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1"/>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61" name="Google Shape;9361;p71"/>
          <p:cNvGrpSpPr/>
          <p:nvPr/>
        </p:nvGrpSpPr>
        <p:grpSpPr>
          <a:xfrm>
            <a:off x="3530532" y="1496185"/>
            <a:ext cx="1561911" cy="708580"/>
            <a:chOff x="3530532" y="1496185"/>
            <a:chExt cx="1561911" cy="708580"/>
          </a:xfrm>
        </p:grpSpPr>
        <p:grpSp>
          <p:nvGrpSpPr>
            <p:cNvPr id="9362" name="Google Shape;9362;p71"/>
            <p:cNvGrpSpPr/>
            <p:nvPr/>
          </p:nvGrpSpPr>
          <p:grpSpPr>
            <a:xfrm>
              <a:off x="3720318" y="1857562"/>
              <a:ext cx="1372125" cy="54"/>
              <a:chOff x="3720318" y="1857562"/>
              <a:chExt cx="1372125" cy="54"/>
            </a:xfrm>
          </p:grpSpPr>
          <p:cxnSp>
            <p:nvCxnSpPr>
              <p:cNvPr id="9363" name="Google Shape;9363;p71"/>
              <p:cNvCxnSpPr>
                <a:endCxn id="9364"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65" name="Google Shape;9365;p71"/>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66" name="Google Shape;9366;p71"/>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67" name="Google Shape;9367;p71"/>
              <p:cNvCxnSpPr>
                <a:stCxn id="9364"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368" name="Google Shape;9368;p71"/>
            <p:cNvGrpSpPr/>
            <p:nvPr/>
          </p:nvGrpSpPr>
          <p:grpSpPr>
            <a:xfrm>
              <a:off x="3567462" y="1496185"/>
              <a:ext cx="286500" cy="272914"/>
              <a:chOff x="3567462" y="1496185"/>
              <a:chExt cx="286500" cy="272914"/>
            </a:xfrm>
          </p:grpSpPr>
          <p:cxnSp>
            <p:nvCxnSpPr>
              <p:cNvPr id="9369" name="Google Shape;9369;p71"/>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370" name="Google Shape;9370;p71"/>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1" name="Google Shape;9371;p71"/>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1"/>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3" name="Google Shape;9373;p71"/>
            <p:cNvGrpSpPr/>
            <p:nvPr/>
          </p:nvGrpSpPr>
          <p:grpSpPr>
            <a:xfrm>
              <a:off x="3929014" y="1960574"/>
              <a:ext cx="286500" cy="242342"/>
              <a:chOff x="3929014" y="1960574"/>
              <a:chExt cx="286500" cy="242342"/>
            </a:xfrm>
          </p:grpSpPr>
          <p:cxnSp>
            <p:nvCxnSpPr>
              <p:cNvPr id="9374" name="Google Shape;9374;p71"/>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375" name="Google Shape;9375;p71"/>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71"/>
            <p:cNvGrpSpPr/>
            <p:nvPr/>
          </p:nvGrpSpPr>
          <p:grpSpPr>
            <a:xfrm>
              <a:off x="4290828" y="1496185"/>
              <a:ext cx="286500" cy="272914"/>
              <a:chOff x="4290828" y="1496185"/>
              <a:chExt cx="286500" cy="272914"/>
            </a:xfrm>
          </p:grpSpPr>
          <p:cxnSp>
            <p:nvCxnSpPr>
              <p:cNvPr id="9377" name="Google Shape;9377;p71"/>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378" name="Google Shape;9378;p71"/>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9" name="Google Shape;9379;p71"/>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1"/>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0" name="Google Shape;9380;p71"/>
            <p:cNvGrpSpPr/>
            <p:nvPr/>
          </p:nvGrpSpPr>
          <p:grpSpPr>
            <a:xfrm>
              <a:off x="4657726" y="1959674"/>
              <a:ext cx="286500" cy="245092"/>
              <a:chOff x="4657726" y="1959674"/>
              <a:chExt cx="286500" cy="245092"/>
            </a:xfrm>
          </p:grpSpPr>
          <p:cxnSp>
            <p:nvCxnSpPr>
              <p:cNvPr id="9381" name="Google Shape;9381;p71"/>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382" name="Google Shape;9382;p71"/>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83" name="Google Shape;9383;p71"/>
          <p:cNvGrpSpPr/>
          <p:nvPr/>
        </p:nvGrpSpPr>
        <p:grpSpPr>
          <a:xfrm>
            <a:off x="3512551" y="2358282"/>
            <a:ext cx="1597032" cy="378649"/>
            <a:chOff x="3512551" y="2358282"/>
            <a:chExt cx="1597032" cy="378649"/>
          </a:xfrm>
        </p:grpSpPr>
        <p:grpSp>
          <p:nvGrpSpPr>
            <p:cNvPr id="9384" name="Google Shape;9384;p71"/>
            <p:cNvGrpSpPr/>
            <p:nvPr/>
          </p:nvGrpSpPr>
          <p:grpSpPr>
            <a:xfrm>
              <a:off x="3738198" y="2553002"/>
              <a:ext cx="1145834" cy="117"/>
              <a:chOff x="3738198" y="2553002"/>
              <a:chExt cx="1145834" cy="117"/>
            </a:xfrm>
          </p:grpSpPr>
          <p:cxnSp>
            <p:nvCxnSpPr>
              <p:cNvPr id="9385" name="Google Shape;9385;p71"/>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386" name="Google Shape;9386;p71"/>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387" name="Google Shape;9387;p71"/>
              <p:cNvCxnSpPr>
                <a:stCxn id="9388" idx="6"/>
                <a:endCxn id="9389"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390" name="Google Shape;9390;p71"/>
            <p:cNvGrpSpPr/>
            <p:nvPr/>
          </p:nvGrpSpPr>
          <p:grpSpPr>
            <a:xfrm>
              <a:off x="3969644" y="2440153"/>
              <a:ext cx="225900" cy="296779"/>
              <a:chOff x="3969644" y="2440153"/>
              <a:chExt cx="225900" cy="296779"/>
            </a:xfrm>
          </p:grpSpPr>
          <p:cxnSp>
            <p:nvCxnSpPr>
              <p:cNvPr id="9391" name="Google Shape;9391;p71"/>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389" name="Google Shape;9389;p71"/>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1"/>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71"/>
            <p:cNvGrpSpPr/>
            <p:nvPr/>
          </p:nvGrpSpPr>
          <p:grpSpPr>
            <a:xfrm>
              <a:off x="4426818" y="2358282"/>
              <a:ext cx="225600" cy="307471"/>
              <a:chOff x="4426818" y="2358282"/>
              <a:chExt cx="225600" cy="307471"/>
            </a:xfrm>
          </p:grpSpPr>
          <p:cxnSp>
            <p:nvCxnSpPr>
              <p:cNvPr id="9394" name="Google Shape;9394;p71"/>
              <p:cNvCxnSpPr>
                <a:stCxn id="9395"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396" name="Google Shape;9396;p71"/>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1"/>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71"/>
            <p:cNvGrpSpPr/>
            <p:nvPr/>
          </p:nvGrpSpPr>
          <p:grpSpPr>
            <a:xfrm>
              <a:off x="4883984" y="2440153"/>
              <a:ext cx="225600" cy="296479"/>
              <a:chOff x="4883984" y="2440153"/>
              <a:chExt cx="225600" cy="296479"/>
            </a:xfrm>
          </p:grpSpPr>
          <p:cxnSp>
            <p:nvCxnSpPr>
              <p:cNvPr id="9398" name="Google Shape;9398;p71"/>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399" name="Google Shape;9399;p71"/>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1"/>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71"/>
            <p:cNvGrpSpPr/>
            <p:nvPr/>
          </p:nvGrpSpPr>
          <p:grpSpPr>
            <a:xfrm>
              <a:off x="3512551" y="2358356"/>
              <a:ext cx="225647" cy="307629"/>
              <a:chOff x="2182679" y="2005014"/>
              <a:chExt cx="792300" cy="1080158"/>
            </a:xfrm>
          </p:grpSpPr>
          <p:cxnSp>
            <p:nvCxnSpPr>
              <p:cNvPr id="9402" name="Google Shape;9402;p71"/>
              <p:cNvCxnSpPr>
                <a:stCxn id="9403"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388" name="Google Shape;9388;p71"/>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1"/>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04" name="Google Shape;9404;p71"/>
          <p:cNvGrpSpPr/>
          <p:nvPr/>
        </p:nvGrpSpPr>
        <p:grpSpPr>
          <a:xfrm>
            <a:off x="6872633" y="1182079"/>
            <a:ext cx="1559809" cy="722610"/>
            <a:chOff x="634175" y="2986275"/>
            <a:chExt cx="3147949" cy="1458344"/>
          </a:xfrm>
        </p:grpSpPr>
        <p:cxnSp>
          <p:nvCxnSpPr>
            <p:cNvPr id="9405" name="Google Shape;9405;p71"/>
            <p:cNvCxnSpPr>
              <a:stCxn id="9406" idx="4"/>
              <a:endCxn id="9407" idx="0"/>
            </p:cNvCxnSpPr>
            <p:nvPr/>
          </p:nvCxnSpPr>
          <p:spPr>
            <a:xfrm>
              <a:off x="929975" y="3577875"/>
              <a:ext cx="591600" cy="274800"/>
            </a:xfrm>
            <a:prstGeom prst="straightConnector1">
              <a:avLst/>
            </a:prstGeom>
            <a:noFill/>
            <a:ln cap="flat" cmpd="sng" w="9525">
              <a:solidFill>
                <a:srgbClr val="435D74"/>
              </a:solidFill>
              <a:prstDash val="solid"/>
              <a:round/>
              <a:headEnd len="med" w="med" type="none"/>
              <a:tailEnd len="med" w="med" type="none"/>
            </a:ln>
          </p:spPr>
        </p:cxnSp>
        <p:cxnSp>
          <p:nvCxnSpPr>
            <p:cNvPr id="9408" name="Google Shape;9408;p71"/>
            <p:cNvCxnSpPr>
              <a:stCxn id="9407" idx="0"/>
              <a:endCxn id="9409" idx="4"/>
            </p:cNvCxnSpPr>
            <p:nvPr/>
          </p:nvCxnSpPr>
          <p:spPr>
            <a:xfrm flipH="1" rot="10800000">
              <a:off x="1521366" y="3578219"/>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9410" name="Google Shape;9410;p71"/>
            <p:cNvCxnSpPr>
              <a:stCxn id="9409" idx="4"/>
              <a:endCxn id="9411" idx="0"/>
            </p:cNvCxnSpPr>
            <p:nvPr/>
          </p:nvCxnSpPr>
          <p:spPr>
            <a:xfrm>
              <a:off x="2208152" y="3577875"/>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9412" name="Google Shape;9412;p71"/>
            <p:cNvCxnSpPr>
              <a:stCxn id="9411" idx="0"/>
              <a:endCxn id="9413" idx="4"/>
            </p:cNvCxnSpPr>
            <p:nvPr/>
          </p:nvCxnSpPr>
          <p:spPr>
            <a:xfrm flipH="1" rot="10800000">
              <a:off x="2894933" y="3578218"/>
              <a:ext cx="591600" cy="274800"/>
            </a:xfrm>
            <a:prstGeom prst="straightConnector1">
              <a:avLst/>
            </a:prstGeom>
            <a:noFill/>
            <a:ln cap="flat" cmpd="sng" w="9525">
              <a:solidFill>
                <a:srgbClr val="435D74"/>
              </a:solidFill>
              <a:prstDash val="solid"/>
              <a:round/>
              <a:headEnd len="med" w="med" type="none"/>
              <a:tailEnd len="med" w="med" type="none"/>
            </a:ln>
          </p:spPr>
        </p:cxnSp>
        <p:sp>
          <p:nvSpPr>
            <p:cNvPr id="9413" name="Google Shape;9413;p71"/>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09" name="Google Shape;9409;p71"/>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06" name="Google Shape;9406;p71"/>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11" name="Google Shape;9411;p71"/>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07" name="Google Shape;9407;p71"/>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414" name="Google Shape;9414;p71"/>
          <p:cNvGrpSpPr/>
          <p:nvPr/>
        </p:nvGrpSpPr>
        <p:grpSpPr>
          <a:xfrm>
            <a:off x="3526424" y="2891987"/>
            <a:ext cx="1570719" cy="294123"/>
            <a:chOff x="998425" y="1182125"/>
            <a:chExt cx="1065400" cy="199500"/>
          </a:xfrm>
        </p:grpSpPr>
        <p:sp>
          <p:nvSpPr>
            <p:cNvPr id="9415" name="Google Shape;9415;p7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71"/>
          <p:cNvGrpSpPr/>
          <p:nvPr/>
        </p:nvGrpSpPr>
        <p:grpSpPr>
          <a:xfrm>
            <a:off x="6869680" y="2009474"/>
            <a:ext cx="1565716" cy="366729"/>
            <a:chOff x="1247650" y="2075423"/>
            <a:chExt cx="6648477" cy="1557238"/>
          </a:xfrm>
        </p:grpSpPr>
        <p:sp>
          <p:nvSpPr>
            <p:cNvPr id="9421" name="Google Shape;9421;p7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71"/>
          <p:cNvGrpSpPr/>
          <p:nvPr/>
        </p:nvGrpSpPr>
        <p:grpSpPr>
          <a:xfrm>
            <a:off x="6853992" y="3158289"/>
            <a:ext cx="1597061" cy="663440"/>
            <a:chOff x="6796238" y="3158297"/>
            <a:chExt cx="1630319" cy="677257"/>
          </a:xfrm>
        </p:grpSpPr>
        <p:cxnSp>
          <p:nvCxnSpPr>
            <p:cNvPr id="9428" name="Google Shape;9428;p71"/>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429" name="Google Shape;9429;p71"/>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430" name="Google Shape;9430;p71"/>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431" name="Google Shape;9431;p71"/>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432" name="Google Shape;9432;p71"/>
            <p:cNvGrpSpPr/>
            <p:nvPr/>
          </p:nvGrpSpPr>
          <p:grpSpPr>
            <a:xfrm>
              <a:off x="6796238" y="3311904"/>
              <a:ext cx="1630319" cy="377697"/>
              <a:chOff x="6796238" y="3311904"/>
              <a:chExt cx="1630319" cy="377697"/>
            </a:xfrm>
          </p:grpSpPr>
          <p:sp>
            <p:nvSpPr>
              <p:cNvPr id="9433" name="Google Shape;9433;p71"/>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1"/>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1"/>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36" name="Google Shape;9436;p71"/>
          <p:cNvGrpSpPr/>
          <p:nvPr/>
        </p:nvGrpSpPr>
        <p:grpSpPr>
          <a:xfrm>
            <a:off x="5375130" y="1179681"/>
            <a:ext cx="1368606" cy="1593805"/>
            <a:chOff x="1839112" y="2209163"/>
            <a:chExt cx="1918159" cy="2233784"/>
          </a:xfrm>
        </p:grpSpPr>
        <p:sp>
          <p:nvSpPr>
            <p:cNvPr id="9437" name="Google Shape;9437;p71"/>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1"/>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1"/>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0" name="Google Shape;9440;p71"/>
            <p:cNvCxnSpPr>
              <a:stCxn id="9437" idx="6"/>
              <a:endCxn id="9438" idx="2"/>
            </p:cNvCxnSpPr>
            <p:nvPr/>
          </p:nvCxnSpPr>
          <p:spPr>
            <a:xfrm>
              <a:off x="2414212" y="2496713"/>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441" name="Google Shape;9441;p71"/>
            <p:cNvCxnSpPr>
              <a:stCxn id="9438" idx="4"/>
              <a:endCxn id="9442"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443" name="Google Shape;9443;p71"/>
            <p:cNvCxnSpPr>
              <a:stCxn id="9442" idx="6"/>
              <a:endCxn id="9439" idx="2"/>
            </p:cNvCxnSpPr>
            <p:nvPr/>
          </p:nvCxnSpPr>
          <p:spPr>
            <a:xfrm>
              <a:off x="2414212" y="3328316"/>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444" name="Google Shape;9444;p71"/>
            <p:cNvCxnSpPr>
              <a:stCxn id="9439" idx="4"/>
              <a:endCxn id="9445"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442" name="Google Shape;9442;p71"/>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1"/>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1"/>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7" name="Google Shape;9447;p71"/>
            <p:cNvCxnSpPr>
              <a:endCxn id="9446"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448" name="Google Shape;9448;p71"/>
          <p:cNvGrpSpPr/>
          <p:nvPr/>
        </p:nvGrpSpPr>
        <p:grpSpPr>
          <a:xfrm>
            <a:off x="3507503" y="1185917"/>
            <a:ext cx="1637968" cy="154942"/>
            <a:chOff x="238125" y="2506075"/>
            <a:chExt cx="7115411" cy="673075"/>
          </a:xfrm>
        </p:grpSpPr>
        <p:sp>
          <p:nvSpPr>
            <p:cNvPr id="9449" name="Google Shape;9449;p7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71"/>
          <p:cNvGrpSpPr/>
          <p:nvPr/>
        </p:nvGrpSpPr>
        <p:grpSpPr>
          <a:xfrm>
            <a:off x="746187" y="1507514"/>
            <a:ext cx="2476762" cy="91743"/>
            <a:chOff x="1464850" y="436376"/>
            <a:chExt cx="6001362" cy="222300"/>
          </a:xfrm>
        </p:grpSpPr>
        <p:sp>
          <p:nvSpPr>
            <p:cNvPr id="9455" name="Google Shape;9455;p71"/>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1"/>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1"/>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1"/>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1"/>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60" name="Google Shape;9460;p71"/>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61" name="Google Shape;9461;p71"/>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62" name="Google Shape;9462;p71"/>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63" name="Google Shape;9463;p71"/>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464" name="Google Shape;9464;p71"/>
          <p:cNvGrpSpPr/>
          <p:nvPr/>
        </p:nvGrpSpPr>
        <p:grpSpPr>
          <a:xfrm>
            <a:off x="732455" y="2742980"/>
            <a:ext cx="1452710" cy="651923"/>
            <a:chOff x="803162" y="2667727"/>
            <a:chExt cx="1411906" cy="633611"/>
          </a:xfrm>
        </p:grpSpPr>
        <p:cxnSp>
          <p:nvCxnSpPr>
            <p:cNvPr id="9465" name="Google Shape;9465;p71"/>
            <p:cNvCxnSpPr>
              <a:stCxn id="9466" idx="2"/>
              <a:endCxn id="9467"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68" name="Google Shape;9468;p71"/>
            <p:cNvCxnSpPr>
              <a:stCxn id="9469" idx="0"/>
              <a:endCxn id="9466"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70" name="Google Shape;9470;p71"/>
            <p:cNvCxnSpPr>
              <a:stCxn id="9469" idx="2"/>
              <a:endCxn id="9471"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72" name="Google Shape;9472;p71"/>
            <p:cNvCxnSpPr>
              <a:stCxn id="9473" idx="0"/>
              <a:endCxn id="9469"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74" name="Google Shape;9474;p71"/>
            <p:cNvCxnSpPr>
              <a:stCxn id="9467" idx="2"/>
              <a:endCxn id="9475"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76" name="Google Shape;9476;p71"/>
            <p:cNvCxnSpPr>
              <a:stCxn id="9477" idx="0"/>
              <a:endCxn id="9467"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473" name="Google Shape;9473;p71"/>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71" name="Google Shape;9471;p71"/>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77" name="Google Shape;9477;p71"/>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75" name="Google Shape;9475;p71"/>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67" name="Google Shape;9467;p71"/>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69" name="Google Shape;9469;p71"/>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66" name="Google Shape;9466;p71"/>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478" name="Google Shape;9478;p71"/>
          <p:cNvGrpSpPr/>
          <p:nvPr/>
        </p:nvGrpSpPr>
        <p:grpSpPr>
          <a:xfrm>
            <a:off x="732456" y="1178518"/>
            <a:ext cx="2518541" cy="209309"/>
            <a:chOff x="803163" y="1111966"/>
            <a:chExt cx="2447800" cy="203430"/>
          </a:xfrm>
        </p:grpSpPr>
        <p:grpSp>
          <p:nvGrpSpPr>
            <p:cNvPr id="9479" name="Google Shape;9479;p71"/>
            <p:cNvGrpSpPr/>
            <p:nvPr/>
          </p:nvGrpSpPr>
          <p:grpSpPr>
            <a:xfrm>
              <a:off x="1958180" y="1111966"/>
              <a:ext cx="588019" cy="121396"/>
              <a:chOff x="4808316" y="2800065"/>
              <a:chExt cx="1999386" cy="412910"/>
            </a:xfrm>
          </p:grpSpPr>
          <p:sp>
            <p:nvSpPr>
              <p:cNvPr id="9480" name="Google Shape;9480;p71"/>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1" name="Google Shape;9481;p71"/>
              <p:cNvGrpSpPr/>
              <p:nvPr/>
            </p:nvGrpSpPr>
            <p:grpSpPr>
              <a:xfrm>
                <a:off x="4808316" y="2800065"/>
                <a:ext cx="92400" cy="411825"/>
                <a:chOff x="845575" y="2563700"/>
                <a:chExt cx="92400" cy="411825"/>
              </a:xfrm>
            </p:grpSpPr>
            <p:cxnSp>
              <p:nvCxnSpPr>
                <p:cNvPr id="9482" name="Google Shape;9482;p7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83" name="Google Shape;9483;p7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484" name="Google Shape;9484;p71"/>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485" name="Google Shape;9485;p71"/>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6" name="Google Shape;9486;p71"/>
            <p:cNvGrpSpPr/>
            <p:nvPr/>
          </p:nvGrpSpPr>
          <p:grpSpPr>
            <a:xfrm>
              <a:off x="803163" y="1111974"/>
              <a:ext cx="591158" cy="121545"/>
              <a:chOff x="803163" y="1111974"/>
              <a:chExt cx="591158" cy="121545"/>
            </a:xfrm>
          </p:grpSpPr>
          <p:grpSp>
            <p:nvGrpSpPr>
              <p:cNvPr id="9487" name="Google Shape;9487;p71"/>
              <p:cNvGrpSpPr/>
              <p:nvPr/>
            </p:nvGrpSpPr>
            <p:grpSpPr>
              <a:xfrm>
                <a:off x="803163" y="1111974"/>
                <a:ext cx="27175" cy="121077"/>
                <a:chOff x="845575" y="2563700"/>
                <a:chExt cx="92400" cy="411825"/>
              </a:xfrm>
            </p:grpSpPr>
            <p:cxnSp>
              <p:nvCxnSpPr>
                <p:cNvPr id="9488" name="Google Shape;9488;p7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89" name="Google Shape;9489;p7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0" name="Google Shape;9490;p71"/>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71"/>
            <p:cNvGrpSpPr/>
            <p:nvPr/>
          </p:nvGrpSpPr>
          <p:grpSpPr>
            <a:xfrm>
              <a:off x="1381910" y="1194219"/>
              <a:ext cx="588341" cy="121177"/>
              <a:chOff x="1381910" y="1194219"/>
              <a:chExt cx="588341" cy="121177"/>
            </a:xfrm>
          </p:grpSpPr>
          <p:grpSp>
            <p:nvGrpSpPr>
              <p:cNvPr id="9492" name="Google Shape;9492;p71"/>
              <p:cNvGrpSpPr/>
              <p:nvPr/>
            </p:nvGrpSpPr>
            <p:grpSpPr>
              <a:xfrm rot="10800000">
                <a:off x="1381910" y="1194319"/>
                <a:ext cx="27175" cy="121077"/>
                <a:chOff x="2070100" y="2563700"/>
                <a:chExt cx="92400" cy="411825"/>
              </a:xfrm>
            </p:grpSpPr>
            <p:cxnSp>
              <p:nvCxnSpPr>
                <p:cNvPr id="9493" name="Google Shape;9493;p7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94" name="Google Shape;9494;p7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5" name="Google Shape;9495;p71"/>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71"/>
            <p:cNvGrpSpPr/>
            <p:nvPr/>
          </p:nvGrpSpPr>
          <p:grpSpPr>
            <a:xfrm>
              <a:off x="2532079" y="1194219"/>
              <a:ext cx="704927" cy="121177"/>
              <a:chOff x="2532079" y="1194219"/>
              <a:chExt cx="704927" cy="121177"/>
            </a:xfrm>
          </p:grpSpPr>
          <p:grpSp>
            <p:nvGrpSpPr>
              <p:cNvPr id="9497" name="Google Shape;9497;p71"/>
              <p:cNvGrpSpPr/>
              <p:nvPr/>
            </p:nvGrpSpPr>
            <p:grpSpPr>
              <a:xfrm rot="10800000">
                <a:off x="2532079" y="1194319"/>
                <a:ext cx="27175" cy="121077"/>
                <a:chOff x="2070100" y="2563700"/>
                <a:chExt cx="92400" cy="411825"/>
              </a:xfrm>
            </p:grpSpPr>
            <p:cxnSp>
              <p:nvCxnSpPr>
                <p:cNvPr id="9498" name="Google Shape;9498;p7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99" name="Google Shape;9499;p7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0" name="Google Shape;9500;p71"/>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01" name="Google Shape;9501;p71"/>
          <p:cNvGrpSpPr/>
          <p:nvPr/>
        </p:nvGrpSpPr>
        <p:grpSpPr>
          <a:xfrm>
            <a:off x="3525467" y="3875150"/>
            <a:ext cx="1567778" cy="491677"/>
            <a:chOff x="5194708" y="3484366"/>
            <a:chExt cx="3148148" cy="987304"/>
          </a:xfrm>
        </p:grpSpPr>
        <p:grpSp>
          <p:nvGrpSpPr>
            <p:cNvPr id="9502" name="Google Shape;9502;p71"/>
            <p:cNvGrpSpPr/>
            <p:nvPr/>
          </p:nvGrpSpPr>
          <p:grpSpPr>
            <a:xfrm>
              <a:off x="7531521" y="3484366"/>
              <a:ext cx="811335" cy="987304"/>
              <a:chOff x="3379425" y="1617275"/>
              <a:chExt cx="1090650" cy="1327200"/>
            </a:xfrm>
          </p:grpSpPr>
          <p:sp>
            <p:nvSpPr>
              <p:cNvPr id="9503" name="Google Shape;9503;p7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71"/>
            <p:cNvGrpSpPr/>
            <p:nvPr/>
          </p:nvGrpSpPr>
          <p:grpSpPr>
            <a:xfrm>
              <a:off x="6752546" y="3484366"/>
              <a:ext cx="811428" cy="987304"/>
              <a:chOff x="2332275" y="1617275"/>
              <a:chExt cx="1090775" cy="1327200"/>
            </a:xfrm>
          </p:grpSpPr>
          <p:sp>
            <p:nvSpPr>
              <p:cNvPr id="9507" name="Google Shape;9507;p7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71"/>
            <p:cNvGrpSpPr/>
            <p:nvPr/>
          </p:nvGrpSpPr>
          <p:grpSpPr>
            <a:xfrm>
              <a:off x="5973664" y="3484366"/>
              <a:ext cx="811335" cy="987304"/>
              <a:chOff x="1285250" y="1617275"/>
              <a:chExt cx="1090650" cy="1327200"/>
            </a:xfrm>
          </p:grpSpPr>
          <p:sp>
            <p:nvSpPr>
              <p:cNvPr id="9511" name="Google Shape;9511;p7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4" name="Google Shape;9514;p71"/>
            <p:cNvGrpSpPr/>
            <p:nvPr/>
          </p:nvGrpSpPr>
          <p:grpSpPr>
            <a:xfrm>
              <a:off x="5194708" y="3484366"/>
              <a:ext cx="811409" cy="987304"/>
              <a:chOff x="238125" y="1617275"/>
              <a:chExt cx="1090750" cy="1327200"/>
            </a:xfrm>
          </p:grpSpPr>
          <p:sp>
            <p:nvSpPr>
              <p:cNvPr id="9515" name="Google Shape;9515;p7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18" name="Google Shape;9518;p71"/>
          <p:cNvGrpSpPr/>
          <p:nvPr/>
        </p:nvGrpSpPr>
        <p:grpSpPr>
          <a:xfrm>
            <a:off x="3486076" y="3355561"/>
            <a:ext cx="1616964" cy="346256"/>
            <a:chOff x="1808063" y="4294338"/>
            <a:chExt cx="3370782" cy="721817"/>
          </a:xfrm>
        </p:grpSpPr>
        <p:sp>
          <p:nvSpPr>
            <p:cNvPr id="9519" name="Google Shape;9519;p7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71"/>
          <p:cNvGrpSpPr/>
          <p:nvPr/>
        </p:nvGrpSpPr>
        <p:grpSpPr>
          <a:xfrm>
            <a:off x="764288" y="3641590"/>
            <a:ext cx="1295882" cy="646587"/>
            <a:chOff x="834100" y="3642869"/>
            <a:chExt cx="1259483" cy="628426"/>
          </a:xfrm>
        </p:grpSpPr>
        <p:sp>
          <p:nvSpPr>
            <p:cNvPr id="9530" name="Google Shape;9530;p71"/>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1"/>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1"/>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1"/>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1"/>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1"/>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1"/>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1"/>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1"/>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1"/>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1"/>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1"/>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1"/>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1"/>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1"/>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1"/>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1"/>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1"/>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1"/>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1"/>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1"/>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1"/>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1"/>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1"/>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1"/>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5" name="Google Shape;9555;p71"/>
            <p:cNvGrpSpPr/>
            <p:nvPr/>
          </p:nvGrpSpPr>
          <p:grpSpPr>
            <a:xfrm>
              <a:off x="1360364" y="3847835"/>
              <a:ext cx="208119" cy="224359"/>
              <a:chOff x="1360769" y="3847100"/>
              <a:chExt cx="208119" cy="224359"/>
            </a:xfrm>
          </p:grpSpPr>
          <p:sp>
            <p:nvSpPr>
              <p:cNvPr id="9556" name="Google Shape;9556;p71"/>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1"/>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1"/>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1"/>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1"/>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1"/>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1"/>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1"/>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1"/>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1"/>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1"/>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1"/>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1"/>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1"/>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1"/>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1"/>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1"/>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1"/>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1"/>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1"/>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6" name="Google Shape;9576;p71"/>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1"/>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1"/>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1"/>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1"/>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1"/>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1"/>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1"/>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1"/>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1"/>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1"/>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1"/>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1"/>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1"/>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71"/>
          <p:cNvGrpSpPr/>
          <p:nvPr/>
        </p:nvGrpSpPr>
        <p:grpSpPr>
          <a:xfrm rot="5400000">
            <a:off x="5977401" y="3438087"/>
            <a:ext cx="164064" cy="1414916"/>
            <a:chOff x="4428249" y="1369375"/>
            <a:chExt cx="36905" cy="429569"/>
          </a:xfrm>
        </p:grpSpPr>
        <p:sp>
          <p:nvSpPr>
            <p:cNvPr id="9591" name="Google Shape;9591;p71"/>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1"/>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1"/>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1"/>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1"/>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1"/>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1"/>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1"/>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1"/>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1"/>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1"/>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1"/>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1"/>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1"/>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1"/>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1"/>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1"/>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1"/>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1"/>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1"/>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1"/>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1"/>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1"/>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1"/>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1"/>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1"/>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1"/>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1"/>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1"/>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1"/>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1"/>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1"/>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3" name="Google Shape;9623;p71"/>
          <p:cNvGrpSpPr/>
          <p:nvPr/>
        </p:nvGrpSpPr>
        <p:grpSpPr>
          <a:xfrm flipH="1" rot="10800000">
            <a:off x="5349830" y="3026630"/>
            <a:ext cx="1419207" cy="24808"/>
            <a:chOff x="219558" y="4738465"/>
            <a:chExt cx="5852400" cy="102300"/>
          </a:xfrm>
        </p:grpSpPr>
        <p:cxnSp>
          <p:nvCxnSpPr>
            <p:cNvPr id="9624" name="Google Shape;9624;p71"/>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625" name="Google Shape;9625;p71"/>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1"/>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1"/>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1"/>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1"/>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71"/>
          <p:cNvGrpSpPr/>
          <p:nvPr/>
        </p:nvGrpSpPr>
        <p:grpSpPr>
          <a:xfrm>
            <a:off x="5361148" y="3399694"/>
            <a:ext cx="1396570" cy="385016"/>
            <a:chOff x="5286284" y="2966544"/>
            <a:chExt cx="1396570" cy="385016"/>
          </a:xfrm>
        </p:grpSpPr>
        <p:cxnSp>
          <p:nvCxnSpPr>
            <p:cNvPr id="9631" name="Google Shape;9631;p71"/>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632" name="Google Shape;9632;p71"/>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633" name="Google Shape;9633;p71"/>
            <p:cNvGrpSpPr/>
            <p:nvPr/>
          </p:nvGrpSpPr>
          <p:grpSpPr>
            <a:xfrm>
              <a:off x="5287688" y="3173364"/>
              <a:ext cx="1395166" cy="74100"/>
              <a:chOff x="5287688" y="3173364"/>
              <a:chExt cx="1395166" cy="74100"/>
            </a:xfrm>
          </p:grpSpPr>
          <p:cxnSp>
            <p:nvCxnSpPr>
              <p:cNvPr id="9634" name="Google Shape;9634;p71"/>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635" name="Google Shape;9635;p71"/>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636" name="Google Shape;9636;p71"/>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37" name="Google Shape;9637;p71"/>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38" name="Google Shape;9638;p71"/>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39" name="Google Shape;9639;p71"/>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40" name="Google Shape;9640;p71"/>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41" name="Google Shape;9641;p71"/>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642" name="Google Shape;9642;p71"/>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643" name="Google Shape;9643;p71"/>
          <p:cNvGrpSpPr/>
          <p:nvPr/>
        </p:nvGrpSpPr>
        <p:grpSpPr>
          <a:xfrm>
            <a:off x="2047214" y="1818470"/>
            <a:ext cx="1182276" cy="662027"/>
            <a:chOff x="2029517" y="1732295"/>
            <a:chExt cx="1149068" cy="643432"/>
          </a:xfrm>
        </p:grpSpPr>
        <p:grpSp>
          <p:nvGrpSpPr>
            <p:cNvPr id="9644" name="Google Shape;9644;p71"/>
            <p:cNvGrpSpPr/>
            <p:nvPr/>
          </p:nvGrpSpPr>
          <p:grpSpPr>
            <a:xfrm>
              <a:off x="2708660" y="1746937"/>
              <a:ext cx="455427" cy="244429"/>
              <a:chOff x="2700693" y="1746937"/>
              <a:chExt cx="455427" cy="244429"/>
            </a:xfrm>
          </p:grpSpPr>
          <p:grpSp>
            <p:nvGrpSpPr>
              <p:cNvPr id="9645" name="Google Shape;9645;p71"/>
              <p:cNvGrpSpPr/>
              <p:nvPr/>
            </p:nvGrpSpPr>
            <p:grpSpPr>
              <a:xfrm>
                <a:off x="2905682" y="1782817"/>
                <a:ext cx="250438" cy="208549"/>
                <a:chOff x="2905682" y="1782817"/>
                <a:chExt cx="250438" cy="208549"/>
              </a:xfrm>
            </p:grpSpPr>
            <p:cxnSp>
              <p:nvCxnSpPr>
                <p:cNvPr id="9646" name="Google Shape;9646;p71"/>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47" name="Google Shape;9647;p71"/>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71"/>
              <p:cNvGrpSpPr/>
              <p:nvPr/>
            </p:nvGrpSpPr>
            <p:grpSpPr>
              <a:xfrm>
                <a:off x="2700693" y="1746937"/>
                <a:ext cx="449967" cy="72374"/>
                <a:chOff x="2700693" y="1746937"/>
                <a:chExt cx="449967" cy="72374"/>
              </a:xfrm>
            </p:grpSpPr>
            <p:cxnSp>
              <p:nvCxnSpPr>
                <p:cNvPr id="9649" name="Google Shape;9649;p71"/>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50" name="Google Shape;9650;p71"/>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51" name="Google Shape;9651;p71"/>
            <p:cNvGrpSpPr/>
            <p:nvPr/>
          </p:nvGrpSpPr>
          <p:grpSpPr>
            <a:xfrm>
              <a:off x="2029517" y="1732295"/>
              <a:ext cx="1149068" cy="643432"/>
              <a:chOff x="2029517" y="1732295"/>
              <a:chExt cx="1149068" cy="643432"/>
            </a:xfrm>
          </p:grpSpPr>
          <p:grpSp>
            <p:nvGrpSpPr>
              <p:cNvPr id="9652" name="Google Shape;9652;p71"/>
              <p:cNvGrpSpPr/>
              <p:nvPr/>
            </p:nvGrpSpPr>
            <p:grpSpPr>
              <a:xfrm>
                <a:off x="2703618" y="2103152"/>
                <a:ext cx="474966" cy="260017"/>
                <a:chOff x="2703618" y="2103152"/>
                <a:chExt cx="474966" cy="260017"/>
              </a:xfrm>
            </p:grpSpPr>
            <p:grpSp>
              <p:nvGrpSpPr>
                <p:cNvPr id="9653" name="Google Shape;9653;p71"/>
                <p:cNvGrpSpPr/>
                <p:nvPr/>
              </p:nvGrpSpPr>
              <p:grpSpPr>
                <a:xfrm>
                  <a:off x="2703618" y="2290640"/>
                  <a:ext cx="450291" cy="72529"/>
                  <a:chOff x="2703618" y="2290640"/>
                  <a:chExt cx="450291" cy="72529"/>
                </a:xfrm>
              </p:grpSpPr>
              <p:cxnSp>
                <p:nvCxnSpPr>
                  <p:cNvPr id="9654" name="Google Shape;9654;p71"/>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55" name="Google Shape;9655;p71"/>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71"/>
                <p:cNvGrpSpPr/>
                <p:nvPr/>
              </p:nvGrpSpPr>
              <p:grpSpPr>
                <a:xfrm>
                  <a:off x="2908607" y="2103152"/>
                  <a:ext cx="269977" cy="223538"/>
                  <a:chOff x="2908607" y="2103152"/>
                  <a:chExt cx="269977" cy="223538"/>
                </a:xfrm>
              </p:grpSpPr>
              <p:cxnSp>
                <p:nvCxnSpPr>
                  <p:cNvPr id="9657" name="Google Shape;9657;p71"/>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58" name="Google Shape;9658;p71"/>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59" name="Google Shape;9659;p71"/>
              <p:cNvGrpSpPr/>
              <p:nvPr/>
            </p:nvGrpSpPr>
            <p:grpSpPr>
              <a:xfrm>
                <a:off x="2029517" y="1732295"/>
                <a:ext cx="685827" cy="643432"/>
                <a:chOff x="2029517" y="1732295"/>
                <a:chExt cx="685827" cy="643432"/>
              </a:xfrm>
            </p:grpSpPr>
            <p:sp>
              <p:nvSpPr>
                <p:cNvPr id="9660" name="Google Shape;9660;p71"/>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1" name="Google Shape;9661;p71"/>
                <p:cNvGrpSpPr/>
                <p:nvPr/>
              </p:nvGrpSpPr>
              <p:grpSpPr>
                <a:xfrm>
                  <a:off x="2158948" y="1732295"/>
                  <a:ext cx="556396" cy="333108"/>
                  <a:chOff x="2158948" y="1732295"/>
                  <a:chExt cx="556396" cy="333108"/>
                </a:xfrm>
              </p:grpSpPr>
              <p:cxnSp>
                <p:nvCxnSpPr>
                  <p:cNvPr id="9662" name="Google Shape;9662;p71"/>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63" name="Google Shape;9663;p71"/>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71"/>
                <p:cNvGrpSpPr/>
                <p:nvPr/>
              </p:nvGrpSpPr>
              <p:grpSpPr>
                <a:xfrm>
                  <a:off x="2159908" y="2065057"/>
                  <a:ext cx="550884" cy="310670"/>
                  <a:chOff x="2159908" y="2065057"/>
                  <a:chExt cx="550884" cy="310670"/>
                </a:xfrm>
              </p:grpSpPr>
              <p:cxnSp>
                <p:nvCxnSpPr>
                  <p:cNvPr id="9665" name="Google Shape;9665;p71"/>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66" name="Google Shape;9666;p71"/>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667" name="Google Shape;9667;p71"/>
          <p:cNvGrpSpPr/>
          <p:nvPr/>
        </p:nvGrpSpPr>
        <p:grpSpPr>
          <a:xfrm>
            <a:off x="732462" y="1766083"/>
            <a:ext cx="962651" cy="810058"/>
            <a:chOff x="732462" y="1766083"/>
            <a:chExt cx="962651" cy="810058"/>
          </a:xfrm>
        </p:grpSpPr>
        <p:grpSp>
          <p:nvGrpSpPr>
            <p:cNvPr id="9668" name="Google Shape;9668;p71"/>
            <p:cNvGrpSpPr/>
            <p:nvPr/>
          </p:nvGrpSpPr>
          <p:grpSpPr>
            <a:xfrm>
              <a:off x="732462" y="1908333"/>
              <a:ext cx="339369" cy="524756"/>
              <a:chOff x="844912" y="1819635"/>
              <a:chExt cx="329836" cy="510016"/>
            </a:xfrm>
          </p:grpSpPr>
          <p:sp>
            <p:nvSpPr>
              <p:cNvPr id="9669" name="Google Shape;9669;p71"/>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1"/>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1"/>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1"/>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1"/>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1"/>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71"/>
            <p:cNvGrpSpPr/>
            <p:nvPr/>
          </p:nvGrpSpPr>
          <p:grpSpPr>
            <a:xfrm>
              <a:off x="1184858" y="2256650"/>
              <a:ext cx="510255" cy="319491"/>
              <a:chOff x="1284601" y="2158168"/>
              <a:chExt cx="495923" cy="310517"/>
            </a:xfrm>
          </p:grpSpPr>
          <p:sp>
            <p:nvSpPr>
              <p:cNvPr id="9676" name="Google Shape;9676;p71"/>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7" name="Google Shape;9677;p71"/>
              <p:cNvGrpSpPr/>
              <p:nvPr/>
            </p:nvGrpSpPr>
            <p:grpSpPr>
              <a:xfrm>
                <a:off x="1507666" y="2158168"/>
                <a:ext cx="272858" cy="310517"/>
                <a:chOff x="1507666" y="2158168"/>
                <a:chExt cx="272858" cy="310517"/>
              </a:xfrm>
            </p:grpSpPr>
            <p:grpSp>
              <p:nvGrpSpPr>
                <p:cNvPr id="9678" name="Google Shape;9678;p71"/>
                <p:cNvGrpSpPr/>
                <p:nvPr/>
              </p:nvGrpSpPr>
              <p:grpSpPr>
                <a:xfrm>
                  <a:off x="1507666" y="2176104"/>
                  <a:ext cx="166395" cy="273149"/>
                  <a:chOff x="1507666" y="2176104"/>
                  <a:chExt cx="166395" cy="273149"/>
                </a:xfrm>
              </p:grpSpPr>
              <p:sp>
                <p:nvSpPr>
                  <p:cNvPr id="9679" name="Google Shape;9679;p71"/>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1"/>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1"/>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1"/>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1"/>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1"/>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1"/>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6" name="Google Shape;9686;p71"/>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1"/>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88" name="Google Shape;9688;p71"/>
            <p:cNvGrpSpPr/>
            <p:nvPr/>
          </p:nvGrpSpPr>
          <p:grpSpPr>
            <a:xfrm>
              <a:off x="1184858" y="1766083"/>
              <a:ext cx="510255" cy="319491"/>
              <a:chOff x="1284601" y="1681380"/>
              <a:chExt cx="495923" cy="310517"/>
            </a:xfrm>
          </p:grpSpPr>
          <p:sp>
            <p:nvSpPr>
              <p:cNvPr id="9689" name="Google Shape;9689;p71"/>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0" name="Google Shape;9690;p71"/>
              <p:cNvGrpSpPr/>
              <p:nvPr/>
            </p:nvGrpSpPr>
            <p:grpSpPr>
              <a:xfrm>
                <a:off x="1507666" y="1681380"/>
                <a:ext cx="272858" cy="310517"/>
                <a:chOff x="1507666" y="1681380"/>
                <a:chExt cx="272858" cy="310517"/>
              </a:xfrm>
            </p:grpSpPr>
            <p:grpSp>
              <p:nvGrpSpPr>
                <p:cNvPr id="9691" name="Google Shape;9691;p71"/>
                <p:cNvGrpSpPr/>
                <p:nvPr/>
              </p:nvGrpSpPr>
              <p:grpSpPr>
                <a:xfrm>
                  <a:off x="1507666" y="1700120"/>
                  <a:ext cx="166395" cy="272984"/>
                  <a:chOff x="1507666" y="1700120"/>
                  <a:chExt cx="166395" cy="272984"/>
                </a:xfrm>
              </p:grpSpPr>
              <p:sp>
                <p:nvSpPr>
                  <p:cNvPr id="9692" name="Google Shape;9692;p71"/>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1"/>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1"/>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1"/>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1"/>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1"/>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1"/>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9" name="Google Shape;9699;p71"/>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1"/>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01" name="Google Shape;9701;p71"/>
          <p:cNvGrpSpPr/>
          <p:nvPr/>
        </p:nvGrpSpPr>
        <p:grpSpPr>
          <a:xfrm>
            <a:off x="6841403" y="2533512"/>
            <a:ext cx="1622269" cy="552443"/>
            <a:chOff x="6894650" y="2574740"/>
            <a:chExt cx="1445100" cy="492111"/>
          </a:xfrm>
        </p:grpSpPr>
        <p:sp>
          <p:nvSpPr>
            <p:cNvPr id="9702" name="Google Shape;9702;p71"/>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1"/>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1"/>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1"/>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1"/>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07" name="Google Shape;9707;p71"/>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708" name="Google Shape;9708;p71"/>
          <p:cNvGrpSpPr/>
          <p:nvPr/>
        </p:nvGrpSpPr>
        <p:grpSpPr>
          <a:xfrm>
            <a:off x="6860946" y="3907768"/>
            <a:ext cx="1583206" cy="475705"/>
            <a:chOff x="6953919" y="3907920"/>
            <a:chExt cx="1377300" cy="475705"/>
          </a:xfrm>
        </p:grpSpPr>
        <p:cxnSp>
          <p:nvCxnSpPr>
            <p:cNvPr id="9709" name="Google Shape;9709;p71"/>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710" name="Google Shape;9710;p71"/>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711" name="Google Shape;9711;p71"/>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712" name="Google Shape;9712;p71"/>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713" name="Google Shape;9713;p71"/>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714" name="Google Shape;9714;p71"/>
          <p:cNvGrpSpPr/>
          <p:nvPr/>
        </p:nvGrpSpPr>
        <p:grpSpPr>
          <a:xfrm>
            <a:off x="2364534" y="2668913"/>
            <a:ext cx="836286" cy="824529"/>
            <a:chOff x="2389399" y="2595741"/>
            <a:chExt cx="812796" cy="801369"/>
          </a:xfrm>
        </p:grpSpPr>
        <p:grpSp>
          <p:nvGrpSpPr>
            <p:cNvPr id="9715" name="Google Shape;9715;p71"/>
            <p:cNvGrpSpPr/>
            <p:nvPr/>
          </p:nvGrpSpPr>
          <p:grpSpPr>
            <a:xfrm>
              <a:off x="2492145" y="2881565"/>
              <a:ext cx="607300" cy="229751"/>
              <a:chOff x="2492145" y="2881565"/>
              <a:chExt cx="607300" cy="229751"/>
            </a:xfrm>
          </p:grpSpPr>
          <p:sp>
            <p:nvSpPr>
              <p:cNvPr id="9716" name="Google Shape;9716;p71"/>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1"/>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1"/>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71"/>
            <p:cNvGrpSpPr/>
            <p:nvPr/>
          </p:nvGrpSpPr>
          <p:grpSpPr>
            <a:xfrm>
              <a:off x="2389399" y="2595741"/>
              <a:ext cx="812796" cy="296825"/>
              <a:chOff x="2389399" y="2595741"/>
              <a:chExt cx="812796" cy="296825"/>
            </a:xfrm>
          </p:grpSpPr>
          <p:grpSp>
            <p:nvGrpSpPr>
              <p:cNvPr id="9720" name="Google Shape;9720;p71"/>
              <p:cNvGrpSpPr/>
              <p:nvPr/>
            </p:nvGrpSpPr>
            <p:grpSpPr>
              <a:xfrm>
                <a:off x="2389399" y="2595741"/>
                <a:ext cx="363638" cy="296825"/>
                <a:chOff x="2389399" y="2595741"/>
                <a:chExt cx="363638" cy="296825"/>
              </a:xfrm>
            </p:grpSpPr>
            <p:grpSp>
              <p:nvGrpSpPr>
                <p:cNvPr id="9721" name="Google Shape;9721;p71"/>
                <p:cNvGrpSpPr/>
                <p:nvPr/>
              </p:nvGrpSpPr>
              <p:grpSpPr>
                <a:xfrm>
                  <a:off x="2493852" y="2794333"/>
                  <a:ext cx="259185" cy="98232"/>
                  <a:chOff x="2493852" y="2794333"/>
                  <a:chExt cx="259185" cy="98232"/>
                </a:xfrm>
              </p:grpSpPr>
              <p:sp>
                <p:nvSpPr>
                  <p:cNvPr id="9722" name="Google Shape;9722;p71"/>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1"/>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1"/>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5" name="Google Shape;9725;p71"/>
                <p:cNvGrpSpPr/>
                <p:nvPr/>
              </p:nvGrpSpPr>
              <p:grpSpPr>
                <a:xfrm>
                  <a:off x="2389399" y="2595741"/>
                  <a:ext cx="224343" cy="182054"/>
                  <a:chOff x="2389399" y="2595741"/>
                  <a:chExt cx="224343" cy="182054"/>
                </a:xfrm>
              </p:grpSpPr>
              <p:sp>
                <p:nvSpPr>
                  <p:cNvPr id="9726" name="Google Shape;9726;p71"/>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1"/>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28" name="Google Shape;9728;p71"/>
              <p:cNvGrpSpPr/>
              <p:nvPr/>
            </p:nvGrpSpPr>
            <p:grpSpPr>
              <a:xfrm>
                <a:off x="2683630" y="2595741"/>
                <a:ext cx="224334" cy="296825"/>
                <a:chOff x="2683630" y="2595741"/>
                <a:chExt cx="224334" cy="296825"/>
              </a:xfrm>
            </p:grpSpPr>
            <p:grpSp>
              <p:nvGrpSpPr>
                <p:cNvPr id="9729" name="Google Shape;9729;p71"/>
                <p:cNvGrpSpPr/>
                <p:nvPr/>
              </p:nvGrpSpPr>
              <p:grpSpPr>
                <a:xfrm>
                  <a:off x="2788083" y="2794333"/>
                  <a:ext cx="15356" cy="98232"/>
                  <a:chOff x="2788083" y="2794333"/>
                  <a:chExt cx="15356" cy="98232"/>
                </a:xfrm>
              </p:grpSpPr>
              <p:sp>
                <p:nvSpPr>
                  <p:cNvPr id="9730" name="Google Shape;9730;p71"/>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1"/>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1"/>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71"/>
                <p:cNvGrpSpPr/>
                <p:nvPr/>
              </p:nvGrpSpPr>
              <p:grpSpPr>
                <a:xfrm>
                  <a:off x="2683630" y="2595741"/>
                  <a:ext cx="224334" cy="182054"/>
                  <a:chOff x="2683630" y="2595741"/>
                  <a:chExt cx="224334" cy="182054"/>
                </a:xfrm>
              </p:grpSpPr>
              <p:sp>
                <p:nvSpPr>
                  <p:cNvPr id="9734" name="Google Shape;9734;p71"/>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1"/>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36" name="Google Shape;9736;p71"/>
              <p:cNvGrpSpPr/>
              <p:nvPr/>
            </p:nvGrpSpPr>
            <p:grpSpPr>
              <a:xfrm>
                <a:off x="2838475" y="2595741"/>
                <a:ext cx="363719" cy="296825"/>
                <a:chOff x="2838475" y="2595741"/>
                <a:chExt cx="363719" cy="296825"/>
              </a:xfrm>
            </p:grpSpPr>
            <p:grpSp>
              <p:nvGrpSpPr>
                <p:cNvPr id="9737" name="Google Shape;9737;p71"/>
                <p:cNvGrpSpPr/>
                <p:nvPr/>
              </p:nvGrpSpPr>
              <p:grpSpPr>
                <a:xfrm>
                  <a:off x="2838475" y="2794333"/>
                  <a:ext cx="259185" cy="98232"/>
                  <a:chOff x="2838475" y="2794333"/>
                  <a:chExt cx="259185" cy="98232"/>
                </a:xfrm>
              </p:grpSpPr>
              <p:sp>
                <p:nvSpPr>
                  <p:cNvPr id="9738" name="Google Shape;9738;p71"/>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1"/>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1"/>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71"/>
                <p:cNvGrpSpPr/>
                <p:nvPr/>
              </p:nvGrpSpPr>
              <p:grpSpPr>
                <a:xfrm>
                  <a:off x="2977852" y="2595741"/>
                  <a:ext cx="224343" cy="182054"/>
                  <a:chOff x="2977852" y="2595741"/>
                  <a:chExt cx="224343" cy="182054"/>
                </a:xfrm>
              </p:grpSpPr>
              <p:sp>
                <p:nvSpPr>
                  <p:cNvPr id="9742" name="Google Shape;9742;p71"/>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1"/>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44" name="Google Shape;9744;p71"/>
            <p:cNvGrpSpPr/>
            <p:nvPr/>
          </p:nvGrpSpPr>
          <p:grpSpPr>
            <a:xfrm>
              <a:off x="2389399" y="3100241"/>
              <a:ext cx="812796" cy="296869"/>
              <a:chOff x="2389399" y="3100241"/>
              <a:chExt cx="812796" cy="296869"/>
            </a:xfrm>
          </p:grpSpPr>
          <p:grpSp>
            <p:nvGrpSpPr>
              <p:cNvPr id="9745" name="Google Shape;9745;p71"/>
              <p:cNvGrpSpPr/>
              <p:nvPr/>
            </p:nvGrpSpPr>
            <p:grpSpPr>
              <a:xfrm>
                <a:off x="2683630" y="3100241"/>
                <a:ext cx="224334" cy="296869"/>
                <a:chOff x="2683630" y="3100241"/>
                <a:chExt cx="224334" cy="296869"/>
              </a:xfrm>
            </p:grpSpPr>
            <p:grpSp>
              <p:nvGrpSpPr>
                <p:cNvPr id="9746" name="Google Shape;9746;p71"/>
                <p:cNvGrpSpPr/>
                <p:nvPr/>
              </p:nvGrpSpPr>
              <p:grpSpPr>
                <a:xfrm>
                  <a:off x="2788083" y="3100241"/>
                  <a:ext cx="15356" cy="98237"/>
                  <a:chOff x="2788083" y="3100241"/>
                  <a:chExt cx="15356" cy="98237"/>
                </a:xfrm>
              </p:grpSpPr>
              <p:sp>
                <p:nvSpPr>
                  <p:cNvPr id="9747" name="Google Shape;9747;p71"/>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1"/>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1"/>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71"/>
                <p:cNvGrpSpPr/>
                <p:nvPr/>
              </p:nvGrpSpPr>
              <p:grpSpPr>
                <a:xfrm>
                  <a:off x="2683630" y="3215065"/>
                  <a:ext cx="224334" cy="182045"/>
                  <a:chOff x="2683630" y="3215065"/>
                  <a:chExt cx="224334" cy="182045"/>
                </a:xfrm>
              </p:grpSpPr>
              <p:sp>
                <p:nvSpPr>
                  <p:cNvPr id="9751" name="Google Shape;9751;p71"/>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1"/>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53" name="Google Shape;9753;p71"/>
              <p:cNvGrpSpPr/>
              <p:nvPr/>
            </p:nvGrpSpPr>
            <p:grpSpPr>
              <a:xfrm>
                <a:off x="2389399" y="3100241"/>
                <a:ext cx="363638" cy="296869"/>
                <a:chOff x="2389399" y="3100241"/>
                <a:chExt cx="363638" cy="296869"/>
              </a:xfrm>
            </p:grpSpPr>
            <p:grpSp>
              <p:nvGrpSpPr>
                <p:cNvPr id="9754" name="Google Shape;9754;p71"/>
                <p:cNvGrpSpPr/>
                <p:nvPr/>
              </p:nvGrpSpPr>
              <p:grpSpPr>
                <a:xfrm>
                  <a:off x="2493852" y="3100241"/>
                  <a:ext cx="259185" cy="98237"/>
                  <a:chOff x="2493852" y="3100241"/>
                  <a:chExt cx="259185" cy="98237"/>
                </a:xfrm>
              </p:grpSpPr>
              <p:sp>
                <p:nvSpPr>
                  <p:cNvPr id="9755" name="Google Shape;9755;p71"/>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1"/>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1"/>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71"/>
                <p:cNvGrpSpPr/>
                <p:nvPr/>
              </p:nvGrpSpPr>
              <p:grpSpPr>
                <a:xfrm>
                  <a:off x="2389399" y="3215065"/>
                  <a:ext cx="224343" cy="182045"/>
                  <a:chOff x="2389399" y="3215065"/>
                  <a:chExt cx="224343" cy="182045"/>
                </a:xfrm>
              </p:grpSpPr>
              <p:sp>
                <p:nvSpPr>
                  <p:cNvPr id="9759" name="Google Shape;9759;p71"/>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1"/>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61" name="Google Shape;9761;p71"/>
              <p:cNvGrpSpPr/>
              <p:nvPr/>
            </p:nvGrpSpPr>
            <p:grpSpPr>
              <a:xfrm>
                <a:off x="2838475" y="3100241"/>
                <a:ext cx="363719" cy="296869"/>
                <a:chOff x="2838475" y="3100241"/>
                <a:chExt cx="363719" cy="296869"/>
              </a:xfrm>
            </p:grpSpPr>
            <p:grpSp>
              <p:nvGrpSpPr>
                <p:cNvPr id="9762" name="Google Shape;9762;p71"/>
                <p:cNvGrpSpPr/>
                <p:nvPr/>
              </p:nvGrpSpPr>
              <p:grpSpPr>
                <a:xfrm>
                  <a:off x="2838475" y="3100241"/>
                  <a:ext cx="259185" cy="98237"/>
                  <a:chOff x="2838475" y="3100241"/>
                  <a:chExt cx="259185" cy="98237"/>
                </a:xfrm>
              </p:grpSpPr>
              <p:sp>
                <p:nvSpPr>
                  <p:cNvPr id="9763" name="Google Shape;9763;p71"/>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1"/>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1"/>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71"/>
                <p:cNvGrpSpPr/>
                <p:nvPr/>
              </p:nvGrpSpPr>
              <p:grpSpPr>
                <a:xfrm>
                  <a:off x="2977852" y="3215065"/>
                  <a:ext cx="224343" cy="182045"/>
                  <a:chOff x="2977852" y="3215065"/>
                  <a:chExt cx="224343" cy="182045"/>
                </a:xfrm>
              </p:grpSpPr>
              <p:sp>
                <p:nvSpPr>
                  <p:cNvPr id="9767" name="Google Shape;9767;p71"/>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1"/>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72" name="Shape 9772"/>
        <p:cNvGrpSpPr/>
        <p:nvPr/>
      </p:nvGrpSpPr>
      <p:grpSpPr>
        <a:xfrm>
          <a:off x="0" y="0"/>
          <a:ext cx="0" cy="0"/>
          <a:chOff x="0" y="0"/>
          <a:chExt cx="0" cy="0"/>
        </a:xfrm>
      </p:grpSpPr>
      <p:grpSp>
        <p:nvGrpSpPr>
          <p:cNvPr id="9773" name="Google Shape;9773;p72"/>
          <p:cNvGrpSpPr/>
          <p:nvPr/>
        </p:nvGrpSpPr>
        <p:grpSpPr>
          <a:xfrm>
            <a:off x="718875" y="3363288"/>
            <a:ext cx="2390414" cy="1024800"/>
            <a:chOff x="728925" y="3296613"/>
            <a:chExt cx="2390414" cy="1024800"/>
          </a:xfrm>
        </p:grpSpPr>
        <p:grpSp>
          <p:nvGrpSpPr>
            <p:cNvPr id="9774" name="Google Shape;9774;p72"/>
            <p:cNvGrpSpPr/>
            <p:nvPr/>
          </p:nvGrpSpPr>
          <p:grpSpPr>
            <a:xfrm>
              <a:off x="728925" y="3619800"/>
              <a:ext cx="2390414" cy="500893"/>
              <a:chOff x="728925" y="3619800"/>
              <a:chExt cx="2390414" cy="500893"/>
            </a:xfrm>
          </p:grpSpPr>
          <p:sp>
            <p:nvSpPr>
              <p:cNvPr id="9775" name="Google Shape;9775;p72"/>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76" name="Google Shape;9776;p72"/>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777" name="Google Shape;9777;p72"/>
            <p:cNvGrpSpPr/>
            <p:nvPr/>
          </p:nvGrpSpPr>
          <p:grpSpPr>
            <a:xfrm>
              <a:off x="1348050" y="3296613"/>
              <a:ext cx="1706152" cy="1024800"/>
              <a:chOff x="1348050" y="3296613"/>
              <a:chExt cx="1706152" cy="1024800"/>
            </a:xfrm>
          </p:grpSpPr>
          <p:sp>
            <p:nvSpPr>
              <p:cNvPr id="9778" name="Google Shape;9778;p72"/>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79" name="Google Shape;9779;p72"/>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80" name="Google Shape;9780;p72"/>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81" name="Google Shape;9781;p72"/>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82" name="Google Shape;9782;p72"/>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783" name="Google Shape;9783;p72"/>
            <p:cNvGrpSpPr/>
            <p:nvPr/>
          </p:nvGrpSpPr>
          <p:grpSpPr>
            <a:xfrm>
              <a:off x="1455707" y="3654858"/>
              <a:ext cx="1491150" cy="417657"/>
              <a:chOff x="1455707" y="3654858"/>
              <a:chExt cx="1491150" cy="417657"/>
            </a:xfrm>
          </p:grpSpPr>
          <p:sp>
            <p:nvSpPr>
              <p:cNvPr id="9784" name="Google Shape;9784;p72"/>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2"/>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2"/>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2"/>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2"/>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2"/>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2"/>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2"/>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2"/>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2"/>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2"/>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2"/>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2"/>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2"/>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2"/>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2"/>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2"/>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2"/>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2"/>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2"/>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804" name="Google Shape;9804;p72"/>
          <p:cNvGraphicFramePr/>
          <p:nvPr/>
        </p:nvGraphicFramePr>
        <p:xfrm>
          <a:off x="5954575" y="2361200"/>
          <a:ext cx="3000000" cy="3000000"/>
        </p:xfrm>
        <a:graphic>
          <a:graphicData uri="http://schemas.openxmlformats.org/drawingml/2006/table">
            <a:tbl>
              <a:tblPr>
                <a:noFill/>
                <a:tableStyleId>{5782FAD1-7D34-4563-98DA-1A13A75B3E6D}</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805" name="Google Shape;9805;p72"/>
          <p:cNvGrpSpPr/>
          <p:nvPr/>
        </p:nvGrpSpPr>
        <p:grpSpPr>
          <a:xfrm>
            <a:off x="727251" y="1188964"/>
            <a:ext cx="2396505" cy="976502"/>
            <a:chOff x="749309" y="1112739"/>
            <a:chExt cx="2371603" cy="976502"/>
          </a:xfrm>
        </p:grpSpPr>
        <p:grpSp>
          <p:nvGrpSpPr>
            <p:cNvPr id="9806" name="Google Shape;9806;p72"/>
            <p:cNvGrpSpPr/>
            <p:nvPr/>
          </p:nvGrpSpPr>
          <p:grpSpPr>
            <a:xfrm>
              <a:off x="1092126" y="1112739"/>
              <a:ext cx="2028786" cy="975464"/>
              <a:chOff x="1092126" y="1112739"/>
              <a:chExt cx="2028786" cy="975464"/>
            </a:xfrm>
          </p:grpSpPr>
          <p:sp>
            <p:nvSpPr>
              <p:cNvPr id="9807" name="Google Shape;9807;p72"/>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2"/>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2"/>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2"/>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2"/>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2"/>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2"/>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2"/>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2"/>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2"/>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2"/>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2"/>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2"/>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2"/>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2"/>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2"/>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2"/>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2"/>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2"/>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2"/>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2"/>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2"/>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2"/>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2"/>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72"/>
            <p:cNvGrpSpPr/>
            <p:nvPr/>
          </p:nvGrpSpPr>
          <p:grpSpPr>
            <a:xfrm>
              <a:off x="749309" y="1112739"/>
              <a:ext cx="314700" cy="975464"/>
              <a:chOff x="749309" y="1112739"/>
              <a:chExt cx="314700" cy="975464"/>
            </a:xfrm>
          </p:grpSpPr>
          <p:sp>
            <p:nvSpPr>
              <p:cNvPr id="9832" name="Google Shape;9832;p72"/>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2"/>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2"/>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2"/>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6" name="Google Shape;9836;p7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840" name="Google Shape;9840;p72"/>
          <p:cNvGraphicFramePr/>
          <p:nvPr/>
        </p:nvGraphicFramePr>
        <p:xfrm>
          <a:off x="5954600" y="1188950"/>
          <a:ext cx="3000000" cy="3000000"/>
        </p:xfrm>
        <a:graphic>
          <a:graphicData uri="http://schemas.openxmlformats.org/drawingml/2006/table">
            <a:tbl>
              <a:tblPr>
                <a:noFill/>
                <a:tableStyleId>{5782FAD1-7D34-4563-98DA-1A13A75B3E6D}</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841" name="Google Shape;9841;p72"/>
          <p:cNvGraphicFramePr/>
          <p:nvPr/>
        </p:nvGraphicFramePr>
        <p:xfrm>
          <a:off x="3375463" y="2361200"/>
          <a:ext cx="3000000" cy="3000000"/>
        </p:xfrm>
        <a:graphic>
          <a:graphicData uri="http://schemas.openxmlformats.org/drawingml/2006/table">
            <a:tbl>
              <a:tblPr>
                <a:noFill/>
                <a:tableStyleId>{5782FAD1-7D34-4563-98DA-1A13A75B3E6D}</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842" name="Google Shape;9842;p72"/>
          <p:cNvGrpSpPr/>
          <p:nvPr/>
        </p:nvGrpSpPr>
        <p:grpSpPr>
          <a:xfrm>
            <a:off x="3377449" y="3352160"/>
            <a:ext cx="2363377" cy="1047062"/>
            <a:chOff x="3358399" y="3285485"/>
            <a:chExt cx="2363377" cy="1047062"/>
          </a:xfrm>
        </p:grpSpPr>
        <p:grpSp>
          <p:nvGrpSpPr>
            <p:cNvPr id="9843" name="Google Shape;9843;p72"/>
            <p:cNvGrpSpPr/>
            <p:nvPr/>
          </p:nvGrpSpPr>
          <p:grpSpPr>
            <a:xfrm>
              <a:off x="3358412" y="3285485"/>
              <a:ext cx="2363244" cy="139500"/>
              <a:chOff x="3358412" y="3285485"/>
              <a:chExt cx="2363244" cy="139500"/>
            </a:xfrm>
          </p:grpSpPr>
          <p:sp>
            <p:nvSpPr>
              <p:cNvPr id="9844" name="Google Shape;9844;p72"/>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2"/>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2"/>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2"/>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2"/>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72"/>
            <p:cNvGrpSpPr/>
            <p:nvPr/>
          </p:nvGrpSpPr>
          <p:grpSpPr>
            <a:xfrm>
              <a:off x="3358412" y="3466996"/>
              <a:ext cx="2363244" cy="139500"/>
              <a:chOff x="3358412" y="3466996"/>
              <a:chExt cx="2363244" cy="139500"/>
            </a:xfrm>
          </p:grpSpPr>
          <p:sp>
            <p:nvSpPr>
              <p:cNvPr id="9850" name="Google Shape;9850;p72"/>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2"/>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2"/>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2"/>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2"/>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72"/>
            <p:cNvGrpSpPr/>
            <p:nvPr/>
          </p:nvGrpSpPr>
          <p:grpSpPr>
            <a:xfrm>
              <a:off x="3358412" y="3648507"/>
              <a:ext cx="2363244" cy="139500"/>
              <a:chOff x="3358412" y="3648507"/>
              <a:chExt cx="2363244" cy="139500"/>
            </a:xfrm>
          </p:grpSpPr>
          <p:sp>
            <p:nvSpPr>
              <p:cNvPr id="9856" name="Google Shape;9856;p72"/>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2"/>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2"/>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2"/>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2"/>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72"/>
            <p:cNvGrpSpPr/>
            <p:nvPr/>
          </p:nvGrpSpPr>
          <p:grpSpPr>
            <a:xfrm>
              <a:off x="3358412" y="3830018"/>
              <a:ext cx="2363244" cy="139500"/>
              <a:chOff x="3358412" y="3830018"/>
              <a:chExt cx="2363244" cy="139500"/>
            </a:xfrm>
          </p:grpSpPr>
          <p:sp>
            <p:nvSpPr>
              <p:cNvPr id="9862" name="Google Shape;9862;p72"/>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2"/>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2"/>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2"/>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2"/>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72"/>
            <p:cNvGrpSpPr/>
            <p:nvPr/>
          </p:nvGrpSpPr>
          <p:grpSpPr>
            <a:xfrm>
              <a:off x="3358399" y="4011514"/>
              <a:ext cx="2363377" cy="139537"/>
              <a:chOff x="3294800" y="4134603"/>
              <a:chExt cx="2638876" cy="152400"/>
            </a:xfrm>
          </p:grpSpPr>
          <p:sp>
            <p:nvSpPr>
              <p:cNvPr id="9868" name="Google Shape;9868;p7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72"/>
            <p:cNvGrpSpPr/>
            <p:nvPr/>
          </p:nvGrpSpPr>
          <p:grpSpPr>
            <a:xfrm>
              <a:off x="3358399" y="4193010"/>
              <a:ext cx="2363377" cy="139537"/>
              <a:chOff x="3294800" y="4134603"/>
              <a:chExt cx="2638876" cy="152400"/>
            </a:xfrm>
          </p:grpSpPr>
          <p:sp>
            <p:nvSpPr>
              <p:cNvPr id="9874" name="Google Shape;9874;p7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879" name="Google Shape;9879;p72"/>
          <p:cNvGraphicFramePr/>
          <p:nvPr/>
        </p:nvGraphicFramePr>
        <p:xfrm>
          <a:off x="728250" y="2361200"/>
          <a:ext cx="3000000" cy="3000000"/>
        </p:xfrm>
        <a:graphic>
          <a:graphicData uri="http://schemas.openxmlformats.org/drawingml/2006/table">
            <a:tbl>
              <a:tblPr>
                <a:noFill/>
                <a:tableStyleId>{5782FAD1-7D34-4563-98DA-1A13A75B3E6D}</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880" name="Google Shape;9880;p72"/>
          <p:cNvGrpSpPr/>
          <p:nvPr/>
        </p:nvGrpSpPr>
        <p:grpSpPr>
          <a:xfrm>
            <a:off x="4177919" y="2765014"/>
            <a:ext cx="1302095" cy="60959"/>
            <a:chOff x="3558802" y="4011427"/>
            <a:chExt cx="1866000" cy="111300"/>
          </a:xfrm>
        </p:grpSpPr>
        <p:sp>
          <p:nvSpPr>
            <p:cNvPr id="9881" name="Google Shape;9881;p7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72"/>
          <p:cNvGrpSpPr/>
          <p:nvPr/>
        </p:nvGrpSpPr>
        <p:grpSpPr>
          <a:xfrm>
            <a:off x="4723407" y="3047174"/>
            <a:ext cx="914340" cy="60959"/>
            <a:chOff x="3558802" y="4011427"/>
            <a:chExt cx="1866000" cy="111300"/>
          </a:xfrm>
        </p:grpSpPr>
        <p:sp>
          <p:nvSpPr>
            <p:cNvPr id="9884" name="Google Shape;9884;p7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72"/>
          <p:cNvGrpSpPr/>
          <p:nvPr/>
        </p:nvGrpSpPr>
        <p:grpSpPr>
          <a:xfrm>
            <a:off x="5926924" y="3381697"/>
            <a:ext cx="2519825" cy="1001454"/>
            <a:chOff x="1906114" y="789980"/>
            <a:chExt cx="1487676" cy="606868"/>
          </a:xfrm>
        </p:grpSpPr>
        <p:cxnSp>
          <p:nvCxnSpPr>
            <p:cNvPr id="9887" name="Google Shape;9887;p7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888" name="Google Shape;9888;p7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889" name="Google Shape;9889;p7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890" name="Google Shape;9890;p7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891" name="Google Shape;9891;p7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892" name="Google Shape;9892;p7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893" name="Google Shape;9893;p7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894" name="Google Shape;9894;p7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901" name="Google Shape;9901;p7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902" name="Google Shape;9902;p7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903" name="Google Shape;9903;p7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72"/>
          <p:cNvGrpSpPr/>
          <p:nvPr/>
        </p:nvGrpSpPr>
        <p:grpSpPr>
          <a:xfrm>
            <a:off x="3372612" y="1159008"/>
            <a:ext cx="2363393" cy="1005865"/>
            <a:chOff x="3292400" y="1193188"/>
            <a:chExt cx="2615240" cy="1131075"/>
          </a:xfrm>
        </p:grpSpPr>
        <p:sp>
          <p:nvSpPr>
            <p:cNvPr id="9905" name="Google Shape;9905;p72"/>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06" name="Google Shape;9906;p72"/>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07" name="Google Shape;9907;p72"/>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908" name="Google Shape;9908;p72"/>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909" name="Google Shape;9909;p72"/>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910" name="Google Shape;9910;p72"/>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911" name="Google Shape;9911;p72"/>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912" name="Google Shape;9912;p72"/>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913" name="Google Shape;9913;p72"/>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914" name="Google Shape;9914;p72"/>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915" name="Google Shape;9915;p72"/>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16" name="Google Shape;9916;p72"/>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17" name="Google Shape;9917;p72"/>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18" name="Google Shape;9918;p72"/>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19" name="Google Shape;9919;p72"/>
            <p:cNvGrpSpPr/>
            <p:nvPr/>
          </p:nvGrpSpPr>
          <p:grpSpPr>
            <a:xfrm>
              <a:off x="3748438" y="1378608"/>
              <a:ext cx="2159202" cy="903971"/>
              <a:chOff x="1683525" y="2179850"/>
              <a:chExt cx="4519050" cy="2134525"/>
            </a:xfrm>
          </p:grpSpPr>
          <p:sp>
            <p:nvSpPr>
              <p:cNvPr id="9920" name="Google Shape;9920;p7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21" name="Google Shape;9921;p7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22" name="Google Shape;9922;p7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23" name="Google Shape;9923;p7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24" name="Google Shape;9924;p7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25" name="Google Shape;9925;p7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26" name="Google Shape;9926;p7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27" name="Google Shape;9927;p7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28" name="Google Shape;9928;p7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29" name="Google Shape;9929;p7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30" name="Google Shape;9930;p7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31" name="Google Shape;9931;p7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35" name="Shape 9935"/>
        <p:cNvGrpSpPr/>
        <p:nvPr/>
      </p:nvGrpSpPr>
      <p:grpSpPr>
        <a:xfrm>
          <a:off x="0" y="0"/>
          <a:ext cx="0" cy="0"/>
          <a:chOff x="0" y="0"/>
          <a:chExt cx="0" cy="0"/>
        </a:xfrm>
      </p:grpSpPr>
      <p:grpSp>
        <p:nvGrpSpPr>
          <p:cNvPr id="9936" name="Google Shape;9936;p73"/>
          <p:cNvGrpSpPr/>
          <p:nvPr/>
        </p:nvGrpSpPr>
        <p:grpSpPr>
          <a:xfrm>
            <a:off x="4814684" y="1191441"/>
            <a:ext cx="745431" cy="718863"/>
            <a:chOff x="4249973" y="1201875"/>
            <a:chExt cx="1958568" cy="1888762"/>
          </a:xfrm>
        </p:grpSpPr>
        <p:sp>
          <p:nvSpPr>
            <p:cNvPr id="9937" name="Google Shape;9937;p73"/>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8" name="Google Shape;9938;p73"/>
            <p:cNvGrpSpPr/>
            <p:nvPr/>
          </p:nvGrpSpPr>
          <p:grpSpPr>
            <a:xfrm>
              <a:off x="5853086" y="1789142"/>
              <a:ext cx="355454" cy="1048099"/>
              <a:chOff x="5576108" y="2016725"/>
              <a:chExt cx="565200" cy="1666560"/>
            </a:xfrm>
          </p:grpSpPr>
          <p:sp>
            <p:nvSpPr>
              <p:cNvPr id="9939" name="Google Shape;9939;p73"/>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40" name="Google Shape;9940;p7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1" name="Google Shape;9941;p73"/>
            <p:cNvGrpSpPr/>
            <p:nvPr/>
          </p:nvGrpSpPr>
          <p:grpSpPr>
            <a:xfrm>
              <a:off x="4869455" y="2691676"/>
              <a:ext cx="1013897" cy="398961"/>
              <a:chOff x="4012057" y="3451825"/>
              <a:chExt cx="1612175" cy="634379"/>
            </a:xfrm>
          </p:grpSpPr>
          <p:sp>
            <p:nvSpPr>
              <p:cNvPr id="9942" name="Google Shape;9942;p73"/>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43" name="Google Shape;9943;p7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73"/>
            <p:cNvGrpSpPr/>
            <p:nvPr/>
          </p:nvGrpSpPr>
          <p:grpSpPr>
            <a:xfrm>
              <a:off x="4276937" y="2155961"/>
              <a:ext cx="651965" cy="891358"/>
              <a:chOff x="3069908" y="2599997"/>
              <a:chExt cx="1036675" cy="1417328"/>
            </a:xfrm>
          </p:grpSpPr>
          <p:sp>
            <p:nvSpPr>
              <p:cNvPr id="9945" name="Google Shape;9945;p73"/>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46" name="Google Shape;9946;p7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7" name="Google Shape;9947;p73"/>
            <p:cNvGrpSpPr/>
            <p:nvPr/>
          </p:nvGrpSpPr>
          <p:grpSpPr>
            <a:xfrm>
              <a:off x="5054918" y="1201875"/>
              <a:ext cx="999548" cy="602711"/>
              <a:chOff x="4306958" y="1082925"/>
              <a:chExt cx="1589359" cy="958358"/>
            </a:xfrm>
          </p:grpSpPr>
          <p:sp>
            <p:nvSpPr>
              <p:cNvPr id="9948" name="Google Shape;9948;p73"/>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49" name="Google Shape;9949;p7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73"/>
            <p:cNvGrpSpPr/>
            <p:nvPr/>
          </p:nvGrpSpPr>
          <p:grpSpPr>
            <a:xfrm>
              <a:off x="4249973" y="1303451"/>
              <a:ext cx="799317" cy="841334"/>
              <a:chOff x="3027033" y="1244439"/>
              <a:chExt cx="1270977" cy="1337786"/>
            </a:xfrm>
          </p:grpSpPr>
          <p:sp>
            <p:nvSpPr>
              <p:cNvPr id="9951" name="Google Shape;9951;p73"/>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52" name="Google Shape;9952;p7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53" name="Google Shape;9953;p73"/>
          <p:cNvGrpSpPr/>
          <p:nvPr/>
        </p:nvGrpSpPr>
        <p:grpSpPr>
          <a:xfrm>
            <a:off x="731057" y="2069890"/>
            <a:ext cx="761767" cy="729896"/>
            <a:chOff x="2657744" y="2337745"/>
            <a:chExt cx="832987" cy="798137"/>
          </a:xfrm>
        </p:grpSpPr>
        <p:sp>
          <p:nvSpPr>
            <p:cNvPr id="9954" name="Google Shape;9954;p73"/>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3"/>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3"/>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73"/>
          <p:cNvGrpSpPr/>
          <p:nvPr/>
        </p:nvGrpSpPr>
        <p:grpSpPr>
          <a:xfrm>
            <a:off x="3242022" y="2073097"/>
            <a:ext cx="685569" cy="723586"/>
            <a:chOff x="3398134" y="2057755"/>
            <a:chExt cx="704087" cy="743130"/>
          </a:xfrm>
        </p:grpSpPr>
        <p:grpSp>
          <p:nvGrpSpPr>
            <p:cNvPr id="9961" name="Google Shape;9961;p73"/>
            <p:cNvGrpSpPr/>
            <p:nvPr/>
          </p:nvGrpSpPr>
          <p:grpSpPr>
            <a:xfrm>
              <a:off x="3398134" y="2290183"/>
              <a:ext cx="315300" cy="219900"/>
              <a:chOff x="3398134" y="2290183"/>
              <a:chExt cx="315300" cy="219900"/>
            </a:xfrm>
          </p:grpSpPr>
          <p:sp>
            <p:nvSpPr>
              <p:cNvPr id="9962" name="Google Shape;9962;p73"/>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63" name="Google Shape;9963;p73"/>
              <p:cNvCxnSpPr>
                <a:stCxn id="9962"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964" name="Google Shape;9964;p73"/>
            <p:cNvGrpSpPr/>
            <p:nvPr/>
          </p:nvGrpSpPr>
          <p:grpSpPr>
            <a:xfrm>
              <a:off x="3547823" y="2467358"/>
              <a:ext cx="219900" cy="333527"/>
              <a:chOff x="3547823" y="2467358"/>
              <a:chExt cx="219900" cy="333527"/>
            </a:xfrm>
          </p:grpSpPr>
          <p:sp>
            <p:nvSpPr>
              <p:cNvPr id="9965" name="Google Shape;9965;p73"/>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66" name="Google Shape;9966;p73"/>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967" name="Google Shape;9967;p73"/>
            <p:cNvGrpSpPr/>
            <p:nvPr/>
          </p:nvGrpSpPr>
          <p:grpSpPr>
            <a:xfrm>
              <a:off x="3734138" y="2467358"/>
              <a:ext cx="219900" cy="333527"/>
              <a:chOff x="3734138" y="2467358"/>
              <a:chExt cx="219900" cy="333527"/>
            </a:xfrm>
          </p:grpSpPr>
          <p:sp>
            <p:nvSpPr>
              <p:cNvPr id="9968" name="Google Shape;9968;p73"/>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69" name="Google Shape;9969;p73"/>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970" name="Google Shape;9970;p73"/>
            <p:cNvGrpSpPr/>
            <p:nvPr/>
          </p:nvGrpSpPr>
          <p:grpSpPr>
            <a:xfrm>
              <a:off x="3787560" y="2288011"/>
              <a:ext cx="314661" cy="219900"/>
              <a:chOff x="3787560" y="2288011"/>
              <a:chExt cx="314661" cy="219900"/>
            </a:xfrm>
          </p:grpSpPr>
          <p:sp>
            <p:nvSpPr>
              <p:cNvPr id="9971" name="Google Shape;9971;p73"/>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72" name="Google Shape;9972;p73"/>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973" name="Google Shape;9973;p73"/>
            <p:cNvGrpSpPr/>
            <p:nvPr/>
          </p:nvGrpSpPr>
          <p:grpSpPr>
            <a:xfrm>
              <a:off x="3637290" y="2057755"/>
              <a:ext cx="219900" cy="335499"/>
              <a:chOff x="3637290" y="2057755"/>
              <a:chExt cx="219900" cy="335499"/>
            </a:xfrm>
          </p:grpSpPr>
          <p:sp>
            <p:nvSpPr>
              <p:cNvPr id="9974" name="Google Shape;9974;p73"/>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975" name="Google Shape;9975;p73"/>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976" name="Google Shape;9976;p73"/>
          <p:cNvGrpSpPr/>
          <p:nvPr/>
        </p:nvGrpSpPr>
        <p:grpSpPr>
          <a:xfrm>
            <a:off x="4917244" y="2079792"/>
            <a:ext cx="710153" cy="710153"/>
            <a:chOff x="5007123" y="2079403"/>
            <a:chExt cx="687600" cy="687600"/>
          </a:xfrm>
        </p:grpSpPr>
        <p:sp>
          <p:nvSpPr>
            <p:cNvPr id="9977" name="Google Shape;9977;p73"/>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3"/>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3"/>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3"/>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73"/>
          <p:cNvGrpSpPr/>
          <p:nvPr/>
        </p:nvGrpSpPr>
        <p:grpSpPr>
          <a:xfrm>
            <a:off x="5726681" y="2074299"/>
            <a:ext cx="720998" cy="721183"/>
            <a:chOff x="5797446" y="2063053"/>
            <a:chExt cx="698100" cy="698280"/>
          </a:xfrm>
        </p:grpSpPr>
        <p:sp>
          <p:nvSpPr>
            <p:cNvPr id="9982" name="Google Shape;9982;p73"/>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3"/>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3"/>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3"/>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73"/>
          <p:cNvGrpSpPr/>
          <p:nvPr/>
        </p:nvGrpSpPr>
        <p:grpSpPr>
          <a:xfrm>
            <a:off x="8171828" y="3719904"/>
            <a:ext cx="280585" cy="673164"/>
            <a:chOff x="8075075" y="3754290"/>
            <a:chExt cx="255612" cy="613194"/>
          </a:xfrm>
        </p:grpSpPr>
        <p:grpSp>
          <p:nvGrpSpPr>
            <p:cNvPr id="9987" name="Google Shape;9987;p73"/>
            <p:cNvGrpSpPr/>
            <p:nvPr/>
          </p:nvGrpSpPr>
          <p:grpSpPr>
            <a:xfrm>
              <a:off x="8075075" y="3754290"/>
              <a:ext cx="255612" cy="613194"/>
              <a:chOff x="8075075" y="3754290"/>
              <a:chExt cx="255612" cy="613194"/>
            </a:xfrm>
          </p:grpSpPr>
          <p:sp>
            <p:nvSpPr>
              <p:cNvPr id="9988" name="Google Shape;9988;p73"/>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3"/>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0" name="Google Shape;9990;p73"/>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1" name="Google Shape;9991;p73"/>
          <p:cNvGrpSpPr/>
          <p:nvPr/>
        </p:nvGrpSpPr>
        <p:grpSpPr>
          <a:xfrm>
            <a:off x="5288887" y="3708700"/>
            <a:ext cx="470352" cy="683745"/>
            <a:chOff x="1697726" y="3244179"/>
            <a:chExt cx="788124" cy="1146069"/>
          </a:xfrm>
        </p:grpSpPr>
        <p:sp>
          <p:nvSpPr>
            <p:cNvPr id="9992" name="Google Shape;9992;p7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4" name="Google Shape;9994;p7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5" name="Google Shape;9995;p73"/>
          <p:cNvGrpSpPr/>
          <p:nvPr/>
        </p:nvGrpSpPr>
        <p:grpSpPr>
          <a:xfrm>
            <a:off x="5910037" y="3719902"/>
            <a:ext cx="293891" cy="293845"/>
            <a:chOff x="6134814" y="3754290"/>
            <a:chExt cx="293891" cy="293845"/>
          </a:xfrm>
        </p:grpSpPr>
        <p:sp>
          <p:nvSpPr>
            <p:cNvPr id="9996" name="Google Shape;9996;p73"/>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3"/>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73"/>
          <p:cNvGrpSpPr/>
          <p:nvPr/>
        </p:nvGrpSpPr>
        <p:grpSpPr>
          <a:xfrm>
            <a:off x="5910037" y="4098574"/>
            <a:ext cx="293891" cy="293891"/>
            <a:chOff x="6134814" y="4086186"/>
            <a:chExt cx="293891" cy="293891"/>
          </a:xfrm>
        </p:grpSpPr>
        <p:sp>
          <p:nvSpPr>
            <p:cNvPr id="9999" name="Google Shape;9999;p73"/>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3"/>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1" name="Google Shape;10001;p73"/>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3"/>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3" name="Google Shape;10003;p73"/>
          <p:cNvGrpSpPr/>
          <p:nvPr/>
        </p:nvGrpSpPr>
        <p:grpSpPr>
          <a:xfrm>
            <a:off x="7835013" y="2927266"/>
            <a:ext cx="622883" cy="621944"/>
            <a:chOff x="1187048" y="238125"/>
            <a:chExt cx="5256397" cy="5248476"/>
          </a:xfrm>
        </p:grpSpPr>
        <p:sp>
          <p:nvSpPr>
            <p:cNvPr id="10004" name="Google Shape;10004;p7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3"/>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3"/>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3"/>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8" name="Google Shape;10008;p73"/>
          <p:cNvGrpSpPr/>
          <p:nvPr/>
        </p:nvGrpSpPr>
        <p:grpSpPr>
          <a:xfrm>
            <a:off x="2292118" y="2936875"/>
            <a:ext cx="1310987" cy="612407"/>
            <a:chOff x="238125" y="1188750"/>
            <a:chExt cx="7140450" cy="3335550"/>
          </a:xfrm>
        </p:grpSpPr>
        <p:sp>
          <p:nvSpPr>
            <p:cNvPr id="10009" name="Google Shape;10009;p7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4" name="Google Shape;10014;p73"/>
          <p:cNvGrpSpPr/>
          <p:nvPr/>
        </p:nvGrpSpPr>
        <p:grpSpPr>
          <a:xfrm>
            <a:off x="6617990" y="2927430"/>
            <a:ext cx="1110299" cy="621702"/>
            <a:chOff x="238125" y="1335475"/>
            <a:chExt cx="5418735" cy="3034175"/>
          </a:xfrm>
        </p:grpSpPr>
        <p:sp>
          <p:nvSpPr>
            <p:cNvPr id="10015" name="Google Shape;10015;p7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73"/>
          <p:cNvGrpSpPr/>
          <p:nvPr/>
        </p:nvGrpSpPr>
        <p:grpSpPr>
          <a:xfrm>
            <a:off x="5435649" y="2924327"/>
            <a:ext cx="1074451" cy="627181"/>
            <a:chOff x="5359127" y="2910889"/>
            <a:chExt cx="1097723" cy="640831"/>
          </a:xfrm>
        </p:grpSpPr>
        <p:grpSp>
          <p:nvGrpSpPr>
            <p:cNvPr id="10019" name="Google Shape;10019;p73"/>
            <p:cNvGrpSpPr/>
            <p:nvPr/>
          </p:nvGrpSpPr>
          <p:grpSpPr>
            <a:xfrm>
              <a:off x="5929791" y="3263088"/>
              <a:ext cx="527060" cy="287097"/>
              <a:chOff x="5929791" y="3263088"/>
              <a:chExt cx="527060" cy="287097"/>
            </a:xfrm>
          </p:grpSpPr>
          <p:sp>
            <p:nvSpPr>
              <p:cNvPr id="10020" name="Google Shape;10020;p73"/>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21" name="Google Shape;10021;p73"/>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22" name="Google Shape;10022;p73"/>
            <p:cNvGrpSpPr/>
            <p:nvPr/>
          </p:nvGrpSpPr>
          <p:grpSpPr>
            <a:xfrm>
              <a:off x="5359127" y="3263089"/>
              <a:ext cx="526428" cy="288631"/>
              <a:chOff x="5359127" y="3263089"/>
              <a:chExt cx="526428" cy="288631"/>
            </a:xfrm>
          </p:grpSpPr>
          <p:sp>
            <p:nvSpPr>
              <p:cNvPr id="10023" name="Google Shape;10023;p73"/>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24" name="Google Shape;10024;p73"/>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25" name="Google Shape;10025;p73"/>
            <p:cNvGrpSpPr/>
            <p:nvPr/>
          </p:nvGrpSpPr>
          <p:grpSpPr>
            <a:xfrm>
              <a:off x="5551525" y="2910889"/>
              <a:ext cx="520901" cy="610283"/>
              <a:chOff x="5551525" y="2910889"/>
              <a:chExt cx="520901" cy="610283"/>
            </a:xfrm>
          </p:grpSpPr>
          <p:sp>
            <p:nvSpPr>
              <p:cNvPr id="10026" name="Google Shape;10026;p73"/>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27" name="Google Shape;10027;p73"/>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28" name="Google Shape;10028;p73"/>
            <p:cNvGrpSpPr/>
            <p:nvPr/>
          </p:nvGrpSpPr>
          <p:grpSpPr>
            <a:xfrm>
              <a:off x="5743962" y="2919100"/>
              <a:ext cx="623674" cy="284502"/>
              <a:chOff x="5743962" y="2919100"/>
              <a:chExt cx="623674" cy="284502"/>
            </a:xfrm>
          </p:grpSpPr>
          <p:sp>
            <p:nvSpPr>
              <p:cNvPr id="10029" name="Google Shape;10029;p73"/>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30" name="Google Shape;10030;p73"/>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031" name="Google Shape;10031;p73"/>
          <p:cNvGrpSpPr/>
          <p:nvPr/>
        </p:nvGrpSpPr>
        <p:grpSpPr>
          <a:xfrm>
            <a:off x="7586863" y="2075038"/>
            <a:ext cx="874976" cy="719600"/>
            <a:chOff x="7608988" y="2093194"/>
            <a:chExt cx="817276" cy="672147"/>
          </a:xfrm>
        </p:grpSpPr>
        <p:cxnSp>
          <p:nvCxnSpPr>
            <p:cNvPr id="10032" name="Google Shape;10032;p73"/>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33" name="Google Shape;10033;p73"/>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34" name="Google Shape;10034;p73"/>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35" name="Google Shape;10035;p73"/>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36" name="Google Shape;10036;p73"/>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037" name="Google Shape;10037;p73"/>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038" name="Google Shape;10038;p73"/>
            <p:cNvGrpSpPr/>
            <p:nvPr/>
          </p:nvGrpSpPr>
          <p:grpSpPr>
            <a:xfrm>
              <a:off x="7721175" y="2093194"/>
              <a:ext cx="599587" cy="623846"/>
              <a:chOff x="7721175" y="2093194"/>
              <a:chExt cx="599587" cy="623846"/>
            </a:xfrm>
          </p:grpSpPr>
          <p:grpSp>
            <p:nvGrpSpPr>
              <p:cNvPr id="10039" name="Google Shape;10039;p73"/>
              <p:cNvGrpSpPr/>
              <p:nvPr/>
            </p:nvGrpSpPr>
            <p:grpSpPr>
              <a:xfrm>
                <a:off x="7721175" y="2093194"/>
                <a:ext cx="291605" cy="623846"/>
                <a:chOff x="9405575" y="2061418"/>
                <a:chExt cx="291605" cy="623846"/>
              </a:xfrm>
            </p:grpSpPr>
            <p:sp>
              <p:nvSpPr>
                <p:cNvPr id="10040" name="Google Shape;10040;p7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73"/>
              <p:cNvGrpSpPr/>
              <p:nvPr/>
            </p:nvGrpSpPr>
            <p:grpSpPr>
              <a:xfrm flipH="1">
                <a:off x="8029157" y="2093194"/>
                <a:ext cx="291605" cy="623846"/>
                <a:chOff x="9405575" y="2061418"/>
                <a:chExt cx="291605" cy="623846"/>
              </a:xfrm>
            </p:grpSpPr>
            <p:sp>
              <p:nvSpPr>
                <p:cNvPr id="10048" name="Google Shape;10048;p7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055" name="Google Shape;10055;p73"/>
          <p:cNvGrpSpPr/>
          <p:nvPr/>
        </p:nvGrpSpPr>
        <p:grpSpPr>
          <a:xfrm>
            <a:off x="4031299" y="1191441"/>
            <a:ext cx="712557" cy="785901"/>
            <a:chOff x="4206459" y="1191441"/>
            <a:chExt cx="712557" cy="785901"/>
          </a:xfrm>
        </p:grpSpPr>
        <p:sp>
          <p:nvSpPr>
            <p:cNvPr id="10056" name="Google Shape;10056;p73"/>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3"/>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3"/>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3"/>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0" name="Google Shape;10060;p73"/>
            <p:cNvGrpSpPr/>
            <p:nvPr/>
          </p:nvGrpSpPr>
          <p:grpSpPr>
            <a:xfrm>
              <a:off x="4644280" y="1290523"/>
              <a:ext cx="143716" cy="29463"/>
              <a:chOff x="4644280" y="1290523"/>
              <a:chExt cx="143716" cy="29463"/>
            </a:xfrm>
          </p:grpSpPr>
          <p:sp>
            <p:nvSpPr>
              <p:cNvPr id="10061" name="Google Shape;10061;p73"/>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3"/>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3"/>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3"/>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73"/>
            <p:cNvGrpSpPr/>
            <p:nvPr/>
          </p:nvGrpSpPr>
          <p:grpSpPr>
            <a:xfrm>
              <a:off x="4356567" y="1191441"/>
              <a:ext cx="143690" cy="29488"/>
              <a:chOff x="4356567" y="1191441"/>
              <a:chExt cx="143690" cy="29488"/>
            </a:xfrm>
          </p:grpSpPr>
          <p:sp>
            <p:nvSpPr>
              <p:cNvPr id="10066" name="Google Shape;10066;p73"/>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3"/>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3"/>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3"/>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73"/>
            <p:cNvGrpSpPr/>
            <p:nvPr/>
          </p:nvGrpSpPr>
          <p:grpSpPr>
            <a:xfrm>
              <a:off x="4339009" y="1863727"/>
              <a:ext cx="143703" cy="29476"/>
              <a:chOff x="4339009" y="1863727"/>
              <a:chExt cx="143703" cy="29476"/>
            </a:xfrm>
          </p:grpSpPr>
          <p:sp>
            <p:nvSpPr>
              <p:cNvPr id="10071" name="Google Shape;10071;p73"/>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3"/>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3"/>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3"/>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73"/>
            <p:cNvGrpSpPr/>
            <p:nvPr/>
          </p:nvGrpSpPr>
          <p:grpSpPr>
            <a:xfrm>
              <a:off x="4206459" y="1607315"/>
              <a:ext cx="29539" cy="142899"/>
              <a:chOff x="4206459" y="1607315"/>
              <a:chExt cx="29539" cy="142899"/>
            </a:xfrm>
          </p:grpSpPr>
          <p:sp>
            <p:nvSpPr>
              <p:cNvPr id="10076" name="Google Shape;10076;p73"/>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3"/>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3"/>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3"/>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0" name="Google Shape;10080;p73"/>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3"/>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3"/>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3"/>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4" name="Google Shape;10084;p73"/>
            <p:cNvGrpSpPr/>
            <p:nvPr/>
          </p:nvGrpSpPr>
          <p:grpSpPr>
            <a:xfrm>
              <a:off x="4889463" y="1423737"/>
              <a:ext cx="29552" cy="142899"/>
              <a:chOff x="4889463" y="1423737"/>
              <a:chExt cx="29552" cy="142899"/>
            </a:xfrm>
          </p:grpSpPr>
          <p:sp>
            <p:nvSpPr>
              <p:cNvPr id="10085" name="Google Shape;10085;p73"/>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3"/>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3"/>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3"/>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9" name="Google Shape;10089;p73"/>
            <p:cNvGrpSpPr/>
            <p:nvPr/>
          </p:nvGrpSpPr>
          <p:grpSpPr>
            <a:xfrm>
              <a:off x="4771663" y="1876896"/>
              <a:ext cx="108651" cy="100447"/>
              <a:chOff x="4771663" y="1876896"/>
              <a:chExt cx="108651" cy="100447"/>
            </a:xfrm>
          </p:grpSpPr>
          <p:sp>
            <p:nvSpPr>
              <p:cNvPr id="10090" name="Google Shape;10090;p73"/>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3"/>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3"/>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3"/>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94" name="Google Shape;10094;p73"/>
          <p:cNvGrpSpPr/>
          <p:nvPr/>
        </p:nvGrpSpPr>
        <p:grpSpPr>
          <a:xfrm>
            <a:off x="4026774" y="2074664"/>
            <a:ext cx="791287" cy="720350"/>
            <a:chOff x="267375" y="1071875"/>
            <a:chExt cx="470500" cy="428550"/>
          </a:xfrm>
        </p:grpSpPr>
        <p:sp>
          <p:nvSpPr>
            <p:cNvPr id="10095" name="Google Shape;10095;p73"/>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3"/>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3"/>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3"/>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3"/>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3"/>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3"/>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3"/>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73"/>
          <p:cNvGrpSpPr/>
          <p:nvPr/>
        </p:nvGrpSpPr>
        <p:grpSpPr>
          <a:xfrm>
            <a:off x="727269" y="3719294"/>
            <a:ext cx="1408444" cy="673166"/>
            <a:chOff x="712664" y="3693287"/>
            <a:chExt cx="1460738" cy="698160"/>
          </a:xfrm>
        </p:grpSpPr>
        <p:grpSp>
          <p:nvGrpSpPr>
            <p:cNvPr id="10104" name="Google Shape;10104;p73"/>
            <p:cNvGrpSpPr/>
            <p:nvPr/>
          </p:nvGrpSpPr>
          <p:grpSpPr>
            <a:xfrm>
              <a:off x="1380079" y="4133090"/>
              <a:ext cx="234048" cy="258099"/>
              <a:chOff x="1380079" y="4133090"/>
              <a:chExt cx="234048" cy="258099"/>
            </a:xfrm>
          </p:grpSpPr>
          <p:sp>
            <p:nvSpPr>
              <p:cNvPr id="10105" name="Google Shape;10105;p73"/>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3"/>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3"/>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73"/>
            <p:cNvGrpSpPr/>
            <p:nvPr/>
          </p:nvGrpSpPr>
          <p:grpSpPr>
            <a:xfrm>
              <a:off x="884610" y="3864082"/>
              <a:ext cx="1118566" cy="527275"/>
              <a:chOff x="890961" y="3865463"/>
              <a:chExt cx="1115221" cy="525698"/>
            </a:xfrm>
          </p:grpSpPr>
          <p:sp>
            <p:nvSpPr>
              <p:cNvPr id="10109" name="Google Shape;10109;p73"/>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3"/>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3"/>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73"/>
            <p:cNvGrpSpPr/>
            <p:nvPr/>
          </p:nvGrpSpPr>
          <p:grpSpPr>
            <a:xfrm>
              <a:off x="712664" y="3693287"/>
              <a:ext cx="1460738" cy="698160"/>
              <a:chOff x="712664" y="3693025"/>
              <a:chExt cx="1460738" cy="698160"/>
            </a:xfrm>
          </p:grpSpPr>
          <p:sp>
            <p:nvSpPr>
              <p:cNvPr id="10113" name="Google Shape;10113;p73"/>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3"/>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3"/>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3"/>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3"/>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3"/>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19" name="Google Shape;10119;p73"/>
          <p:cNvGrpSpPr/>
          <p:nvPr/>
        </p:nvGrpSpPr>
        <p:grpSpPr>
          <a:xfrm>
            <a:off x="3164985" y="1191441"/>
            <a:ext cx="795485" cy="738831"/>
            <a:chOff x="3348603" y="1236445"/>
            <a:chExt cx="749256" cy="695894"/>
          </a:xfrm>
        </p:grpSpPr>
        <p:grpSp>
          <p:nvGrpSpPr>
            <p:cNvPr id="10120" name="Google Shape;10120;p73"/>
            <p:cNvGrpSpPr/>
            <p:nvPr/>
          </p:nvGrpSpPr>
          <p:grpSpPr>
            <a:xfrm>
              <a:off x="3583779" y="1236445"/>
              <a:ext cx="293795" cy="285811"/>
              <a:chOff x="3750225" y="1774000"/>
              <a:chExt cx="149575" cy="145525"/>
            </a:xfrm>
          </p:grpSpPr>
          <p:sp>
            <p:nvSpPr>
              <p:cNvPr id="10121" name="Google Shape;10121;p7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3" name="Google Shape;10123;p73"/>
            <p:cNvGrpSpPr/>
            <p:nvPr/>
          </p:nvGrpSpPr>
          <p:grpSpPr>
            <a:xfrm>
              <a:off x="3775534" y="1462599"/>
              <a:ext cx="322325" cy="285958"/>
              <a:chOff x="3847850" y="1889150"/>
              <a:chExt cx="164100" cy="145600"/>
            </a:xfrm>
          </p:grpSpPr>
          <p:sp>
            <p:nvSpPr>
              <p:cNvPr id="10124" name="Google Shape;10124;p7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6" name="Google Shape;10126;p73"/>
            <p:cNvGrpSpPr/>
            <p:nvPr/>
          </p:nvGrpSpPr>
          <p:grpSpPr>
            <a:xfrm>
              <a:off x="3545329" y="1646528"/>
              <a:ext cx="293746" cy="285811"/>
              <a:chOff x="3730650" y="1982800"/>
              <a:chExt cx="149550" cy="145525"/>
            </a:xfrm>
          </p:grpSpPr>
          <p:sp>
            <p:nvSpPr>
              <p:cNvPr id="10127" name="Google Shape;10127;p7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73"/>
            <p:cNvGrpSpPr/>
            <p:nvPr/>
          </p:nvGrpSpPr>
          <p:grpSpPr>
            <a:xfrm>
              <a:off x="3348603" y="1415046"/>
              <a:ext cx="294384" cy="284387"/>
              <a:chOff x="3630494" y="1864938"/>
              <a:chExt cx="149875" cy="144800"/>
            </a:xfrm>
          </p:grpSpPr>
          <p:sp>
            <p:nvSpPr>
              <p:cNvPr id="10130" name="Google Shape;10130;p73"/>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3"/>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32" name="Google Shape;10132;p73"/>
          <p:cNvGrpSpPr/>
          <p:nvPr/>
        </p:nvGrpSpPr>
        <p:grpSpPr>
          <a:xfrm>
            <a:off x="2286512" y="3714337"/>
            <a:ext cx="1324924" cy="678083"/>
            <a:chOff x="2413923" y="3711366"/>
            <a:chExt cx="1374117" cy="703260"/>
          </a:xfrm>
        </p:grpSpPr>
        <p:grpSp>
          <p:nvGrpSpPr>
            <p:cNvPr id="10133" name="Google Shape;10133;p73"/>
            <p:cNvGrpSpPr/>
            <p:nvPr/>
          </p:nvGrpSpPr>
          <p:grpSpPr>
            <a:xfrm>
              <a:off x="2413923" y="3711366"/>
              <a:ext cx="1374117" cy="703260"/>
              <a:chOff x="2413923" y="3711366"/>
              <a:chExt cx="1374117" cy="703260"/>
            </a:xfrm>
          </p:grpSpPr>
          <p:sp>
            <p:nvSpPr>
              <p:cNvPr id="10134" name="Google Shape;10134;p73"/>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5" name="Google Shape;10135;p73"/>
              <p:cNvGrpSpPr/>
              <p:nvPr/>
            </p:nvGrpSpPr>
            <p:grpSpPr>
              <a:xfrm>
                <a:off x="2600284" y="3808654"/>
                <a:ext cx="234506" cy="138009"/>
                <a:chOff x="2600284" y="3808654"/>
                <a:chExt cx="234506" cy="138009"/>
              </a:xfrm>
            </p:grpSpPr>
            <p:sp>
              <p:nvSpPr>
                <p:cNvPr id="10136" name="Google Shape;10136;p73"/>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37" name="Google Shape;10137;p73"/>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38" name="Google Shape;10138;p73"/>
              <p:cNvGrpSpPr/>
              <p:nvPr/>
            </p:nvGrpSpPr>
            <p:grpSpPr>
              <a:xfrm>
                <a:off x="3359659" y="3805664"/>
                <a:ext cx="232294" cy="141000"/>
                <a:chOff x="3359659" y="3805664"/>
                <a:chExt cx="232294" cy="141000"/>
              </a:xfrm>
            </p:grpSpPr>
            <p:sp>
              <p:nvSpPr>
                <p:cNvPr id="10139" name="Google Shape;10139;p73"/>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40" name="Google Shape;10140;p73"/>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41" name="Google Shape;10141;p73"/>
              <p:cNvGrpSpPr/>
              <p:nvPr/>
            </p:nvGrpSpPr>
            <p:grpSpPr>
              <a:xfrm>
                <a:off x="3067316" y="3711366"/>
                <a:ext cx="66900" cy="166809"/>
                <a:chOff x="3067316" y="3711366"/>
                <a:chExt cx="66900" cy="166809"/>
              </a:xfrm>
            </p:grpSpPr>
            <p:sp>
              <p:nvSpPr>
                <p:cNvPr id="10142" name="Google Shape;10142;p73"/>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43" name="Google Shape;10143;p73"/>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44" name="Google Shape;10144;p73"/>
              <p:cNvGrpSpPr/>
              <p:nvPr/>
            </p:nvGrpSpPr>
            <p:grpSpPr>
              <a:xfrm>
                <a:off x="2413923" y="4058666"/>
                <a:ext cx="224119" cy="66900"/>
                <a:chOff x="2413923" y="4058666"/>
                <a:chExt cx="224119" cy="66900"/>
              </a:xfrm>
            </p:grpSpPr>
            <p:sp>
              <p:nvSpPr>
                <p:cNvPr id="10145" name="Google Shape;10145;p73"/>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46" name="Google Shape;10146;p73"/>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47" name="Google Shape;10147;p73"/>
              <p:cNvGrpSpPr/>
              <p:nvPr/>
            </p:nvGrpSpPr>
            <p:grpSpPr>
              <a:xfrm>
                <a:off x="3564643" y="4058666"/>
                <a:ext cx="223397" cy="66900"/>
                <a:chOff x="3564643" y="4058666"/>
                <a:chExt cx="223397" cy="66900"/>
              </a:xfrm>
            </p:grpSpPr>
            <p:sp>
              <p:nvSpPr>
                <p:cNvPr id="10148" name="Google Shape;10148;p73"/>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49" name="Google Shape;10149;p73"/>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150" name="Google Shape;10150;p73"/>
            <p:cNvGrpSpPr/>
            <p:nvPr/>
          </p:nvGrpSpPr>
          <p:grpSpPr>
            <a:xfrm>
              <a:off x="2633353" y="3965763"/>
              <a:ext cx="933975" cy="445687"/>
              <a:chOff x="2633353" y="3965763"/>
              <a:chExt cx="933975" cy="445687"/>
            </a:xfrm>
          </p:grpSpPr>
          <p:sp>
            <p:nvSpPr>
              <p:cNvPr id="10151" name="Google Shape;10151;p73"/>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3"/>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53" name="Google Shape;10153;p73"/>
          <p:cNvGrpSpPr/>
          <p:nvPr/>
        </p:nvGrpSpPr>
        <p:grpSpPr>
          <a:xfrm>
            <a:off x="6410784" y="1264884"/>
            <a:ext cx="1131087" cy="587383"/>
            <a:chOff x="238125" y="999450"/>
            <a:chExt cx="7140700" cy="3708225"/>
          </a:xfrm>
        </p:grpSpPr>
        <p:sp>
          <p:nvSpPr>
            <p:cNvPr id="10154" name="Google Shape;10154;p73"/>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3"/>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73"/>
          <p:cNvGrpSpPr/>
          <p:nvPr/>
        </p:nvGrpSpPr>
        <p:grpSpPr>
          <a:xfrm>
            <a:off x="3762234" y="3714379"/>
            <a:ext cx="1375854" cy="678131"/>
            <a:chOff x="3913765" y="3641905"/>
            <a:chExt cx="1522805" cy="750560"/>
          </a:xfrm>
        </p:grpSpPr>
        <p:grpSp>
          <p:nvGrpSpPr>
            <p:cNvPr id="10164" name="Google Shape;10164;p73"/>
            <p:cNvGrpSpPr/>
            <p:nvPr/>
          </p:nvGrpSpPr>
          <p:grpSpPr>
            <a:xfrm>
              <a:off x="3913765" y="3997002"/>
              <a:ext cx="1522805" cy="395463"/>
              <a:chOff x="3913765" y="3997002"/>
              <a:chExt cx="1522805" cy="395463"/>
            </a:xfrm>
          </p:grpSpPr>
          <p:grpSp>
            <p:nvGrpSpPr>
              <p:cNvPr id="10165" name="Google Shape;10165;p73"/>
              <p:cNvGrpSpPr/>
              <p:nvPr/>
            </p:nvGrpSpPr>
            <p:grpSpPr>
              <a:xfrm>
                <a:off x="3913765" y="4138659"/>
                <a:ext cx="507602" cy="253806"/>
                <a:chOff x="3913765" y="4138659"/>
                <a:chExt cx="507602" cy="253806"/>
              </a:xfrm>
            </p:grpSpPr>
            <p:sp>
              <p:nvSpPr>
                <p:cNvPr id="10166" name="Google Shape;10166;p73"/>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3"/>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168" name="Google Shape;10168;p73"/>
              <p:cNvGrpSpPr/>
              <p:nvPr/>
            </p:nvGrpSpPr>
            <p:grpSpPr>
              <a:xfrm>
                <a:off x="4421361" y="3997002"/>
                <a:ext cx="507618" cy="395463"/>
                <a:chOff x="4421361" y="3997002"/>
                <a:chExt cx="507618" cy="395463"/>
              </a:xfrm>
            </p:grpSpPr>
            <p:sp>
              <p:nvSpPr>
                <p:cNvPr id="10169" name="Google Shape;10169;p73"/>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3"/>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73"/>
              <p:cNvGrpSpPr/>
              <p:nvPr/>
            </p:nvGrpSpPr>
            <p:grpSpPr>
              <a:xfrm>
                <a:off x="4928973" y="4189418"/>
                <a:ext cx="507596" cy="203047"/>
                <a:chOff x="4928973" y="4189418"/>
                <a:chExt cx="507596" cy="203047"/>
              </a:xfrm>
            </p:grpSpPr>
            <p:sp>
              <p:nvSpPr>
                <p:cNvPr id="10172" name="Google Shape;10172;p73"/>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3"/>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4" name="Google Shape;10174;p73"/>
            <p:cNvGrpSpPr/>
            <p:nvPr/>
          </p:nvGrpSpPr>
          <p:grpSpPr>
            <a:xfrm>
              <a:off x="4482186" y="3641905"/>
              <a:ext cx="397605" cy="349784"/>
              <a:chOff x="2906375" y="1159725"/>
              <a:chExt cx="1860575" cy="1636800"/>
            </a:xfrm>
          </p:grpSpPr>
          <p:sp>
            <p:nvSpPr>
              <p:cNvPr id="10175" name="Google Shape;10175;p73"/>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3"/>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3"/>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3"/>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9" name="Google Shape;10179;p73"/>
          <p:cNvGrpSpPr/>
          <p:nvPr/>
        </p:nvGrpSpPr>
        <p:grpSpPr>
          <a:xfrm>
            <a:off x="6546943" y="2074305"/>
            <a:ext cx="940737" cy="721067"/>
            <a:chOff x="6599718" y="2068734"/>
            <a:chExt cx="940737" cy="721067"/>
          </a:xfrm>
        </p:grpSpPr>
        <p:sp>
          <p:nvSpPr>
            <p:cNvPr id="10180" name="Google Shape;10180;p73"/>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3"/>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3"/>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3"/>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3"/>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3"/>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6" name="Google Shape;10186;p73"/>
            <p:cNvGrpSpPr/>
            <p:nvPr/>
          </p:nvGrpSpPr>
          <p:grpSpPr>
            <a:xfrm>
              <a:off x="6836957" y="2068734"/>
              <a:ext cx="461892" cy="721067"/>
              <a:chOff x="6836957" y="2068734"/>
              <a:chExt cx="461892" cy="721067"/>
            </a:xfrm>
          </p:grpSpPr>
          <p:sp>
            <p:nvSpPr>
              <p:cNvPr id="10187" name="Google Shape;10187;p73"/>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3"/>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3"/>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3"/>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3"/>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3"/>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3" name="Google Shape;10193;p73"/>
              <p:cNvGrpSpPr/>
              <p:nvPr/>
            </p:nvGrpSpPr>
            <p:grpSpPr>
              <a:xfrm>
                <a:off x="6836957" y="2068734"/>
                <a:ext cx="461892" cy="721067"/>
                <a:chOff x="6836957" y="2068734"/>
                <a:chExt cx="461892" cy="721067"/>
              </a:xfrm>
            </p:grpSpPr>
            <p:sp>
              <p:nvSpPr>
                <p:cNvPr id="10194" name="Google Shape;10194;p73"/>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3"/>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3"/>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3"/>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3"/>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3"/>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3"/>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01" name="Google Shape;10201;p73"/>
          <p:cNvGrpSpPr/>
          <p:nvPr/>
        </p:nvGrpSpPr>
        <p:grpSpPr>
          <a:xfrm>
            <a:off x="2430262" y="2078652"/>
            <a:ext cx="712577" cy="712374"/>
            <a:chOff x="2559249" y="2069323"/>
            <a:chExt cx="685566" cy="685634"/>
          </a:xfrm>
        </p:grpSpPr>
        <p:sp>
          <p:nvSpPr>
            <p:cNvPr id="10202" name="Google Shape;10202;p73"/>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3"/>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3"/>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3"/>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3"/>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3"/>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3"/>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3"/>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3"/>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3"/>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3"/>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3"/>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3"/>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73"/>
          <p:cNvGrpSpPr/>
          <p:nvPr/>
        </p:nvGrpSpPr>
        <p:grpSpPr>
          <a:xfrm>
            <a:off x="7612699" y="1191441"/>
            <a:ext cx="845645" cy="711911"/>
            <a:chOff x="951975" y="315800"/>
            <a:chExt cx="5860325" cy="4933550"/>
          </a:xfrm>
        </p:grpSpPr>
        <p:sp>
          <p:nvSpPr>
            <p:cNvPr id="10216" name="Google Shape;10216;p73"/>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3"/>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3"/>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3"/>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3"/>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3"/>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3"/>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3"/>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4" name="Google Shape;10224;p73"/>
          <p:cNvGrpSpPr/>
          <p:nvPr/>
        </p:nvGrpSpPr>
        <p:grpSpPr>
          <a:xfrm>
            <a:off x="3709828" y="2927550"/>
            <a:ext cx="1617932" cy="621724"/>
            <a:chOff x="3862800" y="3038525"/>
            <a:chExt cx="1329006" cy="510698"/>
          </a:xfrm>
        </p:grpSpPr>
        <p:sp>
          <p:nvSpPr>
            <p:cNvPr id="10225" name="Google Shape;10225;p73"/>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3"/>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7" name="Google Shape;10227;p73"/>
            <p:cNvGrpSpPr/>
            <p:nvPr/>
          </p:nvGrpSpPr>
          <p:grpSpPr>
            <a:xfrm>
              <a:off x="3967075" y="3040337"/>
              <a:ext cx="1019927" cy="402126"/>
              <a:chOff x="3967075" y="3040337"/>
              <a:chExt cx="1019927" cy="402126"/>
            </a:xfrm>
          </p:grpSpPr>
          <p:sp>
            <p:nvSpPr>
              <p:cNvPr id="10228" name="Google Shape;10228;p73"/>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3"/>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73"/>
            <p:cNvGrpSpPr/>
            <p:nvPr/>
          </p:nvGrpSpPr>
          <p:grpSpPr>
            <a:xfrm>
              <a:off x="4186700" y="3040337"/>
              <a:ext cx="390475" cy="183289"/>
              <a:chOff x="4186700" y="3040337"/>
              <a:chExt cx="390475" cy="183289"/>
            </a:xfrm>
          </p:grpSpPr>
          <p:sp>
            <p:nvSpPr>
              <p:cNvPr id="10231" name="Google Shape;10231;p73"/>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3"/>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73"/>
            <p:cNvGrpSpPr/>
            <p:nvPr/>
          </p:nvGrpSpPr>
          <p:grpSpPr>
            <a:xfrm>
              <a:off x="4073727" y="3040337"/>
              <a:ext cx="697794" cy="296263"/>
              <a:chOff x="4073727" y="3040337"/>
              <a:chExt cx="697794" cy="296263"/>
            </a:xfrm>
          </p:grpSpPr>
          <p:sp>
            <p:nvSpPr>
              <p:cNvPr id="10234" name="Google Shape;10234;p73"/>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3"/>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73"/>
            <p:cNvGrpSpPr/>
            <p:nvPr/>
          </p:nvGrpSpPr>
          <p:grpSpPr>
            <a:xfrm>
              <a:off x="3862800" y="3038525"/>
              <a:ext cx="1329006" cy="510698"/>
              <a:chOff x="3862800" y="3038525"/>
              <a:chExt cx="1329006" cy="510698"/>
            </a:xfrm>
          </p:grpSpPr>
          <p:sp>
            <p:nvSpPr>
              <p:cNvPr id="10237" name="Google Shape;10237;p73"/>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3"/>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39" name="Google Shape;10239;p73"/>
          <p:cNvGrpSpPr/>
          <p:nvPr/>
        </p:nvGrpSpPr>
        <p:grpSpPr>
          <a:xfrm>
            <a:off x="718150" y="1191441"/>
            <a:ext cx="883205" cy="775176"/>
            <a:chOff x="649648" y="271400"/>
            <a:chExt cx="6215377" cy="5455143"/>
          </a:xfrm>
        </p:grpSpPr>
        <p:sp>
          <p:nvSpPr>
            <p:cNvPr id="10240" name="Google Shape;10240;p73"/>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3"/>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3"/>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3"/>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3"/>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3"/>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3"/>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3"/>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3"/>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3"/>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3"/>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3"/>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73"/>
          <p:cNvGrpSpPr/>
          <p:nvPr/>
        </p:nvGrpSpPr>
        <p:grpSpPr>
          <a:xfrm>
            <a:off x="2326452" y="1191441"/>
            <a:ext cx="767704" cy="815489"/>
            <a:chOff x="2499700" y="1135950"/>
            <a:chExt cx="732402" cy="777990"/>
          </a:xfrm>
        </p:grpSpPr>
        <p:grpSp>
          <p:nvGrpSpPr>
            <p:cNvPr id="10253" name="Google Shape;10253;p73"/>
            <p:cNvGrpSpPr/>
            <p:nvPr/>
          </p:nvGrpSpPr>
          <p:grpSpPr>
            <a:xfrm>
              <a:off x="2499700" y="1135950"/>
              <a:ext cx="732402" cy="694705"/>
              <a:chOff x="2499700" y="1135950"/>
              <a:chExt cx="732402" cy="694705"/>
            </a:xfrm>
          </p:grpSpPr>
          <p:sp>
            <p:nvSpPr>
              <p:cNvPr id="10254" name="Google Shape;10254;p73"/>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3"/>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3"/>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3"/>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3"/>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3"/>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3"/>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3"/>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3"/>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3"/>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3"/>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3"/>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3"/>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3"/>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3"/>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3"/>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3"/>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3"/>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3"/>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3"/>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3"/>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3"/>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3"/>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3"/>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3"/>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3"/>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3"/>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73"/>
            <p:cNvGrpSpPr/>
            <p:nvPr/>
          </p:nvGrpSpPr>
          <p:grpSpPr>
            <a:xfrm>
              <a:off x="2517909" y="1188726"/>
              <a:ext cx="702702" cy="725214"/>
              <a:chOff x="2517909" y="1188726"/>
              <a:chExt cx="702702" cy="725214"/>
            </a:xfrm>
          </p:grpSpPr>
          <p:sp>
            <p:nvSpPr>
              <p:cNvPr id="10282" name="Google Shape;10282;p73"/>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3"/>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3"/>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3"/>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3"/>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87" name="Google Shape;10287;p73"/>
          <p:cNvGrpSpPr/>
          <p:nvPr/>
        </p:nvGrpSpPr>
        <p:grpSpPr>
          <a:xfrm>
            <a:off x="1672184" y="1191441"/>
            <a:ext cx="583439" cy="870229"/>
            <a:chOff x="1716825" y="1121550"/>
            <a:chExt cx="622800" cy="928938"/>
          </a:xfrm>
        </p:grpSpPr>
        <p:grpSp>
          <p:nvGrpSpPr>
            <p:cNvPr id="10288" name="Google Shape;10288;p73"/>
            <p:cNvGrpSpPr/>
            <p:nvPr/>
          </p:nvGrpSpPr>
          <p:grpSpPr>
            <a:xfrm>
              <a:off x="1716825" y="1121550"/>
              <a:ext cx="622800" cy="928938"/>
              <a:chOff x="1716825" y="1121550"/>
              <a:chExt cx="622800" cy="928938"/>
            </a:xfrm>
          </p:grpSpPr>
          <p:cxnSp>
            <p:nvCxnSpPr>
              <p:cNvPr id="10289" name="Google Shape;10289;p73"/>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290" name="Google Shape;10290;p73"/>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73"/>
            <p:cNvGrpSpPr/>
            <p:nvPr/>
          </p:nvGrpSpPr>
          <p:grpSpPr>
            <a:xfrm>
              <a:off x="1768050" y="1172775"/>
              <a:ext cx="520200" cy="832000"/>
              <a:chOff x="1768050" y="1172775"/>
              <a:chExt cx="520200" cy="832000"/>
            </a:xfrm>
          </p:grpSpPr>
          <p:cxnSp>
            <p:nvCxnSpPr>
              <p:cNvPr id="10292" name="Google Shape;10292;p73"/>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293" name="Google Shape;10293;p73"/>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4" name="Google Shape;10294;p73"/>
            <p:cNvGrpSpPr/>
            <p:nvPr/>
          </p:nvGrpSpPr>
          <p:grpSpPr>
            <a:xfrm>
              <a:off x="1820100" y="1225475"/>
              <a:ext cx="416400" cy="729575"/>
              <a:chOff x="1820100" y="1225475"/>
              <a:chExt cx="416400" cy="729575"/>
            </a:xfrm>
          </p:grpSpPr>
          <p:cxnSp>
            <p:nvCxnSpPr>
              <p:cNvPr id="10295" name="Google Shape;10295;p73"/>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296" name="Google Shape;10296;p73"/>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73"/>
            <p:cNvGrpSpPr/>
            <p:nvPr/>
          </p:nvGrpSpPr>
          <p:grpSpPr>
            <a:xfrm>
              <a:off x="1874250" y="1278825"/>
              <a:ext cx="308100" cy="605275"/>
              <a:chOff x="1874250" y="1278825"/>
              <a:chExt cx="308100" cy="605275"/>
            </a:xfrm>
          </p:grpSpPr>
          <p:cxnSp>
            <p:nvCxnSpPr>
              <p:cNvPr id="10298" name="Google Shape;10298;p73"/>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299" name="Google Shape;10299;p73"/>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0" name="Google Shape;10300;p73"/>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73"/>
          <p:cNvGrpSpPr/>
          <p:nvPr/>
        </p:nvGrpSpPr>
        <p:grpSpPr>
          <a:xfrm>
            <a:off x="1592007" y="2077763"/>
            <a:ext cx="739072" cy="714152"/>
            <a:chOff x="4334725" y="1355875"/>
            <a:chExt cx="3106650" cy="3001900"/>
          </a:xfrm>
        </p:grpSpPr>
        <p:grpSp>
          <p:nvGrpSpPr>
            <p:cNvPr id="10302" name="Google Shape;10302;p73"/>
            <p:cNvGrpSpPr/>
            <p:nvPr/>
          </p:nvGrpSpPr>
          <p:grpSpPr>
            <a:xfrm>
              <a:off x="4516050" y="1724875"/>
              <a:ext cx="2693725" cy="2632900"/>
              <a:chOff x="4516050" y="1724875"/>
              <a:chExt cx="2693725" cy="2632900"/>
            </a:xfrm>
          </p:grpSpPr>
          <p:sp>
            <p:nvSpPr>
              <p:cNvPr id="10303" name="Google Shape;10303;p73"/>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3"/>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3"/>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6" name="Google Shape;10306;p73"/>
            <p:cNvGrpSpPr/>
            <p:nvPr/>
          </p:nvGrpSpPr>
          <p:grpSpPr>
            <a:xfrm>
              <a:off x="4334725" y="1355875"/>
              <a:ext cx="3106650" cy="2709650"/>
              <a:chOff x="4334725" y="1355875"/>
              <a:chExt cx="3106650" cy="2709650"/>
            </a:xfrm>
          </p:grpSpPr>
          <p:sp>
            <p:nvSpPr>
              <p:cNvPr id="10307" name="Google Shape;10307;p73"/>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3"/>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3"/>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0" name="Google Shape;10310;p73"/>
          <p:cNvGrpSpPr/>
          <p:nvPr/>
        </p:nvGrpSpPr>
        <p:grpSpPr>
          <a:xfrm>
            <a:off x="7708956" y="3708534"/>
            <a:ext cx="312074" cy="684173"/>
            <a:chOff x="7645573" y="3754300"/>
            <a:chExt cx="293855" cy="644170"/>
          </a:xfrm>
        </p:grpSpPr>
        <p:sp>
          <p:nvSpPr>
            <p:cNvPr id="10311" name="Google Shape;10311;p73"/>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3"/>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3" name="Google Shape;10313;p73"/>
          <p:cNvGrpSpPr/>
          <p:nvPr/>
        </p:nvGrpSpPr>
        <p:grpSpPr>
          <a:xfrm>
            <a:off x="5630944" y="1191441"/>
            <a:ext cx="709011" cy="739359"/>
            <a:chOff x="5830645" y="1256617"/>
            <a:chExt cx="530340" cy="553040"/>
          </a:xfrm>
        </p:grpSpPr>
        <p:grpSp>
          <p:nvGrpSpPr>
            <p:cNvPr id="10314" name="Google Shape;10314;p73"/>
            <p:cNvGrpSpPr/>
            <p:nvPr/>
          </p:nvGrpSpPr>
          <p:grpSpPr>
            <a:xfrm>
              <a:off x="5830645" y="1256617"/>
              <a:ext cx="259743" cy="269909"/>
              <a:chOff x="5830645" y="1256617"/>
              <a:chExt cx="259743" cy="269909"/>
            </a:xfrm>
          </p:grpSpPr>
          <p:sp>
            <p:nvSpPr>
              <p:cNvPr id="10315" name="Google Shape;10315;p73"/>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3"/>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7" name="Google Shape;10317;p73"/>
            <p:cNvGrpSpPr/>
            <p:nvPr/>
          </p:nvGrpSpPr>
          <p:grpSpPr>
            <a:xfrm>
              <a:off x="6101293" y="1256617"/>
              <a:ext cx="259692" cy="269909"/>
              <a:chOff x="6101293" y="1256617"/>
              <a:chExt cx="259692" cy="269909"/>
            </a:xfrm>
          </p:grpSpPr>
          <p:sp>
            <p:nvSpPr>
              <p:cNvPr id="10318" name="Google Shape;10318;p73"/>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3"/>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73"/>
            <p:cNvGrpSpPr/>
            <p:nvPr/>
          </p:nvGrpSpPr>
          <p:grpSpPr>
            <a:xfrm>
              <a:off x="5830645" y="1539749"/>
              <a:ext cx="259692" cy="269909"/>
              <a:chOff x="5830645" y="1539749"/>
              <a:chExt cx="259692" cy="269909"/>
            </a:xfrm>
          </p:grpSpPr>
          <p:sp>
            <p:nvSpPr>
              <p:cNvPr id="10321" name="Google Shape;10321;p73"/>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3"/>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73"/>
            <p:cNvGrpSpPr/>
            <p:nvPr/>
          </p:nvGrpSpPr>
          <p:grpSpPr>
            <a:xfrm>
              <a:off x="6101293" y="1539749"/>
              <a:ext cx="259692" cy="269909"/>
              <a:chOff x="6101293" y="1539749"/>
              <a:chExt cx="259692" cy="269909"/>
            </a:xfrm>
          </p:grpSpPr>
          <p:sp>
            <p:nvSpPr>
              <p:cNvPr id="10324" name="Google Shape;10324;p73"/>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3"/>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6" name="Google Shape;10326;p73"/>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73"/>
          <p:cNvGrpSpPr/>
          <p:nvPr/>
        </p:nvGrpSpPr>
        <p:grpSpPr>
          <a:xfrm>
            <a:off x="732438" y="2927557"/>
            <a:ext cx="1452955" cy="621360"/>
            <a:chOff x="732422" y="2990152"/>
            <a:chExt cx="1337773" cy="572102"/>
          </a:xfrm>
        </p:grpSpPr>
        <p:sp>
          <p:nvSpPr>
            <p:cNvPr id="10328" name="Google Shape;10328;p73"/>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3"/>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3"/>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3"/>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3"/>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3"/>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37" name="Shape 10337"/>
        <p:cNvGrpSpPr/>
        <p:nvPr/>
      </p:nvGrpSpPr>
      <p:grpSpPr>
        <a:xfrm>
          <a:off x="0" y="0"/>
          <a:ext cx="0" cy="0"/>
          <a:chOff x="0" y="0"/>
          <a:chExt cx="0" cy="0"/>
        </a:xfrm>
      </p:grpSpPr>
      <p:grpSp>
        <p:nvGrpSpPr>
          <p:cNvPr id="10338" name="Google Shape;10338;p74"/>
          <p:cNvGrpSpPr/>
          <p:nvPr/>
        </p:nvGrpSpPr>
        <p:grpSpPr>
          <a:xfrm>
            <a:off x="729238" y="1179665"/>
            <a:ext cx="1636117" cy="1526144"/>
            <a:chOff x="729238" y="1179665"/>
            <a:chExt cx="1636117" cy="1526144"/>
          </a:xfrm>
        </p:grpSpPr>
        <p:grpSp>
          <p:nvGrpSpPr>
            <p:cNvPr id="10339" name="Google Shape;10339;p74"/>
            <p:cNvGrpSpPr/>
            <p:nvPr/>
          </p:nvGrpSpPr>
          <p:grpSpPr>
            <a:xfrm>
              <a:off x="729238" y="1179665"/>
              <a:ext cx="80700" cy="1526144"/>
              <a:chOff x="729238" y="1179665"/>
              <a:chExt cx="80700" cy="1526144"/>
            </a:xfrm>
          </p:grpSpPr>
          <p:sp>
            <p:nvSpPr>
              <p:cNvPr id="10340" name="Google Shape;10340;p74"/>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4"/>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4"/>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4"/>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0" name="Google Shape;10350;p74"/>
            <p:cNvGrpSpPr/>
            <p:nvPr/>
          </p:nvGrpSpPr>
          <p:grpSpPr>
            <a:xfrm>
              <a:off x="903098" y="1179665"/>
              <a:ext cx="80700" cy="1526144"/>
              <a:chOff x="903098" y="1179665"/>
              <a:chExt cx="80700" cy="1526144"/>
            </a:xfrm>
          </p:grpSpPr>
          <p:sp>
            <p:nvSpPr>
              <p:cNvPr id="10351" name="Google Shape;10351;p74"/>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4"/>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4"/>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4"/>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4"/>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4"/>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74"/>
            <p:cNvGrpSpPr/>
            <p:nvPr/>
          </p:nvGrpSpPr>
          <p:grpSpPr>
            <a:xfrm>
              <a:off x="1076958" y="1179665"/>
              <a:ext cx="80700" cy="1526144"/>
              <a:chOff x="1076958" y="1179665"/>
              <a:chExt cx="80700" cy="1526144"/>
            </a:xfrm>
          </p:grpSpPr>
          <p:sp>
            <p:nvSpPr>
              <p:cNvPr id="10362" name="Google Shape;10362;p74"/>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4"/>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4"/>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4"/>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4"/>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4"/>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4"/>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74"/>
            <p:cNvGrpSpPr/>
            <p:nvPr/>
          </p:nvGrpSpPr>
          <p:grpSpPr>
            <a:xfrm>
              <a:off x="1247707" y="1179665"/>
              <a:ext cx="80700" cy="1526144"/>
              <a:chOff x="1247707" y="1179665"/>
              <a:chExt cx="80700" cy="1526144"/>
            </a:xfrm>
          </p:grpSpPr>
          <p:sp>
            <p:nvSpPr>
              <p:cNvPr id="10373" name="Google Shape;10373;p74"/>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4"/>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4"/>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74"/>
            <p:cNvGrpSpPr/>
            <p:nvPr/>
          </p:nvGrpSpPr>
          <p:grpSpPr>
            <a:xfrm>
              <a:off x="1421567" y="1179665"/>
              <a:ext cx="80700" cy="1526144"/>
              <a:chOff x="1421567" y="1179665"/>
              <a:chExt cx="80700" cy="1526144"/>
            </a:xfrm>
          </p:grpSpPr>
          <p:sp>
            <p:nvSpPr>
              <p:cNvPr id="10384" name="Google Shape;10384;p74"/>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4"/>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4"/>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4"/>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4"/>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4"/>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4"/>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4"/>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74"/>
            <p:cNvGrpSpPr/>
            <p:nvPr/>
          </p:nvGrpSpPr>
          <p:grpSpPr>
            <a:xfrm>
              <a:off x="1592327" y="1179665"/>
              <a:ext cx="80700" cy="1526144"/>
              <a:chOff x="1592327" y="1179665"/>
              <a:chExt cx="80700" cy="1526144"/>
            </a:xfrm>
          </p:grpSpPr>
          <p:sp>
            <p:nvSpPr>
              <p:cNvPr id="10395" name="Google Shape;10395;p74"/>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4"/>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4"/>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4"/>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4"/>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4"/>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5" name="Google Shape;10405;p74"/>
            <p:cNvGrpSpPr/>
            <p:nvPr/>
          </p:nvGrpSpPr>
          <p:grpSpPr>
            <a:xfrm>
              <a:off x="1766187" y="1179665"/>
              <a:ext cx="80700" cy="1526144"/>
              <a:chOff x="1766187" y="1179665"/>
              <a:chExt cx="80700" cy="1526144"/>
            </a:xfrm>
          </p:grpSpPr>
          <p:sp>
            <p:nvSpPr>
              <p:cNvPr id="10406" name="Google Shape;10406;p74"/>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4"/>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4"/>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4"/>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4"/>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4"/>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4"/>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4"/>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4"/>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74"/>
            <p:cNvGrpSpPr/>
            <p:nvPr/>
          </p:nvGrpSpPr>
          <p:grpSpPr>
            <a:xfrm>
              <a:off x="1936935" y="1179665"/>
              <a:ext cx="80700" cy="1526144"/>
              <a:chOff x="1936935" y="1179665"/>
              <a:chExt cx="80700" cy="1526144"/>
            </a:xfrm>
          </p:grpSpPr>
          <p:sp>
            <p:nvSpPr>
              <p:cNvPr id="10417" name="Google Shape;10417;p74"/>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4"/>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4"/>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4"/>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4"/>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74"/>
            <p:cNvGrpSpPr/>
            <p:nvPr/>
          </p:nvGrpSpPr>
          <p:grpSpPr>
            <a:xfrm>
              <a:off x="2110795" y="1179665"/>
              <a:ext cx="80700" cy="1526144"/>
              <a:chOff x="2110795" y="1179665"/>
              <a:chExt cx="80700" cy="1526144"/>
            </a:xfrm>
          </p:grpSpPr>
          <p:sp>
            <p:nvSpPr>
              <p:cNvPr id="10428" name="Google Shape;10428;p74"/>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4"/>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4"/>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4"/>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8" name="Google Shape;10438;p74"/>
            <p:cNvGrpSpPr/>
            <p:nvPr/>
          </p:nvGrpSpPr>
          <p:grpSpPr>
            <a:xfrm>
              <a:off x="2284655" y="1179665"/>
              <a:ext cx="80700" cy="1526144"/>
              <a:chOff x="2284655" y="1179665"/>
              <a:chExt cx="80700" cy="1526144"/>
            </a:xfrm>
          </p:grpSpPr>
          <p:sp>
            <p:nvSpPr>
              <p:cNvPr id="10439" name="Google Shape;10439;p74"/>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4"/>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4"/>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4"/>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4"/>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4"/>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49" name="Google Shape;10449;p74"/>
          <p:cNvGrpSpPr/>
          <p:nvPr/>
        </p:nvGrpSpPr>
        <p:grpSpPr>
          <a:xfrm>
            <a:off x="2623904" y="1198803"/>
            <a:ext cx="1364248" cy="1102133"/>
            <a:chOff x="2623904" y="1198803"/>
            <a:chExt cx="1364248" cy="1102133"/>
          </a:xfrm>
        </p:grpSpPr>
        <p:grpSp>
          <p:nvGrpSpPr>
            <p:cNvPr id="10450" name="Google Shape;10450;p74"/>
            <p:cNvGrpSpPr/>
            <p:nvPr/>
          </p:nvGrpSpPr>
          <p:grpSpPr>
            <a:xfrm>
              <a:off x="2623907" y="1198803"/>
              <a:ext cx="1364245" cy="273000"/>
              <a:chOff x="2623907" y="1198803"/>
              <a:chExt cx="1364245" cy="273000"/>
            </a:xfrm>
          </p:grpSpPr>
          <p:sp>
            <p:nvSpPr>
              <p:cNvPr id="10451" name="Google Shape;10451;p74"/>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74"/>
            <p:cNvGrpSpPr/>
            <p:nvPr/>
          </p:nvGrpSpPr>
          <p:grpSpPr>
            <a:xfrm>
              <a:off x="2623904" y="1476964"/>
              <a:ext cx="1364245" cy="273000"/>
              <a:chOff x="2623904" y="1476964"/>
              <a:chExt cx="1364245" cy="273000"/>
            </a:xfrm>
          </p:grpSpPr>
          <p:sp>
            <p:nvSpPr>
              <p:cNvPr id="10457" name="Google Shape;10457;p74"/>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4"/>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4"/>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74"/>
            <p:cNvGrpSpPr/>
            <p:nvPr/>
          </p:nvGrpSpPr>
          <p:grpSpPr>
            <a:xfrm>
              <a:off x="2623907" y="1749775"/>
              <a:ext cx="1364245" cy="273000"/>
              <a:chOff x="2623907" y="1749775"/>
              <a:chExt cx="1364245" cy="273000"/>
            </a:xfrm>
          </p:grpSpPr>
          <p:sp>
            <p:nvSpPr>
              <p:cNvPr id="10463" name="Google Shape;10463;p74"/>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4"/>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8" name="Google Shape;10468;p74"/>
            <p:cNvGrpSpPr/>
            <p:nvPr/>
          </p:nvGrpSpPr>
          <p:grpSpPr>
            <a:xfrm>
              <a:off x="2623904" y="2027936"/>
              <a:ext cx="1364245" cy="273000"/>
              <a:chOff x="2623904" y="2027936"/>
              <a:chExt cx="1364245" cy="273000"/>
            </a:xfrm>
          </p:grpSpPr>
          <p:sp>
            <p:nvSpPr>
              <p:cNvPr id="10469" name="Google Shape;10469;p7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74" name="Google Shape;10474;p74"/>
          <p:cNvGrpSpPr/>
          <p:nvPr/>
        </p:nvGrpSpPr>
        <p:grpSpPr>
          <a:xfrm>
            <a:off x="2613365" y="2657986"/>
            <a:ext cx="1387541" cy="159124"/>
            <a:chOff x="3200660" y="2180272"/>
            <a:chExt cx="2563824" cy="378237"/>
          </a:xfrm>
        </p:grpSpPr>
        <p:sp>
          <p:nvSpPr>
            <p:cNvPr id="10475" name="Google Shape;10475;p7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74"/>
          <p:cNvGrpSpPr/>
          <p:nvPr/>
        </p:nvGrpSpPr>
        <p:grpSpPr>
          <a:xfrm>
            <a:off x="2609890" y="2935811"/>
            <a:ext cx="1390502" cy="159625"/>
            <a:chOff x="3530150" y="2790075"/>
            <a:chExt cx="1962600" cy="225300"/>
          </a:xfrm>
        </p:grpSpPr>
        <p:sp>
          <p:nvSpPr>
            <p:cNvPr id="10494" name="Google Shape;10494;p74"/>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4"/>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74"/>
          <p:cNvGrpSpPr/>
          <p:nvPr/>
        </p:nvGrpSpPr>
        <p:grpSpPr>
          <a:xfrm>
            <a:off x="2610543" y="3214137"/>
            <a:ext cx="1411629" cy="153761"/>
            <a:chOff x="3558802" y="4011427"/>
            <a:chExt cx="1866000" cy="111300"/>
          </a:xfrm>
        </p:grpSpPr>
        <p:sp>
          <p:nvSpPr>
            <p:cNvPr id="10497" name="Google Shape;10497;p7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4"/>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9" name="Google Shape;10499;p74"/>
          <p:cNvGrpSpPr/>
          <p:nvPr/>
        </p:nvGrpSpPr>
        <p:grpSpPr>
          <a:xfrm>
            <a:off x="2610235" y="2419536"/>
            <a:ext cx="1383503" cy="119749"/>
            <a:chOff x="3465975" y="2270276"/>
            <a:chExt cx="1986364" cy="171929"/>
          </a:xfrm>
        </p:grpSpPr>
        <p:sp>
          <p:nvSpPr>
            <p:cNvPr id="10500" name="Google Shape;10500;p7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4"/>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4"/>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4"/>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4"/>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4"/>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8" name="Google Shape;10508;p74"/>
          <p:cNvGrpSpPr/>
          <p:nvPr/>
        </p:nvGrpSpPr>
        <p:grpSpPr>
          <a:xfrm>
            <a:off x="2621243" y="3783187"/>
            <a:ext cx="1369531" cy="195460"/>
            <a:chOff x="723300" y="4253549"/>
            <a:chExt cx="2276482" cy="324900"/>
          </a:xfrm>
        </p:grpSpPr>
        <p:sp>
          <p:nvSpPr>
            <p:cNvPr id="10509" name="Google Shape;10509;p7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4"/>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74"/>
          <p:cNvGrpSpPr/>
          <p:nvPr/>
        </p:nvGrpSpPr>
        <p:grpSpPr>
          <a:xfrm>
            <a:off x="2610803" y="3484367"/>
            <a:ext cx="1389066" cy="180119"/>
            <a:chOff x="705948" y="3788465"/>
            <a:chExt cx="2308953" cy="299400"/>
          </a:xfrm>
        </p:grpSpPr>
        <p:sp>
          <p:nvSpPr>
            <p:cNvPr id="10515" name="Google Shape;10515;p7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4"/>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4"/>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0" name="Google Shape;10520;p74"/>
          <p:cNvGrpSpPr/>
          <p:nvPr/>
        </p:nvGrpSpPr>
        <p:grpSpPr>
          <a:xfrm>
            <a:off x="2658741" y="4097347"/>
            <a:ext cx="1304609" cy="294074"/>
            <a:chOff x="2658741" y="4097347"/>
            <a:chExt cx="1304609" cy="294074"/>
          </a:xfrm>
        </p:grpSpPr>
        <p:grpSp>
          <p:nvGrpSpPr>
            <p:cNvPr id="10521" name="Google Shape;10521;p74"/>
            <p:cNvGrpSpPr/>
            <p:nvPr/>
          </p:nvGrpSpPr>
          <p:grpSpPr>
            <a:xfrm>
              <a:off x="2658741" y="4097347"/>
              <a:ext cx="118572" cy="294074"/>
              <a:chOff x="3343310" y="4475555"/>
              <a:chExt cx="127717" cy="316753"/>
            </a:xfrm>
          </p:grpSpPr>
          <p:sp>
            <p:nvSpPr>
              <p:cNvPr id="10522" name="Google Shape;10522;p7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4" name="Google Shape;10524;p74"/>
            <p:cNvGrpSpPr/>
            <p:nvPr/>
          </p:nvGrpSpPr>
          <p:grpSpPr>
            <a:xfrm>
              <a:off x="3815519" y="4098388"/>
              <a:ext cx="147831" cy="291991"/>
              <a:chOff x="3527539" y="4476677"/>
              <a:chExt cx="159232" cy="314510"/>
            </a:xfrm>
          </p:grpSpPr>
          <p:sp>
            <p:nvSpPr>
              <p:cNvPr id="10525" name="Google Shape;10525;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7" name="Google Shape;10527;p74"/>
            <p:cNvGrpSpPr/>
            <p:nvPr/>
          </p:nvGrpSpPr>
          <p:grpSpPr>
            <a:xfrm>
              <a:off x="3511696" y="4098388"/>
              <a:ext cx="147831" cy="291991"/>
              <a:chOff x="3527539" y="4476677"/>
              <a:chExt cx="159232" cy="314510"/>
            </a:xfrm>
          </p:grpSpPr>
          <p:sp>
            <p:nvSpPr>
              <p:cNvPr id="10528" name="Google Shape;10528;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74"/>
            <p:cNvGrpSpPr/>
            <p:nvPr/>
          </p:nvGrpSpPr>
          <p:grpSpPr>
            <a:xfrm>
              <a:off x="3207874" y="4098388"/>
              <a:ext cx="147831" cy="291991"/>
              <a:chOff x="3527539" y="4476677"/>
              <a:chExt cx="159232" cy="314510"/>
            </a:xfrm>
          </p:grpSpPr>
          <p:sp>
            <p:nvSpPr>
              <p:cNvPr id="10531" name="Google Shape;10531;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74"/>
            <p:cNvGrpSpPr/>
            <p:nvPr/>
          </p:nvGrpSpPr>
          <p:grpSpPr>
            <a:xfrm>
              <a:off x="2933305" y="4097347"/>
              <a:ext cx="118572" cy="294074"/>
              <a:chOff x="3343310" y="4475555"/>
              <a:chExt cx="127717" cy="316753"/>
            </a:xfrm>
          </p:grpSpPr>
          <p:sp>
            <p:nvSpPr>
              <p:cNvPr id="10534" name="Google Shape;10534;p7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36" name="Google Shape;10536;p74"/>
          <p:cNvGrpSpPr/>
          <p:nvPr/>
        </p:nvGrpSpPr>
        <p:grpSpPr>
          <a:xfrm>
            <a:off x="4277571" y="2080469"/>
            <a:ext cx="1433821" cy="191501"/>
            <a:chOff x="4273350" y="2080469"/>
            <a:chExt cx="1433821" cy="191501"/>
          </a:xfrm>
        </p:grpSpPr>
        <p:grpSp>
          <p:nvGrpSpPr>
            <p:cNvPr id="10537" name="Google Shape;10537;p74"/>
            <p:cNvGrpSpPr/>
            <p:nvPr/>
          </p:nvGrpSpPr>
          <p:grpSpPr>
            <a:xfrm>
              <a:off x="4273350" y="2080469"/>
              <a:ext cx="1433821" cy="0"/>
              <a:chOff x="5224975" y="2962250"/>
              <a:chExt cx="1544400" cy="0"/>
            </a:xfrm>
          </p:grpSpPr>
          <p:cxnSp>
            <p:nvCxnSpPr>
              <p:cNvPr id="10538" name="Google Shape;10538;p7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539" name="Google Shape;10539;p74"/>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540" name="Google Shape;10540;p74"/>
            <p:cNvGrpSpPr/>
            <p:nvPr/>
          </p:nvGrpSpPr>
          <p:grpSpPr>
            <a:xfrm>
              <a:off x="4273350" y="2271969"/>
              <a:ext cx="1433821" cy="0"/>
              <a:chOff x="5224975" y="2962250"/>
              <a:chExt cx="1544400" cy="0"/>
            </a:xfrm>
          </p:grpSpPr>
          <p:cxnSp>
            <p:nvCxnSpPr>
              <p:cNvPr id="10541" name="Google Shape;10541;p7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542" name="Google Shape;10542;p74"/>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543" name="Google Shape;10543;p74"/>
          <p:cNvGrpSpPr/>
          <p:nvPr/>
        </p:nvGrpSpPr>
        <p:grpSpPr>
          <a:xfrm>
            <a:off x="4279126" y="1183036"/>
            <a:ext cx="1430711" cy="743389"/>
            <a:chOff x="5159450" y="1919950"/>
            <a:chExt cx="1541050" cy="862500"/>
          </a:xfrm>
        </p:grpSpPr>
        <p:sp>
          <p:nvSpPr>
            <p:cNvPr id="10544" name="Google Shape;10544;p7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545" name="Google Shape;10545;p74"/>
            <p:cNvGrpSpPr/>
            <p:nvPr/>
          </p:nvGrpSpPr>
          <p:grpSpPr>
            <a:xfrm>
              <a:off x="5159450" y="1919950"/>
              <a:ext cx="1541050" cy="862500"/>
              <a:chOff x="5159450" y="1919950"/>
              <a:chExt cx="1541050" cy="862500"/>
            </a:xfrm>
          </p:grpSpPr>
          <p:cxnSp>
            <p:nvCxnSpPr>
              <p:cNvPr id="10546" name="Google Shape;10546;p7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547" name="Google Shape;10547;p7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548" name="Google Shape;10548;p74"/>
          <p:cNvGrpSpPr/>
          <p:nvPr/>
        </p:nvGrpSpPr>
        <p:grpSpPr>
          <a:xfrm>
            <a:off x="4269239" y="2406364"/>
            <a:ext cx="1450484" cy="1052087"/>
            <a:chOff x="5230575" y="1554475"/>
            <a:chExt cx="2137150" cy="1550150"/>
          </a:xfrm>
        </p:grpSpPr>
        <p:sp>
          <p:nvSpPr>
            <p:cNvPr id="10549" name="Google Shape;10549;p74"/>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4"/>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4"/>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4"/>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4"/>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4"/>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4"/>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4"/>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4"/>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4"/>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4"/>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4"/>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4"/>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74"/>
          <p:cNvGrpSpPr/>
          <p:nvPr/>
        </p:nvGrpSpPr>
        <p:grpSpPr>
          <a:xfrm rot="10800000">
            <a:off x="4285790" y="3498553"/>
            <a:ext cx="1417383" cy="887946"/>
            <a:chOff x="5645403" y="2920021"/>
            <a:chExt cx="2650800" cy="2180614"/>
          </a:xfrm>
        </p:grpSpPr>
        <p:sp>
          <p:nvSpPr>
            <p:cNvPr id="10563" name="Google Shape;10563;p74"/>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4" name="Google Shape;10564;p74"/>
            <p:cNvCxnSpPr>
              <a:stCxn id="10563"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565" name="Google Shape;10565;p74"/>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6" name="Google Shape;10566;p74"/>
            <p:cNvCxnSpPr>
              <a:endCxn id="10565"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0567" name="Google Shape;10567;p74"/>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8" name="Google Shape;10568;p74"/>
            <p:cNvCxnSpPr>
              <a:stCxn id="10567"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569" name="Google Shape;10569;p74"/>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70" name="Google Shape;10570;p74"/>
            <p:cNvCxnSpPr>
              <a:endCxn id="10569"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571" name="Google Shape;10571;p74"/>
          <p:cNvGrpSpPr/>
          <p:nvPr/>
        </p:nvGrpSpPr>
        <p:grpSpPr>
          <a:xfrm>
            <a:off x="7386150" y="2401908"/>
            <a:ext cx="1071743" cy="1021579"/>
            <a:chOff x="7189833" y="2022667"/>
            <a:chExt cx="1251159" cy="1192597"/>
          </a:xfrm>
        </p:grpSpPr>
        <p:sp>
          <p:nvSpPr>
            <p:cNvPr id="10572" name="Google Shape;10572;p74"/>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4"/>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4"/>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4"/>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74"/>
          <p:cNvGrpSpPr/>
          <p:nvPr/>
        </p:nvGrpSpPr>
        <p:grpSpPr>
          <a:xfrm>
            <a:off x="727421" y="2828315"/>
            <a:ext cx="1695374" cy="1560837"/>
            <a:chOff x="727421" y="2828315"/>
            <a:chExt cx="1695374" cy="1560837"/>
          </a:xfrm>
        </p:grpSpPr>
        <p:grpSp>
          <p:nvGrpSpPr>
            <p:cNvPr id="10577" name="Google Shape;10577;p74"/>
            <p:cNvGrpSpPr/>
            <p:nvPr/>
          </p:nvGrpSpPr>
          <p:grpSpPr>
            <a:xfrm>
              <a:off x="819108" y="2882501"/>
              <a:ext cx="103104" cy="1426186"/>
              <a:chOff x="4674013" y="3100904"/>
              <a:chExt cx="122758" cy="1698043"/>
            </a:xfrm>
          </p:grpSpPr>
          <p:sp>
            <p:nvSpPr>
              <p:cNvPr id="10578" name="Google Shape;10578;p7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5" name="Google Shape;10585;p74"/>
            <p:cNvGrpSpPr/>
            <p:nvPr/>
          </p:nvGrpSpPr>
          <p:grpSpPr>
            <a:xfrm>
              <a:off x="1062475" y="2882501"/>
              <a:ext cx="103104" cy="1426186"/>
              <a:chOff x="4940438" y="3100904"/>
              <a:chExt cx="122758" cy="1698043"/>
            </a:xfrm>
          </p:grpSpPr>
          <p:sp>
            <p:nvSpPr>
              <p:cNvPr id="10586" name="Google Shape;10586;p7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74"/>
            <p:cNvGrpSpPr/>
            <p:nvPr/>
          </p:nvGrpSpPr>
          <p:grpSpPr>
            <a:xfrm>
              <a:off x="1299324" y="2882501"/>
              <a:ext cx="103104" cy="1426186"/>
              <a:chOff x="5206863" y="3100904"/>
              <a:chExt cx="122758" cy="1698043"/>
            </a:xfrm>
          </p:grpSpPr>
          <p:sp>
            <p:nvSpPr>
              <p:cNvPr id="10594" name="Google Shape;10594;p7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1" name="Google Shape;10601;p74"/>
            <p:cNvGrpSpPr/>
            <p:nvPr/>
          </p:nvGrpSpPr>
          <p:grpSpPr>
            <a:xfrm>
              <a:off x="1786057" y="2882501"/>
              <a:ext cx="103104" cy="1426186"/>
              <a:chOff x="6006138" y="3143629"/>
              <a:chExt cx="122758" cy="1698043"/>
            </a:xfrm>
          </p:grpSpPr>
          <p:sp>
            <p:nvSpPr>
              <p:cNvPr id="10602" name="Google Shape;10602;p7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9" name="Google Shape;10609;p74"/>
            <p:cNvGrpSpPr/>
            <p:nvPr/>
          </p:nvGrpSpPr>
          <p:grpSpPr>
            <a:xfrm>
              <a:off x="2029422" y="2882501"/>
              <a:ext cx="103104" cy="1426186"/>
              <a:chOff x="6805413" y="3100904"/>
              <a:chExt cx="122758" cy="1698043"/>
            </a:xfrm>
          </p:grpSpPr>
          <p:sp>
            <p:nvSpPr>
              <p:cNvPr id="10610" name="Google Shape;10610;p7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74"/>
            <p:cNvGrpSpPr/>
            <p:nvPr/>
          </p:nvGrpSpPr>
          <p:grpSpPr>
            <a:xfrm>
              <a:off x="727421" y="2828315"/>
              <a:ext cx="1695374" cy="1560837"/>
              <a:chOff x="734799" y="2782450"/>
              <a:chExt cx="1571100" cy="1577400"/>
            </a:xfrm>
          </p:grpSpPr>
          <p:cxnSp>
            <p:nvCxnSpPr>
              <p:cNvPr id="10618" name="Google Shape;10618;p7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619" name="Google Shape;10619;p7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620" name="Google Shape;10620;p74"/>
            <p:cNvGrpSpPr/>
            <p:nvPr/>
          </p:nvGrpSpPr>
          <p:grpSpPr>
            <a:xfrm>
              <a:off x="2272795" y="2882501"/>
              <a:ext cx="103104" cy="1426186"/>
              <a:chOff x="5206863" y="3100904"/>
              <a:chExt cx="122758" cy="1698043"/>
            </a:xfrm>
          </p:grpSpPr>
          <p:sp>
            <p:nvSpPr>
              <p:cNvPr id="10621" name="Google Shape;10621;p7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8" name="Google Shape;10628;p74"/>
            <p:cNvGrpSpPr/>
            <p:nvPr/>
          </p:nvGrpSpPr>
          <p:grpSpPr>
            <a:xfrm>
              <a:off x="1542694" y="2882501"/>
              <a:ext cx="103104" cy="1426186"/>
              <a:chOff x="6006138" y="3143629"/>
              <a:chExt cx="122758" cy="1698043"/>
            </a:xfrm>
          </p:grpSpPr>
          <p:sp>
            <p:nvSpPr>
              <p:cNvPr id="10629" name="Google Shape;10629;p7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36" name="Google Shape;10636;p74"/>
          <p:cNvGrpSpPr/>
          <p:nvPr/>
        </p:nvGrpSpPr>
        <p:grpSpPr>
          <a:xfrm>
            <a:off x="5936000" y="2405887"/>
            <a:ext cx="1248543" cy="1025319"/>
            <a:chOff x="5183758" y="1210600"/>
            <a:chExt cx="3605380" cy="2960783"/>
          </a:xfrm>
        </p:grpSpPr>
        <p:sp>
          <p:nvSpPr>
            <p:cNvPr id="10637" name="Google Shape;10637;p7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41" name="Google Shape;10641;p74"/>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642" name="Google Shape;10642;p74"/>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643" name="Google Shape;10643;p74"/>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644" name="Google Shape;10644;p74"/>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645" name="Google Shape;10645;p74"/>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74"/>
          <p:cNvGrpSpPr/>
          <p:nvPr/>
        </p:nvGrpSpPr>
        <p:grpSpPr>
          <a:xfrm>
            <a:off x="5793062" y="3544204"/>
            <a:ext cx="2664831" cy="843440"/>
            <a:chOff x="5916567" y="1099697"/>
            <a:chExt cx="2556683" cy="809211"/>
          </a:xfrm>
        </p:grpSpPr>
        <p:sp>
          <p:nvSpPr>
            <p:cNvPr id="10647" name="Google Shape;10647;p74"/>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4"/>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4"/>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4"/>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4"/>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4"/>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4"/>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4"/>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74"/>
          <p:cNvGrpSpPr/>
          <p:nvPr/>
        </p:nvGrpSpPr>
        <p:grpSpPr>
          <a:xfrm>
            <a:off x="5900602" y="1193063"/>
            <a:ext cx="1299851" cy="1023338"/>
            <a:chOff x="5900602" y="1193063"/>
            <a:chExt cx="1299851" cy="1023338"/>
          </a:xfrm>
        </p:grpSpPr>
        <p:grpSp>
          <p:nvGrpSpPr>
            <p:cNvPr id="10656" name="Google Shape;10656;p74"/>
            <p:cNvGrpSpPr/>
            <p:nvPr/>
          </p:nvGrpSpPr>
          <p:grpSpPr>
            <a:xfrm>
              <a:off x="6743564" y="1193063"/>
              <a:ext cx="456889" cy="700379"/>
              <a:chOff x="6743564" y="1193063"/>
              <a:chExt cx="456889" cy="700379"/>
            </a:xfrm>
          </p:grpSpPr>
          <p:grpSp>
            <p:nvGrpSpPr>
              <p:cNvPr id="10657" name="Google Shape;10657;p74"/>
              <p:cNvGrpSpPr/>
              <p:nvPr/>
            </p:nvGrpSpPr>
            <p:grpSpPr>
              <a:xfrm>
                <a:off x="6743564" y="1690731"/>
                <a:ext cx="214402" cy="202710"/>
                <a:chOff x="6743564" y="1690731"/>
                <a:chExt cx="214402" cy="202710"/>
              </a:xfrm>
            </p:grpSpPr>
            <p:sp>
              <p:nvSpPr>
                <p:cNvPr id="10658" name="Google Shape;10658;p74"/>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4"/>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0" name="Google Shape;10660;p74"/>
              <p:cNvGrpSpPr/>
              <p:nvPr/>
            </p:nvGrpSpPr>
            <p:grpSpPr>
              <a:xfrm>
                <a:off x="6915505" y="1193063"/>
                <a:ext cx="284947" cy="589637"/>
                <a:chOff x="6915505" y="1193063"/>
                <a:chExt cx="284947" cy="589637"/>
              </a:xfrm>
            </p:grpSpPr>
            <p:sp>
              <p:nvSpPr>
                <p:cNvPr id="10661" name="Google Shape;10661;p7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62" name="Google Shape;10662;p74"/>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663" name="Google Shape;10663;p74"/>
            <p:cNvGrpSpPr/>
            <p:nvPr/>
          </p:nvGrpSpPr>
          <p:grpSpPr>
            <a:xfrm>
              <a:off x="6520337" y="1193063"/>
              <a:ext cx="341815" cy="801589"/>
              <a:chOff x="6520337" y="1193063"/>
              <a:chExt cx="341815" cy="801589"/>
            </a:xfrm>
          </p:grpSpPr>
          <p:grpSp>
            <p:nvGrpSpPr>
              <p:cNvPr id="10664" name="Google Shape;10664;p74"/>
              <p:cNvGrpSpPr/>
              <p:nvPr/>
            </p:nvGrpSpPr>
            <p:grpSpPr>
              <a:xfrm>
                <a:off x="6520337" y="1589527"/>
                <a:ext cx="213950" cy="405125"/>
                <a:chOff x="6520337" y="1589527"/>
                <a:chExt cx="213950" cy="405125"/>
              </a:xfrm>
            </p:grpSpPr>
            <p:sp>
              <p:nvSpPr>
                <p:cNvPr id="10665" name="Google Shape;10665;p7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4"/>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74"/>
              <p:cNvGrpSpPr/>
              <p:nvPr/>
            </p:nvGrpSpPr>
            <p:grpSpPr>
              <a:xfrm>
                <a:off x="6577204" y="1193063"/>
                <a:ext cx="284947" cy="453562"/>
                <a:chOff x="6577204" y="1193063"/>
                <a:chExt cx="284947" cy="453562"/>
              </a:xfrm>
            </p:grpSpPr>
            <p:sp>
              <p:nvSpPr>
                <p:cNvPr id="10668" name="Google Shape;10668;p7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69" name="Google Shape;10669;p74"/>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670" name="Google Shape;10670;p74"/>
            <p:cNvGrpSpPr/>
            <p:nvPr/>
          </p:nvGrpSpPr>
          <p:grpSpPr>
            <a:xfrm>
              <a:off x="6238903" y="1193063"/>
              <a:ext cx="300475" cy="901782"/>
              <a:chOff x="6238903" y="1193063"/>
              <a:chExt cx="300475" cy="901782"/>
            </a:xfrm>
          </p:grpSpPr>
          <p:grpSp>
            <p:nvGrpSpPr>
              <p:cNvPr id="10671" name="Google Shape;10671;p74"/>
              <p:cNvGrpSpPr/>
              <p:nvPr/>
            </p:nvGrpSpPr>
            <p:grpSpPr>
              <a:xfrm>
                <a:off x="6290865" y="1489315"/>
                <a:ext cx="248514" cy="605530"/>
                <a:chOff x="6290865" y="1489315"/>
                <a:chExt cx="248514" cy="605530"/>
              </a:xfrm>
            </p:grpSpPr>
            <p:sp>
              <p:nvSpPr>
                <p:cNvPr id="10672" name="Google Shape;10672;p7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4"/>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4" name="Google Shape;10674;p74"/>
              <p:cNvGrpSpPr/>
              <p:nvPr/>
            </p:nvGrpSpPr>
            <p:grpSpPr>
              <a:xfrm>
                <a:off x="6238903" y="1193063"/>
                <a:ext cx="284947" cy="327512"/>
                <a:chOff x="6238903" y="1193063"/>
                <a:chExt cx="284947" cy="327512"/>
              </a:xfrm>
            </p:grpSpPr>
            <p:sp>
              <p:nvSpPr>
                <p:cNvPr id="10675" name="Google Shape;10675;p7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76" name="Google Shape;10676;p74"/>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677" name="Google Shape;10677;p74"/>
            <p:cNvGrpSpPr/>
            <p:nvPr/>
          </p:nvGrpSpPr>
          <p:grpSpPr>
            <a:xfrm>
              <a:off x="5900602" y="1193063"/>
              <a:ext cx="444345" cy="1023338"/>
              <a:chOff x="5900602" y="1193063"/>
              <a:chExt cx="444345" cy="1023338"/>
            </a:xfrm>
          </p:grpSpPr>
          <p:grpSp>
            <p:nvGrpSpPr>
              <p:cNvPr id="10678" name="Google Shape;10678;p74"/>
              <p:cNvGrpSpPr/>
              <p:nvPr/>
            </p:nvGrpSpPr>
            <p:grpSpPr>
              <a:xfrm>
                <a:off x="6046501" y="1367785"/>
                <a:ext cx="298446" cy="848616"/>
                <a:chOff x="6046501" y="1367785"/>
                <a:chExt cx="298446" cy="848616"/>
              </a:xfrm>
            </p:grpSpPr>
            <p:sp>
              <p:nvSpPr>
                <p:cNvPr id="10679" name="Google Shape;10679;p7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4"/>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74"/>
              <p:cNvGrpSpPr/>
              <p:nvPr/>
            </p:nvGrpSpPr>
            <p:grpSpPr>
              <a:xfrm>
                <a:off x="5900602" y="1193063"/>
                <a:ext cx="284947" cy="182312"/>
                <a:chOff x="5900602" y="1193063"/>
                <a:chExt cx="284947" cy="182312"/>
              </a:xfrm>
            </p:grpSpPr>
            <p:sp>
              <p:nvSpPr>
                <p:cNvPr id="10682" name="Google Shape;10682;p7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83" name="Google Shape;10683;p7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684" name="Google Shape;10684;p74"/>
          <p:cNvGrpSpPr/>
          <p:nvPr/>
        </p:nvGrpSpPr>
        <p:grpSpPr>
          <a:xfrm>
            <a:off x="7238484" y="1193208"/>
            <a:ext cx="1219413" cy="1051365"/>
            <a:chOff x="7287122" y="1165658"/>
            <a:chExt cx="1219413" cy="1051365"/>
          </a:xfrm>
        </p:grpSpPr>
        <p:grpSp>
          <p:nvGrpSpPr>
            <p:cNvPr id="10685" name="Google Shape;10685;p74"/>
            <p:cNvGrpSpPr/>
            <p:nvPr/>
          </p:nvGrpSpPr>
          <p:grpSpPr>
            <a:xfrm>
              <a:off x="7287122" y="1969723"/>
              <a:ext cx="1219413" cy="247300"/>
              <a:chOff x="7287122" y="1969723"/>
              <a:chExt cx="1219413" cy="247300"/>
            </a:xfrm>
          </p:grpSpPr>
          <p:sp>
            <p:nvSpPr>
              <p:cNvPr id="10686" name="Google Shape;10686;p7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7" name="Google Shape;10687;p74"/>
              <p:cNvGrpSpPr/>
              <p:nvPr/>
            </p:nvGrpSpPr>
            <p:grpSpPr>
              <a:xfrm>
                <a:off x="7287122" y="2063892"/>
                <a:ext cx="1151753" cy="73428"/>
                <a:chOff x="7287122" y="2063892"/>
                <a:chExt cx="1151753" cy="73428"/>
              </a:xfrm>
            </p:grpSpPr>
            <p:sp>
              <p:nvSpPr>
                <p:cNvPr id="10688" name="Google Shape;10688;p7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89" name="Google Shape;10689;p7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690" name="Google Shape;10690;p74"/>
            <p:cNvGrpSpPr/>
            <p:nvPr/>
          </p:nvGrpSpPr>
          <p:grpSpPr>
            <a:xfrm>
              <a:off x="7287122" y="1712201"/>
              <a:ext cx="1219403" cy="246767"/>
              <a:chOff x="7287122" y="1712201"/>
              <a:chExt cx="1219403" cy="246767"/>
            </a:xfrm>
          </p:grpSpPr>
          <p:sp>
            <p:nvSpPr>
              <p:cNvPr id="10691" name="Google Shape;10691;p7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2" name="Google Shape;10692;p74"/>
              <p:cNvGrpSpPr/>
              <p:nvPr/>
            </p:nvGrpSpPr>
            <p:grpSpPr>
              <a:xfrm>
                <a:off x="7287122" y="1842861"/>
                <a:ext cx="1005303" cy="73419"/>
                <a:chOff x="7287122" y="1842861"/>
                <a:chExt cx="1005303" cy="73419"/>
              </a:xfrm>
            </p:grpSpPr>
            <p:sp>
              <p:nvSpPr>
                <p:cNvPr id="10693" name="Google Shape;10693;p7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94" name="Google Shape;10694;p7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695" name="Google Shape;10695;p74"/>
            <p:cNvGrpSpPr/>
            <p:nvPr/>
          </p:nvGrpSpPr>
          <p:grpSpPr>
            <a:xfrm>
              <a:off x="7287122" y="1447520"/>
              <a:ext cx="1219403" cy="286667"/>
              <a:chOff x="7287122" y="1447520"/>
              <a:chExt cx="1219403" cy="286667"/>
            </a:xfrm>
          </p:grpSpPr>
          <p:sp>
            <p:nvSpPr>
              <p:cNvPr id="10696" name="Google Shape;10696;p7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7" name="Google Shape;10697;p74"/>
              <p:cNvGrpSpPr/>
              <p:nvPr/>
            </p:nvGrpSpPr>
            <p:grpSpPr>
              <a:xfrm>
                <a:off x="7287122" y="1581977"/>
                <a:ext cx="852803" cy="73428"/>
                <a:chOff x="7287122" y="1581977"/>
                <a:chExt cx="852803" cy="73428"/>
              </a:xfrm>
            </p:grpSpPr>
            <p:sp>
              <p:nvSpPr>
                <p:cNvPr id="10698" name="Google Shape;10698;p7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99" name="Google Shape;10699;p7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700" name="Google Shape;10700;p74"/>
            <p:cNvGrpSpPr/>
            <p:nvPr/>
          </p:nvGrpSpPr>
          <p:grpSpPr>
            <a:xfrm>
              <a:off x="7287122" y="1165658"/>
              <a:ext cx="1219403" cy="344253"/>
              <a:chOff x="7287122" y="1165658"/>
              <a:chExt cx="1219403" cy="344253"/>
            </a:xfrm>
          </p:grpSpPr>
          <p:sp>
            <p:nvSpPr>
              <p:cNvPr id="10701" name="Google Shape;10701;p7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2" name="Google Shape;10702;p74"/>
              <p:cNvGrpSpPr/>
              <p:nvPr/>
            </p:nvGrpSpPr>
            <p:grpSpPr>
              <a:xfrm>
                <a:off x="7287122" y="1341025"/>
                <a:ext cx="695703" cy="73419"/>
                <a:chOff x="7287122" y="1341025"/>
                <a:chExt cx="695703" cy="73419"/>
              </a:xfrm>
            </p:grpSpPr>
            <p:sp>
              <p:nvSpPr>
                <p:cNvPr id="10703" name="Google Shape;10703;p7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04" name="Google Shape;10704;p7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08" name="Shape 10708"/>
        <p:cNvGrpSpPr/>
        <p:nvPr/>
      </p:nvGrpSpPr>
      <p:grpSpPr>
        <a:xfrm>
          <a:off x="0" y="0"/>
          <a:ext cx="0" cy="0"/>
          <a:chOff x="0" y="0"/>
          <a:chExt cx="0" cy="0"/>
        </a:xfrm>
      </p:grpSpPr>
      <p:sp>
        <p:nvSpPr>
          <p:cNvPr id="10709" name="Google Shape;10709;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710" name="Google Shape;10710;p7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711" name="Google Shape;10711;p75"/>
          <p:cNvGrpSpPr/>
          <p:nvPr/>
        </p:nvGrpSpPr>
        <p:grpSpPr>
          <a:xfrm>
            <a:off x="845855" y="2307733"/>
            <a:ext cx="340168" cy="298978"/>
            <a:chOff x="892750" y="267400"/>
            <a:chExt cx="483125" cy="424625"/>
          </a:xfrm>
        </p:grpSpPr>
        <p:sp>
          <p:nvSpPr>
            <p:cNvPr id="10712" name="Google Shape;10712;p75"/>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3" name="Google Shape;10713;p75"/>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4" name="Google Shape;10714;p75"/>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15" name="Google Shape;10715;p75"/>
          <p:cNvGrpSpPr/>
          <p:nvPr/>
        </p:nvGrpSpPr>
        <p:grpSpPr>
          <a:xfrm>
            <a:off x="1284289" y="2287121"/>
            <a:ext cx="298996" cy="340204"/>
            <a:chOff x="1516475" y="238075"/>
            <a:chExt cx="424650" cy="483175"/>
          </a:xfrm>
        </p:grpSpPr>
        <p:sp>
          <p:nvSpPr>
            <p:cNvPr id="10716" name="Google Shape;10716;p75"/>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7" name="Google Shape;10717;p75"/>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18" name="Google Shape;10718;p75"/>
          <p:cNvGrpSpPr/>
          <p:nvPr/>
        </p:nvGrpSpPr>
        <p:grpSpPr>
          <a:xfrm>
            <a:off x="1677380" y="2367520"/>
            <a:ext cx="341488" cy="179405"/>
            <a:chOff x="2080675" y="352325"/>
            <a:chExt cx="485000" cy="254800"/>
          </a:xfrm>
        </p:grpSpPr>
        <p:sp>
          <p:nvSpPr>
            <p:cNvPr id="10719" name="Google Shape;10719;p75"/>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0" name="Google Shape;10720;p75"/>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21" name="Google Shape;10721;p75"/>
          <p:cNvGrpSpPr/>
          <p:nvPr/>
        </p:nvGrpSpPr>
        <p:grpSpPr>
          <a:xfrm>
            <a:off x="2126559" y="2287138"/>
            <a:ext cx="298996" cy="340168"/>
            <a:chOff x="2705375" y="238125"/>
            <a:chExt cx="424650" cy="483125"/>
          </a:xfrm>
        </p:grpSpPr>
        <p:sp>
          <p:nvSpPr>
            <p:cNvPr id="10722" name="Google Shape;10722;p75"/>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3" name="Google Shape;10723;p75"/>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4" name="Google Shape;10724;p75"/>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5" name="Google Shape;10725;p75"/>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26" name="Google Shape;10726;p75"/>
          <p:cNvGrpSpPr/>
          <p:nvPr/>
        </p:nvGrpSpPr>
        <p:grpSpPr>
          <a:xfrm>
            <a:off x="2542700" y="2287455"/>
            <a:ext cx="301161" cy="339535"/>
            <a:chOff x="3299850" y="238575"/>
            <a:chExt cx="427725" cy="482225"/>
          </a:xfrm>
        </p:grpSpPr>
        <p:sp>
          <p:nvSpPr>
            <p:cNvPr id="10727" name="Google Shape;10727;p75"/>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8" name="Google Shape;10728;p75"/>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9" name="Google Shape;10729;p75"/>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0" name="Google Shape;10730;p75"/>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1" name="Google Shape;10731;p75"/>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32" name="Google Shape;10732;p75"/>
          <p:cNvGrpSpPr/>
          <p:nvPr/>
        </p:nvGrpSpPr>
        <p:grpSpPr>
          <a:xfrm>
            <a:off x="2929622" y="2287138"/>
            <a:ext cx="352455" cy="340168"/>
            <a:chOff x="3857225" y="238125"/>
            <a:chExt cx="500575" cy="483125"/>
          </a:xfrm>
        </p:grpSpPr>
        <p:sp>
          <p:nvSpPr>
            <p:cNvPr id="10733" name="Google Shape;10733;p75"/>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4" name="Google Shape;10734;p75"/>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5" name="Google Shape;10735;p75"/>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6" name="Google Shape;10736;p75"/>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7" name="Google Shape;10737;p75"/>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8" name="Google Shape;10738;p75"/>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9" name="Google Shape;10739;p75"/>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40" name="Google Shape;10740;p75"/>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41" name="Google Shape;10741;p75"/>
          <p:cNvGrpSpPr/>
          <p:nvPr/>
        </p:nvGrpSpPr>
        <p:grpSpPr>
          <a:xfrm>
            <a:off x="3776398" y="2287165"/>
            <a:ext cx="340186" cy="340116"/>
            <a:chOff x="5053900" y="238200"/>
            <a:chExt cx="483150" cy="483050"/>
          </a:xfrm>
        </p:grpSpPr>
        <p:sp>
          <p:nvSpPr>
            <p:cNvPr id="10742" name="Google Shape;10742;p75"/>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3" name="Google Shape;10743;p75"/>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4" name="Google Shape;10744;p75"/>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5" name="Google Shape;10745;p75"/>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46" name="Google Shape;10746;p75"/>
          <p:cNvGrpSpPr/>
          <p:nvPr/>
        </p:nvGrpSpPr>
        <p:grpSpPr>
          <a:xfrm>
            <a:off x="4190348" y="2287138"/>
            <a:ext cx="340168" cy="340168"/>
            <a:chOff x="5648375" y="238125"/>
            <a:chExt cx="483125" cy="483125"/>
          </a:xfrm>
        </p:grpSpPr>
        <p:sp>
          <p:nvSpPr>
            <p:cNvPr id="10747" name="Google Shape;10747;p75"/>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8" name="Google Shape;10748;p75"/>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9" name="Google Shape;10749;p75"/>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0" name="Google Shape;10750;p75"/>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1" name="Google Shape;10751;p75"/>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2" name="Google Shape;10752;p75"/>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3" name="Google Shape;10753;p75"/>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4" name="Google Shape;10754;p75"/>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5" name="Google Shape;10755;p75"/>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6" name="Google Shape;10756;p75"/>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57" name="Google Shape;10757;p75"/>
          <p:cNvGrpSpPr/>
          <p:nvPr/>
        </p:nvGrpSpPr>
        <p:grpSpPr>
          <a:xfrm>
            <a:off x="4607035" y="2287138"/>
            <a:ext cx="340168" cy="340168"/>
            <a:chOff x="6242825" y="238125"/>
            <a:chExt cx="483125" cy="483125"/>
          </a:xfrm>
        </p:grpSpPr>
        <p:sp>
          <p:nvSpPr>
            <p:cNvPr id="10758" name="Google Shape;10758;p75"/>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9" name="Google Shape;10759;p75"/>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0" name="Google Shape;10760;p75"/>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61" name="Google Shape;10761;p75"/>
          <p:cNvGrpSpPr/>
          <p:nvPr/>
        </p:nvGrpSpPr>
        <p:grpSpPr>
          <a:xfrm>
            <a:off x="844156" y="2727362"/>
            <a:ext cx="343566" cy="298943"/>
            <a:chOff x="889275" y="861850"/>
            <a:chExt cx="487950" cy="424575"/>
          </a:xfrm>
        </p:grpSpPr>
        <p:sp>
          <p:nvSpPr>
            <p:cNvPr id="10762" name="Google Shape;10762;p75"/>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3" name="Google Shape;10763;p75"/>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4" name="Google Shape;10764;p75"/>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5" name="Google Shape;10765;p75"/>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66" name="Google Shape;10766;p75"/>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7" name="Google Shape;10767;p75"/>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68" name="Google Shape;10768;p75"/>
          <p:cNvGrpSpPr/>
          <p:nvPr/>
        </p:nvGrpSpPr>
        <p:grpSpPr>
          <a:xfrm>
            <a:off x="2105973" y="2706749"/>
            <a:ext cx="340168" cy="340168"/>
            <a:chOff x="2676100" y="832575"/>
            <a:chExt cx="483125" cy="483125"/>
          </a:xfrm>
        </p:grpSpPr>
        <p:sp>
          <p:nvSpPr>
            <p:cNvPr id="10769" name="Google Shape;10769;p75"/>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0" name="Google Shape;10770;p75"/>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1" name="Google Shape;10771;p75"/>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72" name="Google Shape;10772;p75"/>
          <p:cNvGrpSpPr/>
          <p:nvPr/>
        </p:nvGrpSpPr>
        <p:grpSpPr>
          <a:xfrm>
            <a:off x="2517477" y="2706749"/>
            <a:ext cx="351610" cy="340168"/>
            <a:chOff x="3270550" y="832575"/>
            <a:chExt cx="499375" cy="483125"/>
          </a:xfrm>
        </p:grpSpPr>
        <p:sp>
          <p:nvSpPr>
            <p:cNvPr id="10773" name="Google Shape;10773;p75"/>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4" name="Google Shape;10774;p75"/>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5" name="Google Shape;10775;p75"/>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76" name="Google Shape;10776;p75"/>
          <p:cNvGrpSpPr/>
          <p:nvPr/>
        </p:nvGrpSpPr>
        <p:grpSpPr>
          <a:xfrm>
            <a:off x="2935756" y="2717381"/>
            <a:ext cx="340186" cy="318904"/>
            <a:chOff x="3865000" y="847675"/>
            <a:chExt cx="483150" cy="452925"/>
          </a:xfrm>
        </p:grpSpPr>
        <p:sp>
          <p:nvSpPr>
            <p:cNvPr id="10777" name="Google Shape;10777;p75"/>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8" name="Google Shape;10778;p75"/>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9" name="Google Shape;10779;p75"/>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0" name="Google Shape;10780;p75"/>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81" name="Google Shape;10781;p75"/>
          <p:cNvGrpSpPr/>
          <p:nvPr/>
        </p:nvGrpSpPr>
        <p:grpSpPr>
          <a:xfrm>
            <a:off x="3351439" y="2727300"/>
            <a:ext cx="344798" cy="299066"/>
            <a:chOff x="4452900" y="861750"/>
            <a:chExt cx="489700" cy="424750"/>
          </a:xfrm>
        </p:grpSpPr>
        <p:sp>
          <p:nvSpPr>
            <p:cNvPr id="10782" name="Google Shape;10782;p75"/>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3" name="Google Shape;10783;p75"/>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4" name="Google Shape;10784;p75"/>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85" name="Google Shape;10785;p75"/>
          <p:cNvGrpSpPr/>
          <p:nvPr/>
        </p:nvGrpSpPr>
        <p:grpSpPr>
          <a:xfrm>
            <a:off x="3768671" y="2706758"/>
            <a:ext cx="355641" cy="340151"/>
            <a:chOff x="5049750" y="832600"/>
            <a:chExt cx="505100" cy="483100"/>
          </a:xfrm>
        </p:grpSpPr>
        <p:sp>
          <p:nvSpPr>
            <p:cNvPr id="10786" name="Google Shape;10786;p75"/>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7" name="Google Shape;10787;p75"/>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88" name="Google Shape;10788;p75"/>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89" name="Google Shape;10789;p75"/>
          <p:cNvGrpSpPr/>
          <p:nvPr/>
        </p:nvGrpSpPr>
        <p:grpSpPr>
          <a:xfrm>
            <a:off x="4627621" y="2706749"/>
            <a:ext cx="298996" cy="340168"/>
            <a:chOff x="6272100" y="832575"/>
            <a:chExt cx="424650" cy="483125"/>
          </a:xfrm>
        </p:grpSpPr>
        <p:sp>
          <p:nvSpPr>
            <p:cNvPr id="10790" name="Google Shape;10790;p75"/>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1" name="Google Shape;10791;p75"/>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2" name="Google Shape;10792;p75"/>
          <p:cNvGrpSpPr/>
          <p:nvPr/>
        </p:nvGrpSpPr>
        <p:grpSpPr>
          <a:xfrm>
            <a:off x="845828" y="3125798"/>
            <a:ext cx="340221" cy="340186"/>
            <a:chOff x="893650" y="1428000"/>
            <a:chExt cx="483200" cy="483150"/>
          </a:xfrm>
        </p:grpSpPr>
        <p:sp>
          <p:nvSpPr>
            <p:cNvPr id="10793" name="Google Shape;10793;p75"/>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4" name="Google Shape;10794;p75"/>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5" name="Google Shape;10795;p75"/>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6" name="Google Shape;10796;p75"/>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97" name="Google Shape;10797;p75"/>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8" name="Google Shape;10798;p75"/>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99" name="Google Shape;10799;p75"/>
          <p:cNvGrpSpPr/>
          <p:nvPr/>
        </p:nvGrpSpPr>
        <p:grpSpPr>
          <a:xfrm>
            <a:off x="2099646" y="3146463"/>
            <a:ext cx="352825" cy="298855"/>
            <a:chOff x="2676100" y="1456375"/>
            <a:chExt cx="501100" cy="424450"/>
          </a:xfrm>
        </p:grpSpPr>
        <p:sp>
          <p:nvSpPr>
            <p:cNvPr id="10800" name="Google Shape;10800;p75"/>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1" name="Google Shape;10801;p75"/>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2" name="Google Shape;10802;p75"/>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03" name="Google Shape;10803;p75"/>
          <p:cNvGrpSpPr/>
          <p:nvPr/>
        </p:nvGrpSpPr>
        <p:grpSpPr>
          <a:xfrm>
            <a:off x="2523170" y="3125806"/>
            <a:ext cx="340221" cy="340168"/>
            <a:chOff x="3270475" y="1427025"/>
            <a:chExt cx="483200" cy="483125"/>
          </a:xfrm>
        </p:grpSpPr>
        <p:sp>
          <p:nvSpPr>
            <p:cNvPr id="10804" name="Google Shape;10804;p75"/>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5" name="Google Shape;10805;p75"/>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6" name="Google Shape;10806;p75"/>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07" name="Google Shape;10807;p75"/>
          <p:cNvGrpSpPr/>
          <p:nvPr/>
        </p:nvGrpSpPr>
        <p:grpSpPr>
          <a:xfrm>
            <a:off x="2934083" y="3125780"/>
            <a:ext cx="343530" cy="340221"/>
            <a:chOff x="3860250" y="1427025"/>
            <a:chExt cx="487900" cy="483200"/>
          </a:xfrm>
        </p:grpSpPr>
        <p:sp>
          <p:nvSpPr>
            <p:cNvPr id="10808" name="Google Shape;10808;p75"/>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9" name="Google Shape;10809;p75"/>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0" name="Google Shape;10810;p75"/>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11" name="Google Shape;10811;p75"/>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2" name="Google Shape;10812;p75"/>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13" name="Google Shape;10813;p75"/>
          <p:cNvGrpSpPr/>
          <p:nvPr/>
        </p:nvGrpSpPr>
        <p:grpSpPr>
          <a:xfrm>
            <a:off x="4190322" y="3125806"/>
            <a:ext cx="340221" cy="340168"/>
            <a:chOff x="5648375" y="1427025"/>
            <a:chExt cx="483200" cy="483125"/>
          </a:xfrm>
        </p:grpSpPr>
        <p:sp>
          <p:nvSpPr>
            <p:cNvPr id="10814" name="Google Shape;10814;p75"/>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5" name="Google Shape;10815;p75"/>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6" name="Google Shape;10816;p75"/>
          <p:cNvGrpSpPr/>
          <p:nvPr/>
        </p:nvGrpSpPr>
        <p:grpSpPr>
          <a:xfrm>
            <a:off x="4604808" y="3125789"/>
            <a:ext cx="344622" cy="340204"/>
            <a:chOff x="6238300" y="1426975"/>
            <a:chExt cx="489450" cy="483175"/>
          </a:xfrm>
        </p:grpSpPr>
        <p:sp>
          <p:nvSpPr>
            <p:cNvPr id="10817" name="Google Shape;10817;p75"/>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8" name="Google Shape;10818;p75"/>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9" name="Google Shape;10819;p75"/>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20" name="Google Shape;10820;p75"/>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21" name="Google Shape;10821;p75"/>
          <p:cNvGrpSpPr/>
          <p:nvPr/>
        </p:nvGrpSpPr>
        <p:grpSpPr>
          <a:xfrm>
            <a:off x="1263703" y="3544794"/>
            <a:ext cx="340168" cy="340186"/>
            <a:chOff x="1487200" y="2021475"/>
            <a:chExt cx="483125" cy="483150"/>
          </a:xfrm>
        </p:grpSpPr>
        <p:sp>
          <p:nvSpPr>
            <p:cNvPr id="10822" name="Google Shape;10822;p75"/>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3" name="Google Shape;10823;p75"/>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4" name="Google Shape;10824;p75"/>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5" name="Google Shape;10825;p75"/>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26" name="Google Shape;10826;p75"/>
          <p:cNvGrpSpPr/>
          <p:nvPr/>
        </p:nvGrpSpPr>
        <p:grpSpPr>
          <a:xfrm>
            <a:off x="1678040" y="3565398"/>
            <a:ext cx="340168" cy="298978"/>
            <a:chOff x="2081650" y="2050750"/>
            <a:chExt cx="483125" cy="424625"/>
          </a:xfrm>
        </p:grpSpPr>
        <p:sp>
          <p:nvSpPr>
            <p:cNvPr id="10827" name="Google Shape;10827;p75"/>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8" name="Google Shape;10828;p75"/>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9" name="Google Shape;10829;p75"/>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0" name="Google Shape;10830;p75"/>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1" name="Google Shape;10831;p75"/>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2" name="Google Shape;10832;p75"/>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3" name="Google Shape;10833;p75"/>
          <p:cNvGrpSpPr/>
          <p:nvPr/>
        </p:nvGrpSpPr>
        <p:grpSpPr>
          <a:xfrm>
            <a:off x="2105973" y="3588721"/>
            <a:ext cx="340168" cy="252332"/>
            <a:chOff x="2676100" y="2083800"/>
            <a:chExt cx="483125" cy="358375"/>
          </a:xfrm>
        </p:grpSpPr>
        <p:sp>
          <p:nvSpPr>
            <p:cNvPr id="10834" name="Google Shape;10834;p75"/>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5" name="Google Shape;10835;p75"/>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6" name="Google Shape;10836;p75"/>
          <p:cNvGrpSpPr/>
          <p:nvPr/>
        </p:nvGrpSpPr>
        <p:grpSpPr>
          <a:xfrm>
            <a:off x="2531487" y="3554766"/>
            <a:ext cx="323587" cy="320242"/>
            <a:chOff x="3282325" y="2035675"/>
            <a:chExt cx="459575" cy="454825"/>
          </a:xfrm>
        </p:grpSpPr>
        <p:sp>
          <p:nvSpPr>
            <p:cNvPr id="10837" name="Google Shape;10837;p75"/>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8" name="Google Shape;10838;p75"/>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9" name="Google Shape;10839;p75"/>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0" name="Google Shape;10840;p75"/>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41" name="Google Shape;10841;p75"/>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2" name="Google Shape;10842;p75"/>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43" name="Google Shape;10843;p75"/>
          <p:cNvGrpSpPr/>
          <p:nvPr/>
        </p:nvGrpSpPr>
        <p:grpSpPr>
          <a:xfrm>
            <a:off x="3776187" y="3544803"/>
            <a:ext cx="340608" cy="340168"/>
            <a:chOff x="5053900" y="2021500"/>
            <a:chExt cx="483750" cy="483125"/>
          </a:xfrm>
        </p:grpSpPr>
        <p:sp>
          <p:nvSpPr>
            <p:cNvPr id="10844" name="Google Shape;10844;p75"/>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5" name="Google Shape;10845;p75"/>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6" name="Google Shape;10846;p75"/>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7" name="Google Shape;10847;p75"/>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8" name="Google Shape;10848;p75"/>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9" name="Google Shape;10849;p75"/>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0" name="Google Shape;10850;p75"/>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1" name="Google Shape;10851;p75"/>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52" name="Google Shape;10852;p75"/>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53" name="Google Shape;10853;p75"/>
          <p:cNvGrpSpPr/>
          <p:nvPr/>
        </p:nvGrpSpPr>
        <p:grpSpPr>
          <a:xfrm>
            <a:off x="4601286" y="3547971"/>
            <a:ext cx="351663" cy="333831"/>
            <a:chOff x="6222125" y="2025975"/>
            <a:chExt cx="499450" cy="474125"/>
          </a:xfrm>
        </p:grpSpPr>
        <p:sp>
          <p:nvSpPr>
            <p:cNvPr id="10854" name="Google Shape;10854;p75"/>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5" name="Google Shape;10855;p75"/>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6" name="Google Shape;10856;p75"/>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57" name="Google Shape;10857;p75"/>
          <p:cNvGrpSpPr/>
          <p:nvPr/>
        </p:nvGrpSpPr>
        <p:grpSpPr>
          <a:xfrm>
            <a:off x="5058848" y="2364541"/>
            <a:ext cx="335504" cy="185953"/>
            <a:chOff x="896050" y="2725450"/>
            <a:chExt cx="476500" cy="264100"/>
          </a:xfrm>
        </p:grpSpPr>
        <p:sp>
          <p:nvSpPr>
            <p:cNvPr id="10858" name="Google Shape;10858;p75"/>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9" name="Google Shape;10859;p75"/>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0" name="Google Shape;10860;p75"/>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1" name="Google Shape;10861;p75"/>
          <p:cNvGrpSpPr/>
          <p:nvPr/>
        </p:nvGrpSpPr>
        <p:grpSpPr>
          <a:xfrm>
            <a:off x="5489588" y="2287425"/>
            <a:ext cx="340168" cy="340186"/>
            <a:chOff x="1487200" y="2615925"/>
            <a:chExt cx="483125" cy="483150"/>
          </a:xfrm>
        </p:grpSpPr>
        <p:sp>
          <p:nvSpPr>
            <p:cNvPr id="10862" name="Google Shape;10862;p75"/>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3" name="Google Shape;10863;p75"/>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4" name="Google Shape;10864;p75"/>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5" name="Google Shape;10865;p75"/>
          <p:cNvGrpSpPr/>
          <p:nvPr/>
        </p:nvGrpSpPr>
        <p:grpSpPr>
          <a:xfrm>
            <a:off x="5889537" y="2287425"/>
            <a:ext cx="353564" cy="340186"/>
            <a:chOff x="2077575" y="2615925"/>
            <a:chExt cx="502150" cy="483150"/>
          </a:xfrm>
        </p:grpSpPr>
        <p:sp>
          <p:nvSpPr>
            <p:cNvPr id="10866" name="Google Shape;10866;p75"/>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7" name="Google Shape;10867;p75"/>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8" name="Google Shape;10868;p75"/>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9" name="Google Shape;10869;p75"/>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0" name="Google Shape;10870;p75"/>
          <p:cNvGrpSpPr/>
          <p:nvPr/>
        </p:nvGrpSpPr>
        <p:grpSpPr>
          <a:xfrm>
            <a:off x="6313326" y="2303452"/>
            <a:ext cx="334536" cy="308132"/>
            <a:chOff x="2680100" y="2638725"/>
            <a:chExt cx="475125" cy="437625"/>
          </a:xfrm>
        </p:grpSpPr>
        <p:sp>
          <p:nvSpPr>
            <p:cNvPr id="10871" name="Google Shape;10871;p75"/>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2" name="Google Shape;10872;p75"/>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3" name="Google Shape;10873;p75"/>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4" name="Google Shape;10874;p75"/>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5" name="Google Shape;10875;p75"/>
          <p:cNvGrpSpPr/>
          <p:nvPr/>
        </p:nvGrpSpPr>
        <p:grpSpPr>
          <a:xfrm>
            <a:off x="6778965" y="2287425"/>
            <a:ext cx="239183" cy="340186"/>
            <a:chOff x="3342275" y="2615925"/>
            <a:chExt cx="339700" cy="483150"/>
          </a:xfrm>
        </p:grpSpPr>
        <p:sp>
          <p:nvSpPr>
            <p:cNvPr id="10876" name="Google Shape;10876;p75"/>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7" name="Google Shape;10877;p75"/>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78" name="Google Shape;10878;p75"/>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9" name="Google Shape;10879;p75"/>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0" name="Google Shape;10880;p75"/>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81" name="Google Shape;10881;p75"/>
          <p:cNvGrpSpPr/>
          <p:nvPr/>
        </p:nvGrpSpPr>
        <p:grpSpPr>
          <a:xfrm>
            <a:off x="6415846" y="3956426"/>
            <a:ext cx="339482" cy="339271"/>
            <a:chOff x="5648900" y="2616600"/>
            <a:chExt cx="482150" cy="481850"/>
          </a:xfrm>
        </p:grpSpPr>
        <p:sp>
          <p:nvSpPr>
            <p:cNvPr id="10882" name="Google Shape;10882;p75"/>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3" name="Google Shape;10883;p75"/>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84" name="Google Shape;10884;p75"/>
          <p:cNvGrpSpPr/>
          <p:nvPr/>
        </p:nvGrpSpPr>
        <p:grpSpPr>
          <a:xfrm>
            <a:off x="4735130" y="3963142"/>
            <a:ext cx="325626" cy="325694"/>
            <a:chOff x="6242825" y="2615925"/>
            <a:chExt cx="483125" cy="483225"/>
          </a:xfrm>
        </p:grpSpPr>
        <p:sp>
          <p:nvSpPr>
            <p:cNvPr id="10885" name="Google Shape;10885;p75"/>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6" name="Google Shape;10886;p75"/>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7" name="Google Shape;10887;p75"/>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8" name="Google Shape;10888;p75"/>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9" name="Google Shape;10889;p75"/>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90" name="Google Shape;10890;p75"/>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91" name="Google Shape;10891;p75"/>
          <p:cNvGrpSpPr/>
          <p:nvPr/>
        </p:nvGrpSpPr>
        <p:grpSpPr>
          <a:xfrm>
            <a:off x="5488629" y="2707036"/>
            <a:ext cx="342087" cy="340186"/>
            <a:chOff x="1487200" y="3210375"/>
            <a:chExt cx="485850" cy="483150"/>
          </a:xfrm>
        </p:grpSpPr>
        <p:sp>
          <p:nvSpPr>
            <p:cNvPr id="10892" name="Google Shape;10892;p75"/>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3" name="Google Shape;10893;p75"/>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4" name="Google Shape;10894;p75"/>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95" name="Google Shape;10895;p75"/>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6" name="Google Shape;10896;p75"/>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97" name="Google Shape;10897;p75"/>
          <p:cNvGrpSpPr/>
          <p:nvPr/>
        </p:nvGrpSpPr>
        <p:grpSpPr>
          <a:xfrm>
            <a:off x="6727988" y="2707027"/>
            <a:ext cx="341136" cy="340204"/>
            <a:chOff x="3269875" y="3210400"/>
            <a:chExt cx="484500" cy="483175"/>
          </a:xfrm>
        </p:grpSpPr>
        <p:sp>
          <p:nvSpPr>
            <p:cNvPr id="10898" name="Google Shape;10898;p75"/>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9" name="Google Shape;10899;p75"/>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0" name="Google Shape;10900;p75"/>
          <p:cNvGrpSpPr/>
          <p:nvPr/>
        </p:nvGrpSpPr>
        <p:grpSpPr>
          <a:xfrm>
            <a:off x="7227082" y="2706666"/>
            <a:ext cx="170216" cy="340925"/>
            <a:chOff x="3985700" y="3210375"/>
            <a:chExt cx="241750" cy="484200"/>
          </a:xfrm>
        </p:grpSpPr>
        <p:sp>
          <p:nvSpPr>
            <p:cNvPr id="10901" name="Google Shape;10901;p75"/>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2" name="Google Shape;10902;p75"/>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3" name="Google Shape;10903;p75"/>
          <p:cNvGrpSpPr/>
          <p:nvPr/>
        </p:nvGrpSpPr>
        <p:grpSpPr>
          <a:xfrm>
            <a:off x="7566351" y="2707678"/>
            <a:ext cx="339007" cy="338901"/>
            <a:chOff x="4460225" y="3211300"/>
            <a:chExt cx="481475" cy="481325"/>
          </a:xfrm>
        </p:grpSpPr>
        <p:sp>
          <p:nvSpPr>
            <p:cNvPr id="10904" name="Google Shape;10904;p75"/>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5" name="Google Shape;10905;p75"/>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06" name="Google Shape;10906;p75"/>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07" name="Google Shape;10907;p75"/>
          <p:cNvGrpSpPr/>
          <p:nvPr/>
        </p:nvGrpSpPr>
        <p:grpSpPr>
          <a:xfrm>
            <a:off x="6859688" y="3985756"/>
            <a:ext cx="342034" cy="280654"/>
            <a:chOff x="5647000" y="3252650"/>
            <a:chExt cx="485775" cy="398600"/>
          </a:xfrm>
        </p:grpSpPr>
        <p:sp>
          <p:nvSpPr>
            <p:cNvPr id="10908" name="Google Shape;10908;p75"/>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9" name="Google Shape;10909;p75"/>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0" name="Google Shape;10910;p75"/>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1" name="Google Shape;10911;p75"/>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2" name="Google Shape;10912;p75"/>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13" name="Google Shape;10913;p75"/>
          <p:cNvGrpSpPr/>
          <p:nvPr/>
        </p:nvGrpSpPr>
        <p:grpSpPr>
          <a:xfrm>
            <a:off x="5165128" y="3991768"/>
            <a:ext cx="326536" cy="268454"/>
            <a:chOff x="6242450" y="3252800"/>
            <a:chExt cx="484475" cy="398300"/>
          </a:xfrm>
        </p:grpSpPr>
        <p:sp>
          <p:nvSpPr>
            <p:cNvPr id="10914" name="Google Shape;10914;p75"/>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5" name="Google Shape;10915;p75"/>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6" name="Google Shape;10916;p75"/>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17" name="Google Shape;10917;p75"/>
          <p:cNvGrpSpPr/>
          <p:nvPr/>
        </p:nvGrpSpPr>
        <p:grpSpPr>
          <a:xfrm>
            <a:off x="5077111" y="3126102"/>
            <a:ext cx="298978" cy="340168"/>
            <a:chOff x="922025" y="3804850"/>
            <a:chExt cx="424625" cy="483125"/>
          </a:xfrm>
        </p:grpSpPr>
        <p:sp>
          <p:nvSpPr>
            <p:cNvPr id="10918" name="Google Shape;10918;p75"/>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9" name="Google Shape;10919;p75"/>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20" name="Google Shape;10920;p75"/>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21" name="Google Shape;10921;p75"/>
          <p:cNvGrpSpPr/>
          <p:nvPr/>
        </p:nvGrpSpPr>
        <p:grpSpPr>
          <a:xfrm>
            <a:off x="5909841" y="3126102"/>
            <a:ext cx="312955" cy="340168"/>
            <a:chOff x="2100300" y="3804850"/>
            <a:chExt cx="444475" cy="483125"/>
          </a:xfrm>
        </p:grpSpPr>
        <p:sp>
          <p:nvSpPr>
            <p:cNvPr id="10922" name="Google Shape;10922;p75"/>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3" name="Google Shape;10923;p75"/>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24" name="Google Shape;10924;p75"/>
          <p:cNvGrpSpPr/>
          <p:nvPr/>
        </p:nvGrpSpPr>
        <p:grpSpPr>
          <a:xfrm>
            <a:off x="6333463" y="3126102"/>
            <a:ext cx="294261" cy="340168"/>
            <a:chOff x="2708700" y="3804850"/>
            <a:chExt cx="417925" cy="483125"/>
          </a:xfrm>
        </p:grpSpPr>
        <p:sp>
          <p:nvSpPr>
            <p:cNvPr id="10925" name="Google Shape;10925;p75"/>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6" name="Google Shape;10926;p75"/>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7" name="Google Shape;10927;p75"/>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8" name="Google Shape;10928;p75"/>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29" name="Google Shape;10929;p75"/>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0" name="Google Shape;10930;p75"/>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31" name="Google Shape;10931;p75"/>
          <p:cNvGrpSpPr/>
          <p:nvPr/>
        </p:nvGrpSpPr>
        <p:grpSpPr>
          <a:xfrm>
            <a:off x="7570338" y="3127378"/>
            <a:ext cx="331033" cy="337616"/>
            <a:chOff x="4467450" y="3808475"/>
            <a:chExt cx="470150" cy="479500"/>
          </a:xfrm>
        </p:grpSpPr>
        <p:sp>
          <p:nvSpPr>
            <p:cNvPr id="10932" name="Google Shape;10932;p75"/>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3" name="Google Shape;10933;p75"/>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4" name="Google Shape;10934;p75"/>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5" name="Google Shape;10935;p75"/>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6" name="Google Shape;10936;p75"/>
          <p:cNvGrpSpPr/>
          <p:nvPr/>
        </p:nvGrpSpPr>
        <p:grpSpPr>
          <a:xfrm>
            <a:off x="7990685" y="3126102"/>
            <a:ext cx="340186" cy="340168"/>
            <a:chOff x="5053900" y="3804850"/>
            <a:chExt cx="483150" cy="483125"/>
          </a:xfrm>
        </p:grpSpPr>
        <p:sp>
          <p:nvSpPr>
            <p:cNvPr id="10937" name="Google Shape;10937;p75"/>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8" name="Google Shape;10938;p75"/>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9" name="Google Shape;10939;p75"/>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0" name="Google Shape;10940;p75"/>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1" name="Google Shape;10941;p75"/>
          <p:cNvGrpSpPr/>
          <p:nvPr/>
        </p:nvGrpSpPr>
        <p:grpSpPr>
          <a:xfrm>
            <a:off x="7306081" y="3956021"/>
            <a:ext cx="340168" cy="340168"/>
            <a:chOff x="5648375" y="3804850"/>
            <a:chExt cx="483125" cy="483125"/>
          </a:xfrm>
        </p:grpSpPr>
        <p:sp>
          <p:nvSpPr>
            <p:cNvPr id="10942" name="Google Shape;10942;p75"/>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3" name="Google Shape;10943;p75"/>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4" name="Google Shape;10944;p75"/>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5" name="Google Shape;10945;p75"/>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6" name="Google Shape;10946;p75"/>
          <p:cNvGrpSpPr/>
          <p:nvPr/>
        </p:nvGrpSpPr>
        <p:grpSpPr>
          <a:xfrm>
            <a:off x="5596036" y="3968278"/>
            <a:ext cx="280923" cy="315449"/>
            <a:chOff x="6276025" y="3812400"/>
            <a:chExt cx="416800" cy="468025"/>
          </a:xfrm>
        </p:grpSpPr>
        <p:sp>
          <p:nvSpPr>
            <p:cNvPr id="10947" name="Google Shape;10947;p75"/>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8" name="Google Shape;10948;p75"/>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9" name="Google Shape;10949;p75"/>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0" name="Google Shape;10950;p75"/>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51" name="Google Shape;10951;p75"/>
          <p:cNvGrpSpPr/>
          <p:nvPr/>
        </p:nvGrpSpPr>
        <p:grpSpPr>
          <a:xfrm>
            <a:off x="5055293" y="3545089"/>
            <a:ext cx="342615" cy="340186"/>
            <a:chOff x="890400" y="4399350"/>
            <a:chExt cx="486600" cy="483150"/>
          </a:xfrm>
        </p:grpSpPr>
        <p:sp>
          <p:nvSpPr>
            <p:cNvPr id="10952" name="Google Shape;10952;p75"/>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3" name="Google Shape;10953;p75"/>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4" name="Google Shape;10954;p75"/>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55" name="Google Shape;10955;p75"/>
          <p:cNvGrpSpPr/>
          <p:nvPr/>
        </p:nvGrpSpPr>
        <p:grpSpPr>
          <a:xfrm>
            <a:off x="5489588" y="3560368"/>
            <a:ext cx="340168" cy="309628"/>
            <a:chOff x="1487200" y="4421025"/>
            <a:chExt cx="483125" cy="439750"/>
          </a:xfrm>
        </p:grpSpPr>
        <p:sp>
          <p:nvSpPr>
            <p:cNvPr id="10956" name="Google Shape;10956;p75"/>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7" name="Google Shape;10957;p75"/>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8" name="Google Shape;10958;p75"/>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9" name="Google Shape;10959;p75"/>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60" name="Google Shape;10960;p75"/>
          <p:cNvGrpSpPr/>
          <p:nvPr/>
        </p:nvGrpSpPr>
        <p:grpSpPr>
          <a:xfrm>
            <a:off x="5893867" y="3545107"/>
            <a:ext cx="344903" cy="340151"/>
            <a:chOff x="2079300" y="4399325"/>
            <a:chExt cx="489850" cy="483100"/>
          </a:xfrm>
        </p:grpSpPr>
        <p:sp>
          <p:nvSpPr>
            <p:cNvPr id="10961" name="Google Shape;10961;p75"/>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2" name="Google Shape;10962;p75"/>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63" name="Google Shape;10963;p75"/>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64" name="Google Shape;10964;p75"/>
          <p:cNvGrpSpPr/>
          <p:nvPr/>
        </p:nvGrpSpPr>
        <p:grpSpPr>
          <a:xfrm>
            <a:off x="6760439" y="3545107"/>
            <a:ext cx="276236" cy="340151"/>
            <a:chOff x="3316000" y="4399325"/>
            <a:chExt cx="392325" cy="483100"/>
          </a:xfrm>
        </p:grpSpPr>
        <p:sp>
          <p:nvSpPr>
            <p:cNvPr id="10965" name="Google Shape;10965;p75"/>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6" name="Google Shape;10966;p75"/>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67" name="Google Shape;10967;p75"/>
          <p:cNvGrpSpPr/>
          <p:nvPr/>
        </p:nvGrpSpPr>
        <p:grpSpPr>
          <a:xfrm>
            <a:off x="7185179" y="3545089"/>
            <a:ext cx="254022" cy="340186"/>
            <a:chOff x="3926225" y="4399275"/>
            <a:chExt cx="360775" cy="483150"/>
          </a:xfrm>
        </p:grpSpPr>
        <p:sp>
          <p:nvSpPr>
            <p:cNvPr id="10968" name="Google Shape;10968;p75"/>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9" name="Google Shape;10969;p75"/>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70" name="Google Shape;10970;p75"/>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71" name="Google Shape;10971;p75"/>
          <p:cNvGrpSpPr/>
          <p:nvPr/>
        </p:nvGrpSpPr>
        <p:grpSpPr>
          <a:xfrm>
            <a:off x="7990738" y="3545151"/>
            <a:ext cx="340080" cy="340063"/>
            <a:chOff x="5053975" y="4399375"/>
            <a:chExt cx="483000" cy="482975"/>
          </a:xfrm>
        </p:grpSpPr>
        <p:sp>
          <p:nvSpPr>
            <p:cNvPr id="10972" name="Google Shape;10972;p75"/>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3" name="Google Shape;10973;p75"/>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4" name="Google Shape;10974;p75"/>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75" name="Google Shape;10975;p75"/>
          <p:cNvGrpSpPr/>
          <p:nvPr/>
        </p:nvGrpSpPr>
        <p:grpSpPr>
          <a:xfrm>
            <a:off x="7750609" y="3956042"/>
            <a:ext cx="340168" cy="340168"/>
            <a:chOff x="5648375" y="4399300"/>
            <a:chExt cx="483125" cy="483125"/>
          </a:xfrm>
        </p:grpSpPr>
        <p:sp>
          <p:nvSpPr>
            <p:cNvPr id="10976" name="Google Shape;10976;p75"/>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77" name="Google Shape;10977;p75"/>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78" name="Google Shape;10978;p75"/>
          <p:cNvGrpSpPr/>
          <p:nvPr/>
        </p:nvGrpSpPr>
        <p:grpSpPr>
          <a:xfrm>
            <a:off x="5981331" y="3974637"/>
            <a:ext cx="330007" cy="302744"/>
            <a:chOff x="6239575" y="4416275"/>
            <a:chExt cx="489625" cy="449175"/>
          </a:xfrm>
        </p:grpSpPr>
        <p:sp>
          <p:nvSpPr>
            <p:cNvPr id="10979" name="Google Shape;10979;p75"/>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0" name="Google Shape;10980;p75"/>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1" name="Google Shape;10981;p75"/>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82" name="Google Shape;10982;p75"/>
          <p:cNvGrpSpPr/>
          <p:nvPr/>
        </p:nvGrpSpPr>
        <p:grpSpPr>
          <a:xfrm>
            <a:off x="3084610" y="3971815"/>
            <a:ext cx="308234" cy="308234"/>
            <a:chOff x="892750" y="4993750"/>
            <a:chExt cx="483125" cy="483125"/>
          </a:xfrm>
        </p:grpSpPr>
        <p:sp>
          <p:nvSpPr>
            <p:cNvPr id="10983" name="Google Shape;10983;p75"/>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4" name="Google Shape;10984;p75"/>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5" name="Google Shape;10985;p75"/>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86" name="Google Shape;10986;p75"/>
          <p:cNvGrpSpPr/>
          <p:nvPr/>
        </p:nvGrpSpPr>
        <p:grpSpPr>
          <a:xfrm>
            <a:off x="3497219" y="3971815"/>
            <a:ext cx="308234" cy="308234"/>
            <a:chOff x="1487200" y="4993750"/>
            <a:chExt cx="483125" cy="483125"/>
          </a:xfrm>
        </p:grpSpPr>
        <p:sp>
          <p:nvSpPr>
            <p:cNvPr id="10987" name="Google Shape;10987;p7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88" name="Google Shape;10988;p7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89" name="Google Shape;10989;p75"/>
          <p:cNvGrpSpPr/>
          <p:nvPr/>
        </p:nvGrpSpPr>
        <p:grpSpPr>
          <a:xfrm>
            <a:off x="3909829" y="3971815"/>
            <a:ext cx="308234" cy="308234"/>
            <a:chOff x="2081650" y="4993750"/>
            <a:chExt cx="483125" cy="483125"/>
          </a:xfrm>
        </p:grpSpPr>
        <p:sp>
          <p:nvSpPr>
            <p:cNvPr id="10990" name="Google Shape;10990;p75"/>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1" name="Google Shape;10991;p75"/>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92" name="Google Shape;10992;p75"/>
          <p:cNvGrpSpPr/>
          <p:nvPr/>
        </p:nvGrpSpPr>
        <p:grpSpPr>
          <a:xfrm>
            <a:off x="1491328" y="3979188"/>
            <a:ext cx="293982" cy="293982"/>
            <a:chOff x="2676100" y="4993750"/>
            <a:chExt cx="483125" cy="483125"/>
          </a:xfrm>
        </p:grpSpPr>
        <p:sp>
          <p:nvSpPr>
            <p:cNvPr id="10993" name="Google Shape;10993;p75"/>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4" name="Google Shape;10994;p75"/>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5" name="Google Shape;10995;p75"/>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96" name="Google Shape;10996;p75"/>
          <p:cNvGrpSpPr/>
          <p:nvPr/>
        </p:nvGrpSpPr>
        <p:grpSpPr>
          <a:xfrm>
            <a:off x="4322435" y="3971815"/>
            <a:ext cx="308234" cy="308234"/>
            <a:chOff x="3270550" y="4993750"/>
            <a:chExt cx="483125" cy="483125"/>
          </a:xfrm>
        </p:grpSpPr>
        <p:sp>
          <p:nvSpPr>
            <p:cNvPr id="10997" name="Google Shape;10997;p75"/>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8" name="Google Shape;10998;p75"/>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99" name="Google Shape;10999;p75"/>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00" name="Google Shape;11000;p75"/>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01" name="Google Shape;11001;p75"/>
          <p:cNvGrpSpPr/>
          <p:nvPr/>
        </p:nvGrpSpPr>
        <p:grpSpPr>
          <a:xfrm>
            <a:off x="2288093" y="3979142"/>
            <a:ext cx="293997" cy="294073"/>
            <a:chOff x="4459450" y="4993700"/>
            <a:chExt cx="483150" cy="483275"/>
          </a:xfrm>
        </p:grpSpPr>
        <p:sp>
          <p:nvSpPr>
            <p:cNvPr id="11002" name="Google Shape;11002;p75"/>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3" name="Google Shape;11003;p75"/>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04" name="Google Shape;11004;p75"/>
          <p:cNvGrpSpPr/>
          <p:nvPr/>
        </p:nvGrpSpPr>
        <p:grpSpPr>
          <a:xfrm>
            <a:off x="2686471" y="3979142"/>
            <a:ext cx="293997" cy="294073"/>
            <a:chOff x="5053900" y="4993700"/>
            <a:chExt cx="483150" cy="483275"/>
          </a:xfrm>
        </p:grpSpPr>
        <p:sp>
          <p:nvSpPr>
            <p:cNvPr id="11005" name="Google Shape;11005;p75"/>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06" name="Google Shape;11006;p75"/>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10" name="Shape 11010"/>
        <p:cNvGrpSpPr/>
        <p:nvPr/>
      </p:nvGrpSpPr>
      <p:grpSpPr>
        <a:xfrm>
          <a:off x="0" y="0"/>
          <a:ext cx="0" cy="0"/>
          <a:chOff x="0" y="0"/>
          <a:chExt cx="0" cy="0"/>
        </a:xfrm>
      </p:grpSpPr>
      <p:sp>
        <p:nvSpPr>
          <p:cNvPr id="11011" name="Google Shape;11011;p76"/>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6"/>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6"/>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4" name="Google Shape;11014;p76"/>
          <p:cNvGrpSpPr/>
          <p:nvPr/>
        </p:nvGrpSpPr>
        <p:grpSpPr>
          <a:xfrm>
            <a:off x="2987728" y="1561903"/>
            <a:ext cx="371882" cy="373766"/>
            <a:chOff x="-41270450" y="1973375"/>
            <a:chExt cx="315850" cy="317450"/>
          </a:xfrm>
        </p:grpSpPr>
        <p:sp>
          <p:nvSpPr>
            <p:cNvPr id="11015" name="Google Shape;11015;p76"/>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6"/>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6"/>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6"/>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9" name="Google Shape;11019;p76"/>
          <p:cNvGrpSpPr/>
          <p:nvPr/>
        </p:nvGrpSpPr>
        <p:grpSpPr>
          <a:xfrm>
            <a:off x="3005407" y="2008859"/>
            <a:ext cx="395871" cy="372088"/>
            <a:chOff x="-41291625" y="2339025"/>
            <a:chExt cx="336225" cy="316025"/>
          </a:xfrm>
        </p:grpSpPr>
        <p:sp>
          <p:nvSpPr>
            <p:cNvPr id="11020" name="Google Shape;11020;p76"/>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6"/>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2" name="Google Shape;11022;p76"/>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6"/>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6"/>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6"/>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6"/>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6"/>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8" name="Google Shape;11028;p76"/>
          <p:cNvGrpSpPr/>
          <p:nvPr/>
        </p:nvGrpSpPr>
        <p:grpSpPr>
          <a:xfrm>
            <a:off x="1229534" y="1533910"/>
            <a:ext cx="396931" cy="373147"/>
            <a:chOff x="-42804750" y="1949600"/>
            <a:chExt cx="337125" cy="316925"/>
          </a:xfrm>
        </p:grpSpPr>
        <p:sp>
          <p:nvSpPr>
            <p:cNvPr id="11029" name="Google Shape;11029;p76"/>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6"/>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6"/>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76"/>
          <p:cNvGrpSpPr/>
          <p:nvPr/>
        </p:nvGrpSpPr>
        <p:grpSpPr>
          <a:xfrm>
            <a:off x="1292211" y="1986607"/>
            <a:ext cx="335706" cy="364258"/>
            <a:chOff x="-42778750" y="2320125"/>
            <a:chExt cx="285125" cy="309375"/>
          </a:xfrm>
        </p:grpSpPr>
        <p:sp>
          <p:nvSpPr>
            <p:cNvPr id="11033" name="Google Shape;11033;p76"/>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6"/>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76"/>
          <p:cNvGrpSpPr/>
          <p:nvPr/>
        </p:nvGrpSpPr>
        <p:grpSpPr>
          <a:xfrm>
            <a:off x="1269879" y="2433612"/>
            <a:ext cx="375591" cy="374678"/>
            <a:chOff x="-42796875" y="2680675"/>
            <a:chExt cx="319000" cy="318225"/>
          </a:xfrm>
        </p:grpSpPr>
        <p:sp>
          <p:nvSpPr>
            <p:cNvPr id="11036" name="Google Shape;11036;p76"/>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6"/>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6"/>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6"/>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6"/>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1" name="Google Shape;11041;p76"/>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6"/>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6"/>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6"/>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6"/>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6" name="Google Shape;11046;p76"/>
          <p:cNvGrpSpPr/>
          <p:nvPr/>
        </p:nvGrpSpPr>
        <p:grpSpPr>
          <a:xfrm>
            <a:off x="2168150" y="3311887"/>
            <a:ext cx="390426" cy="369586"/>
            <a:chOff x="-39055650" y="2315975"/>
            <a:chExt cx="331600" cy="313900"/>
          </a:xfrm>
        </p:grpSpPr>
        <p:sp>
          <p:nvSpPr>
            <p:cNvPr id="11047" name="Google Shape;11047;p76"/>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6"/>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9" name="Google Shape;11049;p76"/>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6"/>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1" name="Google Shape;11051;p76"/>
          <p:cNvGrpSpPr/>
          <p:nvPr/>
        </p:nvGrpSpPr>
        <p:grpSpPr>
          <a:xfrm>
            <a:off x="1659816" y="1534087"/>
            <a:ext cx="380241" cy="371793"/>
            <a:chOff x="-42430625" y="1949750"/>
            <a:chExt cx="322950" cy="315775"/>
          </a:xfrm>
        </p:grpSpPr>
        <p:sp>
          <p:nvSpPr>
            <p:cNvPr id="11052" name="Google Shape;11052;p76"/>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6"/>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6"/>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6"/>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6" name="Google Shape;11056;p76"/>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6"/>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6"/>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6"/>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6"/>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6"/>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2" name="Google Shape;11062;p76"/>
          <p:cNvGrpSpPr/>
          <p:nvPr/>
        </p:nvGrpSpPr>
        <p:grpSpPr>
          <a:xfrm>
            <a:off x="2623344" y="3310032"/>
            <a:ext cx="372824" cy="372058"/>
            <a:chOff x="-38686275" y="2314400"/>
            <a:chExt cx="316650" cy="316000"/>
          </a:xfrm>
        </p:grpSpPr>
        <p:sp>
          <p:nvSpPr>
            <p:cNvPr id="11063" name="Google Shape;11063;p76"/>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6"/>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76"/>
          <p:cNvGrpSpPr/>
          <p:nvPr/>
        </p:nvGrpSpPr>
        <p:grpSpPr>
          <a:xfrm>
            <a:off x="2621946" y="3802072"/>
            <a:ext cx="375620" cy="373736"/>
            <a:chOff x="-38686275" y="2682250"/>
            <a:chExt cx="319025" cy="317425"/>
          </a:xfrm>
        </p:grpSpPr>
        <p:sp>
          <p:nvSpPr>
            <p:cNvPr id="11066" name="Google Shape;11066;p76"/>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6"/>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76"/>
          <p:cNvGrpSpPr/>
          <p:nvPr/>
        </p:nvGrpSpPr>
        <p:grpSpPr>
          <a:xfrm>
            <a:off x="3940328" y="3800615"/>
            <a:ext cx="391368" cy="376650"/>
            <a:chOff x="-37534750" y="2668075"/>
            <a:chExt cx="332400" cy="319900"/>
          </a:xfrm>
        </p:grpSpPr>
        <p:sp>
          <p:nvSpPr>
            <p:cNvPr id="11069" name="Google Shape;11069;p76"/>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6"/>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1" name="Google Shape;11071;p76"/>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2" name="Google Shape;11072;p76"/>
          <p:cNvGrpSpPr/>
          <p:nvPr/>
        </p:nvGrpSpPr>
        <p:grpSpPr>
          <a:xfrm>
            <a:off x="2131694" y="1981750"/>
            <a:ext cx="375591" cy="374060"/>
            <a:chOff x="-42062025" y="2316000"/>
            <a:chExt cx="319000" cy="317700"/>
          </a:xfrm>
        </p:grpSpPr>
        <p:sp>
          <p:nvSpPr>
            <p:cNvPr id="11073" name="Google Shape;11073;p76"/>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6"/>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5" name="Google Shape;11075;p76"/>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6" name="Google Shape;11076;p76"/>
          <p:cNvGrpSpPr/>
          <p:nvPr/>
        </p:nvGrpSpPr>
        <p:grpSpPr>
          <a:xfrm>
            <a:off x="876569" y="2892853"/>
            <a:ext cx="330143" cy="368173"/>
            <a:chOff x="-40150450" y="1977325"/>
            <a:chExt cx="280400" cy="312700"/>
          </a:xfrm>
        </p:grpSpPr>
        <p:sp>
          <p:nvSpPr>
            <p:cNvPr id="11077" name="Google Shape;11077;p76"/>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6"/>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6"/>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6"/>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76"/>
          <p:cNvGrpSpPr/>
          <p:nvPr/>
        </p:nvGrpSpPr>
        <p:grpSpPr>
          <a:xfrm>
            <a:off x="870534" y="3352072"/>
            <a:ext cx="342211" cy="372824"/>
            <a:chOff x="-40160700" y="2339625"/>
            <a:chExt cx="290650" cy="316650"/>
          </a:xfrm>
        </p:grpSpPr>
        <p:sp>
          <p:nvSpPr>
            <p:cNvPr id="11082" name="Google Shape;11082;p76"/>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6"/>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6"/>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6"/>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76"/>
          <p:cNvGrpSpPr/>
          <p:nvPr/>
        </p:nvGrpSpPr>
        <p:grpSpPr>
          <a:xfrm>
            <a:off x="852359" y="3802529"/>
            <a:ext cx="375591" cy="372824"/>
            <a:chOff x="-40171725" y="2705875"/>
            <a:chExt cx="319000" cy="316650"/>
          </a:xfrm>
        </p:grpSpPr>
        <p:sp>
          <p:nvSpPr>
            <p:cNvPr id="11087" name="Google Shape;11087;p76"/>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6"/>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76"/>
          <p:cNvGrpSpPr/>
          <p:nvPr/>
        </p:nvGrpSpPr>
        <p:grpSpPr>
          <a:xfrm>
            <a:off x="3109957" y="2876984"/>
            <a:ext cx="272686" cy="373766"/>
            <a:chOff x="-38275925" y="1946600"/>
            <a:chExt cx="231600" cy="317450"/>
          </a:xfrm>
        </p:grpSpPr>
        <p:sp>
          <p:nvSpPr>
            <p:cNvPr id="11090" name="Google Shape;11090;p76"/>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6"/>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2" name="Google Shape;11092;p76"/>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6"/>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4" name="Google Shape;11094;p76"/>
          <p:cNvGrpSpPr/>
          <p:nvPr/>
        </p:nvGrpSpPr>
        <p:grpSpPr>
          <a:xfrm>
            <a:off x="2173841" y="4274426"/>
            <a:ext cx="382096" cy="371911"/>
            <a:chOff x="-37190575" y="1951325"/>
            <a:chExt cx="324525" cy="315875"/>
          </a:xfrm>
        </p:grpSpPr>
        <p:sp>
          <p:nvSpPr>
            <p:cNvPr id="11095" name="Google Shape;11095;p76"/>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6"/>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6"/>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6"/>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6"/>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0" name="Google Shape;11100;p76"/>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1" name="Google Shape;11101;p76"/>
          <p:cNvGrpSpPr/>
          <p:nvPr/>
        </p:nvGrpSpPr>
        <p:grpSpPr>
          <a:xfrm>
            <a:off x="2574144" y="2060577"/>
            <a:ext cx="373736" cy="293055"/>
            <a:chOff x="-41694200" y="2382950"/>
            <a:chExt cx="317425" cy="248900"/>
          </a:xfrm>
        </p:grpSpPr>
        <p:sp>
          <p:nvSpPr>
            <p:cNvPr id="11102" name="Google Shape;11102;p76"/>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6"/>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4" name="Google Shape;11104;p76"/>
          <p:cNvGrpSpPr/>
          <p:nvPr/>
        </p:nvGrpSpPr>
        <p:grpSpPr>
          <a:xfrm>
            <a:off x="2570967" y="2413885"/>
            <a:ext cx="375591" cy="373766"/>
            <a:chOff x="-41695775" y="2683025"/>
            <a:chExt cx="319000" cy="317450"/>
          </a:xfrm>
        </p:grpSpPr>
        <p:sp>
          <p:nvSpPr>
            <p:cNvPr id="11105" name="Google Shape;11105;p76"/>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6"/>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6"/>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76"/>
          <p:cNvGrpSpPr/>
          <p:nvPr/>
        </p:nvGrpSpPr>
        <p:grpSpPr>
          <a:xfrm>
            <a:off x="1313266" y="2906655"/>
            <a:ext cx="342211" cy="375620"/>
            <a:chOff x="-39792875" y="1971800"/>
            <a:chExt cx="290650" cy="319025"/>
          </a:xfrm>
        </p:grpSpPr>
        <p:sp>
          <p:nvSpPr>
            <p:cNvPr id="11109" name="Google Shape;11109;p76"/>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6"/>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76"/>
          <p:cNvGrpSpPr/>
          <p:nvPr/>
        </p:nvGrpSpPr>
        <p:grpSpPr>
          <a:xfrm>
            <a:off x="1322068" y="3337731"/>
            <a:ext cx="324609" cy="374825"/>
            <a:chOff x="-39783425" y="2337925"/>
            <a:chExt cx="275700" cy="318350"/>
          </a:xfrm>
        </p:grpSpPr>
        <p:sp>
          <p:nvSpPr>
            <p:cNvPr id="11112" name="Google Shape;11112;p76"/>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6"/>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4" name="Google Shape;11114;p76"/>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5" name="Google Shape;11115;p76"/>
          <p:cNvGrpSpPr/>
          <p:nvPr/>
        </p:nvGrpSpPr>
        <p:grpSpPr>
          <a:xfrm>
            <a:off x="3490328" y="2878839"/>
            <a:ext cx="383950" cy="372618"/>
            <a:chOff x="-37956150" y="1948175"/>
            <a:chExt cx="326100" cy="316475"/>
          </a:xfrm>
        </p:grpSpPr>
        <p:sp>
          <p:nvSpPr>
            <p:cNvPr id="11116" name="Google Shape;11116;p76"/>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6"/>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6"/>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76"/>
          <p:cNvGrpSpPr/>
          <p:nvPr/>
        </p:nvGrpSpPr>
        <p:grpSpPr>
          <a:xfrm>
            <a:off x="3497847" y="3386092"/>
            <a:ext cx="375620" cy="243015"/>
            <a:chOff x="-37953000" y="2379000"/>
            <a:chExt cx="319025" cy="206400"/>
          </a:xfrm>
        </p:grpSpPr>
        <p:sp>
          <p:nvSpPr>
            <p:cNvPr id="11120" name="Google Shape;11120;p76"/>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6"/>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6"/>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6"/>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6"/>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5" name="Google Shape;11125;p76"/>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6"/>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28" name="Google Shape;11128;p7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129" name="Google Shape;11129;p76"/>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0" name="Google Shape;11130;p76"/>
          <p:cNvGrpSpPr/>
          <p:nvPr/>
        </p:nvGrpSpPr>
        <p:grpSpPr>
          <a:xfrm>
            <a:off x="4865594" y="2008353"/>
            <a:ext cx="354107" cy="355063"/>
            <a:chOff x="-28467625" y="2331750"/>
            <a:chExt cx="296150" cy="296950"/>
          </a:xfrm>
        </p:grpSpPr>
        <p:sp>
          <p:nvSpPr>
            <p:cNvPr id="11131" name="Google Shape;11131;p76"/>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6"/>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3" name="Google Shape;11133;p76"/>
          <p:cNvGrpSpPr/>
          <p:nvPr/>
        </p:nvGrpSpPr>
        <p:grpSpPr>
          <a:xfrm>
            <a:off x="4879719" y="2451434"/>
            <a:ext cx="325858" cy="351327"/>
            <a:chOff x="-28461325" y="2701925"/>
            <a:chExt cx="272525" cy="293825"/>
          </a:xfrm>
        </p:grpSpPr>
        <p:sp>
          <p:nvSpPr>
            <p:cNvPr id="11134" name="Google Shape;11134;p76"/>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6"/>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6"/>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76"/>
          <p:cNvGrpSpPr/>
          <p:nvPr/>
        </p:nvGrpSpPr>
        <p:grpSpPr>
          <a:xfrm>
            <a:off x="7103910" y="1625071"/>
            <a:ext cx="354107" cy="226974"/>
            <a:chOff x="-26585200" y="2025375"/>
            <a:chExt cx="296150" cy="189825"/>
          </a:xfrm>
        </p:grpSpPr>
        <p:sp>
          <p:nvSpPr>
            <p:cNvPr id="11138" name="Google Shape;11138;p76"/>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6"/>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6"/>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6"/>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6"/>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76"/>
          <p:cNvGrpSpPr/>
          <p:nvPr/>
        </p:nvGrpSpPr>
        <p:grpSpPr>
          <a:xfrm>
            <a:off x="7104373" y="2009294"/>
            <a:ext cx="353180" cy="353180"/>
            <a:chOff x="-26584425" y="2340425"/>
            <a:chExt cx="295375" cy="295375"/>
          </a:xfrm>
        </p:grpSpPr>
        <p:sp>
          <p:nvSpPr>
            <p:cNvPr id="11144" name="Google Shape;11144;p76"/>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6"/>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6"/>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6"/>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6"/>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9" name="Google Shape;11149;p76"/>
          <p:cNvGrpSpPr/>
          <p:nvPr/>
        </p:nvGrpSpPr>
        <p:grpSpPr>
          <a:xfrm>
            <a:off x="7099202" y="2450388"/>
            <a:ext cx="363523" cy="353419"/>
            <a:chOff x="-26585200" y="2710400"/>
            <a:chExt cx="304025" cy="295575"/>
          </a:xfrm>
        </p:grpSpPr>
        <p:sp>
          <p:nvSpPr>
            <p:cNvPr id="11150" name="Google Shape;11150;p76"/>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6"/>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6"/>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6"/>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6"/>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6"/>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6"/>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6"/>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6"/>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6"/>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6"/>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6"/>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76"/>
          <p:cNvGrpSpPr/>
          <p:nvPr/>
        </p:nvGrpSpPr>
        <p:grpSpPr>
          <a:xfrm>
            <a:off x="5754337" y="2891866"/>
            <a:ext cx="354136" cy="353210"/>
            <a:chOff x="-24709875" y="1970225"/>
            <a:chExt cx="296175" cy="295400"/>
          </a:xfrm>
        </p:grpSpPr>
        <p:sp>
          <p:nvSpPr>
            <p:cNvPr id="11163" name="Google Shape;11163;p76"/>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6"/>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76"/>
          <p:cNvGrpSpPr/>
          <p:nvPr/>
        </p:nvGrpSpPr>
        <p:grpSpPr>
          <a:xfrm>
            <a:off x="5786352" y="3338744"/>
            <a:ext cx="290107" cy="354107"/>
            <a:chOff x="-24683100" y="2340425"/>
            <a:chExt cx="242625" cy="296150"/>
          </a:xfrm>
        </p:grpSpPr>
        <p:sp>
          <p:nvSpPr>
            <p:cNvPr id="11166" name="Google Shape;11166;p76"/>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6"/>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6"/>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6"/>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0" name="Google Shape;11170;p76"/>
          <p:cNvSpPr/>
          <p:nvPr/>
        </p:nvSpPr>
        <p:spPr>
          <a:xfrm>
            <a:off x="5789039" y="3787285"/>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1" name="Google Shape;11171;p76"/>
          <p:cNvGrpSpPr/>
          <p:nvPr/>
        </p:nvGrpSpPr>
        <p:grpSpPr>
          <a:xfrm>
            <a:off x="7992594" y="2891866"/>
            <a:ext cx="360713" cy="353210"/>
            <a:chOff x="-22881800" y="1971800"/>
            <a:chExt cx="301675" cy="295400"/>
          </a:xfrm>
        </p:grpSpPr>
        <p:sp>
          <p:nvSpPr>
            <p:cNvPr id="11172" name="Google Shape;11172;p76"/>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6"/>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6"/>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6"/>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6"/>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6"/>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8" name="Google Shape;11178;p76"/>
          <p:cNvSpPr/>
          <p:nvPr/>
        </p:nvSpPr>
        <p:spPr>
          <a:xfrm>
            <a:off x="5339953" y="1542541"/>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6"/>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0" name="Google Shape;11180;p76"/>
          <p:cNvGrpSpPr/>
          <p:nvPr/>
        </p:nvGrpSpPr>
        <p:grpSpPr>
          <a:xfrm>
            <a:off x="5368939" y="2450029"/>
            <a:ext cx="227930" cy="354136"/>
            <a:chOff x="-28043900" y="2701925"/>
            <a:chExt cx="190625" cy="296175"/>
          </a:xfrm>
        </p:grpSpPr>
        <p:sp>
          <p:nvSpPr>
            <p:cNvPr id="11181" name="Google Shape;11181;p76"/>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6"/>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6"/>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6"/>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6"/>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76"/>
          <p:cNvGrpSpPr/>
          <p:nvPr/>
        </p:nvGrpSpPr>
        <p:grpSpPr>
          <a:xfrm>
            <a:off x="7541805" y="1561968"/>
            <a:ext cx="354136" cy="353180"/>
            <a:chOff x="-26215025" y="1971025"/>
            <a:chExt cx="296175" cy="295375"/>
          </a:xfrm>
        </p:grpSpPr>
        <p:sp>
          <p:nvSpPr>
            <p:cNvPr id="11187" name="Google Shape;11187;p76"/>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6"/>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6"/>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6"/>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6"/>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6"/>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6"/>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6"/>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76"/>
          <p:cNvGrpSpPr/>
          <p:nvPr/>
        </p:nvGrpSpPr>
        <p:grpSpPr>
          <a:xfrm>
            <a:off x="7541327" y="2009758"/>
            <a:ext cx="355093" cy="352253"/>
            <a:chOff x="-26215825" y="2341200"/>
            <a:chExt cx="296975" cy="294600"/>
          </a:xfrm>
        </p:grpSpPr>
        <p:sp>
          <p:nvSpPr>
            <p:cNvPr id="11196" name="Google Shape;11196;p76"/>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6"/>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76"/>
          <p:cNvGrpSpPr/>
          <p:nvPr/>
        </p:nvGrpSpPr>
        <p:grpSpPr>
          <a:xfrm>
            <a:off x="7573357" y="2450508"/>
            <a:ext cx="291033" cy="353180"/>
            <a:chOff x="-26179575" y="2710600"/>
            <a:chExt cx="243400" cy="295375"/>
          </a:xfrm>
        </p:grpSpPr>
        <p:sp>
          <p:nvSpPr>
            <p:cNvPr id="11199" name="Google Shape;11199;p76"/>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6"/>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6"/>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76"/>
          <p:cNvGrpSpPr/>
          <p:nvPr/>
        </p:nvGrpSpPr>
        <p:grpSpPr>
          <a:xfrm>
            <a:off x="6212417" y="2891881"/>
            <a:ext cx="337187" cy="353180"/>
            <a:chOff x="-24328675" y="1971025"/>
            <a:chExt cx="282000" cy="295375"/>
          </a:xfrm>
        </p:grpSpPr>
        <p:sp>
          <p:nvSpPr>
            <p:cNvPr id="11203" name="Google Shape;11203;p76"/>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6"/>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76"/>
          <p:cNvGrpSpPr/>
          <p:nvPr/>
        </p:nvGrpSpPr>
        <p:grpSpPr>
          <a:xfrm>
            <a:off x="6214778" y="3339207"/>
            <a:ext cx="332464" cy="353180"/>
            <a:chOff x="-24330250" y="2340425"/>
            <a:chExt cx="278050" cy="295375"/>
          </a:xfrm>
        </p:grpSpPr>
        <p:sp>
          <p:nvSpPr>
            <p:cNvPr id="11206" name="Google Shape;11206;p76"/>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6"/>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6"/>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6"/>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6"/>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6"/>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6"/>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76"/>
          <p:cNvGrpSpPr/>
          <p:nvPr/>
        </p:nvGrpSpPr>
        <p:grpSpPr>
          <a:xfrm>
            <a:off x="6204420" y="3780420"/>
            <a:ext cx="353180" cy="353180"/>
            <a:chOff x="-24338900" y="2710600"/>
            <a:chExt cx="295375" cy="295375"/>
          </a:xfrm>
        </p:grpSpPr>
        <p:sp>
          <p:nvSpPr>
            <p:cNvPr id="11214" name="Google Shape;11214;p76"/>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6"/>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6" name="Google Shape;11216;p76"/>
          <p:cNvGrpSpPr/>
          <p:nvPr/>
        </p:nvGrpSpPr>
        <p:grpSpPr>
          <a:xfrm>
            <a:off x="7995419" y="3339805"/>
            <a:ext cx="355063" cy="351984"/>
            <a:chOff x="-22859750" y="2335900"/>
            <a:chExt cx="296950" cy="294375"/>
          </a:xfrm>
        </p:grpSpPr>
        <p:sp>
          <p:nvSpPr>
            <p:cNvPr id="11217" name="Google Shape;11217;p76"/>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6"/>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6"/>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76"/>
          <p:cNvGrpSpPr/>
          <p:nvPr/>
        </p:nvGrpSpPr>
        <p:grpSpPr>
          <a:xfrm>
            <a:off x="5774767" y="1561953"/>
            <a:ext cx="311749" cy="353210"/>
            <a:chOff x="-27710725" y="1959200"/>
            <a:chExt cx="260725" cy="295400"/>
          </a:xfrm>
        </p:grpSpPr>
        <p:sp>
          <p:nvSpPr>
            <p:cNvPr id="11221" name="Google Shape;11221;p76"/>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6"/>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76"/>
          <p:cNvGrpSpPr/>
          <p:nvPr/>
        </p:nvGrpSpPr>
        <p:grpSpPr>
          <a:xfrm>
            <a:off x="5752631" y="2070499"/>
            <a:ext cx="356020" cy="230770"/>
            <a:chOff x="-27728850" y="2382950"/>
            <a:chExt cx="297750" cy="193000"/>
          </a:xfrm>
        </p:grpSpPr>
        <p:sp>
          <p:nvSpPr>
            <p:cNvPr id="11224" name="Google Shape;11224;p76"/>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6"/>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6"/>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7" name="Google Shape;11227;p76"/>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6"/>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9" name="Google Shape;11229;p76"/>
          <p:cNvGrpSpPr/>
          <p:nvPr/>
        </p:nvGrpSpPr>
        <p:grpSpPr>
          <a:xfrm>
            <a:off x="7983975" y="2018710"/>
            <a:ext cx="354136" cy="334348"/>
            <a:chOff x="-25844850" y="2357750"/>
            <a:chExt cx="296175" cy="279625"/>
          </a:xfrm>
        </p:grpSpPr>
        <p:sp>
          <p:nvSpPr>
            <p:cNvPr id="11230" name="Google Shape;11230;p76"/>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6"/>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6"/>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6"/>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6"/>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6"/>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6" name="Google Shape;11236;p76"/>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7" name="Google Shape;11237;p76"/>
          <p:cNvGrpSpPr/>
          <p:nvPr/>
        </p:nvGrpSpPr>
        <p:grpSpPr>
          <a:xfrm>
            <a:off x="6712883" y="2891866"/>
            <a:ext cx="228887" cy="353210"/>
            <a:chOff x="-23917525" y="1970225"/>
            <a:chExt cx="191425" cy="295400"/>
          </a:xfrm>
        </p:grpSpPr>
        <p:sp>
          <p:nvSpPr>
            <p:cNvPr id="11238" name="Google Shape;11238;p76"/>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6"/>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6"/>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1" name="Google Shape;11241;p76"/>
          <p:cNvGrpSpPr/>
          <p:nvPr/>
        </p:nvGrpSpPr>
        <p:grpSpPr>
          <a:xfrm>
            <a:off x="6668164" y="3338744"/>
            <a:ext cx="318325" cy="354107"/>
            <a:chOff x="-23952175" y="2340425"/>
            <a:chExt cx="266225" cy="296150"/>
          </a:xfrm>
        </p:grpSpPr>
        <p:sp>
          <p:nvSpPr>
            <p:cNvPr id="11242" name="Google Shape;11242;p76"/>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6"/>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4" name="Google Shape;11244;p76"/>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5" name="Google Shape;11245;p76"/>
          <p:cNvGrpSpPr/>
          <p:nvPr/>
        </p:nvGrpSpPr>
        <p:grpSpPr>
          <a:xfrm>
            <a:off x="8053336" y="3779000"/>
            <a:ext cx="239230" cy="356020"/>
            <a:chOff x="-22811700" y="2700350"/>
            <a:chExt cx="200075" cy="297750"/>
          </a:xfrm>
        </p:grpSpPr>
        <p:sp>
          <p:nvSpPr>
            <p:cNvPr id="11246" name="Google Shape;11246;p76"/>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6"/>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6"/>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76"/>
          <p:cNvGrpSpPr/>
          <p:nvPr/>
        </p:nvGrpSpPr>
        <p:grpSpPr>
          <a:xfrm>
            <a:off x="6201787" y="1561490"/>
            <a:ext cx="355063" cy="354136"/>
            <a:chOff x="-27358650" y="1961575"/>
            <a:chExt cx="296950" cy="296175"/>
          </a:xfrm>
        </p:grpSpPr>
        <p:sp>
          <p:nvSpPr>
            <p:cNvPr id="11250" name="Google Shape;11250;p76"/>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6"/>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2" name="Google Shape;11252;p76"/>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6"/>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6"/>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5" name="Google Shape;11255;p76"/>
          <p:cNvGrpSpPr/>
          <p:nvPr/>
        </p:nvGrpSpPr>
        <p:grpSpPr>
          <a:xfrm>
            <a:off x="4865631" y="3349565"/>
            <a:ext cx="356946" cy="332464"/>
            <a:chOff x="-25477800" y="2357750"/>
            <a:chExt cx="298525" cy="278050"/>
          </a:xfrm>
        </p:grpSpPr>
        <p:sp>
          <p:nvSpPr>
            <p:cNvPr id="11256" name="Google Shape;11256;p76"/>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6"/>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8" name="Google Shape;11258;p76"/>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9" name="Google Shape;11259;p76"/>
          <p:cNvGrpSpPr/>
          <p:nvPr/>
        </p:nvGrpSpPr>
        <p:grpSpPr>
          <a:xfrm>
            <a:off x="7100357" y="2891881"/>
            <a:ext cx="354136" cy="353180"/>
            <a:chOff x="-23599325" y="1971025"/>
            <a:chExt cx="296175" cy="295375"/>
          </a:xfrm>
        </p:grpSpPr>
        <p:sp>
          <p:nvSpPr>
            <p:cNvPr id="11260" name="Google Shape;11260;p76"/>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6"/>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62" name="Google Shape;11262;p76"/>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6"/>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6"/>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5" name="Google Shape;11265;p76"/>
          <p:cNvGrpSpPr/>
          <p:nvPr/>
        </p:nvGrpSpPr>
        <p:grpSpPr>
          <a:xfrm>
            <a:off x="6644801" y="1562359"/>
            <a:ext cx="360713" cy="353897"/>
            <a:chOff x="-26993200" y="1961775"/>
            <a:chExt cx="301675" cy="295975"/>
          </a:xfrm>
        </p:grpSpPr>
        <p:sp>
          <p:nvSpPr>
            <p:cNvPr id="11266" name="Google Shape;11266;p76"/>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6"/>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6"/>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76"/>
          <p:cNvGrpSpPr/>
          <p:nvPr/>
        </p:nvGrpSpPr>
        <p:grpSpPr>
          <a:xfrm>
            <a:off x="6669761" y="2009294"/>
            <a:ext cx="310792" cy="353180"/>
            <a:chOff x="-26970350" y="2332550"/>
            <a:chExt cx="259925" cy="295375"/>
          </a:xfrm>
        </p:grpSpPr>
        <p:sp>
          <p:nvSpPr>
            <p:cNvPr id="11270" name="Google Shape;11270;p76"/>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6"/>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76"/>
          <p:cNvGrpSpPr/>
          <p:nvPr/>
        </p:nvGrpSpPr>
        <p:grpSpPr>
          <a:xfrm>
            <a:off x="6649046" y="2482059"/>
            <a:ext cx="352223" cy="290077"/>
            <a:chOff x="-26986100" y="2735800"/>
            <a:chExt cx="294575" cy="242600"/>
          </a:xfrm>
        </p:grpSpPr>
        <p:sp>
          <p:nvSpPr>
            <p:cNvPr id="11273" name="Google Shape;11273;p76"/>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6"/>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5" name="Google Shape;11275;p76"/>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6" name="Google Shape;11276;p76"/>
          <p:cNvGrpSpPr/>
          <p:nvPr/>
        </p:nvGrpSpPr>
        <p:grpSpPr>
          <a:xfrm>
            <a:off x="5308265" y="3338744"/>
            <a:ext cx="353180" cy="354107"/>
            <a:chOff x="-25104475" y="2340425"/>
            <a:chExt cx="295375" cy="296150"/>
          </a:xfrm>
        </p:grpSpPr>
        <p:sp>
          <p:nvSpPr>
            <p:cNvPr id="11277" name="Google Shape;11277;p76"/>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6"/>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6"/>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6"/>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6"/>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6"/>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6"/>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6"/>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6"/>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6" name="Google Shape;11286;p76"/>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7" name="Google Shape;11287;p76"/>
          <p:cNvGrpSpPr/>
          <p:nvPr/>
        </p:nvGrpSpPr>
        <p:grpSpPr>
          <a:xfrm>
            <a:off x="7548093" y="2891403"/>
            <a:ext cx="355063" cy="354136"/>
            <a:chOff x="-23229925" y="1970225"/>
            <a:chExt cx="296950" cy="296175"/>
          </a:xfrm>
        </p:grpSpPr>
        <p:sp>
          <p:nvSpPr>
            <p:cNvPr id="11288" name="Google Shape;11288;p76"/>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6"/>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6"/>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6"/>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76"/>
          <p:cNvGrpSpPr/>
          <p:nvPr/>
        </p:nvGrpSpPr>
        <p:grpSpPr>
          <a:xfrm>
            <a:off x="7590466" y="3338266"/>
            <a:ext cx="270318" cy="355063"/>
            <a:chOff x="-23177950" y="2340425"/>
            <a:chExt cx="226075" cy="296950"/>
          </a:xfrm>
        </p:grpSpPr>
        <p:sp>
          <p:nvSpPr>
            <p:cNvPr id="11293" name="Google Shape;11293;p76"/>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6"/>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5" name="Google Shape;11295;p76"/>
          <p:cNvGrpSpPr/>
          <p:nvPr/>
        </p:nvGrpSpPr>
        <p:grpSpPr>
          <a:xfrm>
            <a:off x="7548556" y="3779942"/>
            <a:ext cx="354136" cy="354136"/>
            <a:chOff x="-23229150" y="2710600"/>
            <a:chExt cx="296175" cy="296175"/>
          </a:xfrm>
        </p:grpSpPr>
        <p:sp>
          <p:nvSpPr>
            <p:cNvPr id="11296" name="Google Shape;11296;p76"/>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6"/>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8" name="Google Shape;11298;p76"/>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02" name="Shape 11302"/>
        <p:cNvGrpSpPr/>
        <p:nvPr/>
      </p:nvGrpSpPr>
      <p:grpSpPr>
        <a:xfrm>
          <a:off x="0" y="0"/>
          <a:ext cx="0" cy="0"/>
          <a:chOff x="0" y="0"/>
          <a:chExt cx="0" cy="0"/>
        </a:xfrm>
      </p:grpSpPr>
      <p:sp>
        <p:nvSpPr>
          <p:cNvPr id="11303" name="Google Shape;11303;p7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04" name="Google Shape;11304;p7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305" name="Google Shape;11305;p77"/>
          <p:cNvGrpSpPr/>
          <p:nvPr/>
        </p:nvGrpSpPr>
        <p:grpSpPr>
          <a:xfrm>
            <a:off x="854368" y="1541720"/>
            <a:ext cx="366269" cy="366240"/>
            <a:chOff x="-65131525" y="1914325"/>
            <a:chExt cx="316650" cy="316625"/>
          </a:xfrm>
        </p:grpSpPr>
        <p:sp>
          <p:nvSpPr>
            <p:cNvPr id="11306" name="Google Shape;11306;p77"/>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7"/>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8" name="Google Shape;11308;p77"/>
          <p:cNvGrpSpPr/>
          <p:nvPr/>
        </p:nvGrpSpPr>
        <p:grpSpPr>
          <a:xfrm>
            <a:off x="854368" y="2022007"/>
            <a:ext cx="366269" cy="366269"/>
            <a:chOff x="-65131525" y="2281350"/>
            <a:chExt cx="316650" cy="316650"/>
          </a:xfrm>
        </p:grpSpPr>
        <p:sp>
          <p:nvSpPr>
            <p:cNvPr id="11309" name="Google Shape;11309;p77"/>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7"/>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77"/>
          <p:cNvGrpSpPr/>
          <p:nvPr/>
        </p:nvGrpSpPr>
        <p:grpSpPr>
          <a:xfrm>
            <a:off x="857564" y="2487006"/>
            <a:ext cx="359878" cy="367165"/>
            <a:chOff x="-65129950" y="2646800"/>
            <a:chExt cx="311125" cy="317425"/>
          </a:xfrm>
        </p:grpSpPr>
        <p:sp>
          <p:nvSpPr>
            <p:cNvPr id="11312" name="Google Shape;11312;p77"/>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7"/>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4" name="Google Shape;11314;p77"/>
          <p:cNvGrpSpPr/>
          <p:nvPr/>
        </p:nvGrpSpPr>
        <p:grpSpPr>
          <a:xfrm>
            <a:off x="3060897" y="1540332"/>
            <a:ext cx="368987" cy="369016"/>
            <a:chOff x="-63252250" y="1930850"/>
            <a:chExt cx="319000" cy="319025"/>
          </a:xfrm>
        </p:grpSpPr>
        <p:sp>
          <p:nvSpPr>
            <p:cNvPr id="11315" name="Google Shape;11315;p77"/>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7"/>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7" name="Google Shape;11317;p77"/>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8" name="Google Shape;11318;p77"/>
          <p:cNvGrpSpPr/>
          <p:nvPr/>
        </p:nvGrpSpPr>
        <p:grpSpPr>
          <a:xfrm>
            <a:off x="3061808" y="2486543"/>
            <a:ext cx="367165" cy="368091"/>
            <a:chOff x="-63250675" y="2664125"/>
            <a:chExt cx="317425" cy="318225"/>
          </a:xfrm>
        </p:grpSpPr>
        <p:sp>
          <p:nvSpPr>
            <p:cNvPr id="11319" name="Google Shape;11319;p77"/>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7"/>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77"/>
          <p:cNvGrpSpPr/>
          <p:nvPr/>
        </p:nvGrpSpPr>
        <p:grpSpPr>
          <a:xfrm>
            <a:off x="1738471" y="2962950"/>
            <a:ext cx="363522" cy="361266"/>
            <a:chOff x="-61354075" y="1940500"/>
            <a:chExt cx="314275" cy="312325"/>
          </a:xfrm>
        </p:grpSpPr>
        <p:sp>
          <p:nvSpPr>
            <p:cNvPr id="11322" name="Google Shape;11322;p77"/>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7"/>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7"/>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7"/>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77"/>
          <p:cNvGrpSpPr/>
          <p:nvPr/>
        </p:nvGrpSpPr>
        <p:grpSpPr>
          <a:xfrm>
            <a:off x="1737098" y="3411502"/>
            <a:ext cx="366269" cy="336195"/>
            <a:chOff x="-61354875" y="2322300"/>
            <a:chExt cx="316650" cy="290650"/>
          </a:xfrm>
        </p:grpSpPr>
        <p:sp>
          <p:nvSpPr>
            <p:cNvPr id="11327" name="Google Shape;11327;p77"/>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7"/>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7"/>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77"/>
          <p:cNvGrpSpPr/>
          <p:nvPr/>
        </p:nvGrpSpPr>
        <p:grpSpPr>
          <a:xfrm>
            <a:off x="1737098" y="3839066"/>
            <a:ext cx="366269" cy="366269"/>
            <a:chOff x="-61354875" y="2671225"/>
            <a:chExt cx="316650" cy="316650"/>
          </a:xfrm>
        </p:grpSpPr>
        <p:sp>
          <p:nvSpPr>
            <p:cNvPr id="11331" name="Google Shape;11331;p77"/>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7"/>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7"/>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7"/>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7"/>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6" name="Google Shape;11336;p77"/>
          <p:cNvGrpSpPr/>
          <p:nvPr/>
        </p:nvGrpSpPr>
        <p:grpSpPr>
          <a:xfrm>
            <a:off x="3952502" y="2958801"/>
            <a:ext cx="368987" cy="369566"/>
            <a:chOff x="-59502375" y="1904375"/>
            <a:chExt cx="319000" cy="319500"/>
          </a:xfrm>
        </p:grpSpPr>
        <p:sp>
          <p:nvSpPr>
            <p:cNvPr id="11337" name="Google Shape;11337;p77"/>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7"/>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7"/>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77"/>
          <p:cNvGrpSpPr/>
          <p:nvPr/>
        </p:nvGrpSpPr>
        <p:grpSpPr>
          <a:xfrm>
            <a:off x="1298621" y="1543007"/>
            <a:ext cx="368987" cy="363666"/>
            <a:chOff x="-64774725" y="1916550"/>
            <a:chExt cx="319000" cy="314400"/>
          </a:xfrm>
        </p:grpSpPr>
        <p:sp>
          <p:nvSpPr>
            <p:cNvPr id="11341" name="Google Shape;11341;p77"/>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7"/>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77"/>
          <p:cNvGrpSpPr/>
          <p:nvPr/>
        </p:nvGrpSpPr>
        <p:grpSpPr>
          <a:xfrm>
            <a:off x="1299979" y="2020186"/>
            <a:ext cx="366269" cy="369913"/>
            <a:chOff x="-64764500" y="2280550"/>
            <a:chExt cx="316650" cy="319800"/>
          </a:xfrm>
        </p:grpSpPr>
        <p:sp>
          <p:nvSpPr>
            <p:cNvPr id="11344" name="Google Shape;11344;p77"/>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7"/>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6" name="Google Shape;11346;p77"/>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7" name="Google Shape;11347;p77"/>
          <p:cNvGrpSpPr/>
          <p:nvPr/>
        </p:nvGrpSpPr>
        <p:grpSpPr>
          <a:xfrm>
            <a:off x="3512023" y="1579963"/>
            <a:ext cx="365344" cy="289753"/>
            <a:chOff x="-62882850" y="1999375"/>
            <a:chExt cx="315850" cy="250500"/>
          </a:xfrm>
        </p:grpSpPr>
        <p:sp>
          <p:nvSpPr>
            <p:cNvPr id="11348" name="Google Shape;11348;p77"/>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7"/>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0" name="Google Shape;11350;p77"/>
          <p:cNvGrpSpPr/>
          <p:nvPr/>
        </p:nvGrpSpPr>
        <p:grpSpPr>
          <a:xfrm>
            <a:off x="3503362" y="2021545"/>
            <a:ext cx="382665" cy="367194"/>
            <a:chOff x="-62890750" y="2296300"/>
            <a:chExt cx="330825" cy="317450"/>
          </a:xfrm>
        </p:grpSpPr>
        <p:sp>
          <p:nvSpPr>
            <p:cNvPr id="11351" name="Google Shape;11351;p77"/>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7"/>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7"/>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4" name="Google Shape;11354;p77"/>
          <p:cNvGrpSpPr/>
          <p:nvPr/>
        </p:nvGrpSpPr>
        <p:grpSpPr>
          <a:xfrm>
            <a:off x="3512023" y="2487006"/>
            <a:ext cx="365344" cy="367165"/>
            <a:chOff x="-62882850" y="2664925"/>
            <a:chExt cx="315850" cy="317425"/>
          </a:xfrm>
        </p:grpSpPr>
        <p:sp>
          <p:nvSpPr>
            <p:cNvPr id="11355" name="Google Shape;11355;p77"/>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7"/>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7" name="Google Shape;11357;p77"/>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8" name="Google Shape;11358;p77"/>
          <p:cNvGrpSpPr/>
          <p:nvPr/>
        </p:nvGrpSpPr>
        <p:grpSpPr>
          <a:xfrm>
            <a:off x="2183172" y="3399646"/>
            <a:ext cx="366269" cy="359907"/>
            <a:chOff x="-60988625" y="2310475"/>
            <a:chExt cx="316650" cy="311150"/>
          </a:xfrm>
        </p:grpSpPr>
        <p:sp>
          <p:nvSpPr>
            <p:cNvPr id="11359" name="Google Shape;11359;p77"/>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7"/>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7"/>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7"/>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7"/>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7"/>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77"/>
          <p:cNvGrpSpPr/>
          <p:nvPr/>
        </p:nvGrpSpPr>
        <p:grpSpPr>
          <a:xfrm>
            <a:off x="2183634" y="3837809"/>
            <a:ext cx="365344" cy="368785"/>
            <a:chOff x="-60987050" y="2671400"/>
            <a:chExt cx="315850" cy="318825"/>
          </a:xfrm>
        </p:grpSpPr>
        <p:sp>
          <p:nvSpPr>
            <p:cNvPr id="11366" name="Google Shape;11366;p77"/>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7"/>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77"/>
          <p:cNvGrpSpPr/>
          <p:nvPr/>
        </p:nvGrpSpPr>
        <p:grpSpPr>
          <a:xfrm>
            <a:off x="3952500" y="3400571"/>
            <a:ext cx="368987" cy="358056"/>
            <a:chOff x="-59481900" y="2290800"/>
            <a:chExt cx="319000" cy="309550"/>
          </a:xfrm>
        </p:grpSpPr>
        <p:sp>
          <p:nvSpPr>
            <p:cNvPr id="11369" name="Google Shape;11369;p77"/>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7"/>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7"/>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7"/>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7"/>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7"/>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77"/>
          <p:cNvGrpSpPr/>
          <p:nvPr/>
        </p:nvGrpSpPr>
        <p:grpSpPr>
          <a:xfrm>
            <a:off x="1741805" y="1541344"/>
            <a:ext cx="368987" cy="366992"/>
            <a:chOff x="-64401400" y="1914475"/>
            <a:chExt cx="319000" cy="317275"/>
          </a:xfrm>
        </p:grpSpPr>
        <p:sp>
          <p:nvSpPr>
            <p:cNvPr id="11376" name="Google Shape;11376;p77"/>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7"/>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7"/>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77"/>
          <p:cNvGrpSpPr/>
          <p:nvPr/>
        </p:nvGrpSpPr>
        <p:grpSpPr>
          <a:xfrm>
            <a:off x="1806493" y="2022383"/>
            <a:ext cx="239610" cy="365517"/>
            <a:chOff x="-64343900" y="2282125"/>
            <a:chExt cx="207150" cy="316000"/>
          </a:xfrm>
        </p:grpSpPr>
        <p:sp>
          <p:nvSpPr>
            <p:cNvPr id="11380" name="Google Shape;11380;p77"/>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7"/>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2" name="Google Shape;11382;p77"/>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3" name="Google Shape;11383;p77"/>
          <p:cNvGrpSpPr/>
          <p:nvPr/>
        </p:nvGrpSpPr>
        <p:grpSpPr>
          <a:xfrm>
            <a:off x="3986941" y="1541604"/>
            <a:ext cx="318873" cy="366471"/>
            <a:chOff x="-62496925" y="1931475"/>
            <a:chExt cx="275675" cy="316825"/>
          </a:xfrm>
        </p:grpSpPr>
        <p:sp>
          <p:nvSpPr>
            <p:cNvPr id="11384" name="Google Shape;11384;p77"/>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7"/>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77"/>
          <p:cNvGrpSpPr/>
          <p:nvPr/>
        </p:nvGrpSpPr>
        <p:grpSpPr>
          <a:xfrm>
            <a:off x="3963691" y="2021429"/>
            <a:ext cx="365373" cy="367426"/>
            <a:chOff x="-62516625" y="2297875"/>
            <a:chExt cx="315875" cy="317650"/>
          </a:xfrm>
        </p:grpSpPr>
        <p:sp>
          <p:nvSpPr>
            <p:cNvPr id="11387" name="Google Shape;11387;p77"/>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7"/>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77"/>
          <p:cNvGrpSpPr/>
          <p:nvPr/>
        </p:nvGrpSpPr>
        <p:grpSpPr>
          <a:xfrm>
            <a:off x="3962332" y="2503388"/>
            <a:ext cx="368091" cy="334402"/>
            <a:chOff x="-62518200" y="2692475"/>
            <a:chExt cx="318225" cy="289100"/>
          </a:xfrm>
        </p:grpSpPr>
        <p:sp>
          <p:nvSpPr>
            <p:cNvPr id="11390" name="Google Shape;11390;p77"/>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7"/>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77"/>
          <p:cNvGrpSpPr/>
          <p:nvPr/>
        </p:nvGrpSpPr>
        <p:grpSpPr>
          <a:xfrm>
            <a:off x="2648986" y="2960912"/>
            <a:ext cx="309793" cy="365344"/>
            <a:chOff x="-60597975" y="1939525"/>
            <a:chExt cx="267825" cy="315850"/>
          </a:xfrm>
        </p:grpSpPr>
        <p:sp>
          <p:nvSpPr>
            <p:cNvPr id="11393" name="Google Shape;11393;p77"/>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7"/>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77"/>
          <p:cNvGrpSpPr/>
          <p:nvPr/>
        </p:nvGrpSpPr>
        <p:grpSpPr>
          <a:xfrm>
            <a:off x="2619389" y="3395337"/>
            <a:ext cx="368987" cy="368525"/>
            <a:chOff x="-60620800" y="2304600"/>
            <a:chExt cx="319000" cy="318600"/>
          </a:xfrm>
        </p:grpSpPr>
        <p:sp>
          <p:nvSpPr>
            <p:cNvPr id="11396" name="Google Shape;11396;p77"/>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7"/>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7"/>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9" name="Google Shape;11399;p77"/>
          <p:cNvGrpSpPr/>
          <p:nvPr/>
        </p:nvGrpSpPr>
        <p:grpSpPr>
          <a:xfrm>
            <a:off x="2620748" y="3890988"/>
            <a:ext cx="366269" cy="262426"/>
            <a:chOff x="-60621600" y="2716100"/>
            <a:chExt cx="316650" cy="226875"/>
          </a:xfrm>
        </p:grpSpPr>
        <p:sp>
          <p:nvSpPr>
            <p:cNvPr id="11400" name="Google Shape;11400;p77"/>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7"/>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77"/>
          <p:cNvGrpSpPr/>
          <p:nvPr/>
        </p:nvGrpSpPr>
        <p:grpSpPr>
          <a:xfrm>
            <a:off x="3957965" y="3839081"/>
            <a:ext cx="358056" cy="366240"/>
            <a:chOff x="-59475600" y="2658625"/>
            <a:chExt cx="309550" cy="316625"/>
          </a:xfrm>
        </p:grpSpPr>
        <p:sp>
          <p:nvSpPr>
            <p:cNvPr id="11403" name="Google Shape;11403;p77"/>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7"/>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7"/>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7"/>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7"/>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7"/>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7"/>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0" name="Google Shape;11410;p77"/>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7"/>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2" name="Google Shape;11412;p77"/>
          <p:cNvGrpSpPr/>
          <p:nvPr/>
        </p:nvGrpSpPr>
        <p:grpSpPr>
          <a:xfrm>
            <a:off x="2233086" y="2487006"/>
            <a:ext cx="263294" cy="367165"/>
            <a:chOff x="-63987100" y="2646800"/>
            <a:chExt cx="227625" cy="317425"/>
          </a:xfrm>
        </p:grpSpPr>
        <p:sp>
          <p:nvSpPr>
            <p:cNvPr id="11413" name="Google Shape;11413;p77"/>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7"/>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77"/>
          <p:cNvGrpSpPr/>
          <p:nvPr/>
        </p:nvGrpSpPr>
        <p:grpSpPr>
          <a:xfrm>
            <a:off x="852428" y="2958627"/>
            <a:ext cx="358056" cy="369913"/>
            <a:chOff x="-62148000" y="1930075"/>
            <a:chExt cx="309550" cy="319800"/>
          </a:xfrm>
        </p:grpSpPr>
        <p:sp>
          <p:nvSpPr>
            <p:cNvPr id="11416" name="Google Shape;11416;p77"/>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7"/>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77"/>
          <p:cNvGrpSpPr/>
          <p:nvPr/>
        </p:nvGrpSpPr>
        <p:grpSpPr>
          <a:xfrm>
            <a:off x="849695" y="3396913"/>
            <a:ext cx="363522" cy="365373"/>
            <a:chOff x="-62150375" y="2297875"/>
            <a:chExt cx="314275" cy="315875"/>
          </a:xfrm>
        </p:grpSpPr>
        <p:sp>
          <p:nvSpPr>
            <p:cNvPr id="11419" name="Google Shape;11419;p77"/>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7"/>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7"/>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7"/>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7"/>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77"/>
          <p:cNvGrpSpPr/>
          <p:nvPr/>
        </p:nvGrpSpPr>
        <p:grpSpPr>
          <a:xfrm>
            <a:off x="848322" y="3838156"/>
            <a:ext cx="366269" cy="368091"/>
            <a:chOff x="-62150375" y="2664925"/>
            <a:chExt cx="316650" cy="318225"/>
          </a:xfrm>
        </p:grpSpPr>
        <p:sp>
          <p:nvSpPr>
            <p:cNvPr id="11425" name="Google Shape;11425;p77"/>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7"/>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7"/>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7"/>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77"/>
          <p:cNvGrpSpPr/>
          <p:nvPr/>
        </p:nvGrpSpPr>
        <p:grpSpPr>
          <a:xfrm>
            <a:off x="3065911" y="2959133"/>
            <a:ext cx="367165" cy="368901"/>
            <a:chOff x="-60254550" y="1938025"/>
            <a:chExt cx="317425" cy="318925"/>
          </a:xfrm>
        </p:grpSpPr>
        <p:sp>
          <p:nvSpPr>
            <p:cNvPr id="11430" name="Google Shape;11430;p77"/>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7"/>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7"/>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7"/>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77"/>
          <p:cNvGrpSpPr/>
          <p:nvPr/>
        </p:nvGrpSpPr>
        <p:grpSpPr>
          <a:xfrm>
            <a:off x="3040249" y="3396389"/>
            <a:ext cx="366648" cy="366420"/>
            <a:chOff x="6479471" y="2079003"/>
            <a:chExt cx="348923" cy="348706"/>
          </a:xfrm>
        </p:grpSpPr>
        <p:sp>
          <p:nvSpPr>
            <p:cNvPr id="11435" name="Google Shape;11435;p77"/>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6" name="Google Shape;11436;p77"/>
            <p:cNvGrpSpPr/>
            <p:nvPr/>
          </p:nvGrpSpPr>
          <p:grpSpPr>
            <a:xfrm>
              <a:off x="6520582" y="2079003"/>
              <a:ext cx="307811" cy="348706"/>
              <a:chOff x="-60218325" y="2304850"/>
              <a:chExt cx="279625" cy="316775"/>
            </a:xfrm>
          </p:grpSpPr>
          <p:sp>
            <p:nvSpPr>
              <p:cNvPr id="11437" name="Google Shape;11437;p77"/>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7"/>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7"/>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7"/>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7"/>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7"/>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7"/>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44" name="Google Shape;11444;p77"/>
          <p:cNvGrpSpPr/>
          <p:nvPr/>
        </p:nvGrpSpPr>
        <p:grpSpPr>
          <a:xfrm>
            <a:off x="3094149" y="3837707"/>
            <a:ext cx="310690" cy="368987"/>
            <a:chOff x="-60232500" y="2671225"/>
            <a:chExt cx="268600" cy="319000"/>
          </a:xfrm>
        </p:grpSpPr>
        <p:sp>
          <p:nvSpPr>
            <p:cNvPr id="11445" name="Google Shape;11445;p77"/>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7"/>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77"/>
          <p:cNvGrpSpPr/>
          <p:nvPr/>
        </p:nvGrpSpPr>
        <p:grpSpPr>
          <a:xfrm>
            <a:off x="2179643" y="4286341"/>
            <a:ext cx="365373" cy="368987"/>
            <a:chOff x="-59100700" y="1911950"/>
            <a:chExt cx="315875" cy="319000"/>
          </a:xfrm>
        </p:grpSpPr>
        <p:sp>
          <p:nvSpPr>
            <p:cNvPr id="11448" name="Google Shape;11448;p77"/>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7"/>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7"/>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7"/>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7"/>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7"/>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7"/>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7"/>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7"/>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7"/>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8" name="Google Shape;11458;p77"/>
          <p:cNvGrpSpPr/>
          <p:nvPr/>
        </p:nvGrpSpPr>
        <p:grpSpPr>
          <a:xfrm>
            <a:off x="2621810" y="1541821"/>
            <a:ext cx="379918" cy="366038"/>
            <a:chOff x="-63665750" y="1914325"/>
            <a:chExt cx="328450" cy="316450"/>
          </a:xfrm>
        </p:grpSpPr>
        <p:sp>
          <p:nvSpPr>
            <p:cNvPr id="11459" name="Google Shape;11459;p77"/>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7"/>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1" name="Google Shape;11461;p77"/>
          <p:cNvGrpSpPr/>
          <p:nvPr/>
        </p:nvGrpSpPr>
        <p:grpSpPr>
          <a:xfrm>
            <a:off x="2626814" y="2020865"/>
            <a:ext cx="369913" cy="368554"/>
            <a:chOff x="-63666550" y="2278975"/>
            <a:chExt cx="319800" cy="318625"/>
          </a:xfrm>
        </p:grpSpPr>
        <p:sp>
          <p:nvSpPr>
            <p:cNvPr id="11462" name="Google Shape;11462;p77"/>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7"/>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77"/>
          <p:cNvGrpSpPr/>
          <p:nvPr/>
        </p:nvGrpSpPr>
        <p:grpSpPr>
          <a:xfrm>
            <a:off x="2624081" y="2486890"/>
            <a:ext cx="375378" cy="367397"/>
            <a:chOff x="-63669700" y="2646600"/>
            <a:chExt cx="324525" cy="317625"/>
          </a:xfrm>
        </p:grpSpPr>
        <p:sp>
          <p:nvSpPr>
            <p:cNvPr id="11465" name="Google Shape;11465;p77"/>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7"/>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7" name="Google Shape;11467;p77"/>
          <p:cNvGrpSpPr/>
          <p:nvPr/>
        </p:nvGrpSpPr>
        <p:grpSpPr>
          <a:xfrm>
            <a:off x="1286361" y="2960218"/>
            <a:ext cx="366269" cy="366732"/>
            <a:chOff x="-61784125" y="1931250"/>
            <a:chExt cx="316650" cy="317050"/>
          </a:xfrm>
        </p:grpSpPr>
        <p:sp>
          <p:nvSpPr>
            <p:cNvPr id="11468" name="Google Shape;11468;p77"/>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7"/>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7"/>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7"/>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77"/>
          <p:cNvGrpSpPr/>
          <p:nvPr/>
        </p:nvGrpSpPr>
        <p:grpSpPr>
          <a:xfrm>
            <a:off x="1286360" y="3396465"/>
            <a:ext cx="366269" cy="366269"/>
            <a:chOff x="-61783350" y="2297100"/>
            <a:chExt cx="316650" cy="316650"/>
          </a:xfrm>
        </p:grpSpPr>
        <p:sp>
          <p:nvSpPr>
            <p:cNvPr id="11473" name="Google Shape;11473;p77"/>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7"/>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77"/>
          <p:cNvGrpSpPr/>
          <p:nvPr/>
        </p:nvGrpSpPr>
        <p:grpSpPr>
          <a:xfrm>
            <a:off x="1286360" y="3837548"/>
            <a:ext cx="366269" cy="369305"/>
            <a:chOff x="-61782550" y="2664925"/>
            <a:chExt cx="316650" cy="319275"/>
          </a:xfrm>
        </p:grpSpPr>
        <p:sp>
          <p:nvSpPr>
            <p:cNvPr id="11476" name="Google Shape;11476;p77"/>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7"/>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7"/>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77"/>
          <p:cNvGrpSpPr/>
          <p:nvPr/>
        </p:nvGrpSpPr>
        <p:grpSpPr>
          <a:xfrm>
            <a:off x="3508137" y="2968936"/>
            <a:ext cx="367165" cy="349294"/>
            <a:chOff x="-59889100" y="1945025"/>
            <a:chExt cx="317425" cy="301975"/>
          </a:xfrm>
        </p:grpSpPr>
        <p:sp>
          <p:nvSpPr>
            <p:cNvPr id="11480" name="Google Shape;11480;p77"/>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7"/>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7"/>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7"/>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4" name="Google Shape;11484;p77"/>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5" name="Google Shape;11485;p77"/>
          <p:cNvGrpSpPr/>
          <p:nvPr/>
        </p:nvGrpSpPr>
        <p:grpSpPr>
          <a:xfrm>
            <a:off x="3507226" y="3839471"/>
            <a:ext cx="368987" cy="365459"/>
            <a:chOff x="-59889100" y="2671925"/>
            <a:chExt cx="319000" cy="315950"/>
          </a:xfrm>
        </p:grpSpPr>
        <p:sp>
          <p:nvSpPr>
            <p:cNvPr id="11486" name="Google Shape;11486;p77"/>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7"/>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7"/>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7"/>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77"/>
          <p:cNvGrpSpPr/>
          <p:nvPr/>
        </p:nvGrpSpPr>
        <p:grpSpPr>
          <a:xfrm>
            <a:off x="2620204" y="4281976"/>
            <a:ext cx="367165" cy="366269"/>
            <a:chOff x="-59092025" y="2296300"/>
            <a:chExt cx="317425" cy="316650"/>
          </a:xfrm>
        </p:grpSpPr>
        <p:sp>
          <p:nvSpPr>
            <p:cNvPr id="11491" name="Google Shape;11491;p77"/>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7"/>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3" name="Google Shape;11493;p77"/>
          <p:cNvGrpSpPr/>
          <p:nvPr/>
        </p:nvGrpSpPr>
        <p:grpSpPr>
          <a:xfrm>
            <a:off x="4865611" y="1532895"/>
            <a:ext cx="353174" cy="347599"/>
            <a:chOff x="683125" y="1955275"/>
            <a:chExt cx="299325" cy="294600"/>
          </a:xfrm>
        </p:grpSpPr>
        <p:sp>
          <p:nvSpPr>
            <p:cNvPr id="11494" name="Google Shape;11494;p77"/>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7"/>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7"/>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7"/>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77"/>
          <p:cNvGrpSpPr/>
          <p:nvPr/>
        </p:nvGrpSpPr>
        <p:grpSpPr>
          <a:xfrm>
            <a:off x="4866541" y="1983453"/>
            <a:ext cx="351315" cy="349486"/>
            <a:chOff x="685475" y="2318350"/>
            <a:chExt cx="297750" cy="296200"/>
          </a:xfrm>
        </p:grpSpPr>
        <p:sp>
          <p:nvSpPr>
            <p:cNvPr id="11499" name="Google Shape;11499;p77"/>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7"/>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7"/>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2" name="Google Shape;11502;p77"/>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3" name="Google Shape;11503;p77"/>
          <p:cNvGrpSpPr/>
          <p:nvPr/>
        </p:nvGrpSpPr>
        <p:grpSpPr>
          <a:xfrm>
            <a:off x="7094699" y="1532659"/>
            <a:ext cx="309517" cy="348071"/>
            <a:chOff x="2523000" y="1954875"/>
            <a:chExt cx="262325" cy="295000"/>
          </a:xfrm>
        </p:grpSpPr>
        <p:sp>
          <p:nvSpPr>
            <p:cNvPr id="11504" name="Google Shape;11504;p77"/>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7"/>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77"/>
          <p:cNvGrpSpPr/>
          <p:nvPr/>
        </p:nvGrpSpPr>
        <p:grpSpPr>
          <a:xfrm>
            <a:off x="7073800" y="1983925"/>
            <a:ext cx="351315" cy="348542"/>
            <a:chOff x="2508825" y="2318350"/>
            <a:chExt cx="297750" cy="295400"/>
          </a:xfrm>
        </p:grpSpPr>
        <p:sp>
          <p:nvSpPr>
            <p:cNvPr id="11507" name="Google Shape;11507;p77"/>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7"/>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9" name="Google Shape;11509;p77"/>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0" name="Google Shape;11510;p77"/>
          <p:cNvGrpSpPr/>
          <p:nvPr/>
        </p:nvGrpSpPr>
        <p:grpSpPr>
          <a:xfrm>
            <a:off x="5747373" y="2897978"/>
            <a:ext cx="347599" cy="348513"/>
            <a:chOff x="4321150" y="1946600"/>
            <a:chExt cx="294600" cy="295375"/>
          </a:xfrm>
        </p:grpSpPr>
        <p:sp>
          <p:nvSpPr>
            <p:cNvPr id="11511" name="Google Shape;11511;p77"/>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7"/>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7"/>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4" name="Google Shape;11514;p77"/>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7"/>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7"/>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7"/>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8" name="Google Shape;11518;p77"/>
          <p:cNvGrpSpPr/>
          <p:nvPr/>
        </p:nvGrpSpPr>
        <p:grpSpPr>
          <a:xfrm>
            <a:off x="5309921" y="1983925"/>
            <a:ext cx="352230" cy="348542"/>
            <a:chOff x="1049375" y="2318350"/>
            <a:chExt cx="298525" cy="295400"/>
          </a:xfrm>
        </p:grpSpPr>
        <p:sp>
          <p:nvSpPr>
            <p:cNvPr id="11519" name="Google Shape;11519;p77"/>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7"/>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7"/>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7"/>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3" name="Google Shape;11523;p77"/>
          <p:cNvGrpSpPr/>
          <p:nvPr/>
        </p:nvGrpSpPr>
        <p:grpSpPr>
          <a:xfrm>
            <a:off x="5310393" y="2424376"/>
            <a:ext cx="351286" cy="351286"/>
            <a:chOff x="1049375" y="2680675"/>
            <a:chExt cx="297725" cy="297725"/>
          </a:xfrm>
        </p:grpSpPr>
        <p:sp>
          <p:nvSpPr>
            <p:cNvPr id="11524" name="Google Shape;11524;p7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77"/>
          <p:cNvGrpSpPr/>
          <p:nvPr/>
        </p:nvGrpSpPr>
        <p:grpSpPr>
          <a:xfrm>
            <a:off x="7523845" y="1532423"/>
            <a:ext cx="348513" cy="348542"/>
            <a:chOff x="2872725" y="1954475"/>
            <a:chExt cx="295375" cy="295400"/>
          </a:xfrm>
        </p:grpSpPr>
        <p:sp>
          <p:nvSpPr>
            <p:cNvPr id="11527" name="Google Shape;11527;p77"/>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7"/>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7"/>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77"/>
          <p:cNvGrpSpPr/>
          <p:nvPr/>
        </p:nvGrpSpPr>
        <p:grpSpPr>
          <a:xfrm>
            <a:off x="7545216" y="1982996"/>
            <a:ext cx="305771" cy="350401"/>
            <a:chOff x="2890050" y="2318350"/>
            <a:chExt cx="259150" cy="296975"/>
          </a:xfrm>
        </p:grpSpPr>
        <p:sp>
          <p:nvSpPr>
            <p:cNvPr id="11531" name="Google Shape;11531;p77"/>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7"/>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3" name="Google Shape;11533;p77"/>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4" name="Google Shape;11534;p77"/>
          <p:cNvGrpSpPr/>
          <p:nvPr/>
        </p:nvGrpSpPr>
        <p:grpSpPr>
          <a:xfrm>
            <a:off x="6187732" y="2898450"/>
            <a:ext cx="347569" cy="347569"/>
            <a:chOff x="4685050" y="1945825"/>
            <a:chExt cx="294575" cy="294575"/>
          </a:xfrm>
        </p:grpSpPr>
        <p:sp>
          <p:nvSpPr>
            <p:cNvPr id="11535" name="Google Shape;11535;p77"/>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7"/>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7"/>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7"/>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7"/>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0" name="Google Shape;11540;p77"/>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7"/>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2" name="Google Shape;11542;p77"/>
          <p:cNvGrpSpPr/>
          <p:nvPr/>
        </p:nvGrpSpPr>
        <p:grpSpPr>
          <a:xfrm>
            <a:off x="7958004" y="3387425"/>
            <a:ext cx="348513" cy="347599"/>
            <a:chOff x="6131900" y="2301825"/>
            <a:chExt cx="295375" cy="294600"/>
          </a:xfrm>
        </p:grpSpPr>
        <p:sp>
          <p:nvSpPr>
            <p:cNvPr id="11543" name="Google Shape;11543;p77"/>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7"/>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7"/>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7"/>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77"/>
          <p:cNvGrpSpPr/>
          <p:nvPr/>
        </p:nvGrpSpPr>
        <p:grpSpPr>
          <a:xfrm>
            <a:off x="5753997" y="1531966"/>
            <a:ext cx="351315" cy="349457"/>
            <a:chOff x="1412450" y="1954475"/>
            <a:chExt cx="297750" cy="296175"/>
          </a:xfrm>
        </p:grpSpPr>
        <p:sp>
          <p:nvSpPr>
            <p:cNvPr id="11548" name="Google Shape;11548;p77"/>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7"/>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0" name="Google Shape;11550;p77"/>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1" name="Google Shape;11551;p77"/>
          <p:cNvGrpSpPr/>
          <p:nvPr/>
        </p:nvGrpSpPr>
        <p:grpSpPr>
          <a:xfrm>
            <a:off x="5753997" y="2424494"/>
            <a:ext cx="351315" cy="351050"/>
            <a:chOff x="1413250" y="2680675"/>
            <a:chExt cx="297750" cy="297525"/>
          </a:xfrm>
        </p:grpSpPr>
        <p:sp>
          <p:nvSpPr>
            <p:cNvPr id="11552" name="Google Shape;11552;p77"/>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7"/>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7"/>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7"/>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6" name="Google Shape;11556;p77"/>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7"/>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7"/>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9" name="Google Shape;11559;p77"/>
          <p:cNvGrpSpPr/>
          <p:nvPr/>
        </p:nvGrpSpPr>
        <p:grpSpPr>
          <a:xfrm>
            <a:off x="6630407" y="2898111"/>
            <a:ext cx="350371" cy="348247"/>
            <a:chOff x="5045775" y="1946400"/>
            <a:chExt cx="296950" cy="295150"/>
          </a:xfrm>
        </p:grpSpPr>
        <p:sp>
          <p:nvSpPr>
            <p:cNvPr id="11560" name="Google Shape;11560;p7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77"/>
          <p:cNvGrpSpPr/>
          <p:nvPr/>
        </p:nvGrpSpPr>
        <p:grpSpPr>
          <a:xfrm>
            <a:off x="6629006" y="3406938"/>
            <a:ext cx="353174" cy="308573"/>
            <a:chOff x="5046550" y="2327025"/>
            <a:chExt cx="299325" cy="261525"/>
          </a:xfrm>
        </p:grpSpPr>
        <p:sp>
          <p:nvSpPr>
            <p:cNvPr id="11563" name="Google Shape;11563;p77"/>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7"/>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7"/>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6" name="Google Shape;11566;p77"/>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7" name="Google Shape;11567;p77"/>
          <p:cNvGrpSpPr/>
          <p:nvPr/>
        </p:nvGrpSpPr>
        <p:grpSpPr>
          <a:xfrm>
            <a:off x="7956604" y="3836276"/>
            <a:ext cx="351315" cy="348513"/>
            <a:chOff x="6167350" y="2672800"/>
            <a:chExt cx="297750" cy="295375"/>
          </a:xfrm>
        </p:grpSpPr>
        <p:sp>
          <p:nvSpPr>
            <p:cNvPr id="11568" name="Google Shape;11568;p77"/>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7"/>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7"/>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7"/>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7"/>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77"/>
          <p:cNvGrpSpPr/>
          <p:nvPr/>
        </p:nvGrpSpPr>
        <p:grpSpPr>
          <a:xfrm>
            <a:off x="6197601" y="1531509"/>
            <a:ext cx="347599" cy="350371"/>
            <a:chOff x="1777925" y="1953700"/>
            <a:chExt cx="294600" cy="296950"/>
          </a:xfrm>
        </p:grpSpPr>
        <p:sp>
          <p:nvSpPr>
            <p:cNvPr id="11574" name="Google Shape;11574;p77"/>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7"/>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7"/>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7"/>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77"/>
          <p:cNvGrpSpPr/>
          <p:nvPr/>
        </p:nvGrpSpPr>
        <p:grpSpPr>
          <a:xfrm>
            <a:off x="6213411" y="1984397"/>
            <a:ext cx="315977" cy="347599"/>
            <a:chOff x="1790525" y="2319150"/>
            <a:chExt cx="267800" cy="294600"/>
          </a:xfrm>
        </p:grpSpPr>
        <p:sp>
          <p:nvSpPr>
            <p:cNvPr id="11579" name="Google Shape;11579;p77"/>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7"/>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1" name="Google Shape;11581;p77"/>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2" name="Google Shape;11582;p77"/>
          <p:cNvGrpSpPr/>
          <p:nvPr/>
        </p:nvGrpSpPr>
        <p:grpSpPr>
          <a:xfrm>
            <a:off x="4866386" y="2897963"/>
            <a:ext cx="349457" cy="348542"/>
            <a:chOff x="3599700" y="1954475"/>
            <a:chExt cx="296175" cy="295400"/>
          </a:xfrm>
        </p:grpSpPr>
        <p:sp>
          <p:nvSpPr>
            <p:cNvPr id="11583" name="Google Shape;11583;p7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77"/>
          <p:cNvGrpSpPr/>
          <p:nvPr/>
        </p:nvGrpSpPr>
        <p:grpSpPr>
          <a:xfrm>
            <a:off x="4867316" y="3387426"/>
            <a:ext cx="347599" cy="347599"/>
            <a:chOff x="3601275" y="2319150"/>
            <a:chExt cx="294600" cy="294600"/>
          </a:xfrm>
        </p:grpSpPr>
        <p:sp>
          <p:nvSpPr>
            <p:cNvPr id="11587" name="Google Shape;11587;p77"/>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7"/>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9" name="Google Shape;11589;p77"/>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0" name="Google Shape;11590;p77"/>
          <p:cNvGrpSpPr/>
          <p:nvPr/>
        </p:nvGrpSpPr>
        <p:grpSpPr>
          <a:xfrm>
            <a:off x="7087019" y="2897521"/>
            <a:ext cx="328071" cy="349427"/>
            <a:chOff x="5421475" y="1945825"/>
            <a:chExt cx="278050" cy="296150"/>
          </a:xfrm>
        </p:grpSpPr>
        <p:sp>
          <p:nvSpPr>
            <p:cNvPr id="11591" name="Google Shape;11591;p77"/>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7"/>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7"/>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7"/>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7"/>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7"/>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7"/>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7"/>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9" name="Google Shape;11599;p77"/>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0" name="Google Shape;11600;p77"/>
          <p:cNvGrpSpPr/>
          <p:nvPr/>
        </p:nvGrpSpPr>
        <p:grpSpPr>
          <a:xfrm>
            <a:off x="7075869" y="3898073"/>
            <a:ext cx="350371" cy="224918"/>
            <a:chOff x="5411225" y="2726350"/>
            <a:chExt cx="296950" cy="190625"/>
          </a:xfrm>
        </p:grpSpPr>
        <p:sp>
          <p:nvSpPr>
            <p:cNvPr id="11601" name="Google Shape;11601;p77"/>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7"/>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3" name="Google Shape;11603;p77"/>
          <p:cNvGrpSpPr/>
          <p:nvPr/>
        </p:nvGrpSpPr>
        <p:grpSpPr>
          <a:xfrm>
            <a:off x="6185904" y="4287346"/>
            <a:ext cx="351286" cy="326390"/>
            <a:chOff x="6524150" y="1938725"/>
            <a:chExt cx="297725" cy="276625"/>
          </a:xfrm>
        </p:grpSpPr>
        <p:sp>
          <p:nvSpPr>
            <p:cNvPr id="11604" name="Google Shape;11604;p77"/>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7"/>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7"/>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7"/>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77"/>
          <p:cNvGrpSpPr/>
          <p:nvPr/>
        </p:nvGrpSpPr>
        <p:grpSpPr>
          <a:xfrm>
            <a:off x="6637536" y="1531966"/>
            <a:ext cx="350401" cy="349457"/>
            <a:chOff x="2141000" y="1954475"/>
            <a:chExt cx="296975" cy="296175"/>
          </a:xfrm>
        </p:grpSpPr>
        <p:sp>
          <p:nvSpPr>
            <p:cNvPr id="11609" name="Google Shape;11609;p77"/>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7"/>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7"/>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7"/>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3" name="Google Shape;11613;p77"/>
          <p:cNvGrpSpPr/>
          <p:nvPr/>
        </p:nvGrpSpPr>
        <p:grpSpPr>
          <a:xfrm>
            <a:off x="6631047" y="1983807"/>
            <a:ext cx="363380" cy="348778"/>
            <a:chOff x="2140225" y="2318650"/>
            <a:chExt cx="307975" cy="295600"/>
          </a:xfrm>
        </p:grpSpPr>
        <p:sp>
          <p:nvSpPr>
            <p:cNvPr id="11614" name="Google Shape;11614;p77"/>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7"/>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77"/>
          <p:cNvGrpSpPr/>
          <p:nvPr/>
        </p:nvGrpSpPr>
        <p:grpSpPr>
          <a:xfrm>
            <a:off x="6636607" y="2425305"/>
            <a:ext cx="352259" cy="349427"/>
            <a:chOff x="2139425" y="2682250"/>
            <a:chExt cx="298550" cy="296150"/>
          </a:xfrm>
        </p:grpSpPr>
        <p:sp>
          <p:nvSpPr>
            <p:cNvPr id="11617" name="Google Shape;11617;p77"/>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7"/>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7"/>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7"/>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77"/>
          <p:cNvGrpSpPr/>
          <p:nvPr/>
        </p:nvGrpSpPr>
        <p:grpSpPr>
          <a:xfrm>
            <a:off x="5301219" y="2939791"/>
            <a:ext cx="350401" cy="264888"/>
            <a:chOff x="3962775" y="1990700"/>
            <a:chExt cx="296975" cy="224500"/>
          </a:xfrm>
        </p:grpSpPr>
        <p:sp>
          <p:nvSpPr>
            <p:cNvPr id="11622" name="Google Shape;11622;p7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77"/>
          <p:cNvGrpSpPr/>
          <p:nvPr/>
        </p:nvGrpSpPr>
        <p:grpSpPr>
          <a:xfrm>
            <a:off x="5301691" y="3386497"/>
            <a:ext cx="349457" cy="349457"/>
            <a:chOff x="3963575" y="2317575"/>
            <a:chExt cx="296175" cy="296175"/>
          </a:xfrm>
        </p:grpSpPr>
        <p:sp>
          <p:nvSpPr>
            <p:cNvPr id="11627" name="Google Shape;11627;p77"/>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7"/>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7"/>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7"/>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7"/>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7"/>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7"/>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7"/>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7"/>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7"/>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7"/>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7"/>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7"/>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7"/>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7"/>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7"/>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77"/>
          <p:cNvGrpSpPr/>
          <p:nvPr/>
        </p:nvGrpSpPr>
        <p:grpSpPr>
          <a:xfrm>
            <a:off x="5301691" y="3836276"/>
            <a:ext cx="349457" cy="348513"/>
            <a:chOff x="3962775" y="2683025"/>
            <a:chExt cx="296175" cy="295375"/>
          </a:xfrm>
        </p:grpSpPr>
        <p:sp>
          <p:nvSpPr>
            <p:cNvPr id="11644" name="Google Shape;11644;p77"/>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7"/>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7"/>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7" name="Google Shape;11647;p77"/>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8" name="Google Shape;11648;p77"/>
          <p:cNvGrpSpPr/>
          <p:nvPr/>
        </p:nvGrpSpPr>
        <p:grpSpPr>
          <a:xfrm>
            <a:off x="7516228" y="3386968"/>
            <a:ext cx="348513" cy="348513"/>
            <a:chOff x="5775900" y="2308125"/>
            <a:chExt cx="295375" cy="295375"/>
          </a:xfrm>
        </p:grpSpPr>
        <p:sp>
          <p:nvSpPr>
            <p:cNvPr id="11649" name="Google Shape;11649;p77"/>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7"/>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7"/>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7"/>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7"/>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77"/>
          <p:cNvGrpSpPr/>
          <p:nvPr/>
        </p:nvGrpSpPr>
        <p:grpSpPr>
          <a:xfrm>
            <a:off x="7537142" y="3835804"/>
            <a:ext cx="306686" cy="349457"/>
            <a:chOff x="5794025" y="2673575"/>
            <a:chExt cx="259925" cy="296175"/>
          </a:xfrm>
        </p:grpSpPr>
        <p:sp>
          <p:nvSpPr>
            <p:cNvPr id="11655" name="Google Shape;11655;p77"/>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7"/>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7" name="Google Shape;11657;p77"/>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61" name="Shape 11661"/>
        <p:cNvGrpSpPr/>
        <p:nvPr/>
      </p:nvGrpSpPr>
      <p:grpSpPr>
        <a:xfrm>
          <a:off x="0" y="0"/>
          <a:ext cx="0" cy="0"/>
          <a:chOff x="0" y="0"/>
          <a:chExt cx="0" cy="0"/>
        </a:xfrm>
      </p:grpSpPr>
      <p:sp>
        <p:nvSpPr>
          <p:cNvPr id="11662" name="Google Shape;11662;p7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63" name="Google Shape;11663;p7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664" name="Google Shape;11664;p78"/>
          <p:cNvGrpSpPr/>
          <p:nvPr/>
        </p:nvGrpSpPr>
        <p:grpSpPr>
          <a:xfrm>
            <a:off x="882957" y="1534450"/>
            <a:ext cx="292442" cy="355741"/>
            <a:chOff x="-35830350" y="1912725"/>
            <a:chExt cx="241050" cy="293225"/>
          </a:xfrm>
        </p:grpSpPr>
        <p:sp>
          <p:nvSpPr>
            <p:cNvPr id="11665" name="Google Shape;11665;p78"/>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8"/>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78"/>
          <p:cNvGrpSpPr/>
          <p:nvPr/>
        </p:nvGrpSpPr>
        <p:grpSpPr>
          <a:xfrm>
            <a:off x="851444" y="1994048"/>
            <a:ext cx="355468" cy="353587"/>
            <a:chOff x="-35854750" y="2272675"/>
            <a:chExt cx="293000" cy="291450"/>
          </a:xfrm>
        </p:grpSpPr>
        <p:sp>
          <p:nvSpPr>
            <p:cNvPr id="11668" name="Google Shape;11668;p78"/>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8"/>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8"/>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78"/>
          <p:cNvGrpSpPr/>
          <p:nvPr/>
        </p:nvGrpSpPr>
        <p:grpSpPr>
          <a:xfrm>
            <a:off x="850958" y="2448634"/>
            <a:ext cx="356438" cy="354558"/>
            <a:chOff x="-35853975" y="2631825"/>
            <a:chExt cx="293800" cy="292250"/>
          </a:xfrm>
        </p:grpSpPr>
        <p:sp>
          <p:nvSpPr>
            <p:cNvPr id="11672" name="Google Shape;11672;p78"/>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8"/>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8"/>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8"/>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8"/>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78"/>
          <p:cNvGrpSpPr/>
          <p:nvPr/>
        </p:nvGrpSpPr>
        <p:grpSpPr>
          <a:xfrm>
            <a:off x="3089562" y="1535527"/>
            <a:ext cx="353587" cy="353587"/>
            <a:chOff x="-34032200" y="1916675"/>
            <a:chExt cx="291450" cy="291450"/>
          </a:xfrm>
        </p:grpSpPr>
        <p:sp>
          <p:nvSpPr>
            <p:cNvPr id="11678" name="Google Shape;11678;p78"/>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8"/>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8"/>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8"/>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2" name="Google Shape;11682;p78"/>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3" name="Google Shape;11683;p78"/>
          <p:cNvGrpSpPr/>
          <p:nvPr/>
        </p:nvGrpSpPr>
        <p:grpSpPr>
          <a:xfrm>
            <a:off x="3089092" y="2448634"/>
            <a:ext cx="354527" cy="354558"/>
            <a:chOff x="-34032200" y="2634975"/>
            <a:chExt cx="292225" cy="292250"/>
          </a:xfrm>
        </p:grpSpPr>
        <p:sp>
          <p:nvSpPr>
            <p:cNvPr id="11684" name="Google Shape;11684;p78"/>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8"/>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8"/>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7" name="Google Shape;11687;p78"/>
          <p:cNvGrpSpPr/>
          <p:nvPr/>
        </p:nvGrpSpPr>
        <p:grpSpPr>
          <a:xfrm>
            <a:off x="1739487" y="2914882"/>
            <a:ext cx="358379" cy="354527"/>
            <a:chOff x="-32245875" y="1938725"/>
            <a:chExt cx="295400" cy="292225"/>
          </a:xfrm>
        </p:grpSpPr>
        <p:sp>
          <p:nvSpPr>
            <p:cNvPr id="11688" name="Google Shape;11688;p78"/>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8"/>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8"/>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1" name="Google Shape;11691;p78"/>
          <p:cNvGrpSpPr/>
          <p:nvPr/>
        </p:nvGrpSpPr>
        <p:grpSpPr>
          <a:xfrm>
            <a:off x="1736150" y="3384280"/>
            <a:ext cx="365052" cy="352162"/>
            <a:chOff x="-32243500" y="2299850"/>
            <a:chExt cx="300900" cy="290275"/>
          </a:xfrm>
        </p:grpSpPr>
        <p:sp>
          <p:nvSpPr>
            <p:cNvPr id="11692" name="Google Shape;11692;p78"/>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8"/>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4" name="Google Shape;11694;p78"/>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5" name="Google Shape;11695;p78"/>
          <p:cNvGrpSpPr/>
          <p:nvPr/>
        </p:nvGrpSpPr>
        <p:grpSpPr>
          <a:xfrm>
            <a:off x="1299432" y="1534571"/>
            <a:ext cx="354527" cy="355498"/>
            <a:chOff x="-35495600" y="1912725"/>
            <a:chExt cx="292225" cy="293025"/>
          </a:xfrm>
        </p:grpSpPr>
        <p:sp>
          <p:nvSpPr>
            <p:cNvPr id="11696" name="Google Shape;11696;p78"/>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8"/>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8"/>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9" name="Google Shape;11699;p78"/>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0" name="Google Shape;11700;p78"/>
          <p:cNvGrpSpPr/>
          <p:nvPr/>
        </p:nvGrpSpPr>
        <p:grpSpPr>
          <a:xfrm>
            <a:off x="1299432" y="2449119"/>
            <a:ext cx="354527" cy="353587"/>
            <a:chOff x="-35495600" y="2631825"/>
            <a:chExt cx="292225" cy="291450"/>
          </a:xfrm>
        </p:grpSpPr>
        <p:sp>
          <p:nvSpPr>
            <p:cNvPr id="11701" name="Google Shape;11701;p78"/>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8"/>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8"/>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8"/>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5" name="Google Shape;11705;p78"/>
          <p:cNvGrpSpPr/>
          <p:nvPr/>
        </p:nvGrpSpPr>
        <p:grpSpPr>
          <a:xfrm>
            <a:off x="3537081" y="1535527"/>
            <a:ext cx="353587" cy="353587"/>
            <a:chOff x="-33673825" y="1916675"/>
            <a:chExt cx="291450" cy="291450"/>
          </a:xfrm>
        </p:grpSpPr>
        <p:sp>
          <p:nvSpPr>
            <p:cNvPr id="11706" name="Google Shape;11706;p78"/>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8"/>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8"/>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8"/>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0" name="Google Shape;11710;p78"/>
          <p:cNvGrpSpPr/>
          <p:nvPr/>
        </p:nvGrpSpPr>
        <p:grpSpPr>
          <a:xfrm>
            <a:off x="3534700" y="1993107"/>
            <a:ext cx="358349" cy="355468"/>
            <a:chOff x="-33676975" y="2275050"/>
            <a:chExt cx="295375" cy="293000"/>
          </a:xfrm>
        </p:grpSpPr>
        <p:sp>
          <p:nvSpPr>
            <p:cNvPr id="11711" name="Google Shape;11711;p78"/>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8"/>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8"/>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78"/>
          <p:cNvGrpSpPr/>
          <p:nvPr/>
        </p:nvGrpSpPr>
        <p:grpSpPr>
          <a:xfrm>
            <a:off x="3537081" y="2448406"/>
            <a:ext cx="353587" cy="355013"/>
            <a:chOff x="-33673825" y="2634975"/>
            <a:chExt cx="291450" cy="292625"/>
          </a:xfrm>
        </p:grpSpPr>
        <p:sp>
          <p:nvSpPr>
            <p:cNvPr id="11715" name="Google Shape;11715;p78"/>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8"/>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78"/>
          <p:cNvGrpSpPr/>
          <p:nvPr/>
        </p:nvGrpSpPr>
        <p:grpSpPr>
          <a:xfrm>
            <a:off x="2205089" y="2915322"/>
            <a:ext cx="329687" cy="353648"/>
            <a:chOff x="-31874100" y="1939525"/>
            <a:chExt cx="271750" cy="291500"/>
          </a:xfrm>
        </p:grpSpPr>
        <p:sp>
          <p:nvSpPr>
            <p:cNvPr id="11718" name="Google Shape;11718;p78"/>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8"/>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0" name="Google Shape;11720;p78"/>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1" name="Google Shape;11721;p78"/>
          <p:cNvGrpSpPr/>
          <p:nvPr/>
        </p:nvGrpSpPr>
        <p:grpSpPr>
          <a:xfrm>
            <a:off x="2186451" y="3844343"/>
            <a:ext cx="366963" cy="352768"/>
            <a:chOff x="-31889075" y="2658950"/>
            <a:chExt cx="302475" cy="290775"/>
          </a:xfrm>
        </p:grpSpPr>
        <p:sp>
          <p:nvSpPr>
            <p:cNvPr id="11722" name="Google Shape;11722;p78"/>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8"/>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4" name="Google Shape;11724;p78"/>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5" name="Google Shape;11725;p78"/>
          <p:cNvGrpSpPr/>
          <p:nvPr/>
        </p:nvGrpSpPr>
        <p:grpSpPr>
          <a:xfrm>
            <a:off x="1747421" y="1534571"/>
            <a:ext cx="354527" cy="355498"/>
            <a:chOff x="-35136450" y="1912725"/>
            <a:chExt cx="292225" cy="293025"/>
          </a:xfrm>
        </p:grpSpPr>
        <p:sp>
          <p:nvSpPr>
            <p:cNvPr id="11726" name="Google Shape;11726;p78"/>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8"/>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8"/>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78"/>
          <p:cNvGrpSpPr/>
          <p:nvPr/>
        </p:nvGrpSpPr>
        <p:grpSpPr>
          <a:xfrm>
            <a:off x="1747891" y="1993790"/>
            <a:ext cx="353587" cy="354103"/>
            <a:chOff x="-35134875" y="2272675"/>
            <a:chExt cx="291450" cy="291875"/>
          </a:xfrm>
        </p:grpSpPr>
        <p:sp>
          <p:nvSpPr>
            <p:cNvPr id="11730" name="Google Shape;11730;p78"/>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8"/>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8"/>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8"/>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4" name="Google Shape;11734;p78"/>
          <p:cNvGrpSpPr/>
          <p:nvPr/>
        </p:nvGrpSpPr>
        <p:grpSpPr>
          <a:xfrm>
            <a:off x="1789458" y="2449119"/>
            <a:ext cx="270453" cy="353587"/>
            <a:chOff x="-35101800" y="2631050"/>
            <a:chExt cx="222925" cy="291450"/>
          </a:xfrm>
        </p:grpSpPr>
        <p:sp>
          <p:nvSpPr>
            <p:cNvPr id="11735" name="Google Shape;11735;p78"/>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8"/>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8"/>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8"/>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9" name="Google Shape;11739;p78"/>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0" name="Google Shape;11740;p78"/>
          <p:cNvGrpSpPr/>
          <p:nvPr/>
        </p:nvGrpSpPr>
        <p:grpSpPr>
          <a:xfrm>
            <a:off x="3977510" y="1993107"/>
            <a:ext cx="353587" cy="355468"/>
            <a:chOff x="-33314675" y="2275050"/>
            <a:chExt cx="291450" cy="293000"/>
          </a:xfrm>
        </p:grpSpPr>
        <p:sp>
          <p:nvSpPr>
            <p:cNvPr id="11741" name="Google Shape;11741;p78"/>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8"/>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8"/>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4" name="Google Shape;11744;p78"/>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5" name="Google Shape;11745;p78"/>
          <p:cNvGrpSpPr/>
          <p:nvPr/>
        </p:nvGrpSpPr>
        <p:grpSpPr>
          <a:xfrm>
            <a:off x="2639701" y="2915367"/>
            <a:ext cx="353587" cy="353557"/>
            <a:chOff x="-31523625" y="1939525"/>
            <a:chExt cx="291450" cy="291425"/>
          </a:xfrm>
        </p:grpSpPr>
        <p:sp>
          <p:nvSpPr>
            <p:cNvPr id="11746" name="Google Shape;11746;p78"/>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8"/>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8"/>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8"/>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8"/>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8"/>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8"/>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8"/>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8"/>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8"/>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8"/>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78"/>
          <p:cNvGrpSpPr/>
          <p:nvPr/>
        </p:nvGrpSpPr>
        <p:grpSpPr>
          <a:xfrm>
            <a:off x="2638746" y="3383568"/>
            <a:ext cx="355498" cy="353587"/>
            <a:chOff x="-31523625" y="2298675"/>
            <a:chExt cx="293025" cy="291450"/>
          </a:xfrm>
        </p:grpSpPr>
        <p:sp>
          <p:nvSpPr>
            <p:cNvPr id="11758" name="Google Shape;11758;p78"/>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8"/>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8"/>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1" name="Google Shape;11761;p78"/>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8"/>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3" name="Google Shape;11763;p78"/>
          <p:cNvGrpSpPr/>
          <p:nvPr/>
        </p:nvGrpSpPr>
        <p:grpSpPr>
          <a:xfrm>
            <a:off x="2205934" y="1535542"/>
            <a:ext cx="331598" cy="353557"/>
            <a:chOff x="-34767825" y="1914325"/>
            <a:chExt cx="273325" cy="291425"/>
          </a:xfrm>
        </p:grpSpPr>
        <p:sp>
          <p:nvSpPr>
            <p:cNvPr id="11764" name="Google Shape;11764;p78"/>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8"/>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8"/>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78"/>
          <p:cNvGrpSpPr/>
          <p:nvPr/>
        </p:nvGrpSpPr>
        <p:grpSpPr>
          <a:xfrm>
            <a:off x="2193513" y="1993092"/>
            <a:ext cx="356438" cy="355498"/>
            <a:chOff x="-34778075" y="2272675"/>
            <a:chExt cx="293800" cy="293025"/>
          </a:xfrm>
        </p:grpSpPr>
        <p:sp>
          <p:nvSpPr>
            <p:cNvPr id="11768" name="Google Shape;11768;p78"/>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8"/>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8"/>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1" name="Google Shape;11771;p78"/>
          <p:cNvGrpSpPr/>
          <p:nvPr/>
        </p:nvGrpSpPr>
        <p:grpSpPr>
          <a:xfrm>
            <a:off x="2194939" y="2449119"/>
            <a:ext cx="353587" cy="353587"/>
            <a:chOff x="-34776500" y="2631825"/>
            <a:chExt cx="291450" cy="291450"/>
          </a:xfrm>
        </p:grpSpPr>
        <p:sp>
          <p:nvSpPr>
            <p:cNvPr id="11772" name="Google Shape;11772;p78"/>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8"/>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8"/>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78"/>
          <p:cNvGrpSpPr/>
          <p:nvPr/>
        </p:nvGrpSpPr>
        <p:grpSpPr>
          <a:xfrm>
            <a:off x="853628" y="2912973"/>
            <a:ext cx="354527" cy="358349"/>
            <a:chOff x="-32956300" y="1915900"/>
            <a:chExt cx="292225" cy="295375"/>
          </a:xfrm>
        </p:grpSpPr>
        <p:sp>
          <p:nvSpPr>
            <p:cNvPr id="11776" name="Google Shape;11776;p78"/>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8"/>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8" name="Google Shape;11778;p78"/>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8"/>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0" name="Google Shape;11780;p78"/>
          <p:cNvGrpSpPr/>
          <p:nvPr/>
        </p:nvGrpSpPr>
        <p:grpSpPr>
          <a:xfrm>
            <a:off x="3081101" y="2915367"/>
            <a:ext cx="356438" cy="353557"/>
            <a:chOff x="-31166825" y="1939525"/>
            <a:chExt cx="293800" cy="291425"/>
          </a:xfrm>
        </p:grpSpPr>
        <p:sp>
          <p:nvSpPr>
            <p:cNvPr id="11781" name="Google Shape;11781;p78"/>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8"/>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8"/>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8"/>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8"/>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8"/>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8"/>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8"/>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8"/>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8"/>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8"/>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78"/>
          <p:cNvGrpSpPr/>
          <p:nvPr/>
        </p:nvGrpSpPr>
        <p:grpSpPr>
          <a:xfrm>
            <a:off x="3082057" y="3383295"/>
            <a:ext cx="354527" cy="354133"/>
            <a:chOff x="-31165250" y="2298675"/>
            <a:chExt cx="292225" cy="291900"/>
          </a:xfrm>
        </p:grpSpPr>
        <p:sp>
          <p:nvSpPr>
            <p:cNvPr id="11793" name="Google Shape;11793;p78"/>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8"/>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8"/>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78"/>
          <p:cNvGrpSpPr/>
          <p:nvPr/>
        </p:nvGrpSpPr>
        <p:grpSpPr>
          <a:xfrm>
            <a:off x="3082542" y="3843949"/>
            <a:ext cx="353557" cy="353557"/>
            <a:chOff x="-31164450" y="2657050"/>
            <a:chExt cx="291425" cy="291425"/>
          </a:xfrm>
        </p:grpSpPr>
        <p:sp>
          <p:nvSpPr>
            <p:cNvPr id="11797" name="Google Shape;11797;p78"/>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8"/>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8"/>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8"/>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1" name="Google Shape;11801;p78"/>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2" name="Google Shape;11802;p78"/>
          <p:cNvGrpSpPr/>
          <p:nvPr/>
        </p:nvGrpSpPr>
        <p:grpSpPr>
          <a:xfrm>
            <a:off x="2632987" y="1535178"/>
            <a:ext cx="358349" cy="354285"/>
            <a:chOff x="-34421275" y="1912725"/>
            <a:chExt cx="295375" cy="292025"/>
          </a:xfrm>
        </p:grpSpPr>
        <p:sp>
          <p:nvSpPr>
            <p:cNvPr id="11803" name="Google Shape;11803;p78"/>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8"/>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5" name="Google Shape;11805;p78"/>
          <p:cNvGrpSpPr/>
          <p:nvPr/>
        </p:nvGrpSpPr>
        <p:grpSpPr>
          <a:xfrm>
            <a:off x="2632032" y="1993093"/>
            <a:ext cx="360260" cy="355498"/>
            <a:chOff x="-34418125" y="2271100"/>
            <a:chExt cx="296950" cy="293025"/>
          </a:xfrm>
        </p:grpSpPr>
        <p:sp>
          <p:nvSpPr>
            <p:cNvPr id="11806" name="Google Shape;11806;p78"/>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8"/>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8"/>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8"/>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8"/>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78"/>
          <p:cNvGrpSpPr/>
          <p:nvPr/>
        </p:nvGrpSpPr>
        <p:grpSpPr>
          <a:xfrm>
            <a:off x="2632987" y="2449119"/>
            <a:ext cx="358349" cy="353587"/>
            <a:chOff x="-34421275" y="2631050"/>
            <a:chExt cx="295375" cy="291450"/>
          </a:xfrm>
        </p:grpSpPr>
        <p:sp>
          <p:nvSpPr>
            <p:cNvPr id="11812" name="Google Shape;11812;p78"/>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8"/>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8"/>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8"/>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6" name="Google Shape;11816;p78"/>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8"/>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8"/>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9" name="Google Shape;11819;p78"/>
          <p:cNvGrpSpPr/>
          <p:nvPr/>
        </p:nvGrpSpPr>
        <p:grpSpPr>
          <a:xfrm>
            <a:off x="3537620" y="2915837"/>
            <a:ext cx="353587" cy="352617"/>
            <a:chOff x="-30805300" y="1938725"/>
            <a:chExt cx="291450" cy="290650"/>
          </a:xfrm>
        </p:grpSpPr>
        <p:sp>
          <p:nvSpPr>
            <p:cNvPr id="11820" name="Google Shape;11820;p78"/>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8"/>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78"/>
          <p:cNvGrpSpPr/>
          <p:nvPr/>
        </p:nvGrpSpPr>
        <p:grpSpPr>
          <a:xfrm>
            <a:off x="3538105" y="3383765"/>
            <a:ext cx="352617" cy="353193"/>
            <a:chOff x="-30805300" y="2298675"/>
            <a:chExt cx="290650" cy="291125"/>
          </a:xfrm>
        </p:grpSpPr>
        <p:sp>
          <p:nvSpPr>
            <p:cNvPr id="11823" name="Google Shape;11823;p78"/>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8"/>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8"/>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8"/>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7" name="Google Shape;11827;p78"/>
          <p:cNvGrpSpPr/>
          <p:nvPr/>
        </p:nvGrpSpPr>
        <p:grpSpPr>
          <a:xfrm>
            <a:off x="3537635" y="3843949"/>
            <a:ext cx="353557" cy="353557"/>
            <a:chOff x="-30806075" y="2657050"/>
            <a:chExt cx="291425" cy="291425"/>
          </a:xfrm>
        </p:grpSpPr>
        <p:sp>
          <p:nvSpPr>
            <p:cNvPr id="11828" name="Google Shape;11828;p78"/>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8"/>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8"/>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78"/>
          <p:cNvGrpSpPr/>
          <p:nvPr/>
        </p:nvGrpSpPr>
        <p:grpSpPr>
          <a:xfrm>
            <a:off x="2639681" y="4301756"/>
            <a:ext cx="353557" cy="353557"/>
            <a:chOff x="-30064925" y="2332550"/>
            <a:chExt cx="291425" cy="291425"/>
          </a:xfrm>
        </p:grpSpPr>
        <p:sp>
          <p:nvSpPr>
            <p:cNvPr id="11832" name="Google Shape;11832;p78"/>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8"/>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8"/>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78"/>
          <p:cNvGrpSpPr/>
          <p:nvPr/>
        </p:nvGrpSpPr>
        <p:grpSpPr>
          <a:xfrm>
            <a:off x="3983068" y="2911256"/>
            <a:ext cx="348855" cy="347879"/>
            <a:chOff x="2821450" y="2957850"/>
            <a:chExt cx="259275" cy="258550"/>
          </a:xfrm>
        </p:grpSpPr>
        <p:sp>
          <p:nvSpPr>
            <p:cNvPr id="11836" name="Google Shape;11836;p78"/>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8"/>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8"/>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839" name="Google Shape;11839;p78"/>
          <p:cNvGrpSpPr/>
          <p:nvPr/>
        </p:nvGrpSpPr>
        <p:grpSpPr>
          <a:xfrm>
            <a:off x="4858100" y="1532274"/>
            <a:ext cx="361090" cy="361090"/>
            <a:chOff x="-57970450" y="1903275"/>
            <a:chExt cx="318225" cy="318225"/>
          </a:xfrm>
        </p:grpSpPr>
        <p:sp>
          <p:nvSpPr>
            <p:cNvPr id="11840" name="Google Shape;11840;p78"/>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8"/>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8"/>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8"/>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78"/>
          <p:cNvGrpSpPr/>
          <p:nvPr/>
        </p:nvGrpSpPr>
        <p:grpSpPr>
          <a:xfrm>
            <a:off x="4880000" y="2008231"/>
            <a:ext cx="317290" cy="359303"/>
            <a:chOff x="-57950750" y="2296300"/>
            <a:chExt cx="279625" cy="316650"/>
          </a:xfrm>
        </p:grpSpPr>
        <p:sp>
          <p:nvSpPr>
            <p:cNvPr id="11845" name="Google Shape;11845;p78"/>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8"/>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8"/>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8"/>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78"/>
          <p:cNvGrpSpPr/>
          <p:nvPr/>
        </p:nvGrpSpPr>
        <p:grpSpPr>
          <a:xfrm>
            <a:off x="4858214" y="2459907"/>
            <a:ext cx="360863" cy="360211"/>
            <a:chOff x="-57969675" y="2687750"/>
            <a:chExt cx="318025" cy="317450"/>
          </a:xfrm>
        </p:grpSpPr>
        <p:sp>
          <p:nvSpPr>
            <p:cNvPr id="11850" name="Google Shape;11850;p78"/>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8"/>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8"/>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8"/>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78"/>
          <p:cNvGrpSpPr/>
          <p:nvPr/>
        </p:nvGrpSpPr>
        <p:grpSpPr>
          <a:xfrm>
            <a:off x="7067397" y="1532274"/>
            <a:ext cx="363785" cy="361090"/>
            <a:chOff x="-56012425" y="1903275"/>
            <a:chExt cx="320600" cy="318225"/>
          </a:xfrm>
        </p:grpSpPr>
        <p:sp>
          <p:nvSpPr>
            <p:cNvPr id="11855" name="Google Shape;11855;p78"/>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8"/>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78"/>
          <p:cNvGrpSpPr/>
          <p:nvPr/>
        </p:nvGrpSpPr>
        <p:grpSpPr>
          <a:xfrm>
            <a:off x="7068290" y="2006443"/>
            <a:ext cx="361998" cy="361998"/>
            <a:chOff x="-56010850" y="2294725"/>
            <a:chExt cx="319025" cy="319025"/>
          </a:xfrm>
        </p:grpSpPr>
        <p:sp>
          <p:nvSpPr>
            <p:cNvPr id="11858" name="Google Shape;11858;p78"/>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8"/>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8"/>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8"/>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78"/>
          <p:cNvGrpSpPr/>
          <p:nvPr/>
        </p:nvGrpSpPr>
        <p:grpSpPr>
          <a:xfrm>
            <a:off x="7068305" y="2459027"/>
            <a:ext cx="361969" cy="361090"/>
            <a:chOff x="-56010050" y="2686975"/>
            <a:chExt cx="319000" cy="318225"/>
          </a:xfrm>
        </p:grpSpPr>
        <p:sp>
          <p:nvSpPr>
            <p:cNvPr id="11863" name="Google Shape;11863;p78"/>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8"/>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8"/>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8"/>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7" name="Google Shape;11867;p78"/>
          <p:cNvGrpSpPr/>
          <p:nvPr/>
        </p:nvGrpSpPr>
        <p:grpSpPr>
          <a:xfrm>
            <a:off x="5753801" y="2911936"/>
            <a:ext cx="361998" cy="361090"/>
            <a:chOff x="-54081175" y="1903275"/>
            <a:chExt cx="319025" cy="318225"/>
          </a:xfrm>
        </p:grpSpPr>
        <p:sp>
          <p:nvSpPr>
            <p:cNvPr id="11868" name="Google Shape;11868;p78"/>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8"/>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0" name="Google Shape;11870;p78"/>
          <p:cNvGrpSpPr/>
          <p:nvPr/>
        </p:nvGrpSpPr>
        <p:grpSpPr>
          <a:xfrm>
            <a:off x="5776154" y="3365399"/>
            <a:ext cx="317290" cy="360211"/>
            <a:chOff x="-54063050" y="2296300"/>
            <a:chExt cx="279625" cy="317450"/>
          </a:xfrm>
        </p:grpSpPr>
        <p:sp>
          <p:nvSpPr>
            <p:cNvPr id="11871" name="Google Shape;11871;p78"/>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8"/>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8"/>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8"/>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78"/>
          <p:cNvGrpSpPr/>
          <p:nvPr/>
        </p:nvGrpSpPr>
        <p:grpSpPr>
          <a:xfrm>
            <a:off x="5776154" y="3829461"/>
            <a:ext cx="317290" cy="361033"/>
            <a:chOff x="-54061475" y="2685450"/>
            <a:chExt cx="279625" cy="318175"/>
          </a:xfrm>
        </p:grpSpPr>
        <p:sp>
          <p:nvSpPr>
            <p:cNvPr id="11876" name="Google Shape;11876;p78"/>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8"/>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8"/>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8"/>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78"/>
          <p:cNvGrpSpPr/>
          <p:nvPr/>
        </p:nvGrpSpPr>
        <p:grpSpPr>
          <a:xfrm>
            <a:off x="8029690" y="2921780"/>
            <a:ext cx="275278" cy="361969"/>
            <a:chOff x="-52074300" y="1911950"/>
            <a:chExt cx="242600" cy="319000"/>
          </a:xfrm>
        </p:grpSpPr>
        <p:sp>
          <p:nvSpPr>
            <p:cNvPr id="11881" name="Google Shape;11881;p78"/>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8"/>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8"/>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8"/>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78"/>
          <p:cNvGrpSpPr/>
          <p:nvPr/>
        </p:nvGrpSpPr>
        <p:grpSpPr>
          <a:xfrm>
            <a:off x="5287689" y="1533182"/>
            <a:ext cx="361998" cy="361090"/>
            <a:chOff x="-57578225" y="1904075"/>
            <a:chExt cx="319025" cy="318225"/>
          </a:xfrm>
        </p:grpSpPr>
        <p:sp>
          <p:nvSpPr>
            <p:cNvPr id="11886" name="Google Shape;11886;p78"/>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8"/>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8"/>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8"/>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0" name="Google Shape;11890;p78"/>
          <p:cNvGrpSpPr/>
          <p:nvPr/>
        </p:nvGrpSpPr>
        <p:grpSpPr>
          <a:xfrm>
            <a:off x="5310042" y="2006443"/>
            <a:ext cx="317290" cy="361090"/>
            <a:chOff x="-57558525" y="2294725"/>
            <a:chExt cx="279625" cy="318225"/>
          </a:xfrm>
        </p:grpSpPr>
        <p:sp>
          <p:nvSpPr>
            <p:cNvPr id="11891" name="Google Shape;11891;p78"/>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8"/>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8"/>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8"/>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8"/>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78"/>
          <p:cNvGrpSpPr/>
          <p:nvPr/>
        </p:nvGrpSpPr>
        <p:grpSpPr>
          <a:xfrm>
            <a:off x="5285901" y="2459027"/>
            <a:ext cx="365572" cy="361969"/>
            <a:chOff x="-57579800" y="2686975"/>
            <a:chExt cx="322175" cy="319000"/>
          </a:xfrm>
        </p:grpSpPr>
        <p:sp>
          <p:nvSpPr>
            <p:cNvPr id="11897" name="Google Shape;11897;p78"/>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8"/>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9" name="Google Shape;11899;p78"/>
          <p:cNvGrpSpPr/>
          <p:nvPr/>
        </p:nvGrpSpPr>
        <p:grpSpPr>
          <a:xfrm>
            <a:off x="7510682" y="2006443"/>
            <a:ext cx="367359" cy="361090"/>
            <a:chOff x="-55620975" y="2294725"/>
            <a:chExt cx="323750" cy="318225"/>
          </a:xfrm>
        </p:grpSpPr>
        <p:sp>
          <p:nvSpPr>
            <p:cNvPr id="11900" name="Google Shape;11900;p78"/>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8"/>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8"/>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8"/>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8"/>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8"/>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78"/>
          <p:cNvGrpSpPr/>
          <p:nvPr/>
        </p:nvGrpSpPr>
        <p:grpSpPr>
          <a:xfrm>
            <a:off x="7512923" y="2458942"/>
            <a:ext cx="362877" cy="361175"/>
            <a:chOff x="-55620175" y="2686900"/>
            <a:chExt cx="319800" cy="318300"/>
          </a:xfrm>
        </p:grpSpPr>
        <p:sp>
          <p:nvSpPr>
            <p:cNvPr id="11907" name="Google Shape;11907;p78"/>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8"/>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8"/>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8"/>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1" name="Google Shape;11911;p78"/>
          <p:cNvGrpSpPr/>
          <p:nvPr/>
        </p:nvGrpSpPr>
        <p:grpSpPr>
          <a:xfrm>
            <a:off x="6198887" y="2911936"/>
            <a:ext cx="361969" cy="361090"/>
            <a:chOff x="-53690500" y="1903275"/>
            <a:chExt cx="319000" cy="318225"/>
          </a:xfrm>
        </p:grpSpPr>
        <p:sp>
          <p:nvSpPr>
            <p:cNvPr id="11912" name="Google Shape;11912;p78"/>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8"/>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8"/>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8"/>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6" name="Google Shape;11916;p78"/>
          <p:cNvGrpSpPr/>
          <p:nvPr/>
        </p:nvGrpSpPr>
        <p:grpSpPr>
          <a:xfrm>
            <a:off x="6221226" y="3365399"/>
            <a:ext cx="317290" cy="359303"/>
            <a:chOff x="-53670800" y="2296300"/>
            <a:chExt cx="279625" cy="316650"/>
          </a:xfrm>
        </p:grpSpPr>
        <p:sp>
          <p:nvSpPr>
            <p:cNvPr id="11917" name="Google Shape;11917;p78"/>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8"/>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8"/>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8"/>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78"/>
          <p:cNvGrpSpPr/>
          <p:nvPr/>
        </p:nvGrpSpPr>
        <p:grpSpPr>
          <a:xfrm>
            <a:off x="6198887" y="3830738"/>
            <a:ext cx="361969" cy="361544"/>
            <a:chOff x="-53690500" y="2686575"/>
            <a:chExt cx="319000" cy="318625"/>
          </a:xfrm>
        </p:grpSpPr>
        <p:sp>
          <p:nvSpPr>
            <p:cNvPr id="11922" name="Google Shape;11922;p78"/>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8"/>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8"/>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8"/>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78"/>
          <p:cNvGrpSpPr/>
          <p:nvPr/>
        </p:nvGrpSpPr>
        <p:grpSpPr>
          <a:xfrm>
            <a:off x="8008669" y="3373598"/>
            <a:ext cx="317319" cy="360948"/>
            <a:chOff x="-52092425" y="2303525"/>
            <a:chExt cx="279650" cy="318100"/>
          </a:xfrm>
        </p:grpSpPr>
        <p:sp>
          <p:nvSpPr>
            <p:cNvPr id="11927" name="Google Shape;11927;p78"/>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8"/>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8"/>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8"/>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8"/>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78"/>
          <p:cNvGrpSpPr/>
          <p:nvPr/>
        </p:nvGrpSpPr>
        <p:grpSpPr>
          <a:xfrm>
            <a:off x="5727728" y="1534061"/>
            <a:ext cx="363756" cy="361090"/>
            <a:chOff x="-57189125" y="1904850"/>
            <a:chExt cx="320575" cy="318225"/>
          </a:xfrm>
        </p:grpSpPr>
        <p:sp>
          <p:nvSpPr>
            <p:cNvPr id="11933" name="Google Shape;11933;p78"/>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8"/>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8"/>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8"/>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8"/>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78"/>
          <p:cNvGrpSpPr/>
          <p:nvPr/>
        </p:nvGrpSpPr>
        <p:grpSpPr>
          <a:xfrm>
            <a:off x="5728621" y="2028797"/>
            <a:ext cx="361969" cy="316411"/>
            <a:chOff x="-57187550" y="2314425"/>
            <a:chExt cx="319000" cy="278850"/>
          </a:xfrm>
        </p:grpSpPr>
        <p:sp>
          <p:nvSpPr>
            <p:cNvPr id="11939" name="Google Shape;11939;p78"/>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8"/>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8"/>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8"/>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78"/>
          <p:cNvGrpSpPr/>
          <p:nvPr/>
        </p:nvGrpSpPr>
        <p:grpSpPr>
          <a:xfrm>
            <a:off x="5745585" y="2458346"/>
            <a:ext cx="328042" cy="361771"/>
            <a:chOff x="-57172600" y="2686375"/>
            <a:chExt cx="289100" cy="318825"/>
          </a:xfrm>
        </p:grpSpPr>
        <p:sp>
          <p:nvSpPr>
            <p:cNvPr id="11944" name="Google Shape;11944;p78"/>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8"/>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78"/>
          <p:cNvGrpSpPr/>
          <p:nvPr/>
        </p:nvGrpSpPr>
        <p:grpSpPr>
          <a:xfrm>
            <a:off x="7958434" y="1532274"/>
            <a:ext cx="361090" cy="359303"/>
            <a:chOff x="-55225575" y="1903275"/>
            <a:chExt cx="318225" cy="316650"/>
          </a:xfrm>
        </p:grpSpPr>
        <p:sp>
          <p:nvSpPr>
            <p:cNvPr id="11947" name="Google Shape;11947;p78"/>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8"/>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8"/>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8"/>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8"/>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78"/>
          <p:cNvGrpSpPr/>
          <p:nvPr/>
        </p:nvGrpSpPr>
        <p:grpSpPr>
          <a:xfrm>
            <a:off x="7969611" y="2008231"/>
            <a:ext cx="338736" cy="359303"/>
            <a:chOff x="-55217700" y="2296300"/>
            <a:chExt cx="298525" cy="316650"/>
          </a:xfrm>
        </p:grpSpPr>
        <p:sp>
          <p:nvSpPr>
            <p:cNvPr id="11953" name="Google Shape;11953;p78"/>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8"/>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8"/>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8"/>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78"/>
          <p:cNvGrpSpPr/>
          <p:nvPr/>
        </p:nvGrpSpPr>
        <p:grpSpPr>
          <a:xfrm>
            <a:off x="7957541" y="2460814"/>
            <a:ext cx="362877" cy="359303"/>
            <a:chOff x="-55229525" y="2688550"/>
            <a:chExt cx="319800" cy="316650"/>
          </a:xfrm>
        </p:grpSpPr>
        <p:sp>
          <p:nvSpPr>
            <p:cNvPr id="11958" name="Google Shape;11958;p78"/>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8"/>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8"/>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8"/>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78"/>
          <p:cNvGrpSpPr/>
          <p:nvPr/>
        </p:nvGrpSpPr>
        <p:grpSpPr>
          <a:xfrm>
            <a:off x="6653760" y="2911936"/>
            <a:ext cx="338765" cy="361090"/>
            <a:chOff x="-53288825" y="1903275"/>
            <a:chExt cx="298550" cy="318225"/>
          </a:xfrm>
        </p:grpSpPr>
        <p:sp>
          <p:nvSpPr>
            <p:cNvPr id="11963" name="Google Shape;11963;p78"/>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8"/>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8"/>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6" name="Google Shape;11966;p78"/>
          <p:cNvGrpSpPr/>
          <p:nvPr/>
        </p:nvGrpSpPr>
        <p:grpSpPr>
          <a:xfrm>
            <a:off x="6642143" y="3363612"/>
            <a:ext cx="361998" cy="361090"/>
            <a:chOff x="-53299850" y="2294725"/>
            <a:chExt cx="319025" cy="318225"/>
          </a:xfrm>
        </p:grpSpPr>
        <p:sp>
          <p:nvSpPr>
            <p:cNvPr id="11967" name="Google Shape;11967;p78"/>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8"/>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9" name="Google Shape;11969;p78"/>
          <p:cNvGrpSpPr/>
          <p:nvPr/>
        </p:nvGrpSpPr>
        <p:grpSpPr>
          <a:xfrm>
            <a:off x="6664936" y="3832071"/>
            <a:ext cx="316411" cy="360211"/>
            <a:chOff x="-53278575" y="2687750"/>
            <a:chExt cx="278850" cy="317450"/>
          </a:xfrm>
        </p:grpSpPr>
        <p:sp>
          <p:nvSpPr>
            <p:cNvPr id="11970" name="Google Shape;11970;p78"/>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8"/>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8"/>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8"/>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4" name="Google Shape;11974;p78"/>
          <p:cNvGrpSpPr/>
          <p:nvPr/>
        </p:nvGrpSpPr>
        <p:grpSpPr>
          <a:xfrm>
            <a:off x="7986330" y="3831759"/>
            <a:ext cx="361998" cy="362310"/>
            <a:chOff x="-52101875" y="2687475"/>
            <a:chExt cx="319025" cy="319300"/>
          </a:xfrm>
        </p:grpSpPr>
        <p:sp>
          <p:nvSpPr>
            <p:cNvPr id="11975" name="Google Shape;11975;p78"/>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8"/>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8"/>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8"/>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78"/>
          <p:cNvGrpSpPr/>
          <p:nvPr/>
        </p:nvGrpSpPr>
        <p:grpSpPr>
          <a:xfrm>
            <a:off x="6201079" y="1533182"/>
            <a:ext cx="317290" cy="361090"/>
            <a:chOff x="-56774050" y="1904075"/>
            <a:chExt cx="279625" cy="318225"/>
          </a:xfrm>
        </p:grpSpPr>
        <p:sp>
          <p:nvSpPr>
            <p:cNvPr id="11980" name="Google Shape;11980;p78"/>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8"/>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78"/>
          <p:cNvGrpSpPr/>
          <p:nvPr/>
        </p:nvGrpSpPr>
        <p:grpSpPr>
          <a:xfrm>
            <a:off x="6201079" y="2006443"/>
            <a:ext cx="317290" cy="361090"/>
            <a:chOff x="-56774850" y="2294725"/>
            <a:chExt cx="279625" cy="318225"/>
          </a:xfrm>
        </p:grpSpPr>
        <p:sp>
          <p:nvSpPr>
            <p:cNvPr id="11983" name="Google Shape;11983;p78"/>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8"/>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8"/>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78"/>
          <p:cNvGrpSpPr/>
          <p:nvPr/>
        </p:nvGrpSpPr>
        <p:grpSpPr>
          <a:xfrm>
            <a:off x="6222086" y="2459027"/>
            <a:ext cx="275278" cy="360182"/>
            <a:chOff x="-56756725" y="2686975"/>
            <a:chExt cx="242600" cy="317425"/>
          </a:xfrm>
        </p:grpSpPr>
        <p:sp>
          <p:nvSpPr>
            <p:cNvPr id="11987" name="Google Shape;11987;p78"/>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8"/>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8"/>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0" name="Google Shape;11990;p78"/>
          <p:cNvGrpSpPr/>
          <p:nvPr/>
        </p:nvGrpSpPr>
        <p:grpSpPr>
          <a:xfrm>
            <a:off x="4870518" y="2911936"/>
            <a:ext cx="337346" cy="361998"/>
            <a:chOff x="-54826975" y="1903275"/>
            <a:chExt cx="297300" cy="319025"/>
          </a:xfrm>
        </p:grpSpPr>
        <p:sp>
          <p:nvSpPr>
            <p:cNvPr id="11991" name="Google Shape;11991;p78"/>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8"/>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8"/>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78"/>
          <p:cNvGrpSpPr/>
          <p:nvPr/>
        </p:nvGrpSpPr>
        <p:grpSpPr>
          <a:xfrm>
            <a:off x="4858206" y="3365399"/>
            <a:ext cx="361969" cy="359274"/>
            <a:chOff x="-54836500" y="2296300"/>
            <a:chExt cx="319000" cy="316625"/>
          </a:xfrm>
        </p:grpSpPr>
        <p:sp>
          <p:nvSpPr>
            <p:cNvPr id="11995" name="Google Shape;11995;p78"/>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8"/>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8"/>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8"/>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78"/>
          <p:cNvGrpSpPr/>
          <p:nvPr/>
        </p:nvGrpSpPr>
        <p:grpSpPr>
          <a:xfrm>
            <a:off x="4879652" y="3832071"/>
            <a:ext cx="319078" cy="361090"/>
            <a:chOff x="-54817600" y="2687750"/>
            <a:chExt cx="281200" cy="318225"/>
          </a:xfrm>
        </p:grpSpPr>
        <p:sp>
          <p:nvSpPr>
            <p:cNvPr id="12000" name="Google Shape;12000;p78"/>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8"/>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8"/>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8"/>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78"/>
          <p:cNvGrpSpPr/>
          <p:nvPr/>
        </p:nvGrpSpPr>
        <p:grpSpPr>
          <a:xfrm>
            <a:off x="7110476" y="2911936"/>
            <a:ext cx="317290" cy="359303"/>
            <a:chOff x="-52887125" y="1903275"/>
            <a:chExt cx="279625" cy="316650"/>
          </a:xfrm>
        </p:grpSpPr>
        <p:sp>
          <p:nvSpPr>
            <p:cNvPr id="12005" name="Google Shape;12005;p78"/>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8"/>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78"/>
          <p:cNvGrpSpPr/>
          <p:nvPr/>
        </p:nvGrpSpPr>
        <p:grpSpPr>
          <a:xfrm>
            <a:off x="7089030" y="3362733"/>
            <a:ext cx="360182" cy="361969"/>
            <a:chOff x="-52906025" y="2293950"/>
            <a:chExt cx="317425" cy="319000"/>
          </a:xfrm>
        </p:grpSpPr>
        <p:sp>
          <p:nvSpPr>
            <p:cNvPr id="12008" name="Google Shape;12008;p78"/>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8"/>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8"/>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1" name="Google Shape;12011;p78"/>
          <p:cNvGrpSpPr/>
          <p:nvPr/>
        </p:nvGrpSpPr>
        <p:grpSpPr>
          <a:xfrm>
            <a:off x="7110476" y="3831192"/>
            <a:ext cx="317290" cy="361090"/>
            <a:chOff x="-52887125" y="2686975"/>
            <a:chExt cx="279625" cy="318225"/>
          </a:xfrm>
        </p:grpSpPr>
        <p:sp>
          <p:nvSpPr>
            <p:cNvPr id="12012" name="Google Shape;12012;p78"/>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8"/>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8"/>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8"/>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6" name="Google Shape;12016;p78"/>
          <p:cNvGrpSpPr/>
          <p:nvPr/>
        </p:nvGrpSpPr>
        <p:grpSpPr>
          <a:xfrm>
            <a:off x="6220848" y="4290810"/>
            <a:ext cx="318170" cy="359303"/>
            <a:chOff x="-51722225" y="1915100"/>
            <a:chExt cx="280400" cy="316650"/>
          </a:xfrm>
        </p:grpSpPr>
        <p:sp>
          <p:nvSpPr>
            <p:cNvPr id="12017" name="Google Shape;12017;p78"/>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8"/>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8"/>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8"/>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1" name="Google Shape;12021;p78"/>
          <p:cNvGrpSpPr/>
          <p:nvPr/>
        </p:nvGrpSpPr>
        <p:grpSpPr>
          <a:xfrm>
            <a:off x="6616678" y="1531508"/>
            <a:ext cx="370905" cy="360976"/>
            <a:chOff x="-56407800" y="1902600"/>
            <a:chExt cx="326875" cy="318125"/>
          </a:xfrm>
        </p:grpSpPr>
        <p:sp>
          <p:nvSpPr>
            <p:cNvPr id="12022" name="Google Shape;12022;p78"/>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8"/>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8"/>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78"/>
          <p:cNvGrpSpPr/>
          <p:nvPr/>
        </p:nvGrpSpPr>
        <p:grpSpPr>
          <a:xfrm>
            <a:off x="6622479" y="2018074"/>
            <a:ext cx="359303" cy="338736"/>
            <a:chOff x="-56401500" y="2304975"/>
            <a:chExt cx="316650" cy="298525"/>
          </a:xfrm>
        </p:grpSpPr>
        <p:sp>
          <p:nvSpPr>
            <p:cNvPr id="12026" name="Google Shape;12026;p78"/>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8"/>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8"/>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8"/>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78"/>
          <p:cNvGrpSpPr/>
          <p:nvPr/>
        </p:nvGrpSpPr>
        <p:grpSpPr>
          <a:xfrm>
            <a:off x="5328863" y="2910149"/>
            <a:ext cx="319985" cy="361090"/>
            <a:chOff x="-54426150" y="1901700"/>
            <a:chExt cx="282000" cy="318225"/>
          </a:xfrm>
        </p:grpSpPr>
        <p:sp>
          <p:nvSpPr>
            <p:cNvPr id="12031" name="Google Shape;12031;p78"/>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8"/>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8"/>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8"/>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5" name="Google Shape;12035;p78"/>
          <p:cNvGrpSpPr/>
          <p:nvPr/>
        </p:nvGrpSpPr>
        <p:grpSpPr>
          <a:xfrm>
            <a:off x="5328863" y="3363612"/>
            <a:ext cx="319985" cy="361998"/>
            <a:chOff x="-54426150" y="2294725"/>
            <a:chExt cx="282000" cy="319025"/>
          </a:xfrm>
        </p:grpSpPr>
        <p:sp>
          <p:nvSpPr>
            <p:cNvPr id="12036" name="Google Shape;12036;p78"/>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8"/>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8"/>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8"/>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8"/>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78"/>
          <p:cNvGrpSpPr/>
          <p:nvPr/>
        </p:nvGrpSpPr>
        <p:grpSpPr>
          <a:xfrm>
            <a:off x="5327076" y="3831192"/>
            <a:ext cx="323560" cy="361969"/>
            <a:chOff x="-54427725" y="2686975"/>
            <a:chExt cx="285150" cy="319000"/>
          </a:xfrm>
        </p:grpSpPr>
        <p:sp>
          <p:nvSpPr>
            <p:cNvPr id="12042" name="Google Shape;12042;p78"/>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8"/>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8"/>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8"/>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8"/>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7" name="Google Shape;12047;p78"/>
          <p:cNvGrpSpPr/>
          <p:nvPr/>
        </p:nvGrpSpPr>
        <p:grpSpPr>
          <a:xfrm>
            <a:off x="7533634" y="2912163"/>
            <a:ext cx="359303" cy="359984"/>
            <a:chOff x="-52513800" y="1903475"/>
            <a:chExt cx="316650" cy="317250"/>
          </a:xfrm>
        </p:grpSpPr>
        <p:sp>
          <p:nvSpPr>
            <p:cNvPr id="12048" name="Google Shape;12048;p78"/>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8"/>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78"/>
          <p:cNvGrpSpPr/>
          <p:nvPr/>
        </p:nvGrpSpPr>
        <p:grpSpPr>
          <a:xfrm>
            <a:off x="7543464" y="3364520"/>
            <a:ext cx="339644" cy="360182"/>
            <a:chOff x="-52505925" y="2295525"/>
            <a:chExt cx="299325" cy="317425"/>
          </a:xfrm>
        </p:grpSpPr>
        <p:sp>
          <p:nvSpPr>
            <p:cNvPr id="12051" name="Google Shape;12051;p78"/>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8"/>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8"/>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8"/>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5" name="Google Shape;12055;p78"/>
          <p:cNvGrpSpPr/>
          <p:nvPr/>
        </p:nvGrpSpPr>
        <p:grpSpPr>
          <a:xfrm>
            <a:off x="7554641" y="3831192"/>
            <a:ext cx="317290" cy="361090"/>
            <a:chOff x="-52494100" y="2686975"/>
            <a:chExt cx="279625" cy="318225"/>
          </a:xfrm>
        </p:grpSpPr>
        <p:sp>
          <p:nvSpPr>
            <p:cNvPr id="12056" name="Google Shape;12056;p78"/>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8"/>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8"/>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8"/>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0" name="Google Shape;12060;p78"/>
          <p:cNvGrpSpPr/>
          <p:nvPr/>
        </p:nvGrpSpPr>
        <p:grpSpPr>
          <a:xfrm>
            <a:off x="6665412" y="4292135"/>
            <a:ext cx="315503" cy="361090"/>
            <a:chOff x="-51708850" y="2305750"/>
            <a:chExt cx="278050" cy="318225"/>
          </a:xfrm>
        </p:grpSpPr>
        <p:sp>
          <p:nvSpPr>
            <p:cNvPr id="12061" name="Google Shape;12061;p78"/>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8"/>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8"/>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4" name="Google Shape;12064;p78"/>
          <p:cNvGrpSpPr/>
          <p:nvPr/>
        </p:nvGrpSpPr>
        <p:grpSpPr>
          <a:xfrm>
            <a:off x="7536807" y="1533922"/>
            <a:ext cx="319089" cy="362073"/>
            <a:chOff x="1044400" y="2917425"/>
            <a:chExt cx="248125" cy="281550"/>
          </a:xfrm>
        </p:grpSpPr>
        <p:sp>
          <p:nvSpPr>
            <p:cNvPr id="12065" name="Google Shape;12065;p78"/>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8"/>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8"/>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8"/>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8"/>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2070" name="Google Shape;12070;p78"/>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071" name="Google Shape;12071;p78"/>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2072" name="Google Shape;12072;p78"/>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8"/>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4" name="Google Shape;12074;p78"/>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78" name="Shape 12078"/>
        <p:cNvGrpSpPr/>
        <p:nvPr/>
      </p:nvGrpSpPr>
      <p:grpSpPr>
        <a:xfrm>
          <a:off x="0" y="0"/>
          <a:ext cx="0" cy="0"/>
          <a:chOff x="0" y="0"/>
          <a:chExt cx="0" cy="0"/>
        </a:xfrm>
      </p:grpSpPr>
      <p:sp>
        <p:nvSpPr>
          <p:cNvPr id="12079" name="Google Shape;12079;p7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80" name="Google Shape;12080;p7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081" name="Google Shape;12081;p79"/>
          <p:cNvGrpSpPr/>
          <p:nvPr/>
        </p:nvGrpSpPr>
        <p:grpSpPr>
          <a:xfrm>
            <a:off x="889109" y="1531603"/>
            <a:ext cx="278288" cy="357036"/>
            <a:chOff x="-50489600" y="1947400"/>
            <a:chExt cx="233150" cy="299125"/>
          </a:xfrm>
        </p:grpSpPr>
        <p:sp>
          <p:nvSpPr>
            <p:cNvPr id="12082" name="Google Shape;12082;p79"/>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9"/>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79"/>
          <p:cNvGrpSpPr/>
          <p:nvPr/>
        </p:nvGrpSpPr>
        <p:grpSpPr>
          <a:xfrm>
            <a:off x="849616" y="1986560"/>
            <a:ext cx="357274" cy="358199"/>
            <a:chOff x="-50523475" y="2316000"/>
            <a:chExt cx="299325" cy="300100"/>
          </a:xfrm>
        </p:grpSpPr>
        <p:sp>
          <p:nvSpPr>
            <p:cNvPr id="12085" name="Google Shape;12085;p79"/>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9"/>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7" name="Google Shape;12087;p79"/>
          <p:cNvGrpSpPr/>
          <p:nvPr/>
        </p:nvGrpSpPr>
        <p:grpSpPr>
          <a:xfrm>
            <a:off x="848213" y="2435869"/>
            <a:ext cx="360079" cy="357304"/>
            <a:chOff x="-50524250" y="2686150"/>
            <a:chExt cx="301675" cy="299350"/>
          </a:xfrm>
        </p:grpSpPr>
        <p:sp>
          <p:nvSpPr>
            <p:cNvPr id="12088" name="Google Shape;12088;p79"/>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9"/>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9"/>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9"/>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9"/>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9"/>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79"/>
          <p:cNvGrpSpPr/>
          <p:nvPr/>
        </p:nvGrpSpPr>
        <p:grpSpPr>
          <a:xfrm>
            <a:off x="3070976" y="1561682"/>
            <a:ext cx="358199" cy="359154"/>
            <a:chOff x="-48633950" y="1972600"/>
            <a:chExt cx="300100" cy="300900"/>
          </a:xfrm>
        </p:grpSpPr>
        <p:sp>
          <p:nvSpPr>
            <p:cNvPr id="12095" name="Google Shape;12095;p79"/>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9"/>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79"/>
          <p:cNvGrpSpPr/>
          <p:nvPr/>
        </p:nvGrpSpPr>
        <p:grpSpPr>
          <a:xfrm>
            <a:off x="3070499" y="2017593"/>
            <a:ext cx="359154" cy="361004"/>
            <a:chOff x="-48634750" y="2342000"/>
            <a:chExt cx="300900" cy="302450"/>
          </a:xfrm>
        </p:grpSpPr>
        <p:sp>
          <p:nvSpPr>
            <p:cNvPr id="12098" name="Google Shape;12098;p79"/>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9"/>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9"/>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9"/>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9"/>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9"/>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9"/>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9"/>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79"/>
          <p:cNvGrpSpPr/>
          <p:nvPr/>
        </p:nvGrpSpPr>
        <p:grpSpPr>
          <a:xfrm>
            <a:off x="3071439" y="2465977"/>
            <a:ext cx="357274" cy="357274"/>
            <a:chOff x="-48633175" y="2711375"/>
            <a:chExt cx="299325" cy="299325"/>
          </a:xfrm>
        </p:grpSpPr>
        <p:sp>
          <p:nvSpPr>
            <p:cNvPr id="12107" name="Google Shape;12107;p79"/>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9"/>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9" name="Google Shape;12109;p79"/>
          <p:cNvGrpSpPr/>
          <p:nvPr/>
        </p:nvGrpSpPr>
        <p:grpSpPr>
          <a:xfrm>
            <a:off x="1757928" y="2917929"/>
            <a:ext cx="314006" cy="358229"/>
            <a:chOff x="-46753100" y="1965500"/>
            <a:chExt cx="263075" cy="300125"/>
          </a:xfrm>
        </p:grpSpPr>
        <p:sp>
          <p:nvSpPr>
            <p:cNvPr id="12110" name="Google Shape;12110;p79"/>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9"/>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2" name="Google Shape;12112;p79"/>
          <p:cNvGrpSpPr/>
          <p:nvPr/>
        </p:nvGrpSpPr>
        <p:grpSpPr>
          <a:xfrm>
            <a:off x="1735354" y="3385142"/>
            <a:ext cx="359154" cy="315916"/>
            <a:chOff x="-46772025" y="2350650"/>
            <a:chExt cx="300900" cy="264675"/>
          </a:xfrm>
        </p:grpSpPr>
        <p:sp>
          <p:nvSpPr>
            <p:cNvPr id="12113" name="Google Shape;12113;p79"/>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9"/>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79"/>
          <p:cNvGrpSpPr/>
          <p:nvPr/>
        </p:nvGrpSpPr>
        <p:grpSpPr>
          <a:xfrm>
            <a:off x="1735354" y="3819420"/>
            <a:ext cx="359154" cy="359154"/>
            <a:chOff x="-46772025" y="2701925"/>
            <a:chExt cx="300900" cy="300900"/>
          </a:xfrm>
        </p:grpSpPr>
        <p:sp>
          <p:nvSpPr>
            <p:cNvPr id="12116" name="Google Shape;12116;p79"/>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9"/>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8" name="Google Shape;12118;p79"/>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9" name="Google Shape;12119;p79"/>
          <p:cNvGrpSpPr/>
          <p:nvPr/>
        </p:nvGrpSpPr>
        <p:grpSpPr>
          <a:xfrm>
            <a:off x="1293035" y="1532528"/>
            <a:ext cx="358199" cy="359154"/>
            <a:chOff x="-50154075" y="1948175"/>
            <a:chExt cx="300100" cy="300900"/>
          </a:xfrm>
        </p:grpSpPr>
        <p:sp>
          <p:nvSpPr>
            <p:cNvPr id="12120" name="Google Shape;12120;p79"/>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9"/>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79"/>
          <p:cNvGrpSpPr/>
          <p:nvPr/>
        </p:nvGrpSpPr>
        <p:grpSpPr>
          <a:xfrm>
            <a:off x="1293035" y="1987485"/>
            <a:ext cx="358199" cy="358229"/>
            <a:chOff x="-50154850" y="2316775"/>
            <a:chExt cx="300100" cy="300125"/>
          </a:xfrm>
        </p:grpSpPr>
        <p:sp>
          <p:nvSpPr>
            <p:cNvPr id="12123" name="Google Shape;12123;p79"/>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9"/>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79"/>
          <p:cNvGrpSpPr/>
          <p:nvPr/>
        </p:nvGrpSpPr>
        <p:grpSpPr>
          <a:xfrm>
            <a:off x="1288813" y="2434496"/>
            <a:ext cx="366644" cy="356558"/>
            <a:chOff x="-50158000" y="2685000"/>
            <a:chExt cx="307175" cy="298725"/>
          </a:xfrm>
        </p:grpSpPr>
        <p:sp>
          <p:nvSpPr>
            <p:cNvPr id="12126" name="Google Shape;12126;p79"/>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9"/>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8" name="Google Shape;12128;p79"/>
          <p:cNvGrpSpPr/>
          <p:nvPr/>
        </p:nvGrpSpPr>
        <p:grpSpPr>
          <a:xfrm>
            <a:off x="3521599" y="1562607"/>
            <a:ext cx="361004" cy="358229"/>
            <a:chOff x="-48266125" y="1973375"/>
            <a:chExt cx="302450" cy="300125"/>
          </a:xfrm>
        </p:grpSpPr>
        <p:sp>
          <p:nvSpPr>
            <p:cNvPr id="12129" name="Google Shape;12129;p79"/>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9"/>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9"/>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9"/>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9"/>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9"/>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79"/>
          <p:cNvGrpSpPr/>
          <p:nvPr/>
        </p:nvGrpSpPr>
        <p:grpSpPr>
          <a:xfrm>
            <a:off x="3548844" y="2018369"/>
            <a:ext cx="306516" cy="358349"/>
            <a:chOff x="-48237000" y="2342650"/>
            <a:chExt cx="256800" cy="300225"/>
          </a:xfrm>
        </p:grpSpPr>
        <p:sp>
          <p:nvSpPr>
            <p:cNvPr id="12136" name="Google Shape;12136;p79"/>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9"/>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9"/>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9" name="Google Shape;12139;p79"/>
          <p:cNvGrpSpPr/>
          <p:nvPr/>
        </p:nvGrpSpPr>
        <p:grpSpPr>
          <a:xfrm>
            <a:off x="2180338" y="2918646"/>
            <a:ext cx="361034" cy="355633"/>
            <a:chOff x="-46404975" y="1966100"/>
            <a:chExt cx="302475" cy="297950"/>
          </a:xfrm>
        </p:grpSpPr>
        <p:sp>
          <p:nvSpPr>
            <p:cNvPr id="12140" name="Google Shape;12140;p79"/>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9"/>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9"/>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9"/>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79"/>
          <p:cNvGrpSpPr/>
          <p:nvPr/>
        </p:nvGrpSpPr>
        <p:grpSpPr>
          <a:xfrm>
            <a:off x="2181740" y="3364463"/>
            <a:ext cx="358229" cy="358199"/>
            <a:chOff x="-46401050" y="2333325"/>
            <a:chExt cx="300125" cy="300100"/>
          </a:xfrm>
        </p:grpSpPr>
        <p:sp>
          <p:nvSpPr>
            <p:cNvPr id="12145" name="Google Shape;12145;p79"/>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9"/>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9"/>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9"/>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9" name="Google Shape;12149;p79"/>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0" name="Google Shape;12150;p79"/>
          <p:cNvGrpSpPr/>
          <p:nvPr/>
        </p:nvGrpSpPr>
        <p:grpSpPr>
          <a:xfrm>
            <a:off x="3961830" y="3374818"/>
            <a:ext cx="359154" cy="359124"/>
            <a:chOff x="-44914800" y="2342000"/>
            <a:chExt cx="300900" cy="300875"/>
          </a:xfrm>
        </p:grpSpPr>
        <p:sp>
          <p:nvSpPr>
            <p:cNvPr id="12151" name="Google Shape;12151;p79"/>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9"/>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9"/>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4" name="Google Shape;12154;p79"/>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5" name="Google Shape;12155;p79"/>
          <p:cNvGrpSpPr/>
          <p:nvPr/>
        </p:nvGrpSpPr>
        <p:grpSpPr>
          <a:xfrm>
            <a:off x="1735816" y="1987336"/>
            <a:ext cx="359154" cy="357424"/>
            <a:chOff x="-49786250" y="2316650"/>
            <a:chExt cx="300900" cy="299450"/>
          </a:xfrm>
        </p:grpSpPr>
        <p:sp>
          <p:nvSpPr>
            <p:cNvPr id="12156" name="Google Shape;12156;p79"/>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9"/>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9"/>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9"/>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9"/>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9"/>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9"/>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3" name="Google Shape;12163;p79"/>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9"/>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5" name="Google Shape;12165;p79"/>
          <p:cNvGrpSpPr/>
          <p:nvPr/>
        </p:nvGrpSpPr>
        <p:grpSpPr>
          <a:xfrm>
            <a:off x="4033144" y="2017593"/>
            <a:ext cx="230365" cy="359124"/>
            <a:chOff x="-47842400" y="2342000"/>
            <a:chExt cx="193000" cy="300875"/>
          </a:xfrm>
        </p:grpSpPr>
        <p:sp>
          <p:nvSpPr>
            <p:cNvPr id="12166" name="Google Shape;12166;p79"/>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9"/>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9"/>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9" name="Google Shape;12169;p79"/>
          <p:cNvGrpSpPr/>
          <p:nvPr/>
        </p:nvGrpSpPr>
        <p:grpSpPr>
          <a:xfrm>
            <a:off x="3969212" y="2465052"/>
            <a:ext cx="358229" cy="359154"/>
            <a:chOff x="-47896750" y="2710600"/>
            <a:chExt cx="300125" cy="300900"/>
          </a:xfrm>
        </p:grpSpPr>
        <p:sp>
          <p:nvSpPr>
            <p:cNvPr id="12170" name="Google Shape;12170;p79"/>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9"/>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9"/>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9"/>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79"/>
          <p:cNvGrpSpPr/>
          <p:nvPr/>
        </p:nvGrpSpPr>
        <p:grpSpPr>
          <a:xfrm>
            <a:off x="2624852" y="2938609"/>
            <a:ext cx="359154" cy="314991"/>
            <a:chOff x="-46033225" y="1982825"/>
            <a:chExt cx="300900" cy="263900"/>
          </a:xfrm>
        </p:grpSpPr>
        <p:sp>
          <p:nvSpPr>
            <p:cNvPr id="12175" name="Google Shape;12175;p79"/>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9"/>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9"/>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79"/>
          <p:cNvGrpSpPr/>
          <p:nvPr/>
        </p:nvGrpSpPr>
        <p:grpSpPr>
          <a:xfrm>
            <a:off x="2621569" y="3365866"/>
            <a:ext cx="365719" cy="326151"/>
            <a:chOff x="-46034000" y="2334500"/>
            <a:chExt cx="306400" cy="273250"/>
          </a:xfrm>
        </p:grpSpPr>
        <p:sp>
          <p:nvSpPr>
            <p:cNvPr id="12179" name="Google Shape;12179;p79"/>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9"/>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9"/>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2" name="Google Shape;12182;p79"/>
          <p:cNvGrpSpPr/>
          <p:nvPr/>
        </p:nvGrpSpPr>
        <p:grpSpPr>
          <a:xfrm>
            <a:off x="2667627" y="3820255"/>
            <a:ext cx="273603" cy="356439"/>
            <a:chOff x="-45998575" y="2702625"/>
            <a:chExt cx="229225" cy="298625"/>
          </a:xfrm>
        </p:grpSpPr>
        <p:sp>
          <p:nvSpPr>
            <p:cNvPr id="12183" name="Google Shape;12183;p79"/>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9"/>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9"/>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9"/>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9"/>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9"/>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9"/>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0" name="Google Shape;12190;p79"/>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9"/>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9"/>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9"/>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9"/>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5" name="Google Shape;12195;p79"/>
          <p:cNvGrpSpPr/>
          <p:nvPr/>
        </p:nvGrpSpPr>
        <p:grpSpPr>
          <a:xfrm>
            <a:off x="2203197" y="2434019"/>
            <a:ext cx="314961" cy="361034"/>
            <a:chOff x="-49398750" y="2684600"/>
            <a:chExt cx="263875" cy="302475"/>
          </a:xfrm>
        </p:grpSpPr>
        <p:sp>
          <p:nvSpPr>
            <p:cNvPr id="12196" name="Google Shape;12196;p79"/>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9"/>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9"/>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79"/>
          <p:cNvGrpSpPr/>
          <p:nvPr/>
        </p:nvGrpSpPr>
        <p:grpSpPr>
          <a:xfrm>
            <a:off x="873121" y="2928284"/>
            <a:ext cx="314006" cy="359154"/>
            <a:chOff x="-47509225" y="1974175"/>
            <a:chExt cx="263075" cy="300900"/>
          </a:xfrm>
        </p:grpSpPr>
        <p:sp>
          <p:nvSpPr>
            <p:cNvPr id="12200" name="Google Shape;12200;p79"/>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9"/>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9"/>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9"/>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9"/>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5" name="Google Shape;12205;p79"/>
          <p:cNvGrpSpPr/>
          <p:nvPr/>
        </p:nvGrpSpPr>
        <p:grpSpPr>
          <a:xfrm>
            <a:off x="849622" y="3374818"/>
            <a:ext cx="361004" cy="357961"/>
            <a:chOff x="-47529700" y="2342000"/>
            <a:chExt cx="302450" cy="299900"/>
          </a:xfrm>
        </p:grpSpPr>
        <p:sp>
          <p:nvSpPr>
            <p:cNvPr id="12206" name="Google Shape;12206;p79"/>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9"/>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79"/>
          <p:cNvGrpSpPr/>
          <p:nvPr/>
        </p:nvGrpSpPr>
        <p:grpSpPr>
          <a:xfrm>
            <a:off x="851025" y="3873967"/>
            <a:ext cx="358199" cy="272648"/>
            <a:chOff x="-47527350" y="2747625"/>
            <a:chExt cx="300100" cy="228425"/>
          </a:xfrm>
        </p:grpSpPr>
        <p:sp>
          <p:nvSpPr>
            <p:cNvPr id="12209" name="Google Shape;12209;p79"/>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9"/>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9"/>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9"/>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9"/>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9"/>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5" name="Google Shape;12215;p79"/>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6" name="Google Shape;12216;p79"/>
          <p:cNvGrpSpPr/>
          <p:nvPr/>
        </p:nvGrpSpPr>
        <p:grpSpPr>
          <a:xfrm>
            <a:off x="3073924" y="3387022"/>
            <a:ext cx="358229" cy="314961"/>
            <a:chOff x="-45664625" y="2352225"/>
            <a:chExt cx="300125" cy="263875"/>
          </a:xfrm>
        </p:grpSpPr>
        <p:sp>
          <p:nvSpPr>
            <p:cNvPr id="12217" name="Google Shape;12217;p79"/>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9"/>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9"/>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9"/>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9"/>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9"/>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9"/>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79"/>
          <p:cNvGrpSpPr/>
          <p:nvPr/>
        </p:nvGrpSpPr>
        <p:grpSpPr>
          <a:xfrm>
            <a:off x="3073103" y="3821001"/>
            <a:ext cx="359870" cy="357573"/>
            <a:chOff x="-45665400" y="2703250"/>
            <a:chExt cx="301500" cy="299575"/>
          </a:xfrm>
        </p:grpSpPr>
        <p:sp>
          <p:nvSpPr>
            <p:cNvPr id="12225" name="Google Shape;12225;p79"/>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9"/>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9"/>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9"/>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9" name="Google Shape;12229;p79"/>
          <p:cNvGrpSpPr/>
          <p:nvPr/>
        </p:nvGrpSpPr>
        <p:grpSpPr>
          <a:xfrm>
            <a:off x="2174760" y="4261937"/>
            <a:ext cx="359154" cy="360109"/>
            <a:chOff x="-44528075" y="1982825"/>
            <a:chExt cx="300900" cy="301700"/>
          </a:xfrm>
        </p:grpSpPr>
        <p:sp>
          <p:nvSpPr>
            <p:cNvPr id="12230" name="Google Shape;12230;p79"/>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9"/>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9"/>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9"/>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9"/>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9"/>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9"/>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7" name="Google Shape;12237;p79"/>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8" name="Google Shape;12238;p79"/>
          <p:cNvGrpSpPr/>
          <p:nvPr/>
        </p:nvGrpSpPr>
        <p:grpSpPr>
          <a:xfrm>
            <a:off x="2625923" y="1987485"/>
            <a:ext cx="358199" cy="358229"/>
            <a:chOff x="-49048250" y="2316775"/>
            <a:chExt cx="300100" cy="300125"/>
          </a:xfrm>
        </p:grpSpPr>
        <p:sp>
          <p:nvSpPr>
            <p:cNvPr id="12239" name="Google Shape;12239;p79"/>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9"/>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9"/>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9"/>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3" name="Google Shape;12243;p79"/>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4" name="Google Shape;12244;p79"/>
          <p:cNvGrpSpPr/>
          <p:nvPr/>
        </p:nvGrpSpPr>
        <p:grpSpPr>
          <a:xfrm>
            <a:off x="1290494" y="2928284"/>
            <a:ext cx="360109" cy="358199"/>
            <a:chOff x="-47160325" y="1974175"/>
            <a:chExt cx="301700" cy="300100"/>
          </a:xfrm>
        </p:grpSpPr>
        <p:sp>
          <p:nvSpPr>
            <p:cNvPr id="12245" name="Google Shape;12245;p79"/>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9"/>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7" name="Google Shape;12247;p79"/>
          <p:cNvGrpSpPr/>
          <p:nvPr/>
        </p:nvGrpSpPr>
        <p:grpSpPr>
          <a:xfrm>
            <a:off x="1290971" y="3374818"/>
            <a:ext cx="359154" cy="359124"/>
            <a:chOff x="-47159525" y="2342000"/>
            <a:chExt cx="300900" cy="300875"/>
          </a:xfrm>
        </p:grpSpPr>
        <p:sp>
          <p:nvSpPr>
            <p:cNvPr id="12248" name="Google Shape;12248;p79"/>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9"/>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9"/>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9"/>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9"/>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79"/>
          <p:cNvGrpSpPr/>
          <p:nvPr/>
        </p:nvGrpSpPr>
        <p:grpSpPr>
          <a:xfrm>
            <a:off x="1291448" y="3831654"/>
            <a:ext cx="358199" cy="359154"/>
            <a:chOff x="-47157950" y="2712175"/>
            <a:chExt cx="300100" cy="300900"/>
          </a:xfrm>
        </p:grpSpPr>
        <p:sp>
          <p:nvSpPr>
            <p:cNvPr id="12254" name="Google Shape;12254;p79"/>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9"/>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9"/>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9"/>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9"/>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9"/>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9"/>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1" name="Google Shape;12261;p79"/>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2" name="Google Shape;12262;p79"/>
          <p:cNvGrpSpPr/>
          <p:nvPr/>
        </p:nvGrpSpPr>
        <p:grpSpPr>
          <a:xfrm>
            <a:off x="3535175" y="3364463"/>
            <a:ext cx="315886" cy="358199"/>
            <a:chOff x="-45278675" y="2333325"/>
            <a:chExt cx="264650" cy="300100"/>
          </a:xfrm>
        </p:grpSpPr>
        <p:sp>
          <p:nvSpPr>
            <p:cNvPr id="12263" name="Google Shape;12263;p79"/>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9"/>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9"/>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9"/>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7" name="Google Shape;12267;p79"/>
          <p:cNvGrpSpPr/>
          <p:nvPr/>
        </p:nvGrpSpPr>
        <p:grpSpPr>
          <a:xfrm>
            <a:off x="3545500" y="3819420"/>
            <a:ext cx="295237" cy="358229"/>
            <a:chOff x="-45270025" y="2701925"/>
            <a:chExt cx="247350" cy="300125"/>
          </a:xfrm>
        </p:grpSpPr>
        <p:sp>
          <p:nvSpPr>
            <p:cNvPr id="12268" name="Google Shape;12268;p79"/>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9"/>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9"/>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9"/>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2" name="Google Shape;12272;p79"/>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3" name="Google Shape;12273;p79"/>
          <p:cNvGrpSpPr/>
          <p:nvPr/>
        </p:nvGrpSpPr>
        <p:grpSpPr>
          <a:xfrm>
            <a:off x="2209567" y="2078266"/>
            <a:ext cx="307444" cy="260626"/>
            <a:chOff x="1636184" y="2959225"/>
            <a:chExt cx="232666" cy="197250"/>
          </a:xfrm>
        </p:grpSpPr>
        <p:sp>
          <p:nvSpPr>
            <p:cNvPr id="12274" name="Google Shape;12274;p79"/>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9"/>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9"/>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2277" name="Google Shape;12277;p79"/>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2278" name="Google Shape;12278;p79"/>
          <p:cNvGrpSpPr/>
          <p:nvPr/>
        </p:nvGrpSpPr>
        <p:grpSpPr>
          <a:xfrm>
            <a:off x="3577265" y="2463611"/>
            <a:ext cx="258542" cy="365154"/>
            <a:chOff x="-47300587" y="123275"/>
            <a:chExt cx="190975" cy="269725"/>
          </a:xfrm>
        </p:grpSpPr>
        <p:sp>
          <p:nvSpPr>
            <p:cNvPr id="12279" name="Google Shape;12279;p79"/>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9"/>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9"/>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9"/>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9"/>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4" name="Google Shape;12284;p79"/>
          <p:cNvGrpSpPr/>
          <p:nvPr/>
        </p:nvGrpSpPr>
        <p:grpSpPr>
          <a:xfrm>
            <a:off x="4870788" y="1532801"/>
            <a:ext cx="342328" cy="339793"/>
            <a:chOff x="-13966675" y="1639700"/>
            <a:chExt cx="354450" cy="351825"/>
          </a:xfrm>
        </p:grpSpPr>
        <p:sp>
          <p:nvSpPr>
            <p:cNvPr id="12285" name="Google Shape;12285;p79"/>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9"/>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9"/>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9"/>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9"/>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0" name="Google Shape;12290;p79"/>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9"/>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2" name="Google Shape;12292;p79"/>
          <p:cNvGrpSpPr/>
          <p:nvPr/>
        </p:nvGrpSpPr>
        <p:grpSpPr>
          <a:xfrm>
            <a:off x="6667277" y="1532487"/>
            <a:ext cx="340034" cy="340420"/>
            <a:chOff x="-12199250" y="1662675"/>
            <a:chExt cx="352075" cy="352475"/>
          </a:xfrm>
        </p:grpSpPr>
        <p:sp>
          <p:nvSpPr>
            <p:cNvPr id="12293" name="Google Shape;12293;p79"/>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9"/>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9"/>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79"/>
          <p:cNvGrpSpPr/>
          <p:nvPr/>
        </p:nvGrpSpPr>
        <p:grpSpPr>
          <a:xfrm>
            <a:off x="6666130" y="1939354"/>
            <a:ext cx="342328" cy="342328"/>
            <a:chOff x="-12199250" y="2096250"/>
            <a:chExt cx="354450" cy="354450"/>
          </a:xfrm>
        </p:grpSpPr>
        <p:sp>
          <p:nvSpPr>
            <p:cNvPr id="12297" name="Google Shape;12297;p79"/>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9"/>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79"/>
          <p:cNvGrpSpPr/>
          <p:nvPr/>
        </p:nvGrpSpPr>
        <p:grpSpPr>
          <a:xfrm>
            <a:off x="6667277" y="2348308"/>
            <a:ext cx="340034" cy="341579"/>
            <a:chOff x="-12199250" y="2530225"/>
            <a:chExt cx="352075" cy="353675"/>
          </a:xfrm>
        </p:grpSpPr>
        <p:sp>
          <p:nvSpPr>
            <p:cNvPr id="12300" name="Google Shape;12300;p79"/>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9"/>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9"/>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9"/>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4" name="Google Shape;12304;p79"/>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5" name="Google Shape;12305;p79"/>
          <p:cNvGrpSpPr/>
          <p:nvPr/>
        </p:nvGrpSpPr>
        <p:grpSpPr>
          <a:xfrm>
            <a:off x="4870788" y="3188088"/>
            <a:ext cx="342328" cy="339310"/>
            <a:chOff x="-10462550" y="2057650"/>
            <a:chExt cx="354450" cy="351325"/>
          </a:xfrm>
        </p:grpSpPr>
        <p:sp>
          <p:nvSpPr>
            <p:cNvPr id="12306" name="Google Shape;12306;p79"/>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9"/>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8" name="Google Shape;12308;p79"/>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9" name="Google Shape;12309;p79"/>
          <p:cNvGrpSpPr/>
          <p:nvPr/>
        </p:nvGrpSpPr>
        <p:grpSpPr>
          <a:xfrm>
            <a:off x="6649772" y="2779651"/>
            <a:ext cx="375044" cy="340541"/>
            <a:chOff x="-8692750" y="1622100"/>
            <a:chExt cx="388325" cy="352600"/>
          </a:xfrm>
        </p:grpSpPr>
        <p:sp>
          <p:nvSpPr>
            <p:cNvPr id="12310" name="Google Shape;12310;p79"/>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9"/>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79"/>
          <p:cNvGrpSpPr/>
          <p:nvPr/>
        </p:nvGrpSpPr>
        <p:grpSpPr>
          <a:xfrm>
            <a:off x="5304253" y="1531907"/>
            <a:ext cx="341555" cy="341579"/>
            <a:chOff x="-13529550" y="1639425"/>
            <a:chExt cx="353650" cy="353675"/>
          </a:xfrm>
        </p:grpSpPr>
        <p:sp>
          <p:nvSpPr>
            <p:cNvPr id="12313" name="Google Shape;12313;p79"/>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9"/>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9"/>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9"/>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9"/>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9"/>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9"/>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9"/>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1" name="Google Shape;12321;p79"/>
          <p:cNvGrpSpPr/>
          <p:nvPr/>
        </p:nvGrpSpPr>
        <p:grpSpPr>
          <a:xfrm>
            <a:off x="5303106" y="1940489"/>
            <a:ext cx="343849" cy="340058"/>
            <a:chOff x="-13531925" y="2075775"/>
            <a:chExt cx="356025" cy="352100"/>
          </a:xfrm>
        </p:grpSpPr>
        <p:sp>
          <p:nvSpPr>
            <p:cNvPr id="12322" name="Google Shape;12322;p79"/>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9"/>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79"/>
          <p:cNvGrpSpPr/>
          <p:nvPr/>
        </p:nvGrpSpPr>
        <p:grpSpPr>
          <a:xfrm>
            <a:off x="5304627" y="2348694"/>
            <a:ext cx="340807" cy="340807"/>
            <a:chOff x="-13528775" y="2507400"/>
            <a:chExt cx="352875" cy="352875"/>
          </a:xfrm>
        </p:grpSpPr>
        <p:sp>
          <p:nvSpPr>
            <p:cNvPr id="12325" name="Google Shape;12325;p79"/>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9"/>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9"/>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8" name="Google Shape;12328;p79"/>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9"/>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0" name="Google Shape;12330;p79"/>
          <p:cNvGrpSpPr/>
          <p:nvPr/>
        </p:nvGrpSpPr>
        <p:grpSpPr>
          <a:xfrm>
            <a:off x="7140133" y="2348308"/>
            <a:ext cx="308090" cy="341579"/>
            <a:chOff x="-11747150" y="2530225"/>
            <a:chExt cx="319000" cy="353675"/>
          </a:xfrm>
        </p:grpSpPr>
        <p:sp>
          <p:nvSpPr>
            <p:cNvPr id="12331" name="Google Shape;12331;p79"/>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9"/>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79"/>
          <p:cNvGrpSpPr/>
          <p:nvPr/>
        </p:nvGrpSpPr>
        <p:grpSpPr>
          <a:xfrm>
            <a:off x="5304627" y="2779519"/>
            <a:ext cx="340807" cy="340807"/>
            <a:chOff x="-10027775" y="1622900"/>
            <a:chExt cx="352875" cy="352875"/>
          </a:xfrm>
        </p:grpSpPr>
        <p:sp>
          <p:nvSpPr>
            <p:cNvPr id="12334" name="Google Shape;12334;p79"/>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9"/>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9"/>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9"/>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9"/>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9"/>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0" name="Google Shape;12340;p79"/>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1" name="Google Shape;12341;p79"/>
          <p:cNvGrpSpPr/>
          <p:nvPr/>
        </p:nvGrpSpPr>
        <p:grpSpPr>
          <a:xfrm>
            <a:off x="8031595" y="2805183"/>
            <a:ext cx="322553" cy="342328"/>
            <a:chOff x="-10019125" y="2490075"/>
            <a:chExt cx="333975" cy="354450"/>
          </a:xfrm>
        </p:grpSpPr>
        <p:sp>
          <p:nvSpPr>
            <p:cNvPr id="12342" name="Google Shape;12342;p79"/>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9"/>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9"/>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9"/>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79"/>
          <p:cNvGrpSpPr/>
          <p:nvPr/>
        </p:nvGrpSpPr>
        <p:grpSpPr>
          <a:xfrm>
            <a:off x="6661180" y="3186193"/>
            <a:ext cx="352227" cy="343100"/>
            <a:chOff x="-8684100" y="2032450"/>
            <a:chExt cx="364700" cy="355250"/>
          </a:xfrm>
        </p:grpSpPr>
        <p:sp>
          <p:nvSpPr>
            <p:cNvPr id="12347" name="Google Shape;12347;p79"/>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9"/>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9"/>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0" name="Google Shape;12350;p79"/>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1" name="Google Shape;12351;p79"/>
          <p:cNvGrpSpPr/>
          <p:nvPr/>
        </p:nvGrpSpPr>
        <p:grpSpPr>
          <a:xfrm>
            <a:off x="5752039" y="1939656"/>
            <a:ext cx="343849" cy="341724"/>
            <a:chOff x="-13095575" y="2073400"/>
            <a:chExt cx="356025" cy="353825"/>
          </a:xfrm>
        </p:grpSpPr>
        <p:sp>
          <p:nvSpPr>
            <p:cNvPr id="12352" name="Google Shape;12352;p79"/>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9"/>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9"/>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9"/>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9"/>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9"/>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9"/>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9"/>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0" name="Google Shape;12360;p79"/>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1" name="Google Shape;12361;p79"/>
          <p:cNvGrpSpPr/>
          <p:nvPr/>
        </p:nvGrpSpPr>
        <p:grpSpPr>
          <a:xfrm>
            <a:off x="7576787" y="1531485"/>
            <a:ext cx="343100" cy="342424"/>
            <a:chOff x="-11332875" y="1660700"/>
            <a:chExt cx="355250" cy="354550"/>
          </a:xfrm>
        </p:grpSpPr>
        <p:sp>
          <p:nvSpPr>
            <p:cNvPr id="12362" name="Google Shape;12362;p79"/>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9"/>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9"/>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9"/>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6" name="Google Shape;12366;p79"/>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9"/>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8" name="Google Shape;12368;p79"/>
          <p:cNvGrpSpPr/>
          <p:nvPr/>
        </p:nvGrpSpPr>
        <p:grpSpPr>
          <a:xfrm>
            <a:off x="5774096" y="2777997"/>
            <a:ext cx="299736" cy="343849"/>
            <a:chOff x="-9570950" y="1622100"/>
            <a:chExt cx="310350" cy="356025"/>
          </a:xfrm>
        </p:grpSpPr>
        <p:sp>
          <p:nvSpPr>
            <p:cNvPr id="12369" name="Google Shape;12369;p79"/>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9"/>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1" name="Google Shape;12371;p79"/>
          <p:cNvGrpSpPr/>
          <p:nvPr/>
        </p:nvGrpSpPr>
        <p:grpSpPr>
          <a:xfrm>
            <a:off x="5752800" y="3186953"/>
            <a:ext cx="342328" cy="341579"/>
            <a:chOff x="-9594575" y="2056875"/>
            <a:chExt cx="354450" cy="353675"/>
          </a:xfrm>
        </p:grpSpPr>
        <p:sp>
          <p:nvSpPr>
            <p:cNvPr id="12372" name="Google Shape;12372;p79"/>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9"/>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9"/>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5" name="Google Shape;12375;p79"/>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6" name="Google Shape;12376;p79"/>
          <p:cNvGrpSpPr/>
          <p:nvPr/>
        </p:nvGrpSpPr>
        <p:grpSpPr>
          <a:xfrm>
            <a:off x="6208482" y="1532293"/>
            <a:ext cx="342328" cy="340807"/>
            <a:chOff x="-12661600" y="1640225"/>
            <a:chExt cx="354450" cy="352875"/>
          </a:xfrm>
        </p:grpSpPr>
        <p:sp>
          <p:nvSpPr>
            <p:cNvPr id="12377" name="Google Shape;12377;p79"/>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9"/>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9"/>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0" name="Google Shape;12380;p79"/>
          <p:cNvGrpSpPr/>
          <p:nvPr/>
        </p:nvGrpSpPr>
        <p:grpSpPr>
          <a:xfrm>
            <a:off x="6208857" y="1960831"/>
            <a:ext cx="341579" cy="299374"/>
            <a:chOff x="-12660025" y="2096250"/>
            <a:chExt cx="353675" cy="309975"/>
          </a:xfrm>
        </p:grpSpPr>
        <p:sp>
          <p:nvSpPr>
            <p:cNvPr id="12381" name="Google Shape;12381;p79"/>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9"/>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9"/>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9"/>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9"/>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9"/>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7" name="Google Shape;12387;p79"/>
          <p:cNvGrpSpPr/>
          <p:nvPr/>
        </p:nvGrpSpPr>
        <p:grpSpPr>
          <a:xfrm>
            <a:off x="6207335" y="2348127"/>
            <a:ext cx="344622" cy="341941"/>
            <a:chOff x="-12663175" y="2506800"/>
            <a:chExt cx="356825" cy="354050"/>
          </a:xfrm>
        </p:grpSpPr>
        <p:sp>
          <p:nvSpPr>
            <p:cNvPr id="12388" name="Google Shape;12388;p79"/>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9"/>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9"/>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9"/>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79"/>
          <p:cNvGrpSpPr/>
          <p:nvPr/>
        </p:nvGrpSpPr>
        <p:grpSpPr>
          <a:xfrm>
            <a:off x="8022468" y="1531907"/>
            <a:ext cx="340807" cy="341579"/>
            <a:chOff x="-10896525" y="1663050"/>
            <a:chExt cx="352875" cy="353675"/>
          </a:xfrm>
        </p:grpSpPr>
        <p:sp>
          <p:nvSpPr>
            <p:cNvPr id="12393" name="Google Shape;12393;p79"/>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9"/>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95" name="Google Shape;12395;p79"/>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6" name="Google Shape;12396;p79"/>
          <p:cNvGrpSpPr/>
          <p:nvPr/>
        </p:nvGrpSpPr>
        <p:grpSpPr>
          <a:xfrm>
            <a:off x="8022082" y="2359342"/>
            <a:ext cx="341579" cy="319511"/>
            <a:chOff x="-10898100" y="2542050"/>
            <a:chExt cx="353675" cy="330825"/>
          </a:xfrm>
        </p:grpSpPr>
        <p:sp>
          <p:nvSpPr>
            <p:cNvPr id="12397" name="Google Shape;12397;p79"/>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9"/>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9"/>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9"/>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9"/>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9"/>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79"/>
          <p:cNvGrpSpPr/>
          <p:nvPr/>
        </p:nvGrpSpPr>
        <p:grpSpPr>
          <a:xfrm>
            <a:off x="6209617" y="2780207"/>
            <a:ext cx="340058" cy="339430"/>
            <a:chOff x="-9157450" y="1622750"/>
            <a:chExt cx="352100" cy="351450"/>
          </a:xfrm>
        </p:grpSpPr>
        <p:sp>
          <p:nvSpPr>
            <p:cNvPr id="12404" name="Google Shape;12404;p79"/>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9"/>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6" name="Google Shape;12406;p79"/>
          <p:cNvGrpSpPr/>
          <p:nvPr/>
        </p:nvGrpSpPr>
        <p:grpSpPr>
          <a:xfrm>
            <a:off x="6247658" y="3188474"/>
            <a:ext cx="263977" cy="338537"/>
            <a:chOff x="-9119650" y="2056875"/>
            <a:chExt cx="273325" cy="350525"/>
          </a:xfrm>
        </p:grpSpPr>
        <p:sp>
          <p:nvSpPr>
            <p:cNvPr id="12407" name="Google Shape;12407;p79"/>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9"/>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9" name="Google Shape;12409;p79"/>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9"/>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1" name="Google Shape;12411;p79"/>
          <p:cNvGrpSpPr/>
          <p:nvPr/>
        </p:nvGrpSpPr>
        <p:grpSpPr>
          <a:xfrm>
            <a:off x="7576790" y="3217879"/>
            <a:ext cx="343094" cy="341569"/>
            <a:chOff x="6001575" y="3119050"/>
            <a:chExt cx="315025" cy="313625"/>
          </a:xfrm>
        </p:grpSpPr>
        <p:sp>
          <p:nvSpPr>
            <p:cNvPr id="12412" name="Google Shape;12412;p79"/>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9"/>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17" name="Shape 12417"/>
        <p:cNvGrpSpPr/>
        <p:nvPr/>
      </p:nvGrpSpPr>
      <p:grpSpPr>
        <a:xfrm>
          <a:off x="0" y="0"/>
          <a:ext cx="0" cy="0"/>
          <a:chOff x="0" y="0"/>
          <a:chExt cx="0" cy="0"/>
        </a:xfrm>
      </p:grpSpPr>
      <p:sp>
        <p:nvSpPr>
          <p:cNvPr id="12418" name="Google Shape;12418;p80"/>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9" name="Google Shape;12419;p80"/>
          <p:cNvGrpSpPr/>
          <p:nvPr/>
        </p:nvGrpSpPr>
        <p:grpSpPr>
          <a:xfrm>
            <a:off x="845233" y="2273195"/>
            <a:ext cx="476329" cy="476213"/>
            <a:chOff x="-21298675" y="2414425"/>
            <a:chExt cx="306400" cy="306325"/>
          </a:xfrm>
        </p:grpSpPr>
        <p:sp>
          <p:nvSpPr>
            <p:cNvPr id="12420" name="Google Shape;12420;p80"/>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0"/>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0"/>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3" name="Google Shape;12423;p80"/>
          <p:cNvGrpSpPr/>
          <p:nvPr/>
        </p:nvGrpSpPr>
        <p:grpSpPr>
          <a:xfrm>
            <a:off x="844611" y="2865128"/>
            <a:ext cx="477573" cy="445432"/>
            <a:chOff x="-21299475" y="2798025"/>
            <a:chExt cx="307200" cy="286525"/>
          </a:xfrm>
        </p:grpSpPr>
        <p:sp>
          <p:nvSpPr>
            <p:cNvPr id="12424" name="Google Shape;12424;p80"/>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0"/>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0"/>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0"/>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0"/>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0"/>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0"/>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0"/>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0"/>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0"/>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0"/>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0"/>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6" name="Google Shape;12436;p80"/>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0"/>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0"/>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9" name="Google Shape;12439;p80"/>
          <p:cNvGrpSpPr/>
          <p:nvPr/>
        </p:nvGrpSpPr>
        <p:grpSpPr>
          <a:xfrm>
            <a:off x="6713966" y="1688917"/>
            <a:ext cx="413912" cy="472676"/>
            <a:chOff x="-17545650" y="2051350"/>
            <a:chExt cx="266250" cy="304050"/>
          </a:xfrm>
        </p:grpSpPr>
        <p:sp>
          <p:nvSpPr>
            <p:cNvPr id="12440" name="Google Shape;12440;p80"/>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0"/>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0"/>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0"/>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4" name="Google Shape;12444;p80"/>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5" name="Google Shape;12445;p80"/>
          <p:cNvGrpSpPr/>
          <p:nvPr/>
        </p:nvGrpSpPr>
        <p:grpSpPr>
          <a:xfrm>
            <a:off x="6684584" y="2865574"/>
            <a:ext cx="472676" cy="444538"/>
            <a:chOff x="-17565350" y="2809825"/>
            <a:chExt cx="304050" cy="285950"/>
          </a:xfrm>
        </p:grpSpPr>
        <p:sp>
          <p:nvSpPr>
            <p:cNvPr id="12446" name="Google Shape;12446;p80"/>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0"/>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0"/>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0"/>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0"/>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1" name="Google Shape;12451;p80"/>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0"/>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0"/>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4" name="Google Shape;12454;p80"/>
          <p:cNvGrpSpPr/>
          <p:nvPr/>
        </p:nvGrpSpPr>
        <p:grpSpPr>
          <a:xfrm>
            <a:off x="1457493" y="2850904"/>
            <a:ext cx="416283" cy="473881"/>
            <a:chOff x="-20904875" y="2788575"/>
            <a:chExt cx="267775" cy="304825"/>
          </a:xfrm>
        </p:grpSpPr>
        <p:sp>
          <p:nvSpPr>
            <p:cNvPr id="12455" name="Google Shape;12455;p80"/>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0"/>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80"/>
          <p:cNvGrpSpPr/>
          <p:nvPr/>
        </p:nvGrpSpPr>
        <p:grpSpPr>
          <a:xfrm>
            <a:off x="4397908" y="2275564"/>
            <a:ext cx="360045" cy="471471"/>
            <a:chOff x="-19006700" y="2434925"/>
            <a:chExt cx="231600" cy="303275"/>
          </a:xfrm>
        </p:grpSpPr>
        <p:sp>
          <p:nvSpPr>
            <p:cNvPr id="12458" name="Google Shape;12458;p80"/>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0"/>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0"/>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0"/>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2" name="Google Shape;12462;p80"/>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0"/>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4" name="Google Shape;12464;p80"/>
          <p:cNvGrpSpPr/>
          <p:nvPr/>
        </p:nvGrpSpPr>
        <p:grpSpPr>
          <a:xfrm>
            <a:off x="7276507" y="2289051"/>
            <a:ext cx="473881" cy="444499"/>
            <a:chOff x="-17190425" y="2435725"/>
            <a:chExt cx="304825" cy="285925"/>
          </a:xfrm>
        </p:grpSpPr>
        <p:sp>
          <p:nvSpPr>
            <p:cNvPr id="12465" name="Google Shape;12465;p80"/>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0"/>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0"/>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8" name="Google Shape;12468;p80"/>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9" name="Google Shape;12469;p80"/>
          <p:cNvGrpSpPr/>
          <p:nvPr/>
        </p:nvGrpSpPr>
        <p:grpSpPr>
          <a:xfrm>
            <a:off x="4931233" y="3444650"/>
            <a:ext cx="476329" cy="475086"/>
            <a:chOff x="-15719925" y="2416825"/>
            <a:chExt cx="306400" cy="305600"/>
          </a:xfrm>
        </p:grpSpPr>
        <p:sp>
          <p:nvSpPr>
            <p:cNvPr id="12470" name="Google Shape;12470;p80"/>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0"/>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0"/>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3" name="Google Shape;12473;p80"/>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0"/>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5" name="Google Shape;12475;p80"/>
          <p:cNvGrpSpPr/>
          <p:nvPr/>
        </p:nvGrpSpPr>
        <p:grpSpPr>
          <a:xfrm>
            <a:off x="2017527" y="2851506"/>
            <a:ext cx="479983" cy="472676"/>
            <a:chOff x="-20550425" y="2789350"/>
            <a:chExt cx="308750" cy="304050"/>
          </a:xfrm>
        </p:grpSpPr>
        <p:sp>
          <p:nvSpPr>
            <p:cNvPr id="12476" name="Google Shape;12476;p80"/>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0"/>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8" name="Google Shape;12478;p80"/>
          <p:cNvGrpSpPr/>
          <p:nvPr/>
        </p:nvGrpSpPr>
        <p:grpSpPr>
          <a:xfrm>
            <a:off x="4932894" y="1688158"/>
            <a:ext cx="473920" cy="474192"/>
            <a:chOff x="-18666450" y="2059825"/>
            <a:chExt cx="304850" cy="305025"/>
          </a:xfrm>
        </p:grpSpPr>
        <p:sp>
          <p:nvSpPr>
            <p:cNvPr id="12479" name="Google Shape;12479;p80"/>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0"/>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1" name="Google Shape;12481;p80"/>
          <p:cNvGrpSpPr/>
          <p:nvPr/>
        </p:nvGrpSpPr>
        <p:grpSpPr>
          <a:xfrm>
            <a:off x="4932292" y="2275584"/>
            <a:ext cx="475125" cy="471432"/>
            <a:chOff x="-18668025" y="2435725"/>
            <a:chExt cx="305625" cy="303250"/>
          </a:xfrm>
        </p:grpSpPr>
        <p:sp>
          <p:nvSpPr>
            <p:cNvPr id="12482" name="Google Shape;12482;p80"/>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0"/>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80"/>
          <p:cNvGrpSpPr/>
          <p:nvPr/>
        </p:nvGrpSpPr>
        <p:grpSpPr>
          <a:xfrm>
            <a:off x="4931689" y="2850902"/>
            <a:ext cx="476329" cy="473881"/>
            <a:chOff x="-18668800" y="2807475"/>
            <a:chExt cx="306400" cy="304825"/>
          </a:xfrm>
        </p:grpSpPr>
        <p:sp>
          <p:nvSpPr>
            <p:cNvPr id="12485" name="Google Shape;12485;p80"/>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0"/>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0"/>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0"/>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0"/>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0"/>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0"/>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0"/>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0"/>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4" name="Google Shape;12494;p80"/>
          <p:cNvGrpSpPr/>
          <p:nvPr/>
        </p:nvGrpSpPr>
        <p:grpSpPr>
          <a:xfrm>
            <a:off x="7885658" y="1687693"/>
            <a:ext cx="416361" cy="475125"/>
            <a:chOff x="-16798200" y="2050575"/>
            <a:chExt cx="267825" cy="305625"/>
          </a:xfrm>
        </p:grpSpPr>
        <p:sp>
          <p:nvSpPr>
            <p:cNvPr id="12495" name="Google Shape;12495;p80"/>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0"/>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0"/>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8" name="Google Shape;12498;p80"/>
          <p:cNvGrpSpPr/>
          <p:nvPr/>
        </p:nvGrpSpPr>
        <p:grpSpPr>
          <a:xfrm>
            <a:off x="7856276" y="2852127"/>
            <a:ext cx="475125" cy="471432"/>
            <a:chOff x="-16817100" y="2801175"/>
            <a:chExt cx="305625" cy="303250"/>
          </a:xfrm>
        </p:grpSpPr>
        <p:sp>
          <p:nvSpPr>
            <p:cNvPr id="12499" name="Google Shape;12499;p80"/>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0"/>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0"/>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0"/>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0"/>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0"/>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0"/>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0"/>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7" name="Google Shape;12507;p80"/>
          <p:cNvGrpSpPr/>
          <p:nvPr/>
        </p:nvGrpSpPr>
        <p:grpSpPr>
          <a:xfrm>
            <a:off x="7263396" y="3444614"/>
            <a:ext cx="476329" cy="475125"/>
            <a:chOff x="-15717575" y="2786200"/>
            <a:chExt cx="306400" cy="305625"/>
          </a:xfrm>
        </p:grpSpPr>
        <p:sp>
          <p:nvSpPr>
            <p:cNvPr id="12508" name="Google Shape;12508;p80"/>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0"/>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0"/>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0"/>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0"/>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0"/>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0"/>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80"/>
          <p:cNvGrpSpPr/>
          <p:nvPr/>
        </p:nvGrpSpPr>
        <p:grpSpPr>
          <a:xfrm>
            <a:off x="2600969" y="1688296"/>
            <a:ext cx="475125" cy="473920"/>
            <a:chOff x="-20173175" y="2038750"/>
            <a:chExt cx="305625" cy="304850"/>
          </a:xfrm>
        </p:grpSpPr>
        <p:sp>
          <p:nvSpPr>
            <p:cNvPr id="12516" name="Google Shape;12516;p80"/>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0"/>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8" name="Google Shape;12518;p80"/>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9" name="Google Shape;12519;p80"/>
          <p:cNvGrpSpPr/>
          <p:nvPr/>
        </p:nvGrpSpPr>
        <p:grpSpPr>
          <a:xfrm>
            <a:off x="2602193" y="2850282"/>
            <a:ext cx="472676" cy="475125"/>
            <a:chOff x="-20173175" y="2787775"/>
            <a:chExt cx="304050" cy="305625"/>
          </a:xfrm>
        </p:grpSpPr>
        <p:sp>
          <p:nvSpPr>
            <p:cNvPr id="12520" name="Google Shape;12520;p80"/>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0"/>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0"/>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0"/>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0"/>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0"/>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0"/>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80"/>
          <p:cNvGrpSpPr/>
          <p:nvPr/>
        </p:nvGrpSpPr>
        <p:grpSpPr>
          <a:xfrm>
            <a:off x="5527177" y="2275564"/>
            <a:ext cx="473881" cy="471471"/>
            <a:chOff x="-18294675" y="2434925"/>
            <a:chExt cx="304825" cy="303275"/>
          </a:xfrm>
        </p:grpSpPr>
        <p:sp>
          <p:nvSpPr>
            <p:cNvPr id="12528" name="Google Shape;12528;p80"/>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0"/>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0"/>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80"/>
          <p:cNvGrpSpPr/>
          <p:nvPr/>
        </p:nvGrpSpPr>
        <p:grpSpPr>
          <a:xfrm>
            <a:off x="5583492" y="2852107"/>
            <a:ext cx="361250" cy="471471"/>
            <a:chOff x="-18258450" y="2809825"/>
            <a:chExt cx="232375" cy="303275"/>
          </a:xfrm>
        </p:grpSpPr>
        <p:sp>
          <p:nvSpPr>
            <p:cNvPr id="12532" name="Google Shape;12532;p80"/>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0"/>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0"/>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5" name="Google Shape;12535;p80"/>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6" name="Google Shape;12536;p80"/>
          <p:cNvGrpSpPr/>
          <p:nvPr/>
        </p:nvGrpSpPr>
        <p:grpSpPr>
          <a:xfrm>
            <a:off x="3793692" y="3445233"/>
            <a:ext cx="415117" cy="473920"/>
            <a:chOff x="-16422500" y="2425450"/>
            <a:chExt cx="267025" cy="304850"/>
          </a:xfrm>
        </p:grpSpPr>
        <p:sp>
          <p:nvSpPr>
            <p:cNvPr id="12537" name="Google Shape;12537;p80"/>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0"/>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0"/>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0" name="Google Shape;12540;p80"/>
          <p:cNvGrpSpPr/>
          <p:nvPr/>
        </p:nvGrpSpPr>
        <p:grpSpPr>
          <a:xfrm>
            <a:off x="6096453" y="3445838"/>
            <a:ext cx="473920" cy="472676"/>
            <a:chOff x="-16442200" y="2801175"/>
            <a:chExt cx="304850" cy="304050"/>
          </a:xfrm>
        </p:grpSpPr>
        <p:sp>
          <p:nvSpPr>
            <p:cNvPr id="12541" name="Google Shape;12541;p80"/>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0"/>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0"/>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4" name="Google Shape;12544;p80"/>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0"/>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6" name="Google Shape;12546;p80"/>
          <p:cNvGrpSpPr/>
          <p:nvPr/>
        </p:nvGrpSpPr>
        <p:grpSpPr>
          <a:xfrm>
            <a:off x="3172167" y="2276343"/>
            <a:ext cx="481265" cy="469917"/>
            <a:chOff x="-19802200" y="2416025"/>
            <a:chExt cx="309575" cy="302275"/>
          </a:xfrm>
        </p:grpSpPr>
        <p:sp>
          <p:nvSpPr>
            <p:cNvPr id="12547" name="Google Shape;12547;p80"/>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0"/>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0"/>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0"/>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0"/>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80"/>
          <p:cNvGrpSpPr/>
          <p:nvPr/>
        </p:nvGrpSpPr>
        <p:grpSpPr>
          <a:xfrm>
            <a:off x="3175238" y="2851506"/>
            <a:ext cx="475125" cy="472676"/>
            <a:chOff x="-19801400" y="2788575"/>
            <a:chExt cx="305625" cy="304050"/>
          </a:xfrm>
        </p:grpSpPr>
        <p:sp>
          <p:nvSpPr>
            <p:cNvPr id="12553" name="Google Shape;12553;p80"/>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0"/>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0"/>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0"/>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0"/>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0"/>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80"/>
          <p:cNvGrpSpPr/>
          <p:nvPr/>
        </p:nvGrpSpPr>
        <p:grpSpPr>
          <a:xfrm>
            <a:off x="6130314" y="1688916"/>
            <a:ext cx="422463" cy="472676"/>
            <a:chOff x="-17903225" y="2060800"/>
            <a:chExt cx="271750" cy="304050"/>
          </a:xfrm>
        </p:grpSpPr>
        <p:sp>
          <p:nvSpPr>
            <p:cNvPr id="12560" name="Google Shape;12560;p80"/>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0"/>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0"/>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80"/>
          <p:cNvGrpSpPr/>
          <p:nvPr/>
        </p:nvGrpSpPr>
        <p:grpSpPr>
          <a:xfrm>
            <a:off x="6104605" y="2274962"/>
            <a:ext cx="473881" cy="472676"/>
            <a:chOff x="-17918975" y="2435725"/>
            <a:chExt cx="304825" cy="304050"/>
          </a:xfrm>
        </p:grpSpPr>
        <p:sp>
          <p:nvSpPr>
            <p:cNvPr id="12564" name="Google Shape;12564;p80"/>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0"/>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6" name="Google Shape;12566;p80"/>
          <p:cNvGrpSpPr/>
          <p:nvPr/>
        </p:nvGrpSpPr>
        <p:grpSpPr>
          <a:xfrm>
            <a:off x="6133365" y="2852729"/>
            <a:ext cx="416361" cy="470228"/>
            <a:chOff x="-17899300" y="2810625"/>
            <a:chExt cx="267825" cy="302475"/>
          </a:xfrm>
        </p:grpSpPr>
        <p:sp>
          <p:nvSpPr>
            <p:cNvPr id="12567" name="Google Shape;12567;p80"/>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0"/>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0"/>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80"/>
          <p:cNvGrpSpPr/>
          <p:nvPr/>
        </p:nvGrpSpPr>
        <p:grpSpPr>
          <a:xfrm>
            <a:off x="2039218" y="3461166"/>
            <a:ext cx="472676" cy="442089"/>
            <a:chOff x="-16066500" y="2060800"/>
            <a:chExt cx="304050" cy="284375"/>
          </a:xfrm>
        </p:grpSpPr>
        <p:sp>
          <p:nvSpPr>
            <p:cNvPr id="12571" name="Google Shape;12571;p80"/>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0"/>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0"/>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0"/>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0"/>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6" name="Google Shape;12576;p80"/>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0"/>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0"/>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9" name="Google Shape;12579;p80"/>
          <p:cNvGrpSpPr/>
          <p:nvPr/>
        </p:nvGrpSpPr>
        <p:grpSpPr>
          <a:xfrm>
            <a:off x="7923925" y="2297751"/>
            <a:ext cx="368362" cy="419314"/>
            <a:chOff x="4995050" y="3245650"/>
            <a:chExt cx="236950" cy="269725"/>
          </a:xfrm>
        </p:grpSpPr>
        <p:sp>
          <p:nvSpPr>
            <p:cNvPr id="12580" name="Google Shape;12580;p80"/>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0"/>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0"/>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3" name="Google Shape;12583;p80"/>
            <p:cNvGrpSpPr/>
            <p:nvPr/>
          </p:nvGrpSpPr>
          <p:grpSpPr>
            <a:xfrm>
              <a:off x="4995050" y="3245650"/>
              <a:ext cx="236950" cy="269725"/>
              <a:chOff x="4995050" y="3245650"/>
              <a:chExt cx="236950" cy="269725"/>
            </a:xfrm>
          </p:grpSpPr>
          <p:sp>
            <p:nvSpPr>
              <p:cNvPr id="12584" name="Google Shape;12584;p80"/>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0"/>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86" name="Google Shape;12586;p80"/>
          <p:cNvGrpSpPr/>
          <p:nvPr/>
        </p:nvGrpSpPr>
        <p:grpSpPr>
          <a:xfrm>
            <a:off x="5523718" y="1689744"/>
            <a:ext cx="483749" cy="481292"/>
            <a:chOff x="4724650" y="2885700"/>
            <a:chExt cx="270750" cy="269375"/>
          </a:xfrm>
        </p:grpSpPr>
        <p:sp>
          <p:nvSpPr>
            <p:cNvPr id="12587" name="Google Shape;12587;p80"/>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0"/>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0"/>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0"/>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0"/>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0"/>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0"/>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4" name="Google Shape;12594;p80"/>
          <p:cNvGrpSpPr/>
          <p:nvPr/>
        </p:nvGrpSpPr>
        <p:grpSpPr>
          <a:xfrm>
            <a:off x="4390823" y="1683870"/>
            <a:ext cx="389425" cy="467822"/>
            <a:chOff x="4459350" y="2882125"/>
            <a:chExt cx="228375" cy="274350"/>
          </a:xfrm>
        </p:grpSpPr>
        <p:sp>
          <p:nvSpPr>
            <p:cNvPr id="12595" name="Google Shape;12595;p80"/>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0"/>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0"/>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0"/>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0"/>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600" name="Google Shape;12600;p80"/>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601" name="Google Shape;12601;p80"/>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8" name="Shape 268"/>
        <p:cNvGrpSpPr/>
        <p:nvPr/>
      </p:nvGrpSpPr>
      <p:grpSpPr>
        <a:xfrm>
          <a:off x="0" y="0"/>
          <a:ext cx="0" cy="0"/>
          <a:chOff x="0" y="0"/>
          <a:chExt cx="0" cy="0"/>
        </a:xfrm>
      </p:grpSpPr>
      <p:sp>
        <p:nvSpPr>
          <p:cNvPr id="269" name="Google Shape;269;p36"/>
          <p:cNvSpPr txBox="1"/>
          <p:nvPr>
            <p:ph type="title"/>
          </p:nvPr>
        </p:nvSpPr>
        <p:spPr>
          <a:xfrm>
            <a:off x="713225" y="374945"/>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05" name="Shape 12605"/>
        <p:cNvGrpSpPr/>
        <p:nvPr/>
      </p:nvGrpSpPr>
      <p:grpSpPr>
        <a:xfrm>
          <a:off x="0" y="0"/>
          <a:ext cx="0" cy="0"/>
          <a:chOff x="0" y="0"/>
          <a:chExt cx="0" cy="0"/>
        </a:xfrm>
      </p:grpSpPr>
      <p:sp>
        <p:nvSpPr>
          <p:cNvPr id="12606" name="Google Shape;12606;p8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607" name="Google Shape;12607;p81"/>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8" name="Google Shape;12608;p81"/>
          <p:cNvGrpSpPr/>
          <p:nvPr/>
        </p:nvGrpSpPr>
        <p:grpSpPr>
          <a:xfrm>
            <a:off x="847082" y="2140412"/>
            <a:ext cx="426462" cy="420796"/>
            <a:chOff x="-6713450" y="2397900"/>
            <a:chExt cx="295375" cy="291450"/>
          </a:xfrm>
        </p:grpSpPr>
        <p:sp>
          <p:nvSpPr>
            <p:cNvPr id="12609" name="Google Shape;12609;p81"/>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1"/>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1" name="Google Shape;12611;p81"/>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2" name="Google Shape;12612;p81"/>
          <p:cNvGrpSpPr/>
          <p:nvPr/>
        </p:nvGrpSpPr>
        <p:grpSpPr>
          <a:xfrm>
            <a:off x="3551844" y="1631401"/>
            <a:ext cx="423069" cy="420507"/>
            <a:chOff x="-4932650" y="2046625"/>
            <a:chExt cx="293025" cy="291250"/>
          </a:xfrm>
        </p:grpSpPr>
        <p:sp>
          <p:nvSpPr>
            <p:cNvPr id="12613" name="Google Shape;12613;p81"/>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1"/>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5" name="Google Shape;12615;p81"/>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6" name="Google Shape;12616;p81"/>
          <p:cNvGrpSpPr/>
          <p:nvPr/>
        </p:nvGrpSpPr>
        <p:grpSpPr>
          <a:xfrm>
            <a:off x="3563775" y="2660957"/>
            <a:ext cx="423069" cy="420796"/>
            <a:chOff x="-4931075" y="2765725"/>
            <a:chExt cx="293025" cy="291450"/>
          </a:xfrm>
        </p:grpSpPr>
        <p:sp>
          <p:nvSpPr>
            <p:cNvPr id="12617" name="Google Shape;12617;p81"/>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1"/>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81"/>
          <p:cNvGrpSpPr/>
          <p:nvPr/>
        </p:nvGrpSpPr>
        <p:grpSpPr>
          <a:xfrm>
            <a:off x="6269343" y="1656289"/>
            <a:ext cx="420796" cy="370732"/>
            <a:chOff x="-3137650" y="2067900"/>
            <a:chExt cx="291450" cy="256775"/>
          </a:xfrm>
        </p:grpSpPr>
        <p:sp>
          <p:nvSpPr>
            <p:cNvPr id="12620" name="Google Shape;12620;p81"/>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1"/>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1"/>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81"/>
          <p:cNvGrpSpPr/>
          <p:nvPr/>
        </p:nvGrpSpPr>
        <p:grpSpPr>
          <a:xfrm>
            <a:off x="6269343" y="2139926"/>
            <a:ext cx="420796" cy="421770"/>
            <a:chOff x="-3137650" y="2408950"/>
            <a:chExt cx="291450" cy="292125"/>
          </a:xfrm>
        </p:grpSpPr>
        <p:sp>
          <p:nvSpPr>
            <p:cNvPr id="12624" name="Google Shape;12624;p81"/>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1"/>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1"/>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1"/>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1"/>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81"/>
          <p:cNvGrpSpPr/>
          <p:nvPr/>
        </p:nvGrpSpPr>
        <p:grpSpPr>
          <a:xfrm>
            <a:off x="6281274" y="2685412"/>
            <a:ext cx="420796" cy="371887"/>
            <a:chOff x="-3137650" y="2787000"/>
            <a:chExt cx="291450" cy="257575"/>
          </a:xfrm>
        </p:grpSpPr>
        <p:sp>
          <p:nvSpPr>
            <p:cNvPr id="12630" name="Google Shape;12630;p81"/>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1"/>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1"/>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1"/>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1"/>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1"/>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1"/>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1"/>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8" name="Google Shape;12638;p81"/>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1"/>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1"/>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1" name="Google Shape;12641;p81"/>
          <p:cNvGrpSpPr/>
          <p:nvPr/>
        </p:nvGrpSpPr>
        <p:grpSpPr>
          <a:xfrm>
            <a:off x="1399451" y="2660397"/>
            <a:ext cx="421914" cy="421914"/>
            <a:chOff x="-6354300" y="2757075"/>
            <a:chExt cx="292225" cy="292225"/>
          </a:xfrm>
        </p:grpSpPr>
        <p:sp>
          <p:nvSpPr>
            <p:cNvPr id="12642" name="Google Shape;12642;p81"/>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1"/>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1"/>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1"/>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6" name="Google Shape;12646;p81"/>
          <p:cNvGrpSpPr/>
          <p:nvPr/>
        </p:nvGrpSpPr>
        <p:grpSpPr>
          <a:xfrm>
            <a:off x="4093454" y="1629560"/>
            <a:ext cx="424188" cy="424188"/>
            <a:chOff x="-4573475" y="2045850"/>
            <a:chExt cx="293800" cy="293800"/>
          </a:xfrm>
        </p:grpSpPr>
        <p:sp>
          <p:nvSpPr>
            <p:cNvPr id="12647" name="Google Shape;12647;p81"/>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1"/>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81"/>
          <p:cNvGrpSpPr/>
          <p:nvPr/>
        </p:nvGrpSpPr>
        <p:grpSpPr>
          <a:xfrm>
            <a:off x="4092877" y="2138699"/>
            <a:ext cx="425343" cy="424225"/>
            <a:chOff x="-4570325" y="2405775"/>
            <a:chExt cx="294600" cy="293825"/>
          </a:xfrm>
        </p:grpSpPr>
        <p:sp>
          <p:nvSpPr>
            <p:cNvPr id="12650" name="Google Shape;12650;p81"/>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1"/>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81"/>
          <p:cNvGrpSpPr/>
          <p:nvPr/>
        </p:nvGrpSpPr>
        <p:grpSpPr>
          <a:xfrm>
            <a:off x="4105945" y="2659838"/>
            <a:ext cx="423069" cy="423033"/>
            <a:chOff x="-4572700" y="2764950"/>
            <a:chExt cx="293025" cy="293000"/>
          </a:xfrm>
        </p:grpSpPr>
        <p:sp>
          <p:nvSpPr>
            <p:cNvPr id="12653" name="Google Shape;12653;p81"/>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1"/>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1"/>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1"/>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1"/>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81"/>
          <p:cNvGrpSpPr/>
          <p:nvPr/>
        </p:nvGrpSpPr>
        <p:grpSpPr>
          <a:xfrm>
            <a:off x="6824707" y="1631239"/>
            <a:ext cx="414840" cy="420832"/>
            <a:chOff x="-2777700" y="2049775"/>
            <a:chExt cx="287325" cy="291475"/>
          </a:xfrm>
        </p:grpSpPr>
        <p:sp>
          <p:nvSpPr>
            <p:cNvPr id="12659" name="Google Shape;12659;p81"/>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1"/>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1"/>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2" name="Google Shape;12662;p81"/>
          <p:cNvGrpSpPr/>
          <p:nvPr/>
        </p:nvGrpSpPr>
        <p:grpSpPr>
          <a:xfrm>
            <a:off x="6821170" y="2140431"/>
            <a:ext cx="421914" cy="420759"/>
            <a:chOff x="-2571737" y="2403625"/>
            <a:chExt cx="292225" cy="291425"/>
          </a:xfrm>
        </p:grpSpPr>
        <p:sp>
          <p:nvSpPr>
            <p:cNvPr id="12663" name="Google Shape;12663;p81"/>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1"/>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1"/>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1"/>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1"/>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1"/>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1"/>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0" name="Google Shape;12670;p81"/>
          <p:cNvGrpSpPr/>
          <p:nvPr/>
        </p:nvGrpSpPr>
        <p:grpSpPr>
          <a:xfrm>
            <a:off x="6821170" y="2661534"/>
            <a:ext cx="421914" cy="419640"/>
            <a:chOff x="-2571737" y="2764550"/>
            <a:chExt cx="292225" cy="290650"/>
          </a:xfrm>
        </p:grpSpPr>
        <p:sp>
          <p:nvSpPr>
            <p:cNvPr id="12671" name="Google Shape;12671;p81"/>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1"/>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1"/>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81"/>
          <p:cNvGrpSpPr/>
          <p:nvPr/>
        </p:nvGrpSpPr>
        <p:grpSpPr>
          <a:xfrm>
            <a:off x="3020671" y="3230538"/>
            <a:ext cx="421914" cy="423864"/>
            <a:chOff x="-1333975" y="2365850"/>
            <a:chExt cx="292225" cy="293575"/>
          </a:xfrm>
        </p:grpSpPr>
        <p:sp>
          <p:nvSpPr>
            <p:cNvPr id="12675" name="Google Shape;12675;p81"/>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1"/>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1"/>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1"/>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1"/>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1"/>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1"/>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1"/>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3" name="Google Shape;12683;p81"/>
          <p:cNvGrpSpPr/>
          <p:nvPr/>
        </p:nvGrpSpPr>
        <p:grpSpPr>
          <a:xfrm>
            <a:off x="1954146" y="2660397"/>
            <a:ext cx="398020" cy="421914"/>
            <a:chOff x="-5995925" y="2757850"/>
            <a:chExt cx="275675" cy="292225"/>
          </a:xfrm>
        </p:grpSpPr>
        <p:sp>
          <p:nvSpPr>
            <p:cNvPr id="12684" name="Google Shape;12684;p81"/>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1"/>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1"/>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1"/>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1"/>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1"/>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1"/>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1"/>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1"/>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3" name="Google Shape;12693;p81"/>
          <p:cNvGrpSpPr/>
          <p:nvPr/>
        </p:nvGrpSpPr>
        <p:grpSpPr>
          <a:xfrm>
            <a:off x="4634433" y="1631816"/>
            <a:ext cx="421951" cy="419677"/>
            <a:chOff x="-4211975" y="2046625"/>
            <a:chExt cx="292250" cy="290675"/>
          </a:xfrm>
        </p:grpSpPr>
        <p:sp>
          <p:nvSpPr>
            <p:cNvPr id="12694" name="Google Shape;12694;p81"/>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1"/>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6" name="Google Shape;12696;p81"/>
          <p:cNvGrpSpPr/>
          <p:nvPr/>
        </p:nvGrpSpPr>
        <p:grpSpPr>
          <a:xfrm>
            <a:off x="4684479" y="2138699"/>
            <a:ext cx="321859" cy="424225"/>
            <a:chOff x="-4178875" y="2405775"/>
            <a:chExt cx="222925" cy="293825"/>
          </a:xfrm>
        </p:grpSpPr>
        <p:sp>
          <p:nvSpPr>
            <p:cNvPr id="12697" name="Google Shape;12697;p81"/>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1"/>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1"/>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81"/>
          <p:cNvGrpSpPr/>
          <p:nvPr/>
        </p:nvGrpSpPr>
        <p:grpSpPr>
          <a:xfrm>
            <a:off x="4646942" y="2673483"/>
            <a:ext cx="420796" cy="395746"/>
            <a:chOff x="-4211975" y="2783850"/>
            <a:chExt cx="291450" cy="274100"/>
          </a:xfrm>
        </p:grpSpPr>
        <p:sp>
          <p:nvSpPr>
            <p:cNvPr id="12701" name="Google Shape;12701;p81"/>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1"/>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1"/>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4" name="Google Shape;12704;p81"/>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5" name="Google Shape;12705;p81"/>
          <p:cNvGrpSpPr/>
          <p:nvPr/>
        </p:nvGrpSpPr>
        <p:grpSpPr>
          <a:xfrm>
            <a:off x="7351871" y="2140413"/>
            <a:ext cx="420796" cy="420796"/>
            <a:chOff x="-2419325" y="2408150"/>
            <a:chExt cx="291450" cy="291450"/>
          </a:xfrm>
        </p:grpSpPr>
        <p:sp>
          <p:nvSpPr>
            <p:cNvPr id="12706" name="Google Shape;12706;p81"/>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1"/>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1"/>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1"/>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1"/>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1"/>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1"/>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3" name="Google Shape;12713;p81"/>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4" name="Google Shape;12714;p81"/>
          <p:cNvGrpSpPr/>
          <p:nvPr/>
        </p:nvGrpSpPr>
        <p:grpSpPr>
          <a:xfrm>
            <a:off x="4673396" y="3231514"/>
            <a:ext cx="420796" cy="421914"/>
            <a:chOff x="-1333200" y="2770450"/>
            <a:chExt cx="291450" cy="292225"/>
          </a:xfrm>
        </p:grpSpPr>
        <p:sp>
          <p:nvSpPr>
            <p:cNvPr id="12715" name="Google Shape;12715;p81"/>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1"/>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7" name="Google Shape;12717;p81"/>
          <p:cNvGrpSpPr/>
          <p:nvPr/>
        </p:nvGrpSpPr>
        <p:grpSpPr>
          <a:xfrm>
            <a:off x="2470009" y="1631256"/>
            <a:ext cx="423069" cy="420796"/>
            <a:chOff x="-5635200" y="2037975"/>
            <a:chExt cx="293025" cy="291450"/>
          </a:xfrm>
        </p:grpSpPr>
        <p:sp>
          <p:nvSpPr>
            <p:cNvPr id="12718" name="Google Shape;12718;p81"/>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1"/>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81"/>
          <p:cNvGrpSpPr/>
          <p:nvPr/>
        </p:nvGrpSpPr>
        <p:grpSpPr>
          <a:xfrm>
            <a:off x="2468295" y="2140412"/>
            <a:ext cx="426499" cy="420796"/>
            <a:chOff x="-5637575" y="2397900"/>
            <a:chExt cx="295400" cy="291450"/>
          </a:xfrm>
        </p:grpSpPr>
        <p:sp>
          <p:nvSpPr>
            <p:cNvPr id="12721" name="Google Shape;12721;p81"/>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1"/>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1"/>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1"/>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5" name="Google Shape;12725;p81"/>
          <p:cNvGrpSpPr/>
          <p:nvPr/>
        </p:nvGrpSpPr>
        <p:grpSpPr>
          <a:xfrm>
            <a:off x="2481958" y="2660397"/>
            <a:ext cx="423033" cy="421914"/>
            <a:chOff x="-5635975" y="2757075"/>
            <a:chExt cx="293000" cy="292225"/>
          </a:xfrm>
        </p:grpSpPr>
        <p:sp>
          <p:nvSpPr>
            <p:cNvPr id="12726" name="Google Shape;12726;p81"/>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1"/>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81"/>
          <p:cNvGrpSpPr/>
          <p:nvPr/>
        </p:nvGrpSpPr>
        <p:grpSpPr>
          <a:xfrm>
            <a:off x="5165893" y="1631256"/>
            <a:ext cx="423069" cy="420796"/>
            <a:chOff x="-3854375" y="2046625"/>
            <a:chExt cx="293025" cy="291450"/>
          </a:xfrm>
        </p:grpSpPr>
        <p:sp>
          <p:nvSpPr>
            <p:cNvPr id="12729" name="Google Shape;12729;p81"/>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1"/>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81"/>
          <p:cNvGrpSpPr/>
          <p:nvPr/>
        </p:nvGrpSpPr>
        <p:grpSpPr>
          <a:xfrm>
            <a:off x="5164756" y="2138717"/>
            <a:ext cx="425343" cy="424188"/>
            <a:chOff x="-3854375" y="2405000"/>
            <a:chExt cx="294600" cy="293800"/>
          </a:xfrm>
        </p:grpSpPr>
        <p:sp>
          <p:nvSpPr>
            <p:cNvPr id="12732" name="Google Shape;12732;p81"/>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1"/>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4" name="Google Shape;12734;p81"/>
          <p:cNvGrpSpPr/>
          <p:nvPr/>
        </p:nvGrpSpPr>
        <p:grpSpPr>
          <a:xfrm>
            <a:off x="5178961" y="2659838"/>
            <a:ext cx="420796" cy="423033"/>
            <a:chOff x="-3852025" y="2764950"/>
            <a:chExt cx="291450" cy="293000"/>
          </a:xfrm>
        </p:grpSpPr>
        <p:sp>
          <p:nvSpPr>
            <p:cNvPr id="12735" name="Google Shape;12735;p81"/>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1"/>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7" name="Google Shape;12737;p81"/>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1"/>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9" name="Google Shape;12739;p81"/>
          <p:cNvGrpSpPr/>
          <p:nvPr/>
        </p:nvGrpSpPr>
        <p:grpSpPr>
          <a:xfrm>
            <a:off x="7901550" y="2660398"/>
            <a:ext cx="420796" cy="421914"/>
            <a:chOff x="-2060175" y="2768875"/>
            <a:chExt cx="291450" cy="292225"/>
          </a:xfrm>
        </p:grpSpPr>
        <p:sp>
          <p:nvSpPr>
            <p:cNvPr id="12740" name="Google Shape;12740;p81"/>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1"/>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81"/>
          <p:cNvGrpSpPr/>
          <p:nvPr/>
        </p:nvGrpSpPr>
        <p:grpSpPr>
          <a:xfrm>
            <a:off x="1915160" y="3232071"/>
            <a:ext cx="421914" cy="420796"/>
            <a:chOff x="-937025" y="2064750"/>
            <a:chExt cx="292225" cy="291450"/>
          </a:xfrm>
        </p:grpSpPr>
        <p:sp>
          <p:nvSpPr>
            <p:cNvPr id="12743" name="Google Shape;12743;p81"/>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1"/>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1"/>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6" name="Google Shape;12746;p81"/>
          <p:cNvGrpSpPr/>
          <p:nvPr/>
        </p:nvGrpSpPr>
        <p:grpSpPr>
          <a:xfrm>
            <a:off x="3018323" y="1630697"/>
            <a:ext cx="421951" cy="421914"/>
            <a:chOff x="-5276050" y="2037975"/>
            <a:chExt cx="292250" cy="292225"/>
          </a:xfrm>
        </p:grpSpPr>
        <p:sp>
          <p:nvSpPr>
            <p:cNvPr id="12747" name="Google Shape;12747;p81"/>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1"/>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1"/>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0" name="Google Shape;12750;p81"/>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1"/>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2" name="Google Shape;12752;p81"/>
          <p:cNvGrpSpPr/>
          <p:nvPr/>
        </p:nvGrpSpPr>
        <p:grpSpPr>
          <a:xfrm>
            <a:off x="5777136" y="1631256"/>
            <a:ext cx="324133" cy="420796"/>
            <a:chOff x="-3462150" y="2046625"/>
            <a:chExt cx="224500" cy="291450"/>
          </a:xfrm>
        </p:grpSpPr>
        <p:sp>
          <p:nvSpPr>
            <p:cNvPr id="12753" name="Google Shape;12753;p81"/>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1"/>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1"/>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1"/>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1"/>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1"/>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1"/>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81"/>
          <p:cNvGrpSpPr/>
          <p:nvPr/>
        </p:nvGrpSpPr>
        <p:grpSpPr>
          <a:xfrm>
            <a:off x="5752700" y="2139276"/>
            <a:ext cx="373006" cy="423069"/>
            <a:chOff x="-3478675" y="2405775"/>
            <a:chExt cx="258350" cy="293025"/>
          </a:xfrm>
        </p:grpSpPr>
        <p:sp>
          <p:nvSpPr>
            <p:cNvPr id="12761" name="Google Shape;12761;p81"/>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1"/>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1"/>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1"/>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81"/>
          <p:cNvGrpSpPr/>
          <p:nvPr/>
        </p:nvGrpSpPr>
        <p:grpSpPr>
          <a:xfrm>
            <a:off x="5815218" y="2660398"/>
            <a:ext cx="271831" cy="421914"/>
            <a:chOff x="-3443250" y="2765725"/>
            <a:chExt cx="188275" cy="292225"/>
          </a:xfrm>
        </p:grpSpPr>
        <p:sp>
          <p:nvSpPr>
            <p:cNvPr id="12766" name="Google Shape;12766;p81"/>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1"/>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1"/>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1"/>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0" name="Google Shape;12770;p81"/>
          <p:cNvGrpSpPr/>
          <p:nvPr/>
        </p:nvGrpSpPr>
        <p:grpSpPr>
          <a:xfrm>
            <a:off x="844114" y="3230934"/>
            <a:ext cx="371887" cy="423069"/>
            <a:chOff x="-1684475" y="2049000"/>
            <a:chExt cx="257575" cy="293025"/>
          </a:xfrm>
        </p:grpSpPr>
        <p:sp>
          <p:nvSpPr>
            <p:cNvPr id="12771" name="Google Shape;12771;p81"/>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1"/>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1"/>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1"/>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5" name="Google Shape;12775;p81"/>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6" name="Google Shape;12776;p81"/>
          <p:cNvGrpSpPr/>
          <p:nvPr/>
        </p:nvGrpSpPr>
        <p:grpSpPr>
          <a:xfrm>
            <a:off x="4134007" y="3231514"/>
            <a:ext cx="420796" cy="421914"/>
            <a:chOff x="-1700225" y="2768875"/>
            <a:chExt cx="291450" cy="292225"/>
          </a:xfrm>
        </p:grpSpPr>
        <p:sp>
          <p:nvSpPr>
            <p:cNvPr id="12777" name="Google Shape;12777;p81"/>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1"/>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1"/>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1"/>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1"/>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1"/>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3" name="Google Shape;12783;p81"/>
          <p:cNvGrpSpPr/>
          <p:nvPr/>
        </p:nvGrpSpPr>
        <p:grpSpPr>
          <a:xfrm>
            <a:off x="3602355" y="3230935"/>
            <a:ext cx="371887" cy="423069"/>
            <a:chOff x="-919700" y="2420750"/>
            <a:chExt cx="257575" cy="293025"/>
          </a:xfrm>
        </p:grpSpPr>
        <p:sp>
          <p:nvSpPr>
            <p:cNvPr id="12784" name="Google Shape;12784;p81"/>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1"/>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1"/>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81"/>
          <p:cNvGrpSpPr/>
          <p:nvPr/>
        </p:nvGrpSpPr>
        <p:grpSpPr>
          <a:xfrm>
            <a:off x="1937547" y="1645950"/>
            <a:ext cx="409531" cy="410617"/>
            <a:chOff x="6679825" y="2693700"/>
            <a:chExt cx="257875" cy="258575"/>
          </a:xfrm>
        </p:grpSpPr>
        <p:sp>
          <p:nvSpPr>
            <p:cNvPr id="12788" name="Google Shape;12788;p81"/>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1"/>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81"/>
          <p:cNvGrpSpPr/>
          <p:nvPr/>
        </p:nvGrpSpPr>
        <p:grpSpPr>
          <a:xfrm>
            <a:off x="1927121" y="2142110"/>
            <a:ext cx="420531" cy="417262"/>
            <a:chOff x="6790450" y="3119050"/>
            <a:chExt cx="262750" cy="260675"/>
          </a:xfrm>
        </p:grpSpPr>
        <p:sp>
          <p:nvSpPr>
            <p:cNvPr id="12791" name="Google Shape;12791;p81"/>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1"/>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81"/>
          <p:cNvGrpSpPr/>
          <p:nvPr/>
        </p:nvGrpSpPr>
        <p:grpSpPr>
          <a:xfrm>
            <a:off x="6853082" y="3755436"/>
            <a:ext cx="358093" cy="407391"/>
            <a:chOff x="7660859" y="2571753"/>
            <a:chExt cx="366561" cy="417024"/>
          </a:xfrm>
        </p:grpSpPr>
        <p:sp>
          <p:nvSpPr>
            <p:cNvPr id="12794" name="Google Shape;12794;p81"/>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1"/>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1"/>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7" name="Google Shape;12797;p81"/>
          <p:cNvGrpSpPr/>
          <p:nvPr/>
        </p:nvGrpSpPr>
        <p:grpSpPr>
          <a:xfrm>
            <a:off x="4387763" y="3755436"/>
            <a:ext cx="407391" cy="407391"/>
            <a:chOff x="5566722" y="2571753"/>
            <a:chExt cx="417024" cy="417024"/>
          </a:xfrm>
        </p:grpSpPr>
        <p:sp>
          <p:nvSpPr>
            <p:cNvPr id="12798" name="Google Shape;12798;p81"/>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1"/>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0" name="Google Shape;12800;p81"/>
          <p:cNvGrpSpPr/>
          <p:nvPr/>
        </p:nvGrpSpPr>
        <p:grpSpPr>
          <a:xfrm>
            <a:off x="5004096" y="3857692"/>
            <a:ext cx="407381" cy="202880"/>
            <a:chOff x="6090251" y="2676413"/>
            <a:chExt cx="417014" cy="207677"/>
          </a:xfrm>
        </p:grpSpPr>
        <p:sp>
          <p:nvSpPr>
            <p:cNvPr id="12801" name="Google Shape;12801;p81"/>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1"/>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1"/>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1"/>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81"/>
          <p:cNvGrpSpPr/>
          <p:nvPr/>
        </p:nvGrpSpPr>
        <p:grpSpPr>
          <a:xfrm>
            <a:off x="6236750" y="3755436"/>
            <a:ext cx="407391" cy="407391"/>
            <a:chOff x="7137330" y="2571753"/>
            <a:chExt cx="417024" cy="417024"/>
          </a:xfrm>
        </p:grpSpPr>
        <p:sp>
          <p:nvSpPr>
            <p:cNvPr id="12806" name="Google Shape;12806;p81"/>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1"/>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1"/>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9" name="Google Shape;12809;p81"/>
          <p:cNvGrpSpPr/>
          <p:nvPr/>
        </p:nvGrpSpPr>
        <p:grpSpPr>
          <a:xfrm>
            <a:off x="5620418" y="3755436"/>
            <a:ext cx="407391" cy="407391"/>
            <a:chOff x="6613801" y="2571753"/>
            <a:chExt cx="417024" cy="417024"/>
          </a:xfrm>
        </p:grpSpPr>
        <p:sp>
          <p:nvSpPr>
            <p:cNvPr id="12810" name="Google Shape;12810;p81"/>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1"/>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1"/>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1"/>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1"/>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81"/>
          <p:cNvGrpSpPr/>
          <p:nvPr/>
        </p:nvGrpSpPr>
        <p:grpSpPr>
          <a:xfrm>
            <a:off x="7908242" y="3238780"/>
            <a:ext cx="407411" cy="407411"/>
            <a:chOff x="2964567" y="2571753"/>
            <a:chExt cx="417045" cy="417045"/>
          </a:xfrm>
        </p:grpSpPr>
        <p:sp>
          <p:nvSpPr>
            <p:cNvPr id="12816" name="Google Shape;12816;p81"/>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1"/>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81"/>
          <p:cNvGrpSpPr/>
          <p:nvPr/>
        </p:nvGrpSpPr>
        <p:grpSpPr>
          <a:xfrm>
            <a:off x="1922414" y="3815897"/>
            <a:ext cx="407391" cy="286470"/>
            <a:chOff x="3476576" y="2633631"/>
            <a:chExt cx="417024" cy="293244"/>
          </a:xfrm>
        </p:grpSpPr>
        <p:sp>
          <p:nvSpPr>
            <p:cNvPr id="12819" name="Google Shape;12819;p81"/>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1"/>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1" name="Google Shape;12821;p81"/>
          <p:cNvGrpSpPr/>
          <p:nvPr/>
        </p:nvGrpSpPr>
        <p:grpSpPr>
          <a:xfrm>
            <a:off x="2538746" y="3755508"/>
            <a:ext cx="407411" cy="407248"/>
            <a:chOff x="3988564" y="2571836"/>
            <a:chExt cx="417045" cy="416878"/>
          </a:xfrm>
        </p:grpSpPr>
        <p:sp>
          <p:nvSpPr>
            <p:cNvPr id="12822" name="Google Shape;12822;p81"/>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1"/>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4" name="Google Shape;12824;p81"/>
          <p:cNvGrpSpPr/>
          <p:nvPr/>
        </p:nvGrpSpPr>
        <p:grpSpPr>
          <a:xfrm>
            <a:off x="3155099" y="3755436"/>
            <a:ext cx="407391" cy="407391"/>
            <a:chOff x="4500573" y="2571753"/>
            <a:chExt cx="417024" cy="417024"/>
          </a:xfrm>
        </p:grpSpPr>
        <p:sp>
          <p:nvSpPr>
            <p:cNvPr id="12825" name="Google Shape;12825;p81"/>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1"/>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7" name="Google Shape;12827;p81"/>
          <p:cNvGrpSpPr/>
          <p:nvPr/>
        </p:nvGrpSpPr>
        <p:grpSpPr>
          <a:xfrm>
            <a:off x="3771431" y="3755436"/>
            <a:ext cx="407391" cy="407391"/>
            <a:chOff x="5012603" y="2571753"/>
            <a:chExt cx="417024" cy="417024"/>
          </a:xfrm>
        </p:grpSpPr>
        <p:sp>
          <p:nvSpPr>
            <p:cNvPr id="12828" name="Google Shape;12828;p81"/>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1"/>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0" name="Google Shape;12830;p81"/>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1" name="Google Shape;12831;p81"/>
          <p:cNvGrpSpPr/>
          <p:nvPr/>
        </p:nvGrpSpPr>
        <p:grpSpPr>
          <a:xfrm>
            <a:off x="5733329" y="3238790"/>
            <a:ext cx="407432" cy="407391"/>
            <a:chOff x="812101" y="2571761"/>
            <a:chExt cx="417066" cy="417024"/>
          </a:xfrm>
        </p:grpSpPr>
        <p:sp>
          <p:nvSpPr>
            <p:cNvPr id="12832" name="Google Shape;12832;p81"/>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1"/>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1"/>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1"/>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6" name="Google Shape;12836;p81"/>
          <p:cNvGrpSpPr/>
          <p:nvPr/>
        </p:nvGrpSpPr>
        <p:grpSpPr>
          <a:xfrm>
            <a:off x="6253923" y="3238790"/>
            <a:ext cx="407391" cy="407391"/>
            <a:chOff x="1323129" y="2571761"/>
            <a:chExt cx="417024" cy="417024"/>
          </a:xfrm>
        </p:grpSpPr>
        <p:sp>
          <p:nvSpPr>
            <p:cNvPr id="12837" name="Google Shape;12837;p81"/>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1"/>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1"/>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1"/>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1" name="Google Shape;12841;p81"/>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2" name="Google Shape;12842;p81"/>
          <p:cNvGrpSpPr/>
          <p:nvPr/>
        </p:nvGrpSpPr>
        <p:grpSpPr>
          <a:xfrm>
            <a:off x="7390398" y="3238843"/>
            <a:ext cx="408023" cy="407411"/>
            <a:chOff x="2344476" y="2571761"/>
            <a:chExt cx="417671" cy="417045"/>
          </a:xfrm>
        </p:grpSpPr>
        <p:sp>
          <p:nvSpPr>
            <p:cNvPr id="12843" name="Google Shape;12843;p81"/>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1"/>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48" name="Shape 12848"/>
        <p:cNvGrpSpPr/>
        <p:nvPr/>
      </p:nvGrpSpPr>
      <p:grpSpPr>
        <a:xfrm>
          <a:off x="0" y="0"/>
          <a:ext cx="0" cy="0"/>
          <a:chOff x="0" y="0"/>
          <a:chExt cx="0" cy="0"/>
        </a:xfrm>
      </p:grpSpPr>
      <p:pic>
        <p:nvPicPr>
          <p:cNvPr id="12849" name="Google Shape;12849;p8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 name="Shape 273"/>
        <p:cNvGrpSpPr/>
        <p:nvPr/>
      </p:nvGrpSpPr>
      <p:grpSpPr>
        <a:xfrm>
          <a:off x="0" y="0"/>
          <a:ext cx="0" cy="0"/>
          <a:chOff x="0" y="0"/>
          <a:chExt cx="0" cy="0"/>
        </a:xfrm>
      </p:grpSpPr>
      <p:sp>
        <p:nvSpPr>
          <p:cNvPr id="274" name="Google Shape;274;p37"/>
          <p:cNvSpPr txBox="1"/>
          <p:nvPr>
            <p:ph type="title"/>
          </p:nvPr>
        </p:nvSpPr>
        <p:spPr>
          <a:xfrm>
            <a:off x="706525" y="353275"/>
            <a:ext cx="7724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he Slide Title Goes Here!</a:t>
            </a:r>
            <a:endParaRPr/>
          </a:p>
        </p:txBody>
      </p:sp>
      <p:sp>
        <p:nvSpPr>
          <p:cNvPr id="275" name="Google Shape;275;p37"/>
          <p:cNvSpPr txBox="1"/>
          <p:nvPr>
            <p:ph idx="1" type="subTitle"/>
          </p:nvPr>
        </p:nvSpPr>
        <p:spPr>
          <a:xfrm>
            <a:off x="706525" y="1291575"/>
            <a:ext cx="7724100" cy="3317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rPr>
              <a:t>Do you know what helps you make your point clear? Lists like this one:</a:t>
            </a:r>
            <a:br>
              <a:rPr lang="en">
                <a:solidFill>
                  <a:schemeClr val="lt2"/>
                </a:solidFill>
              </a:rPr>
            </a:br>
            <a:endParaRPr>
              <a:solidFill>
                <a:schemeClr val="lt2"/>
              </a:solidFill>
            </a:endParaRPr>
          </a:p>
          <a:p>
            <a:pPr indent="-336550" lvl="0" marL="457200" rtl="0" algn="l">
              <a:spcBef>
                <a:spcPts val="0"/>
              </a:spcBef>
              <a:spcAft>
                <a:spcPts val="0"/>
              </a:spcAft>
              <a:buClr>
                <a:schemeClr val="lt2"/>
              </a:buClr>
              <a:buSzPts val="1700"/>
              <a:buFont typeface="Signika"/>
              <a:buChar char="●"/>
            </a:pPr>
            <a:r>
              <a:rPr lang="en"/>
              <a:t>T</a:t>
            </a:r>
            <a:r>
              <a:rPr lang="en">
                <a:solidFill>
                  <a:schemeClr val="lt2"/>
                </a:solidFill>
              </a:rPr>
              <a:t>hey’re simple </a:t>
            </a:r>
            <a:endParaRPr>
              <a:solidFill>
                <a:schemeClr val="lt2"/>
              </a:solidFill>
            </a:endParaRPr>
          </a:p>
          <a:p>
            <a:pPr indent="-336550" lvl="0" marL="457200" rtl="0" algn="l">
              <a:spcBef>
                <a:spcPts val="0"/>
              </a:spcBef>
              <a:spcAft>
                <a:spcPts val="0"/>
              </a:spcAft>
              <a:buClr>
                <a:schemeClr val="lt2"/>
              </a:buClr>
              <a:buSzPts val="1700"/>
              <a:buFont typeface="Signika"/>
              <a:buChar char="●"/>
            </a:pPr>
            <a:r>
              <a:rPr lang="en">
                <a:solidFill>
                  <a:schemeClr val="lt2"/>
                </a:solidFill>
              </a:rPr>
              <a:t>You can organize your ideas clearly</a:t>
            </a:r>
            <a:endParaRPr>
              <a:solidFill>
                <a:schemeClr val="lt2"/>
              </a:solidFill>
            </a:endParaRPr>
          </a:p>
          <a:p>
            <a:pPr indent="-336550" lvl="0" marL="457200" rtl="0" algn="l">
              <a:spcBef>
                <a:spcPts val="0"/>
              </a:spcBef>
              <a:spcAft>
                <a:spcPts val="0"/>
              </a:spcAft>
              <a:buClr>
                <a:schemeClr val="lt2"/>
              </a:buClr>
              <a:buSzPts val="1700"/>
              <a:buFont typeface="Signika"/>
              <a:buChar char="●"/>
            </a:pPr>
            <a:r>
              <a:rPr lang="en"/>
              <a:t>Y</a:t>
            </a:r>
            <a:r>
              <a:rPr lang="en">
                <a:solidFill>
                  <a:schemeClr val="lt2"/>
                </a:solidFill>
              </a:rPr>
              <a:t>ou’ll never forget to buy milk!</a:t>
            </a:r>
            <a:endParaRPr>
              <a:solidFill>
                <a:schemeClr val="lt2"/>
              </a:solidFill>
            </a:endParaRPr>
          </a:p>
          <a:p>
            <a:pPr indent="0" lvl="0" marL="0" rtl="0" algn="l">
              <a:spcBef>
                <a:spcPts val="0"/>
              </a:spcBef>
              <a:spcAft>
                <a:spcPts val="0"/>
              </a:spcAft>
              <a:buNone/>
            </a:pPr>
            <a:r>
              <a:t/>
            </a:r>
            <a:endParaRPr>
              <a:solidFill>
                <a:schemeClr val="lt2"/>
              </a:solidFill>
            </a:endParaRPr>
          </a:p>
          <a:p>
            <a:pPr indent="0" lvl="0" marL="0" rtl="0" algn="l">
              <a:spcBef>
                <a:spcPts val="0"/>
              </a:spcBef>
              <a:spcAft>
                <a:spcPts val="0"/>
              </a:spcAft>
              <a:buNone/>
            </a:pPr>
            <a:r>
              <a:rPr lang="en">
                <a:solidFill>
                  <a:schemeClr val="lt2"/>
                </a:solidFill>
              </a:rPr>
              <a:t>And the most important thing: the audience won’t miss the point of your presentation</a:t>
            </a:r>
            <a:endParaRPr>
              <a:solidFill>
                <a:schemeClr val="lt2"/>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 name="Shape 279"/>
        <p:cNvGrpSpPr/>
        <p:nvPr/>
      </p:nvGrpSpPr>
      <p:grpSpPr>
        <a:xfrm>
          <a:off x="0" y="0"/>
          <a:ext cx="0" cy="0"/>
          <a:chOff x="0" y="0"/>
          <a:chExt cx="0" cy="0"/>
        </a:xfrm>
      </p:grpSpPr>
      <p:sp>
        <p:nvSpPr>
          <p:cNvPr id="280" name="Google Shape;280;p38"/>
          <p:cNvSpPr txBox="1"/>
          <p:nvPr>
            <p:ph idx="1" type="subTitle"/>
          </p:nvPr>
        </p:nvSpPr>
        <p:spPr>
          <a:xfrm>
            <a:off x="1899130" y="2375382"/>
            <a:ext cx="5350500" cy="126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281" name="Google Shape;281;p38"/>
          <p:cNvSpPr/>
          <p:nvPr/>
        </p:nvSpPr>
        <p:spPr>
          <a:xfrm>
            <a:off x="3852199" y="822128"/>
            <a:ext cx="1430675" cy="1352130"/>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82" name="Google Shape;282;p38"/>
          <p:cNvCxnSpPr/>
          <p:nvPr/>
        </p:nvCxnSpPr>
        <p:spPr>
          <a:xfrm>
            <a:off x="3474000" y="3784375"/>
            <a:ext cx="2196000" cy="0"/>
          </a:xfrm>
          <a:prstGeom prst="straightConnector1">
            <a:avLst/>
          </a:prstGeom>
          <a:noFill/>
          <a:ln cap="flat" cmpd="sng" w="9525">
            <a:solidFill>
              <a:schemeClr val="accent1"/>
            </a:solidFill>
            <a:prstDash val="dot"/>
            <a:round/>
            <a:headEnd len="med" w="med" type="none"/>
            <a:tailEnd len="med" w="med" type="none"/>
          </a:ln>
        </p:spPr>
      </p:cxnSp>
      <p:sp>
        <p:nvSpPr>
          <p:cNvPr id="283" name="Google Shape;283;p38"/>
          <p:cNvSpPr txBox="1"/>
          <p:nvPr>
            <p:ph type="title"/>
          </p:nvPr>
        </p:nvSpPr>
        <p:spPr>
          <a:xfrm>
            <a:off x="713225" y="3775328"/>
            <a:ext cx="7717500" cy="28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 name="Shape 287"/>
        <p:cNvGrpSpPr/>
        <p:nvPr/>
      </p:nvGrpSpPr>
      <p:grpSpPr>
        <a:xfrm>
          <a:off x="0" y="0"/>
          <a:ext cx="0" cy="0"/>
          <a:chOff x="0" y="0"/>
          <a:chExt cx="0" cy="0"/>
        </a:xfrm>
      </p:grpSpPr>
      <p:sp>
        <p:nvSpPr>
          <p:cNvPr id="288" name="Google Shape;288;p39"/>
          <p:cNvSpPr txBox="1"/>
          <p:nvPr>
            <p:ph idx="3" type="title"/>
          </p:nvPr>
        </p:nvSpPr>
        <p:spPr>
          <a:xfrm>
            <a:off x="2280600" y="1750000"/>
            <a:ext cx="5215200" cy="690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289" name="Google Shape;289;p39"/>
          <p:cNvSpPr txBox="1"/>
          <p:nvPr>
            <p:ph type="title"/>
          </p:nvPr>
        </p:nvSpPr>
        <p:spPr>
          <a:xfrm>
            <a:off x="2280600" y="2503056"/>
            <a:ext cx="4142100" cy="78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a:t>
            </a:r>
            <a:endParaRPr/>
          </a:p>
        </p:txBody>
      </p:sp>
      <p:sp>
        <p:nvSpPr>
          <p:cNvPr id="290" name="Google Shape;290;p39"/>
          <p:cNvSpPr txBox="1"/>
          <p:nvPr>
            <p:ph idx="2" type="title"/>
          </p:nvPr>
        </p:nvSpPr>
        <p:spPr>
          <a:xfrm>
            <a:off x="661225" y="2151650"/>
            <a:ext cx="1219200" cy="86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a:t>
            </a:r>
            <a:r>
              <a:rPr lang="en"/>
              <a:t>2</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 name="Shape 294"/>
        <p:cNvGrpSpPr/>
        <p:nvPr/>
      </p:nvGrpSpPr>
      <p:grpSpPr>
        <a:xfrm>
          <a:off x="0" y="0"/>
          <a:ext cx="0" cy="0"/>
          <a:chOff x="0" y="0"/>
          <a:chExt cx="0" cy="0"/>
        </a:xfrm>
      </p:grpSpPr>
      <p:sp>
        <p:nvSpPr>
          <p:cNvPr id="295" name="Google Shape;295;p40"/>
          <p:cNvSpPr txBox="1"/>
          <p:nvPr>
            <p:ph type="title"/>
          </p:nvPr>
        </p:nvSpPr>
        <p:spPr>
          <a:xfrm>
            <a:off x="1455547" y="389289"/>
            <a:ext cx="62364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Maybe You Need to Divide the Content</a:t>
            </a:r>
            <a:endParaRPr/>
          </a:p>
        </p:txBody>
      </p:sp>
      <p:sp>
        <p:nvSpPr>
          <p:cNvPr id="296" name="Google Shape;296;p40"/>
          <p:cNvSpPr txBox="1"/>
          <p:nvPr>
            <p:ph idx="1" type="subTitle"/>
          </p:nvPr>
        </p:nvSpPr>
        <p:spPr>
          <a:xfrm>
            <a:off x="1231176" y="2746999"/>
            <a:ext cx="1068300" cy="24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97" name="Google Shape;297;p40"/>
          <p:cNvSpPr txBox="1"/>
          <p:nvPr>
            <p:ph idx="2" type="subTitle"/>
          </p:nvPr>
        </p:nvSpPr>
        <p:spPr>
          <a:xfrm>
            <a:off x="1231188" y="2942083"/>
            <a:ext cx="2655600" cy="94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a:t>
            </a:r>
            <a:endParaRPr/>
          </a:p>
        </p:txBody>
      </p:sp>
      <p:sp>
        <p:nvSpPr>
          <p:cNvPr id="298" name="Google Shape;298;p40"/>
          <p:cNvSpPr txBox="1"/>
          <p:nvPr>
            <p:ph idx="3" type="subTitle"/>
          </p:nvPr>
        </p:nvSpPr>
        <p:spPr>
          <a:xfrm>
            <a:off x="5257212" y="2744899"/>
            <a:ext cx="1069800" cy="24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99" name="Google Shape;299;p40"/>
          <p:cNvSpPr txBox="1"/>
          <p:nvPr>
            <p:ph idx="4" type="subTitle"/>
          </p:nvPr>
        </p:nvSpPr>
        <p:spPr>
          <a:xfrm>
            <a:off x="5257212" y="2940283"/>
            <a:ext cx="2655600" cy="95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a:t>
            </a:r>
            <a:r>
              <a:rPr lang="en"/>
              <a:t>second</a:t>
            </a:r>
            <a:r>
              <a:rPr lang="en"/>
              <a:t> planet from the Sun</a:t>
            </a:r>
            <a:endParaRPr/>
          </a:p>
        </p:txBody>
      </p:sp>
      <p:grpSp>
        <p:nvGrpSpPr>
          <p:cNvPr id="300" name="Google Shape;300;p40"/>
          <p:cNvGrpSpPr/>
          <p:nvPr/>
        </p:nvGrpSpPr>
        <p:grpSpPr>
          <a:xfrm>
            <a:off x="5361822" y="1892887"/>
            <a:ext cx="800100" cy="800100"/>
            <a:chOff x="5484435" y="1892887"/>
            <a:chExt cx="800100" cy="800100"/>
          </a:xfrm>
        </p:grpSpPr>
        <p:sp>
          <p:nvSpPr>
            <p:cNvPr id="301" name="Google Shape;301;p40"/>
            <p:cNvSpPr/>
            <p:nvPr/>
          </p:nvSpPr>
          <p:spPr>
            <a:xfrm>
              <a:off x="5484435" y="1892887"/>
              <a:ext cx="800100" cy="800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 name="Google Shape;302;p40"/>
            <p:cNvGrpSpPr/>
            <p:nvPr/>
          </p:nvGrpSpPr>
          <p:grpSpPr>
            <a:xfrm>
              <a:off x="5659547" y="1975004"/>
              <a:ext cx="449884" cy="636621"/>
              <a:chOff x="8203800" y="1424025"/>
              <a:chExt cx="285550" cy="404050"/>
            </a:xfrm>
          </p:grpSpPr>
          <p:sp>
            <p:nvSpPr>
              <p:cNvPr id="303" name="Google Shape;303;p40"/>
              <p:cNvSpPr/>
              <p:nvPr/>
            </p:nvSpPr>
            <p:spPr>
              <a:xfrm>
                <a:off x="8226650" y="1555050"/>
                <a:ext cx="262700" cy="273025"/>
              </a:xfrm>
              <a:custGeom>
                <a:rect b="b" l="l" r="r" t="t"/>
                <a:pathLst>
                  <a:path extrusionOk="0" h="10921" w="10508">
                    <a:moveTo>
                      <a:pt x="4687" y="560"/>
                    </a:moveTo>
                    <a:cubicBezTo>
                      <a:pt x="5423" y="560"/>
                      <a:pt x="5792" y="958"/>
                      <a:pt x="6087" y="1283"/>
                    </a:cubicBezTo>
                    <a:cubicBezTo>
                      <a:pt x="6249" y="1459"/>
                      <a:pt x="6381" y="1666"/>
                      <a:pt x="6529" y="1872"/>
                    </a:cubicBezTo>
                    <a:cubicBezTo>
                      <a:pt x="6897" y="2432"/>
                      <a:pt x="7339" y="3066"/>
                      <a:pt x="8415" y="3626"/>
                    </a:cubicBezTo>
                    <a:cubicBezTo>
                      <a:pt x="9565" y="4245"/>
                      <a:pt x="9918" y="5276"/>
                      <a:pt x="9535" y="6912"/>
                    </a:cubicBezTo>
                    <a:lnTo>
                      <a:pt x="9476" y="7148"/>
                    </a:lnTo>
                    <a:cubicBezTo>
                      <a:pt x="9057" y="8911"/>
                      <a:pt x="8624" y="10377"/>
                      <a:pt x="7384" y="10377"/>
                    </a:cubicBezTo>
                    <a:cubicBezTo>
                      <a:pt x="7359" y="10377"/>
                      <a:pt x="7335" y="10377"/>
                      <a:pt x="7310" y="10375"/>
                    </a:cubicBezTo>
                    <a:cubicBezTo>
                      <a:pt x="6558" y="10331"/>
                      <a:pt x="6411" y="10228"/>
                      <a:pt x="6087" y="9978"/>
                    </a:cubicBezTo>
                    <a:cubicBezTo>
                      <a:pt x="5703" y="9683"/>
                      <a:pt x="5143" y="9255"/>
                      <a:pt x="3463" y="8695"/>
                    </a:cubicBezTo>
                    <a:cubicBezTo>
                      <a:pt x="2255" y="8297"/>
                      <a:pt x="1474" y="7399"/>
                      <a:pt x="1164" y="6057"/>
                    </a:cubicBezTo>
                    <a:cubicBezTo>
                      <a:pt x="929" y="5026"/>
                      <a:pt x="1061" y="4097"/>
                      <a:pt x="1061" y="4083"/>
                    </a:cubicBezTo>
                    <a:lnTo>
                      <a:pt x="1076" y="4068"/>
                    </a:lnTo>
                    <a:cubicBezTo>
                      <a:pt x="1076" y="4038"/>
                      <a:pt x="1297" y="1857"/>
                      <a:pt x="3095" y="1003"/>
                    </a:cubicBezTo>
                    <a:cubicBezTo>
                      <a:pt x="3758" y="678"/>
                      <a:pt x="4274" y="560"/>
                      <a:pt x="4687" y="560"/>
                    </a:cubicBezTo>
                    <a:close/>
                    <a:moveTo>
                      <a:pt x="4687" y="0"/>
                    </a:moveTo>
                    <a:cubicBezTo>
                      <a:pt x="4200" y="0"/>
                      <a:pt x="3601" y="142"/>
                      <a:pt x="2844" y="501"/>
                    </a:cubicBezTo>
                    <a:cubicBezTo>
                      <a:pt x="811" y="1474"/>
                      <a:pt x="531" y="3832"/>
                      <a:pt x="516" y="4009"/>
                    </a:cubicBezTo>
                    <a:cubicBezTo>
                      <a:pt x="486" y="4230"/>
                      <a:pt x="0" y="8135"/>
                      <a:pt x="3287" y="9226"/>
                    </a:cubicBezTo>
                    <a:cubicBezTo>
                      <a:pt x="4878" y="9756"/>
                      <a:pt x="5394" y="10154"/>
                      <a:pt x="5748" y="10420"/>
                    </a:cubicBezTo>
                    <a:cubicBezTo>
                      <a:pt x="6146" y="10714"/>
                      <a:pt x="6396" y="10877"/>
                      <a:pt x="7280" y="10921"/>
                    </a:cubicBezTo>
                    <a:lnTo>
                      <a:pt x="7384" y="10921"/>
                    </a:lnTo>
                    <a:cubicBezTo>
                      <a:pt x="9152" y="10921"/>
                      <a:pt x="9668" y="8725"/>
                      <a:pt x="10007" y="7266"/>
                    </a:cubicBezTo>
                    <a:lnTo>
                      <a:pt x="10066" y="7045"/>
                    </a:lnTo>
                    <a:cubicBezTo>
                      <a:pt x="10508" y="5144"/>
                      <a:pt x="10051" y="3876"/>
                      <a:pt x="8680" y="3139"/>
                    </a:cubicBezTo>
                    <a:cubicBezTo>
                      <a:pt x="7708" y="2638"/>
                      <a:pt x="7339" y="2093"/>
                      <a:pt x="6971" y="1563"/>
                    </a:cubicBezTo>
                    <a:cubicBezTo>
                      <a:pt x="6824" y="1327"/>
                      <a:pt x="6676" y="1120"/>
                      <a:pt x="6485" y="914"/>
                    </a:cubicBezTo>
                    <a:cubicBezTo>
                      <a:pt x="6069" y="451"/>
                      <a:pt x="5556" y="0"/>
                      <a:pt x="46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0"/>
              <p:cNvSpPr/>
              <p:nvPr/>
            </p:nvSpPr>
            <p:spPr>
              <a:xfrm>
                <a:off x="8203800" y="1553175"/>
                <a:ext cx="108700" cy="154425"/>
              </a:xfrm>
              <a:custGeom>
                <a:rect b="b" l="l" r="r" t="t"/>
                <a:pathLst>
                  <a:path extrusionOk="0" h="6177" w="4348">
                    <a:moveTo>
                      <a:pt x="2943" y="1"/>
                    </a:moveTo>
                    <a:cubicBezTo>
                      <a:pt x="2482" y="1"/>
                      <a:pt x="1904" y="137"/>
                      <a:pt x="1253" y="591"/>
                    </a:cubicBezTo>
                    <a:cubicBezTo>
                      <a:pt x="428" y="1181"/>
                      <a:pt x="0" y="2257"/>
                      <a:pt x="104" y="3480"/>
                    </a:cubicBezTo>
                    <a:cubicBezTo>
                      <a:pt x="192" y="4703"/>
                      <a:pt x="796" y="5764"/>
                      <a:pt x="1636" y="6177"/>
                    </a:cubicBezTo>
                    <a:lnTo>
                      <a:pt x="1887" y="5676"/>
                    </a:lnTo>
                    <a:cubicBezTo>
                      <a:pt x="1209" y="5351"/>
                      <a:pt x="737" y="4467"/>
                      <a:pt x="649" y="3435"/>
                    </a:cubicBezTo>
                    <a:cubicBezTo>
                      <a:pt x="575" y="2404"/>
                      <a:pt x="914" y="1520"/>
                      <a:pt x="1563" y="1048"/>
                    </a:cubicBezTo>
                    <a:cubicBezTo>
                      <a:pt x="2098" y="667"/>
                      <a:pt x="2565" y="547"/>
                      <a:pt x="2943" y="547"/>
                    </a:cubicBezTo>
                    <a:cubicBezTo>
                      <a:pt x="3573" y="547"/>
                      <a:pt x="3952" y="882"/>
                      <a:pt x="3980" y="901"/>
                    </a:cubicBezTo>
                    <a:lnTo>
                      <a:pt x="4348" y="503"/>
                    </a:lnTo>
                    <a:cubicBezTo>
                      <a:pt x="4333" y="488"/>
                      <a:pt x="4009" y="179"/>
                      <a:pt x="3464" y="61"/>
                    </a:cubicBezTo>
                    <a:cubicBezTo>
                      <a:pt x="3314" y="25"/>
                      <a:pt x="3139" y="1"/>
                      <a:pt x="29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0"/>
              <p:cNvSpPr/>
              <p:nvPr/>
            </p:nvSpPr>
            <p:spPr>
              <a:xfrm>
                <a:off x="8309900" y="1520375"/>
                <a:ext cx="119775" cy="55325"/>
              </a:xfrm>
              <a:custGeom>
                <a:rect b="b" l="l" r="r" t="t"/>
                <a:pathLst>
                  <a:path extrusionOk="0" h="2213" w="4791">
                    <a:moveTo>
                      <a:pt x="2318" y="1"/>
                    </a:moveTo>
                    <a:cubicBezTo>
                      <a:pt x="992" y="1"/>
                      <a:pt x="538" y="502"/>
                      <a:pt x="266" y="975"/>
                    </a:cubicBezTo>
                    <a:cubicBezTo>
                      <a:pt x="1" y="1461"/>
                      <a:pt x="1" y="1844"/>
                      <a:pt x="1" y="1888"/>
                    </a:cubicBezTo>
                    <a:lnTo>
                      <a:pt x="561" y="1874"/>
                    </a:lnTo>
                    <a:cubicBezTo>
                      <a:pt x="546" y="1859"/>
                      <a:pt x="546" y="1608"/>
                      <a:pt x="752" y="1255"/>
                    </a:cubicBezTo>
                    <a:cubicBezTo>
                      <a:pt x="940" y="908"/>
                      <a:pt x="1241" y="547"/>
                      <a:pt x="2351" y="547"/>
                    </a:cubicBezTo>
                    <a:cubicBezTo>
                      <a:pt x="2373" y="547"/>
                      <a:pt x="2395" y="547"/>
                      <a:pt x="2418" y="547"/>
                    </a:cubicBezTo>
                    <a:cubicBezTo>
                      <a:pt x="3361" y="562"/>
                      <a:pt x="3965" y="901"/>
                      <a:pt x="4171" y="1019"/>
                    </a:cubicBezTo>
                    <a:cubicBezTo>
                      <a:pt x="4171" y="1078"/>
                      <a:pt x="4186" y="1166"/>
                      <a:pt x="4142" y="1269"/>
                    </a:cubicBezTo>
                    <a:cubicBezTo>
                      <a:pt x="4127" y="1343"/>
                      <a:pt x="4083" y="1387"/>
                      <a:pt x="4039" y="1402"/>
                    </a:cubicBezTo>
                    <a:cubicBezTo>
                      <a:pt x="3907" y="1382"/>
                      <a:pt x="3651" y="1341"/>
                      <a:pt x="3394" y="1341"/>
                    </a:cubicBezTo>
                    <a:cubicBezTo>
                      <a:pt x="3276" y="1341"/>
                      <a:pt x="3158" y="1349"/>
                      <a:pt x="3051" y="1373"/>
                    </a:cubicBezTo>
                    <a:cubicBezTo>
                      <a:pt x="2609" y="1446"/>
                      <a:pt x="2388" y="1844"/>
                      <a:pt x="2329" y="2065"/>
                    </a:cubicBezTo>
                    <a:lnTo>
                      <a:pt x="2860" y="2213"/>
                    </a:lnTo>
                    <a:cubicBezTo>
                      <a:pt x="2860" y="2213"/>
                      <a:pt x="2948" y="1947"/>
                      <a:pt x="3155" y="1918"/>
                    </a:cubicBezTo>
                    <a:cubicBezTo>
                      <a:pt x="3227" y="1902"/>
                      <a:pt x="3312" y="1896"/>
                      <a:pt x="3400" y="1896"/>
                    </a:cubicBezTo>
                    <a:cubicBezTo>
                      <a:pt x="3639" y="1896"/>
                      <a:pt x="3906" y="1941"/>
                      <a:pt x="4024" y="1962"/>
                    </a:cubicBezTo>
                    <a:lnTo>
                      <a:pt x="4083" y="1977"/>
                    </a:lnTo>
                    <a:lnTo>
                      <a:pt x="4157" y="1962"/>
                    </a:lnTo>
                    <a:cubicBezTo>
                      <a:pt x="4201" y="1947"/>
                      <a:pt x="4555" y="1844"/>
                      <a:pt x="4673" y="1432"/>
                    </a:cubicBezTo>
                    <a:cubicBezTo>
                      <a:pt x="4790" y="1063"/>
                      <a:pt x="4687" y="783"/>
                      <a:pt x="4673" y="754"/>
                    </a:cubicBezTo>
                    <a:lnTo>
                      <a:pt x="4643" y="680"/>
                    </a:lnTo>
                    <a:lnTo>
                      <a:pt x="4584" y="636"/>
                    </a:lnTo>
                    <a:cubicBezTo>
                      <a:pt x="4555" y="621"/>
                      <a:pt x="3774" y="17"/>
                      <a:pt x="2432" y="2"/>
                    </a:cubicBezTo>
                    <a:cubicBezTo>
                      <a:pt x="2394" y="1"/>
                      <a:pt x="2356" y="1"/>
                      <a:pt x="23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0"/>
              <p:cNvSpPr/>
              <p:nvPr/>
            </p:nvSpPr>
            <p:spPr>
              <a:xfrm>
                <a:off x="8381750" y="1556525"/>
                <a:ext cx="70400" cy="85500"/>
              </a:xfrm>
              <a:custGeom>
                <a:rect b="b" l="l" r="r" t="t"/>
                <a:pathLst>
                  <a:path extrusionOk="0" h="3420" w="2816">
                    <a:moveTo>
                      <a:pt x="30" y="0"/>
                    </a:moveTo>
                    <a:lnTo>
                      <a:pt x="1" y="560"/>
                    </a:lnTo>
                    <a:cubicBezTo>
                      <a:pt x="1" y="560"/>
                      <a:pt x="502" y="605"/>
                      <a:pt x="1253" y="1091"/>
                    </a:cubicBezTo>
                    <a:cubicBezTo>
                      <a:pt x="2108" y="1636"/>
                      <a:pt x="2241" y="2638"/>
                      <a:pt x="2196" y="3390"/>
                    </a:cubicBezTo>
                    <a:lnTo>
                      <a:pt x="2756" y="3419"/>
                    </a:lnTo>
                    <a:cubicBezTo>
                      <a:pt x="2815" y="2137"/>
                      <a:pt x="2403" y="1165"/>
                      <a:pt x="1548" y="619"/>
                    </a:cubicBezTo>
                    <a:cubicBezTo>
                      <a:pt x="664" y="45"/>
                      <a:pt x="60" y="0"/>
                      <a:pt x="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0"/>
              <p:cNvSpPr/>
              <p:nvPr/>
            </p:nvSpPr>
            <p:spPr>
              <a:xfrm>
                <a:off x="8209700" y="1442150"/>
                <a:ext cx="126025" cy="148650"/>
              </a:xfrm>
              <a:custGeom>
                <a:rect b="b" l="l" r="r" t="t"/>
                <a:pathLst>
                  <a:path extrusionOk="0" h="5946" w="5041">
                    <a:moveTo>
                      <a:pt x="1529" y="1"/>
                    </a:moveTo>
                    <a:cubicBezTo>
                      <a:pt x="1373" y="1"/>
                      <a:pt x="1192" y="32"/>
                      <a:pt x="1002" y="125"/>
                    </a:cubicBezTo>
                    <a:cubicBezTo>
                      <a:pt x="516" y="360"/>
                      <a:pt x="428" y="744"/>
                      <a:pt x="442" y="935"/>
                    </a:cubicBezTo>
                    <a:lnTo>
                      <a:pt x="442" y="994"/>
                    </a:lnTo>
                    <a:lnTo>
                      <a:pt x="472" y="1038"/>
                    </a:lnTo>
                    <a:cubicBezTo>
                      <a:pt x="752" y="1539"/>
                      <a:pt x="634" y="1996"/>
                      <a:pt x="457" y="2689"/>
                    </a:cubicBezTo>
                    <a:cubicBezTo>
                      <a:pt x="369" y="3028"/>
                      <a:pt x="280" y="3411"/>
                      <a:pt x="207" y="3853"/>
                    </a:cubicBezTo>
                    <a:cubicBezTo>
                      <a:pt x="0" y="5297"/>
                      <a:pt x="383" y="5887"/>
                      <a:pt x="428" y="5946"/>
                    </a:cubicBezTo>
                    <a:lnTo>
                      <a:pt x="884" y="5636"/>
                    </a:lnTo>
                    <a:cubicBezTo>
                      <a:pt x="870" y="5622"/>
                      <a:pt x="575" y="5150"/>
                      <a:pt x="752" y="3927"/>
                    </a:cubicBezTo>
                    <a:cubicBezTo>
                      <a:pt x="811" y="3514"/>
                      <a:pt x="914" y="3146"/>
                      <a:pt x="988" y="2822"/>
                    </a:cubicBezTo>
                    <a:cubicBezTo>
                      <a:pt x="1179" y="2129"/>
                      <a:pt x="1327" y="1525"/>
                      <a:pt x="1002" y="847"/>
                    </a:cubicBezTo>
                    <a:cubicBezTo>
                      <a:pt x="1017" y="803"/>
                      <a:pt x="1076" y="714"/>
                      <a:pt x="1253" y="626"/>
                    </a:cubicBezTo>
                    <a:cubicBezTo>
                      <a:pt x="1360" y="572"/>
                      <a:pt x="1461" y="555"/>
                      <a:pt x="1546" y="555"/>
                    </a:cubicBezTo>
                    <a:cubicBezTo>
                      <a:pt x="1648" y="555"/>
                      <a:pt x="1728" y="580"/>
                      <a:pt x="1769" y="596"/>
                    </a:cubicBezTo>
                    <a:cubicBezTo>
                      <a:pt x="1828" y="685"/>
                      <a:pt x="2019" y="994"/>
                      <a:pt x="2049" y="1672"/>
                    </a:cubicBezTo>
                    <a:lnTo>
                      <a:pt x="2108" y="2497"/>
                    </a:lnTo>
                    <a:lnTo>
                      <a:pt x="2565" y="1805"/>
                    </a:lnTo>
                    <a:cubicBezTo>
                      <a:pt x="2638" y="1687"/>
                      <a:pt x="2933" y="1318"/>
                      <a:pt x="3242" y="1127"/>
                    </a:cubicBezTo>
                    <a:cubicBezTo>
                      <a:pt x="3522" y="950"/>
                      <a:pt x="3861" y="906"/>
                      <a:pt x="3979" y="906"/>
                    </a:cubicBezTo>
                    <a:cubicBezTo>
                      <a:pt x="4038" y="935"/>
                      <a:pt x="4200" y="1038"/>
                      <a:pt x="4304" y="1289"/>
                    </a:cubicBezTo>
                    <a:cubicBezTo>
                      <a:pt x="4436" y="1643"/>
                      <a:pt x="4274" y="1967"/>
                      <a:pt x="4274" y="1967"/>
                    </a:cubicBezTo>
                    <a:lnTo>
                      <a:pt x="4760" y="2232"/>
                    </a:lnTo>
                    <a:cubicBezTo>
                      <a:pt x="4775" y="2203"/>
                      <a:pt x="5040" y="1687"/>
                      <a:pt x="4819" y="1097"/>
                    </a:cubicBezTo>
                    <a:cubicBezTo>
                      <a:pt x="4598" y="493"/>
                      <a:pt x="4141" y="360"/>
                      <a:pt x="4082" y="360"/>
                    </a:cubicBezTo>
                    <a:lnTo>
                      <a:pt x="4053" y="346"/>
                    </a:lnTo>
                    <a:lnTo>
                      <a:pt x="4009" y="346"/>
                    </a:lnTo>
                    <a:cubicBezTo>
                      <a:pt x="3994" y="346"/>
                      <a:pt x="3434" y="360"/>
                      <a:pt x="2948" y="655"/>
                    </a:cubicBezTo>
                    <a:cubicBezTo>
                      <a:pt x="2786" y="758"/>
                      <a:pt x="2638" y="876"/>
                      <a:pt x="2520" y="1009"/>
                    </a:cubicBezTo>
                    <a:cubicBezTo>
                      <a:pt x="2388" y="434"/>
                      <a:pt x="2167" y="198"/>
                      <a:pt x="2122" y="169"/>
                    </a:cubicBezTo>
                    <a:lnTo>
                      <a:pt x="2078" y="139"/>
                    </a:lnTo>
                    <a:cubicBezTo>
                      <a:pt x="2068" y="130"/>
                      <a:pt x="1847" y="1"/>
                      <a:pt x="15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0"/>
              <p:cNvSpPr/>
              <p:nvPr/>
            </p:nvSpPr>
            <p:spPr>
              <a:xfrm>
                <a:off x="8281175" y="1435175"/>
                <a:ext cx="120500" cy="125425"/>
              </a:xfrm>
              <a:custGeom>
                <a:rect b="b" l="l" r="r" t="t"/>
                <a:pathLst>
                  <a:path extrusionOk="0" h="5017" w="4820">
                    <a:moveTo>
                      <a:pt x="2549" y="0"/>
                    </a:moveTo>
                    <a:cubicBezTo>
                      <a:pt x="2472" y="0"/>
                      <a:pt x="2388" y="11"/>
                      <a:pt x="2299" y="35"/>
                    </a:cubicBezTo>
                    <a:cubicBezTo>
                      <a:pt x="2093" y="79"/>
                      <a:pt x="1931" y="183"/>
                      <a:pt x="1813" y="330"/>
                    </a:cubicBezTo>
                    <a:cubicBezTo>
                      <a:pt x="1695" y="477"/>
                      <a:pt x="1666" y="698"/>
                      <a:pt x="1739" y="875"/>
                    </a:cubicBezTo>
                    <a:cubicBezTo>
                      <a:pt x="1798" y="1008"/>
                      <a:pt x="1901" y="1288"/>
                      <a:pt x="1901" y="1568"/>
                    </a:cubicBezTo>
                    <a:cubicBezTo>
                      <a:pt x="1901" y="1789"/>
                      <a:pt x="1872" y="1966"/>
                      <a:pt x="1842" y="2069"/>
                    </a:cubicBezTo>
                    <a:cubicBezTo>
                      <a:pt x="1562" y="2128"/>
                      <a:pt x="1047" y="2320"/>
                      <a:pt x="605" y="2924"/>
                    </a:cubicBezTo>
                    <a:cubicBezTo>
                      <a:pt x="0" y="3764"/>
                      <a:pt x="89" y="4957"/>
                      <a:pt x="89" y="5016"/>
                    </a:cubicBezTo>
                    <a:lnTo>
                      <a:pt x="634" y="4972"/>
                    </a:lnTo>
                    <a:cubicBezTo>
                      <a:pt x="634" y="4957"/>
                      <a:pt x="575" y="3911"/>
                      <a:pt x="1061" y="3248"/>
                    </a:cubicBezTo>
                    <a:cubicBezTo>
                      <a:pt x="1518" y="2614"/>
                      <a:pt x="2049" y="2585"/>
                      <a:pt x="2063" y="2585"/>
                    </a:cubicBezTo>
                    <a:lnTo>
                      <a:pt x="2255" y="2585"/>
                    </a:lnTo>
                    <a:lnTo>
                      <a:pt x="2314" y="2408"/>
                    </a:lnTo>
                    <a:cubicBezTo>
                      <a:pt x="2329" y="2378"/>
                      <a:pt x="2447" y="2084"/>
                      <a:pt x="2447" y="1583"/>
                    </a:cubicBezTo>
                    <a:cubicBezTo>
                      <a:pt x="2461" y="1199"/>
                      <a:pt x="2329" y="846"/>
                      <a:pt x="2255" y="669"/>
                    </a:cubicBezTo>
                    <a:cubicBezTo>
                      <a:pt x="2285" y="625"/>
                      <a:pt x="2358" y="581"/>
                      <a:pt x="2432" y="566"/>
                    </a:cubicBezTo>
                    <a:cubicBezTo>
                      <a:pt x="2483" y="552"/>
                      <a:pt x="2526" y="547"/>
                      <a:pt x="2560" y="547"/>
                    </a:cubicBezTo>
                    <a:cubicBezTo>
                      <a:pt x="2635" y="547"/>
                      <a:pt x="2672" y="570"/>
                      <a:pt x="2682" y="581"/>
                    </a:cubicBezTo>
                    <a:cubicBezTo>
                      <a:pt x="2727" y="654"/>
                      <a:pt x="2845" y="890"/>
                      <a:pt x="2859" y="1214"/>
                    </a:cubicBezTo>
                    <a:cubicBezTo>
                      <a:pt x="2889" y="1656"/>
                      <a:pt x="2859" y="2025"/>
                      <a:pt x="2859" y="2040"/>
                    </a:cubicBezTo>
                    <a:lnTo>
                      <a:pt x="2859" y="2084"/>
                    </a:lnTo>
                    <a:lnTo>
                      <a:pt x="2874" y="2143"/>
                    </a:lnTo>
                    <a:cubicBezTo>
                      <a:pt x="2904" y="2231"/>
                      <a:pt x="2977" y="2349"/>
                      <a:pt x="3110" y="2408"/>
                    </a:cubicBezTo>
                    <a:cubicBezTo>
                      <a:pt x="3158" y="2437"/>
                      <a:pt x="3238" y="2466"/>
                      <a:pt x="3337" y="2466"/>
                    </a:cubicBezTo>
                    <a:cubicBezTo>
                      <a:pt x="3389" y="2466"/>
                      <a:pt x="3447" y="2458"/>
                      <a:pt x="3508" y="2437"/>
                    </a:cubicBezTo>
                    <a:cubicBezTo>
                      <a:pt x="3758" y="2349"/>
                      <a:pt x="3876" y="2054"/>
                      <a:pt x="3861" y="1479"/>
                    </a:cubicBezTo>
                    <a:cubicBezTo>
                      <a:pt x="3891" y="1479"/>
                      <a:pt x="3927" y="1473"/>
                      <a:pt x="3965" y="1473"/>
                    </a:cubicBezTo>
                    <a:cubicBezTo>
                      <a:pt x="3984" y="1473"/>
                      <a:pt x="4004" y="1475"/>
                      <a:pt x="4024" y="1479"/>
                    </a:cubicBezTo>
                    <a:lnTo>
                      <a:pt x="4097" y="1479"/>
                    </a:lnTo>
                    <a:cubicBezTo>
                      <a:pt x="4083" y="1656"/>
                      <a:pt x="4068" y="1936"/>
                      <a:pt x="4009" y="2128"/>
                    </a:cubicBezTo>
                    <a:lnTo>
                      <a:pt x="3979" y="2216"/>
                    </a:lnTo>
                    <a:cubicBezTo>
                      <a:pt x="3891" y="2496"/>
                      <a:pt x="3891" y="2541"/>
                      <a:pt x="3920" y="2806"/>
                    </a:cubicBezTo>
                    <a:cubicBezTo>
                      <a:pt x="3950" y="2953"/>
                      <a:pt x="4009" y="3071"/>
                      <a:pt x="4068" y="3174"/>
                    </a:cubicBezTo>
                    <a:cubicBezTo>
                      <a:pt x="4156" y="3322"/>
                      <a:pt x="4245" y="3484"/>
                      <a:pt x="4274" y="3823"/>
                    </a:cubicBezTo>
                    <a:lnTo>
                      <a:pt x="4819" y="3793"/>
                    </a:lnTo>
                    <a:cubicBezTo>
                      <a:pt x="4805" y="3322"/>
                      <a:pt x="4643" y="3071"/>
                      <a:pt x="4554" y="2894"/>
                    </a:cubicBezTo>
                    <a:cubicBezTo>
                      <a:pt x="4510" y="2835"/>
                      <a:pt x="4480" y="2776"/>
                      <a:pt x="4480" y="2732"/>
                    </a:cubicBezTo>
                    <a:cubicBezTo>
                      <a:pt x="4451" y="2570"/>
                      <a:pt x="4451" y="2570"/>
                      <a:pt x="4510" y="2393"/>
                    </a:cubicBezTo>
                    <a:lnTo>
                      <a:pt x="4539" y="2290"/>
                    </a:lnTo>
                    <a:cubicBezTo>
                      <a:pt x="4657" y="1922"/>
                      <a:pt x="4643" y="1406"/>
                      <a:pt x="4643" y="1391"/>
                    </a:cubicBezTo>
                    <a:lnTo>
                      <a:pt x="4643" y="1317"/>
                    </a:lnTo>
                    <a:cubicBezTo>
                      <a:pt x="4613" y="1185"/>
                      <a:pt x="4451" y="949"/>
                      <a:pt x="4068" y="919"/>
                    </a:cubicBezTo>
                    <a:cubicBezTo>
                      <a:pt x="4042" y="917"/>
                      <a:pt x="4016" y="916"/>
                      <a:pt x="3989" y="916"/>
                    </a:cubicBezTo>
                    <a:cubicBezTo>
                      <a:pt x="3868" y="916"/>
                      <a:pt x="3747" y="942"/>
                      <a:pt x="3626" y="978"/>
                    </a:cubicBezTo>
                    <a:cubicBezTo>
                      <a:pt x="3537" y="993"/>
                      <a:pt x="3464" y="1052"/>
                      <a:pt x="3405" y="1126"/>
                    </a:cubicBezTo>
                    <a:cubicBezTo>
                      <a:pt x="3360" y="625"/>
                      <a:pt x="3154" y="286"/>
                      <a:pt x="3139" y="271"/>
                    </a:cubicBezTo>
                    <a:lnTo>
                      <a:pt x="3125" y="256"/>
                    </a:lnTo>
                    <a:cubicBezTo>
                      <a:pt x="3043" y="151"/>
                      <a:pt x="2841" y="0"/>
                      <a:pt x="25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0"/>
              <p:cNvSpPr/>
              <p:nvPr/>
            </p:nvSpPr>
            <p:spPr>
              <a:xfrm>
                <a:off x="8265325" y="1424025"/>
                <a:ext cx="50500" cy="45575"/>
              </a:xfrm>
              <a:custGeom>
                <a:rect b="b" l="l" r="r" t="t"/>
                <a:pathLst>
                  <a:path extrusionOk="0" h="1823" w="2020">
                    <a:moveTo>
                      <a:pt x="1059" y="0"/>
                    </a:moveTo>
                    <a:cubicBezTo>
                      <a:pt x="908" y="0"/>
                      <a:pt x="748" y="43"/>
                      <a:pt x="590" y="128"/>
                    </a:cubicBezTo>
                    <a:cubicBezTo>
                      <a:pt x="384" y="245"/>
                      <a:pt x="118" y="422"/>
                      <a:pt x="45" y="702"/>
                    </a:cubicBezTo>
                    <a:cubicBezTo>
                      <a:pt x="15" y="820"/>
                      <a:pt x="1" y="997"/>
                      <a:pt x="133" y="1203"/>
                    </a:cubicBezTo>
                    <a:cubicBezTo>
                      <a:pt x="325" y="1483"/>
                      <a:pt x="384" y="1822"/>
                      <a:pt x="384" y="1822"/>
                    </a:cubicBezTo>
                    <a:lnTo>
                      <a:pt x="929" y="1719"/>
                    </a:lnTo>
                    <a:cubicBezTo>
                      <a:pt x="929" y="1704"/>
                      <a:pt x="841" y="1277"/>
                      <a:pt x="605" y="894"/>
                    </a:cubicBezTo>
                    <a:cubicBezTo>
                      <a:pt x="590" y="894"/>
                      <a:pt x="575" y="850"/>
                      <a:pt x="575" y="835"/>
                    </a:cubicBezTo>
                    <a:cubicBezTo>
                      <a:pt x="575" y="820"/>
                      <a:pt x="620" y="747"/>
                      <a:pt x="855" y="614"/>
                    </a:cubicBezTo>
                    <a:cubicBezTo>
                      <a:pt x="884" y="595"/>
                      <a:pt x="975" y="550"/>
                      <a:pt x="1056" y="550"/>
                    </a:cubicBezTo>
                    <a:cubicBezTo>
                      <a:pt x="1099" y="550"/>
                      <a:pt x="1139" y="563"/>
                      <a:pt x="1165" y="599"/>
                    </a:cubicBezTo>
                    <a:cubicBezTo>
                      <a:pt x="1327" y="805"/>
                      <a:pt x="1415" y="1056"/>
                      <a:pt x="1474" y="1395"/>
                    </a:cubicBezTo>
                    <a:lnTo>
                      <a:pt x="2020" y="1307"/>
                    </a:lnTo>
                    <a:cubicBezTo>
                      <a:pt x="1961" y="864"/>
                      <a:pt x="1828" y="540"/>
                      <a:pt x="1607" y="260"/>
                    </a:cubicBezTo>
                    <a:cubicBezTo>
                      <a:pt x="1468" y="87"/>
                      <a:pt x="1273" y="0"/>
                      <a:pt x="10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0" name="Google Shape;310;p40"/>
          <p:cNvGrpSpPr/>
          <p:nvPr/>
        </p:nvGrpSpPr>
        <p:grpSpPr>
          <a:xfrm>
            <a:off x="1340749" y="1892887"/>
            <a:ext cx="800100" cy="800100"/>
            <a:chOff x="1463362" y="1892887"/>
            <a:chExt cx="800100" cy="800100"/>
          </a:xfrm>
        </p:grpSpPr>
        <p:sp>
          <p:nvSpPr>
            <p:cNvPr id="311" name="Google Shape;311;p40"/>
            <p:cNvSpPr/>
            <p:nvPr/>
          </p:nvSpPr>
          <p:spPr>
            <a:xfrm>
              <a:off x="1463362" y="1892887"/>
              <a:ext cx="800100" cy="800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2" name="Google Shape;312;p40"/>
            <p:cNvGrpSpPr/>
            <p:nvPr/>
          </p:nvGrpSpPr>
          <p:grpSpPr>
            <a:xfrm>
              <a:off x="1532362" y="2035616"/>
              <a:ext cx="662094" cy="548307"/>
              <a:chOff x="5552950" y="815225"/>
              <a:chExt cx="418200" cy="346350"/>
            </a:xfrm>
          </p:grpSpPr>
          <p:sp>
            <p:nvSpPr>
              <p:cNvPr id="313" name="Google Shape;313;p40"/>
              <p:cNvSpPr/>
              <p:nvPr/>
            </p:nvSpPr>
            <p:spPr>
              <a:xfrm>
                <a:off x="5552950" y="815225"/>
                <a:ext cx="418200" cy="263100"/>
              </a:xfrm>
              <a:custGeom>
                <a:rect b="b" l="l" r="r" t="t"/>
                <a:pathLst>
                  <a:path extrusionOk="0" h="10524" w="16728">
                    <a:moveTo>
                      <a:pt x="9064" y="561"/>
                    </a:moveTo>
                    <a:cubicBezTo>
                      <a:pt x="9535" y="561"/>
                      <a:pt x="9919" y="929"/>
                      <a:pt x="9919" y="1401"/>
                    </a:cubicBezTo>
                    <a:lnTo>
                      <a:pt x="9919" y="1445"/>
                    </a:lnTo>
                    <a:lnTo>
                      <a:pt x="9860" y="2536"/>
                    </a:lnTo>
                    <a:lnTo>
                      <a:pt x="10420" y="1607"/>
                    </a:lnTo>
                    <a:cubicBezTo>
                      <a:pt x="10567" y="1386"/>
                      <a:pt x="10803" y="1254"/>
                      <a:pt x="11068" y="1254"/>
                    </a:cubicBezTo>
                    <a:cubicBezTo>
                      <a:pt x="11436" y="1254"/>
                      <a:pt x="11761" y="1534"/>
                      <a:pt x="11820" y="1902"/>
                    </a:cubicBezTo>
                    <a:lnTo>
                      <a:pt x="11879" y="2403"/>
                    </a:lnTo>
                    <a:lnTo>
                      <a:pt x="12262" y="2079"/>
                    </a:lnTo>
                    <a:cubicBezTo>
                      <a:pt x="12350" y="2005"/>
                      <a:pt x="12498" y="1917"/>
                      <a:pt x="12704" y="1917"/>
                    </a:cubicBezTo>
                    <a:cubicBezTo>
                      <a:pt x="13013" y="1917"/>
                      <a:pt x="13293" y="2152"/>
                      <a:pt x="13352" y="2462"/>
                    </a:cubicBezTo>
                    <a:lnTo>
                      <a:pt x="13411" y="2786"/>
                    </a:lnTo>
                    <a:lnTo>
                      <a:pt x="13721" y="2668"/>
                    </a:lnTo>
                    <a:cubicBezTo>
                      <a:pt x="13809" y="2639"/>
                      <a:pt x="13883" y="2624"/>
                      <a:pt x="13957" y="2624"/>
                    </a:cubicBezTo>
                    <a:cubicBezTo>
                      <a:pt x="14325" y="2624"/>
                      <a:pt x="14620" y="2934"/>
                      <a:pt x="14620" y="3302"/>
                    </a:cubicBezTo>
                    <a:cubicBezTo>
                      <a:pt x="14620" y="3376"/>
                      <a:pt x="14605" y="3464"/>
                      <a:pt x="14575" y="3538"/>
                    </a:cubicBezTo>
                    <a:lnTo>
                      <a:pt x="14369" y="4039"/>
                    </a:lnTo>
                    <a:lnTo>
                      <a:pt x="14885" y="3921"/>
                    </a:lnTo>
                    <a:cubicBezTo>
                      <a:pt x="14944" y="3906"/>
                      <a:pt x="15003" y="3891"/>
                      <a:pt x="15047" y="3891"/>
                    </a:cubicBezTo>
                    <a:cubicBezTo>
                      <a:pt x="15416" y="3891"/>
                      <a:pt x="15710" y="4201"/>
                      <a:pt x="15710" y="4555"/>
                    </a:cubicBezTo>
                    <a:cubicBezTo>
                      <a:pt x="15710" y="4702"/>
                      <a:pt x="15666" y="4835"/>
                      <a:pt x="15578" y="4953"/>
                    </a:cubicBezTo>
                    <a:lnTo>
                      <a:pt x="15401" y="5203"/>
                    </a:lnTo>
                    <a:lnTo>
                      <a:pt x="15651" y="5350"/>
                    </a:lnTo>
                    <a:cubicBezTo>
                      <a:pt x="15858" y="5483"/>
                      <a:pt x="15976" y="5689"/>
                      <a:pt x="15976" y="5925"/>
                    </a:cubicBezTo>
                    <a:cubicBezTo>
                      <a:pt x="15976" y="6102"/>
                      <a:pt x="15917" y="6264"/>
                      <a:pt x="15784" y="6397"/>
                    </a:cubicBezTo>
                    <a:lnTo>
                      <a:pt x="15548" y="6633"/>
                    </a:lnTo>
                    <a:lnTo>
                      <a:pt x="15843" y="6824"/>
                    </a:lnTo>
                    <a:cubicBezTo>
                      <a:pt x="16049" y="6942"/>
                      <a:pt x="16167" y="7163"/>
                      <a:pt x="16167" y="7384"/>
                    </a:cubicBezTo>
                    <a:cubicBezTo>
                      <a:pt x="16167" y="7650"/>
                      <a:pt x="16005" y="7900"/>
                      <a:pt x="15769" y="8003"/>
                    </a:cubicBezTo>
                    <a:lnTo>
                      <a:pt x="15416" y="8151"/>
                    </a:lnTo>
                    <a:lnTo>
                      <a:pt x="15666" y="8431"/>
                    </a:lnTo>
                    <a:cubicBezTo>
                      <a:pt x="15813" y="8607"/>
                      <a:pt x="15902" y="8828"/>
                      <a:pt x="15902" y="9050"/>
                    </a:cubicBezTo>
                    <a:cubicBezTo>
                      <a:pt x="15902" y="9565"/>
                      <a:pt x="15489" y="9978"/>
                      <a:pt x="14973" y="9978"/>
                    </a:cubicBezTo>
                    <a:cubicBezTo>
                      <a:pt x="14605" y="9978"/>
                      <a:pt x="14266" y="9757"/>
                      <a:pt x="14119" y="9418"/>
                    </a:cubicBezTo>
                    <a:lnTo>
                      <a:pt x="13986" y="9094"/>
                    </a:lnTo>
                    <a:lnTo>
                      <a:pt x="13706" y="9315"/>
                    </a:lnTo>
                    <a:cubicBezTo>
                      <a:pt x="13588" y="9403"/>
                      <a:pt x="13441" y="9462"/>
                      <a:pt x="13308" y="9462"/>
                    </a:cubicBezTo>
                    <a:cubicBezTo>
                      <a:pt x="13028" y="9462"/>
                      <a:pt x="12792" y="9300"/>
                      <a:pt x="12689" y="9050"/>
                    </a:cubicBezTo>
                    <a:lnTo>
                      <a:pt x="12483" y="8563"/>
                    </a:lnTo>
                    <a:lnTo>
                      <a:pt x="12203" y="9020"/>
                    </a:lnTo>
                    <a:cubicBezTo>
                      <a:pt x="12075" y="9217"/>
                      <a:pt x="11856" y="9334"/>
                      <a:pt x="11632" y="9334"/>
                    </a:cubicBezTo>
                    <a:cubicBezTo>
                      <a:pt x="11520" y="9334"/>
                      <a:pt x="11407" y="9305"/>
                      <a:pt x="11304" y="9241"/>
                    </a:cubicBezTo>
                    <a:lnTo>
                      <a:pt x="11068" y="9109"/>
                    </a:lnTo>
                    <a:lnTo>
                      <a:pt x="10980" y="9241"/>
                    </a:lnTo>
                    <a:cubicBezTo>
                      <a:pt x="10921" y="9249"/>
                      <a:pt x="10836" y="9259"/>
                      <a:pt x="10725" y="9259"/>
                    </a:cubicBezTo>
                    <a:cubicBezTo>
                      <a:pt x="10447" y="9259"/>
                      <a:pt x="10011" y="9198"/>
                      <a:pt x="9462" y="8902"/>
                    </a:cubicBezTo>
                    <a:cubicBezTo>
                      <a:pt x="8755" y="8522"/>
                      <a:pt x="8289" y="8438"/>
                      <a:pt x="7898" y="8438"/>
                    </a:cubicBezTo>
                    <a:cubicBezTo>
                      <a:pt x="7759" y="8438"/>
                      <a:pt x="7629" y="8448"/>
                      <a:pt x="7502" y="8460"/>
                    </a:cubicBezTo>
                    <a:cubicBezTo>
                      <a:pt x="7374" y="8466"/>
                      <a:pt x="7250" y="8476"/>
                      <a:pt x="7115" y="8476"/>
                    </a:cubicBezTo>
                    <a:cubicBezTo>
                      <a:pt x="6938" y="8476"/>
                      <a:pt x="6742" y="8460"/>
                      <a:pt x="6499" y="8401"/>
                    </a:cubicBezTo>
                    <a:cubicBezTo>
                      <a:pt x="5600" y="8195"/>
                      <a:pt x="5512" y="7826"/>
                      <a:pt x="5512" y="7826"/>
                    </a:cubicBezTo>
                    <a:lnTo>
                      <a:pt x="5483" y="7532"/>
                    </a:lnTo>
                    <a:lnTo>
                      <a:pt x="5188" y="7576"/>
                    </a:lnTo>
                    <a:cubicBezTo>
                      <a:pt x="5081" y="7591"/>
                      <a:pt x="4950" y="7599"/>
                      <a:pt x="4817" y="7599"/>
                    </a:cubicBezTo>
                    <a:cubicBezTo>
                      <a:pt x="4566" y="7599"/>
                      <a:pt x="4312" y="7570"/>
                      <a:pt x="4215" y="7502"/>
                    </a:cubicBezTo>
                    <a:cubicBezTo>
                      <a:pt x="3935" y="7311"/>
                      <a:pt x="3744" y="7311"/>
                      <a:pt x="3478" y="7296"/>
                    </a:cubicBezTo>
                    <a:cubicBezTo>
                      <a:pt x="3331" y="7296"/>
                      <a:pt x="3139" y="7296"/>
                      <a:pt x="2859" y="7252"/>
                    </a:cubicBezTo>
                    <a:cubicBezTo>
                      <a:pt x="2432" y="7193"/>
                      <a:pt x="2270" y="6809"/>
                      <a:pt x="2226" y="6647"/>
                    </a:cubicBezTo>
                    <a:lnTo>
                      <a:pt x="2520" y="6058"/>
                    </a:lnTo>
                    <a:lnTo>
                      <a:pt x="1813" y="6353"/>
                    </a:lnTo>
                    <a:cubicBezTo>
                      <a:pt x="1710" y="6412"/>
                      <a:pt x="1577" y="6426"/>
                      <a:pt x="1459" y="6426"/>
                    </a:cubicBezTo>
                    <a:cubicBezTo>
                      <a:pt x="958" y="6426"/>
                      <a:pt x="546" y="6028"/>
                      <a:pt x="546" y="5527"/>
                    </a:cubicBezTo>
                    <a:cubicBezTo>
                      <a:pt x="546" y="5026"/>
                      <a:pt x="958" y="4614"/>
                      <a:pt x="1474" y="4614"/>
                    </a:cubicBezTo>
                    <a:lnTo>
                      <a:pt x="1901" y="4628"/>
                    </a:lnTo>
                    <a:lnTo>
                      <a:pt x="1901" y="4628"/>
                    </a:lnTo>
                    <a:lnTo>
                      <a:pt x="1769" y="4245"/>
                    </a:lnTo>
                    <a:cubicBezTo>
                      <a:pt x="1739" y="4172"/>
                      <a:pt x="1739" y="4098"/>
                      <a:pt x="1739" y="4039"/>
                    </a:cubicBezTo>
                    <a:cubicBezTo>
                      <a:pt x="1739" y="3700"/>
                      <a:pt x="1990" y="3405"/>
                      <a:pt x="2329" y="3376"/>
                    </a:cubicBezTo>
                    <a:lnTo>
                      <a:pt x="2668" y="3346"/>
                    </a:lnTo>
                    <a:lnTo>
                      <a:pt x="2579" y="3022"/>
                    </a:lnTo>
                    <a:cubicBezTo>
                      <a:pt x="2550" y="2948"/>
                      <a:pt x="2535" y="2889"/>
                      <a:pt x="2535" y="2830"/>
                    </a:cubicBezTo>
                    <a:cubicBezTo>
                      <a:pt x="2535" y="2452"/>
                      <a:pt x="2845" y="2160"/>
                      <a:pt x="3215" y="2160"/>
                    </a:cubicBezTo>
                    <a:cubicBezTo>
                      <a:pt x="3248" y="2160"/>
                      <a:pt x="3282" y="2162"/>
                      <a:pt x="3316" y="2167"/>
                    </a:cubicBezTo>
                    <a:lnTo>
                      <a:pt x="3581" y="2211"/>
                    </a:lnTo>
                    <a:lnTo>
                      <a:pt x="3640" y="1961"/>
                    </a:lnTo>
                    <a:cubicBezTo>
                      <a:pt x="3708" y="1658"/>
                      <a:pt x="3988" y="1432"/>
                      <a:pt x="4294" y="1432"/>
                    </a:cubicBezTo>
                    <a:cubicBezTo>
                      <a:pt x="4390" y="1432"/>
                      <a:pt x="4488" y="1455"/>
                      <a:pt x="4584" y="1504"/>
                    </a:cubicBezTo>
                    <a:lnTo>
                      <a:pt x="4923" y="1681"/>
                    </a:lnTo>
                    <a:lnTo>
                      <a:pt x="4982" y="1298"/>
                    </a:lnTo>
                    <a:cubicBezTo>
                      <a:pt x="5026" y="974"/>
                      <a:pt x="5306" y="738"/>
                      <a:pt x="5630" y="738"/>
                    </a:cubicBezTo>
                    <a:cubicBezTo>
                      <a:pt x="5851" y="738"/>
                      <a:pt x="6057" y="856"/>
                      <a:pt x="6190" y="1032"/>
                    </a:cubicBezTo>
                    <a:lnTo>
                      <a:pt x="6411" y="1357"/>
                    </a:lnTo>
                    <a:lnTo>
                      <a:pt x="6632" y="1032"/>
                    </a:lnTo>
                    <a:cubicBezTo>
                      <a:pt x="6765" y="856"/>
                      <a:pt x="6971" y="738"/>
                      <a:pt x="7177" y="738"/>
                    </a:cubicBezTo>
                    <a:cubicBezTo>
                      <a:pt x="7428" y="738"/>
                      <a:pt x="7664" y="885"/>
                      <a:pt x="7782" y="1106"/>
                    </a:cubicBezTo>
                    <a:lnTo>
                      <a:pt x="8047" y="1637"/>
                    </a:lnTo>
                    <a:lnTo>
                      <a:pt x="8283" y="1091"/>
                    </a:lnTo>
                    <a:cubicBezTo>
                      <a:pt x="8401" y="767"/>
                      <a:pt x="8725" y="561"/>
                      <a:pt x="9064" y="561"/>
                    </a:cubicBezTo>
                    <a:close/>
                    <a:moveTo>
                      <a:pt x="9064" y="1"/>
                    </a:moveTo>
                    <a:cubicBezTo>
                      <a:pt x="8651" y="1"/>
                      <a:pt x="8253" y="192"/>
                      <a:pt x="7988" y="502"/>
                    </a:cubicBezTo>
                    <a:cubicBezTo>
                      <a:pt x="7782" y="296"/>
                      <a:pt x="7487" y="192"/>
                      <a:pt x="7192" y="192"/>
                    </a:cubicBezTo>
                    <a:cubicBezTo>
                      <a:pt x="6897" y="192"/>
                      <a:pt x="6632" y="296"/>
                      <a:pt x="6411" y="472"/>
                    </a:cubicBezTo>
                    <a:cubicBezTo>
                      <a:pt x="6190" y="296"/>
                      <a:pt x="5925" y="192"/>
                      <a:pt x="5645" y="192"/>
                    </a:cubicBezTo>
                    <a:cubicBezTo>
                      <a:pt x="5144" y="192"/>
                      <a:pt x="4716" y="472"/>
                      <a:pt x="4525" y="900"/>
                    </a:cubicBezTo>
                    <a:cubicBezTo>
                      <a:pt x="4451" y="885"/>
                      <a:pt x="4377" y="885"/>
                      <a:pt x="4289" y="885"/>
                    </a:cubicBezTo>
                    <a:cubicBezTo>
                      <a:pt x="3803" y="885"/>
                      <a:pt x="3360" y="1180"/>
                      <a:pt x="3169" y="1607"/>
                    </a:cubicBezTo>
                    <a:cubicBezTo>
                      <a:pt x="2520" y="1622"/>
                      <a:pt x="1990" y="2167"/>
                      <a:pt x="1990" y="2830"/>
                    </a:cubicBezTo>
                    <a:cubicBezTo>
                      <a:pt x="1990" y="2845"/>
                      <a:pt x="1990" y="2875"/>
                      <a:pt x="1990" y="2889"/>
                    </a:cubicBezTo>
                    <a:cubicBezTo>
                      <a:pt x="1518" y="3066"/>
                      <a:pt x="1179" y="3508"/>
                      <a:pt x="1179" y="4039"/>
                    </a:cubicBezTo>
                    <a:cubicBezTo>
                      <a:pt x="1179" y="4054"/>
                      <a:pt x="1179" y="4068"/>
                      <a:pt x="1179" y="4083"/>
                    </a:cubicBezTo>
                    <a:cubicBezTo>
                      <a:pt x="501" y="4216"/>
                      <a:pt x="0" y="4805"/>
                      <a:pt x="0" y="5513"/>
                    </a:cubicBezTo>
                    <a:cubicBezTo>
                      <a:pt x="0" y="6323"/>
                      <a:pt x="649" y="6986"/>
                      <a:pt x="1459" y="6986"/>
                    </a:cubicBezTo>
                    <a:cubicBezTo>
                      <a:pt x="1562" y="6986"/>
                      <a:pt x="1651" y="6972"/>
                      <a:pt x="1739" y="6957"/>
                    </a:cubicBezTo>
                    <a:cubicBezTo>
                      <a:pt x="1887" y="7296"/>
                      <a:pt x="2211" y="7708"/>
                      <a:pt x="2786" y="7797"/>
                    </a:cubicBezTo>
                    <a:cubicBezTo>
                      <a:pt x="3095" y="7841"/>
                      <a:pt x="3301" y="7841"/>
                      <a:pt x="3464" y="7856"/>
                    </a:cubicBezTo>
                    <a:cubicBezTo>
                      <a:pt x="3699" y="7856"/>
                      <a:pt x="3758" y="7856"/>
                      <a:pt x="3891" y="7959"/>
                    </a:cubicBezTo>
                    <a:cubicBezTo>
                      <a:pt x="4105" y="8109"/>
                      <a:pt x="4451" y="8150"/>
                      <a:pt x="4743" y="8150"/>
                    </a:cubicBezTo>
                    <a:cubicBezTo>
                      <a:pt x="4853" y="8150"/>
                      <a:pt x="4956" y="8144"/>
                      <a:pt x="5040" y="8136"/>
                    </a:cubicBezTo>
                    <a:cubicBezTo>
                      <a:pt x="5188" y="8386"/>
                      <a:pt x="5527" y="8740"/>
                      <a:pt x="6382" y="8946"/>
                    </a:cubicBezTo>
                    <a:cubicBezTo>
                      <a:pt x="6666" y="9005"/>
                      <a:pt x="6904" y="9021"/>
                      <a:pt x="7112" y="9021"/>
                    </a:cubicBezTo>
                    <a:cubicBezTo>
                      <a:pt x="7270" y="9021"/>
                      <a:pt x="7412" y="9012"/>
                      <a:pt x="7546" y="9005"/>
                    </a:cubicBezTo>
                    <a:cubicBezTo>
                      <a:pt x="7658" y="8998"/>
                      <a:pt x="7768" y="8990"/>
                      <a:pt x="7882" y="8990"/>
                    </a:cubicBezTo>
                    <a:cubicBezTo>
                      <a:pt x="8217" y="8990"/>
                      <a:pt x="8592" y="9055"/>
                      <a:pt x="9196" y="9374"/>
                    </a:cubicBezTo>
                    <a:cubicBezTo>
                      <a:pt x="9838" y="9724"/>
                      <a:pt x="10370" y="9809"/>
                      <a:pt x="10733" y="9809"/>
                    </a:cubicBezTo>
                    <a:cubicBezTo>
                      <a:pt x="10904" y="9809"/>
                      <a:pt x="11037" y="9791"/>
                      <a:pt x="11127" y="9772"/>
                    </a:cubicBezTo>
                    <a:cubicBezTo>
                      <a:pt x="11291" y="9851"/>
                      <a:pt x="11466" y="9889"/>
                      <a:pt x="11639" y="9889"/>
                    </a:cubicBezTo>
                    <a:cubicBezTo>
                      <a:pt x="11917" y="9889"/>
                      <a:pt x="12191" y="9791"/>
                      <a:pt x="12409" y="9610"/>
                    </a:cubicBezTo>
                    <a:cubicBezTo>
                      <a:pt x="12630" y="9860"/>
                      <a:pt x="12954" y="10007"/>
                      <a:pt x="13293" y="10007"/>
                    </a:cubicBezTo>
                    <a:cubicBezTo>
                      <a:pt x="13455" y="10007"/>
                      <a:pt x="13618" y="9978"/>
                      <a:pt x="13765" y="9904"/>
                    </a:cubicBezTo>
                    <a:cubicBezTo>
                      <a:pt x="14045" y="10287"/>
                      <a:pt x="14487" y="10523"/>
                      <a:pt x="14973" y="10523"/>
                    </a:cubicBezTo>
                    <a:cubicBezTo>
                      <a:pt x="15784" y="10523"/>
                      <a:pt x="16462" y="9860"/>
                      <a:pt x="16462" y="9050"/>
                    </a:cubicBezTo>
                    <a:cubicBezTo>
                      <a:pt x="16462" y="8799"/>
                      <a:pt x="16388" y="8548"/>
                      <a:pt x="16270" y="8327"/>
                    </a:cubicBezTo>
                    <a:cubicBezTo>
                      <a:pt x="16550" y="8106"/>
                      <a:pt x="16727" y="7767"/>
                      <a:pt x="16727" y="7384"/>
                    </a:cubicBezTo>
                    <a:cubicBezTo>
                      <a:pt x="16727" y="7060"/>
                      <a:pt x="16594" y="6765"/>
                      <a:pt x="16373" y="6529"/>
                    </a:cubicBezTo>
                    <a:cubicBezTo>
                      <a:pt x="16477" y="6353"/>
                      <a:pt x="16536" y="6146"/>
                      <a:pt x="16536" y="5925"/>
                    </a:cubicBezTo>
                    <a:cubicBezTo>
                      <a:pt x="16536" y="5586"/>
                      <a:pt x="16403" y="5277"/>
                      <a:pt x="16167" y="5041"/>
                    </a:cubicBezTo>
                    <a:cubicBezTo>
                      <a:pt x="16226" y="4894"/>
                      <a:pt x="16270" y="4732"/>
                      <a:pt x="16270" y="4555"/>
                    </a:cubicBezTo>
                    <a:cubicBezTo>
                      <a:pt x="16270" y="3936"/>
                      <a:pt x="15784" y="3405"/>
                      <a:pt x="15165" y="3346"/>
                    </a:cubicBezTo>
                    <a:cubicBezTo>
                      <a:pt x="15180" y="3331"/>
                      <a:pt x="15180" y="3317"/>
                      <a:pt x="15180" y="3287"/>
                    </a:cubicBezTo>
                    <a:cubicBezTo>
                      <a:pt x="15180" y="2627"/>
                      <a:pt x="14628" y="2070"/>
                      <a:pt x="13956" y="2070"/>
                    </a:cubicBezTo>
                    <a:cubicBezTo>
                      <a:pt x="13908" y="2070"/>
                      <a:pt x="13859" y="2073"/>
                      <a:pt x="13809" y="2079"/>
                    </a:cubicBezTo>
                    <a:cubicBezTo>
                      <a:pt x="13618" y="1651"/>
                      <a:pt x="13190" y="1357"/>
                      <a:pt x="12704" y="1357"/>
                    </a:cubicBezTo>
                    <a:cubicBezTo>
                      <a:pt x="12542" y="1357"/>
                      <a:pt x="12394" y="1401"/>
                      <a:pt x="12247" y="1445"/>
                    </a:cubicBezTo>
                    <a:cubicBezTo>
                      <a:pt x="12041" y="1003"/>
                      <a:pt x="11584" y="693"/>
                      <a:pt x="11068" y="693"/>
                    </a:cubicBezTo>
                    <a:cubicBezTo>
                      <a:pt x="10817" y="693"/>
                      <a:pt x="10582" y="767"/>
                      <a:pt x="10375" y="900"/>
                    </a:cubicBezTo>
                    <a:cubicBezTo>
                      <a:pt x="10169" y="369"/>
                      <a:pt x="9668" y="1"/>
                      <a:pt x="9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40"/>
              <p:cNvSpPr/>
              <p:nvPr/>
            </p:nvSpPr>
            <p:spPr>
              <a:xfrm>
                <a:off x="5699575" y="1029650"/>
                <a:ext cx="124550" cy="131925"/>
              </a:xfrm>
              <a:custGeom>
                <a:rect b="b" l="l" r="r" t="t"/>
                <a:pathLst>
                  <a:path extrusionOk="0" h="5277" w="4982">
                    <a:moveTo>
                      <a:pt x="1" y="1"/>
                    </a:moveTo>
                    <a:cubicBezTo>
                      <a:pt x="1" y="75"/>
                      <a:pt x="1" y="723"/>
                      <a:pt x="767" y="1902"/>
                    </a:cubicBezTo>
                    <a:cubicBezTo>
                      <a:pt x="1032" y="2315"/>
                      <a:pt x="1371" y="2713"/>
                      <a:pt x="1710" y="3081"/>
                    </a:cubicBezTo>
                    <a:cubicBezTo>
                      <a:pt x="2300" y="3759"/>
                      <a:pt x="2860" y="4393"/>
                      <a:pt x="2860" y="5012"/>
                    </a:cubicBezTo>
                    <a:lnTo>
                      <a:pt x="2860" y="5277"/>
                    </a:lnTo>
                    <a:lnTo>
                      <a:pt x="4584" y="5277"/>
                    </a:lnTo>
                    <a:lnTo>
                      <a:pt x="4584" y="3671"/>
                    </a:lnTo>
                    <a:cubicBezTo>
                      <a:pt x="4584" y="3435"/>
                      <a:pt x="4879" y="3140"/>
                      <a:pt x="4982" y="3052"/>
                    </a:cubicBezTo>
                    <a:lnTo>
                      <a:pt x="4628" y="2624"/>
                    </a:lnTo>
                    <a:cubicBezTo>
                      <a:pt x="4569" y="2683"/>
                      <a:pt x="4024" y="3140"/>
                      <a:pt x="4024" y="3671"/>
                    </a:cubicBezTo>
                    <a:lnTo>
                      <a:pt x="4024" y="4732"/>
                    </a:lnTo>
                    <a:lnTo>
                      <a:pt x="3390" y="4732"/>
                    </a:lnTo>
                    <a:cubicBezTo>
                      <a:pt x="3258" y="4024"/>
                      <a:pt x="2712" y="3391"/>
                      <a:pt x="2123" y="2727"/>
                    </a:cubicBezTo>
                    <a:cubicBezTo>
                      <a:pt x="1799" y="2359"/>
                      <a:pt x="1474" y="1976"/>
                      <a:pt x="1224" y="1607"/>
                    </a:cubicBezTo>
                    <a:cubicBezTo>
                      <a:pt x="561" y="576"/>
                      <a:pt x="561" y="16"/>
                      <a:pt x="561" y="16"/>
                    </a:cubicBez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40"/>
              <p:cNvSpPr/>
              <p:nvPr/>
            </p:nvSpPr>
            <p:spPr>
              <a:xfrm>
                <a:off x="5729425" y="1030400"/>
                <a:ext cx="171725" cy="78125"/>
              </a:xfrm>
              <a:custGeom>
                <a:rect b="b" l="l" r="r" t="t"/>
                <a:pathLst>
                  <a:path extrusionOk="0" h="3125" w="6869">
                    <a:moveTo>
                      <a:pt x="487" y="0"/>
                    </a:moveTo>
                    <a:lnTo>
                      <a:pt x="0" y="266"/>
                    </a:lnTo>
                    <a:cubicBezTo>
                      <a:pt x="30" y="325"/>
                      <a:pt x="693" y="1459"/>
                      <a:pt x="1489" y="2093"/>
                    </a:cubicBezTo>
                    <a:cubicBezTo>
                      <a:pt x="2388" y="2801"/>
                      <a:pt x="3243" y="3125"/>
                      <a:pt x="4156" y="3125"/>
                    </a:cubicBezTo>
                    <a:cubicBezTo>
                      <a:pt x="4245" y="3125"/>
                      <a:pt x="4348" y="3125"/>
                      <a:pt x="4451" y="3110"/>
                    </a:cubicBezTo>
                    <a:cubicBezTo>
                      <a:pt x="5704" y="3022"/>
                      <a:pt x="6603" y="2270"/>
                      <a:pt x="6868" y="1106"/>
                    </a:cubicBezTo>
                    <a:lnTo>
                      <a:pt x="6323" y="988"/>
                    </a:lnTo>
                    <a:cubicBezTo>
                      <a:pt x="6116" y="1916"/>
                      <a:pt x="5424" y="2491"/>
                      <a:pt x="4407" y="2565"/>
                    </a:cubicBezTo>
                    <a:cubicBezTo>
                      <a:pt x="4319" y="2572"/>
                      <a:pt x="4231" y="2576"/>
                      <a:pt x="4144" y="2576"/>
                    </a:cubicBezTo>
                    <a:cubicBezTo>
                      <a:pt x="3360" y="2576"/>
                      <a:pt x="2625" y="2276"/>
                      <a:pt x="1843" y="1666"/>
                    </a:cubicBezTo>
                    <a:cubicBezTo>
                      <a:pt x="1121" y="1091"/>
                      <a:pt x="487" y="0"/>
                      <a:pt x="4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40"/>
              <p:cNvSpPr/>
              <p:nvPr/>
            </p:nvSpPr>
            <p:spPr>
              <a:xfrm>
                <a:off x="5662750" y="843975"/>
                <a:ext cx="27275" cy="31350"/>
              </a:xfrm>
              <a:custGeom>
                <a:rect b="b" l="l" r="r" t="t"/>
                <a:pathLst>
                  <a:path extrusionOk="0" h="1254" w="1091">
                    <a:moveTo>
                      <a:pt x="59" y="0"/>
                    </a:moveTo>
                    <a:lnTo>
                      <a:pt x="59" y="0"/>
                    </a:lnTo>
                    <a:cubicBezTo>
                      <a:pt x="0" y="325"/>
                      <a:pt x="118" y="1002"/>
                      <a:pt x="928" y="1253"/>
                    </a:cubicBezTo>
                    <a:lnTo>
                      <a:pt x="1091" y="722"/>
                    </a:lnTo>
                    <a:cubicBezTo>
                      <a:pt x="560" y="560"/>
                      <a:pt x="590" y="162"/>
                      <a:pt x="604" y="89"/>
                    </a:cubicBezTo>
                    <a:lnTo>
                      <a:pt x="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40"/>
              <p:cNvSpPr/>
              <p:nvPr/>
            </p:nvSpPr>
            <p:spPr>
              <a:xfrm>
                <a:off x="5593100" y="958500"/>
                <a:ext cx="39825" cy="26600"/>
              </a:xfrm>
              <a:custGeom>
                <a:rect b="b" l="l" r="r" t="t"/>
                <a:pathLst>
                  <a:path extrusionOk="0" h="1064" w="1593">
                    <a:moveTo>
                      <a:pt x="1507" y="1"/>
                    </a:moveTo>
                    <a:cubicBezTo>
                      <a:pt x="531" y="1"/>
                      <a:pt x="15" y="726"/>
                      <a:pt x="1" y="754"/>
                    </a:cubicBezTo>
                    <a:lnTo>
                      <a:pt x="458" y="1064"/>
                    </a:lnTo>
                    <a:cubicBezTo>
                      <a:pt x="472" y="1049"/>
                      <a:pt x="821" y="547"/>
                      <a:pt x="1505" y="547"/>
                    </a:cubicBezTo>
                    <a:cubicBezTo>
                      <a:pt x="1524" y="547"/>
                      <a:pt x="1543" y="547"/>
                      <a:pt x="1563" y="548"/>
                    </a:cubicBezTo>
                    <a:lnTo>
                      <a:pt x="1592" y="3"/>
                    </a:lnTo>
                    <a:cubicBezTo>
                      <a:pt x="1563" y="1"/>
                      <a:pt x="1535" y="1"/>
                      <a:pt x="15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40"/>
              <p:cNvSpPr/>
              <p:nvPr/>
            </p:nvSpPr>
            <p:spPr>
              <a:xfrm>
                <a:off x="5584625" y="920225"/>
                <a:ext cx="31725" cy="30250"/>
              </a:xfrm>
              <a:custGeom>
                <a:rect b="b" l="l" r="r" t="t"/>
                <a:pathLst>
                  <a:path extrusionOk="0" h="1210" w="1269">
                    <a:moveTo>
                      <a:pt x="487" y="1"/>
                    </a:moveTo>
                    <a:lnTo>
                      <a:pt x="1" y="266"/>
                    </a:lnTo>
                    <a:cubicBezTo>
                      <a:pt x="15" y="296"/>
                      <a:pt x="384" y="1003"/>
                      <a:pt x="1121" y="1209"/>
                    </a:cubicBezTo>
                    <a:lnTo>
                      <a:pt x="1268" y="679"/>
                    </a:lnTo>
                    <a:cubicBezTo>
                      <a:pt x="767" y="532"/>
                      <a:pt x="487" y="16"/>
                      <a:pt x="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40"/>
              <p:cNvSpPr/>
              <p:nvPr/>
            </p:nvSpPr>
            <p:spPr>
              <a:xfrm>
                <a:off x="5672325" y="967400"/>
                <a:ext cx="41275" cy="50500"/>
              </a:xfrm>
              <a:custGeom>
                <a:rect b="b" l="l" r="r" t="t"/>
                <a:pathLst>
                  <a:path extrusionOk="0" h="2020" w="1651">
                    <a:moveTo>
                      <a:pt x="1607" y="0"/>
                    </a:moveTo>
                    <a:cubicBezTo>
                      <a:pt x="1577" y="0"/>
                      <a:pt x="811" y="74"/>
                      <a:pt x="398" y="678"/>
                    </a:cubicBezTo>
                    <a:cubicBezTo>
                      <a:pt x="0" y="1297"/>
                      <a:pt x="236" y="1990"/>
                      <a:pt x="251" y="2019"/>
                    </a:cubicBezTo>
                    <a:lnTo>
                      <a:pt x="767" y="1828"/>
                    </a:lnTo>
                    <a:cubicBezTo>
                      <a:pt x="767" y="1828"/>
                      <a:pt x="604" y="1371"/>
                      <a:pt x="855" y="988"/>
                    </a:cubicBezTo>
                    <a:cubicBezTo>
                      <a:pt x="1120" y="605"/>
                      <a:pt x="1651" y="546"/>
                      <a:pt x="1651" y="546"/>
                    </a:cubicBezTo>
                    <a:lnTo>
                      <a:pt x="160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40"/>
              <p:cNvSpPr/>
              <p:nvPr/>
            </p:nvSpPr>
            <p:spPr>
              <a:xfrm>
                <a:off x="5646900" y="973250"/>
                <a:ext cx="45325" cy="20700"/>
              </a:xfrm>
              <a:custGeom>
                <a:rect b="b" l="l" r="r" t="t"/>
                <a:pathLst>
                  <a:path extrusionOk="0" h="828" w="1813">
                    <a:moveTo>
                      <a:pt x="694" y="1"/>
                    </a:moveTo>
                    <a:cubicBezTo>
                      <a:pt x="299" y="1"/>
                      <a:pt x="25" y="127"/>
                      <a:pt x="0" y="135"/>
                    </a:cubicBezTo>
                    <a:lnTo>
                      <a:pt x="236" y="636"/>
                    </a:lnTo>
                    <a:cubicBezTo>
                      <a:pt x="252" y="628"/>
                      <a:pt x="424" y="554"/>
                      <a:pt x="677" y="554"/>
                    </a:cubicBezTo>
                    <a:cubicBezTo>
                      <a:pt x="902" y="554"/>
                      <a:pt x="1191" y="612"/>
                      <a:pt x="1489" y="827"/>
                    </a:cubicBezTo>
                    <a:lnTo>
                      <a:pt x="1813" y="371"/>
                    </a:lnTo>
                    <a:cubicBezTo>
                      <a:pt x="1406" y="82"/>
                      <a:pt x="1011" y="1"/>
                      <a:pt x="6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40"/>
              <p:cNvSpPr/>
              <p:nvPr/>
            </p:nvSpPr>
            <p:spPr>
              <a:xfrm>
                <a:off x="5706575" y="990075"/>
                <a:ext cx="103925" cy="45150"/>
              </a:xfrm>
              <a:custGeom>
                <a:rect b="b" l="l" r="r" t="t"/>
                <a:pathLst>
                  <a:path extrusionOk="0" h="1806" w="4157">
                    <a:moveTo>
                      <a:pt x="964" y="0"/>
                    </a:moveTo>
                    <a:cubicBezTo>
                      <a:pt x="411" y="0"/>
                      <a:pt x="30" y="145"/>
                      <a:pt x="1" y="154"/>
                    </a:cubicBezTo>
                    <a:lnTo>
                      <a:pt x="207" y="670"/>
                    </a:lnTo>
                    <a:cubicBezTo>
                      <a:pt x="207" y="670"/>
                      <a:pt x="510" y="557"/>
                      <a:pt x="955" y="557"/>
                    </a:cubicBezTo>
                    <a:cubicBezTo>
                      <a:pt x="1190" y="557"/>
                      <a:pt x="1464" y="588"/>
                      <a:pt x="1754" y="685"/>
                    </a:cubicBezTo>
                    <a:cubicBezTo>
                      <a:pt x="2152" y="803"/>
                      <a:pt x="2418" y="980"/>
                      <a:pt x="2683" y="1171"/>
                    </a:cubicBezTo>
                    <a:cubicBezTo>
                      <a:pt x="3037" y="1407"/>
                      <a:pt x="3405" y="1658"/>
                      <a:pt x="4039" y="1805"/>
                    </a:cubicBezTo>
                    <a:lnTo>
                      <a:pt x="4157" y="1260"/>
                    </a:lnTo>
                    <a:cubicBezTo>
                      <a:pt x="3626" y="1142"/>
                      <a:pt x="3331" y="936"/>
                      <a:pt x="2992" y="714"/>
                    </a:cubicBezTo>
                    <a:cubicBezTo>
                      <a:pt x="2698" y="508"/>
                      <a:pt x="2403" y="302"/>
                      <a:pt x="1931" y="154"/>
                    </a:cubicBezTo>
                    <a:cubicBezTo>
                      <a:pt x="1580" y="39"/>
                      <a:pt x="1249" y="0"/>
                      <a:pt x="9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40"/>
              <p:cNvSpPr/>
              <p:nvPr/>
            </p:nvSpPr>
            <p:spPr>
              <a:xfrm>
                <a:off x="5748225" y="955975"/>
                <a:ext cx="24700" cy="50500"/>
              </a:xfrm>
              <a:custGeom>
                <a:rect b="b" l="l" r="r" t="t"/>
                <a:pathLst>
                  <a:path extrusionOk="0" h="2020" w="988">
                    <a:moveTo>
                      <a:pt x="427" y="0"/>
                    </a:moveTo>
                    <a:lnTo>
                      <a:pt x="59" y="413"/>
                    </a:lnTo>
                    <a:cubicBezTo>
                      <a:pt x="74" y="413"/>
                      <a:pt x="383" y="708"/>
                      <a:pt x="324" y="1047"/>
                    </a:cubicBezTo>
                    <a:cubicBezTo>
                      <a:pt x="265" y="1386"/>
                      <a:pt x="15" y="1504"/>
                      <a:pt x="0" y="1504"/>
                    </a:cubicBezTo>
                    <a:lnTo>
                      <a:pt x="206" y="2020"/>
                    </a:lnTo>
                    <a:cubicBezTo>
                      <a:pt x="413" y="1931"/>
                      <a:pt x="766" y="1666"/>
                      <a:pt x="870" y="1150"/>
                    </a:cubicBezTo>
                    <a:cubicBezTo>
                      <a:pt x="987" y="487"/>
                      <a:pt x="442" y="15"/>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40"/>
              <p:cNvSpPr/>
              <p:nvPr/>
            </p:nvSpPr>
            <p:spPr>
              <a:xfrm>
                <a:off x="5779175" y="981400"/>
                <a:ext cx="28750" cy="21400"/>
              </a:xfrm>
              <a:custGeom>
                <a:rect b="b" l="l" r="r" t="t"/>
                <a:pathLst>
                  <a:path extrusionOk="0" h="856" w="1150">
                    <a:moveTo>
                      <a:pt x="1076" y="0"/>
                    </a:moveTo>
                    <a:cubicBezTo>
                      <a:pt x="236" y="118"/>
                      <a:pt x="29" y="590"/>
                      <a:pt x="0" y="634"/>
                    </a:cubicBezTo>
                    <a:lnTo>
                      <a:pt x="516" y="855"/>
                    </a:lnTo>
                    <a:cubicBezTo>
                      <a:pt x="516" y="840"/>
                      <a:pt x="634" y="619"/>
                      <a:pt x="1150" y="546"/>
                    </a:cubicBez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40"/>
              <p:cNvSpPr/>
              <p:nvPr/>
            </p:nvSpPr>
            <p:spPr>
              <a:xfrm>
                <a:off x="5788000" y="940225"/>
                <a:ext cx="70775" cy="83575"/>
              </a:xfrm>
              <a:custGeom>
                <a:rect b="b" l="l" r="r" t="t"/>
                <a:pathLst>
                  <a:path extrusionOk="0" h="3343" w="2831">
                    <a:moveTo>
                      <a:pt x="1281" y="1"/>
                    </a:moveTo>
                    <a:cubicBezTo>
                      <a:pt x="863" y="1"/>
                      <a:pt x="422" y="128"/>
                      <a:pt x="222" y="557"/>
                    </a:cubicBezTo>
                    <a:cubicBezTo>
                      <a:pt x="30" y="925"/>
                      <a:pt x="1" y="1279"/>
                      <a:pt x="119" y="1574"/>
                    </a:cubicBezTo>
                    <a:cubicBezTo>
                      <a:pt x="310" y="2075"/>
                      <a:pt x="855" y="2340"/>
                      <a:pt x="1312" y="2532"/>
                    </a:cubicBezTo>
                    <a:cubicBezTo>
                      <a:pt x="2020" y="2812"/>
                      <a:pt x="2359" y="3342"/>
                      <a:pt x="2359" y="3342"/>
                    </a:cubicBezTo>
                    <a:lnTo>
                      <a:pt x="2830" y="3047"/>
                    </a:lnTo>
                    <a:cubicBezTo>
                      <a:pt x="2816" y="3033"/>
                      <a:pt x="2403" y="2370"/>
                      <a:pt x="1519" y="2016"/>
                    </a:cubicBezTo>
                    <a:cubicBezTo>
                      <a:pt x="1003" y="1809"/>
                      <a:pt x="723" y="1603"/>
                      <a:pt x="634" y="1382"/>
                    </a:cubicBezTo>
                    <a:cubicBezTo>
                      <a:pt x="575" y="1220"/>
                      <a:pt x="605" y="1028"/>
                      <a:pt x="708" y="793"/>
                    </a:cubicBezTo>
                    <a:cubicBezTo>
                      <a:pt x="799" y="604"/>
                      <a:pt x="1035" y="555"/>
                      <a:pt x="1259" y="555"/>
                    </a:cubicBezTo>
                    <a:cubicBezTo>
                      <a:pt x="1507" y="555"/>
                      <a:pt x="1740" y="616"/>
                      <a:pt x="1740" y="616"/>
                    </a:cubicBezTo>
                    <a:lnTo>
                      <a:pt x="1902" y="85"/>
                    </a:lnTo>
                    <a:cubicBezTo>
                      <a:pt x="1730" y="38"/>
                      <a:pt x="1509" y="1"/>
                      <a:pt x="12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40"/>
              <p:cNvSpPr/>
              <p:nvPr/>
            </p:nvSpPr>
            <p:spPr>
              <a:xfrm>
                <a:off x="5823750" y="961875"/>
                <a:ext cx="64125" cy="33550"/>
              </a:xfrm>
              <a:custGeom>
                <a:rect b="b" l="l" r="r" t="t"/>
                <a:pathLst>
                  <a:path extrusionOk="0" h="1342" w="2565">
                    <a:moveTo>
                      <a:pt x="59" y="0"/>
                    </a:moveTo>
                    <a:lnTo>
                      <a:pt x="0" y="560"/>
                    </a:lnTo>
                    <a:cubicBezTo>
                      <a:pt x="0" y="560"/>
                      <a:pt x="487" y="619"/>
                      <a:pt x="1017" y="958"/>
                    </a:cubicBezTo>
                    <a:cubicBezTo>
                      <a:pt x="1518" y="1297"/>
                      <a:pt x="2122" y="1341"/>
                      <a:pt x="2402" y="1341"/>
                    </a:cubicBezTo>
                    <a:cubicBezTo>
                      <a:pt x="2506" y="1341"/>
                      <a:pt x="2564" y="1327"/>
                      <a:pt x="2564" y="1327"/>
                    </a:cubicBezTo>
                    <a:lnTo>
                      <a:pt x="2520" y="781"/>
                    </a:lnTo>
                    <a:cubicBezTo>
                      <a:pt x="2517" y="781"/>
                      <a:pt x="2484" y="783"/>
                      <a:pt x="2428" y="783"/>
                    </a:cubicBezTo>
                    <a:cubicBezTo>
                      <a:pt x="2223" y="783"/>
                      <a:pt x="1720" y="756"/>
                      <a:pt x="1327" y="501"/>
                    </a:cubicBezTo>
                    <a:cubicBezTo>
                      <a:pt x="678" y="74"/>
                      <a:pt x="89" y="0"/>
                      <a:pt x="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40"/>
              <p:cNvSpPr/>
              <p:nvPr/>
            </p:nvSpPr>
            <p:spPr>
              <a:xfrm>
                <a:off x="5865000" y="999050"/>
                <a:ext cx="34300" cy="35425"/>
              </a:xfrm>
              <a:custGeom>
                <a:rect b="b" l="l" r="r" t="t"/>
                <a:pathLst>
                  <a:path extrusionOk="0" h="1417" w="1372">
                    <a:moveTo>
                      <a:pt x="55" y="1"/>
                    </a:moveTo>
                    <a:cubicBezTo>
                      <a:pt x="25" y="1"/>
                      <a:pt x="6" y="2"/>
                      <a:pt x="1" y="2"/>
                    </a:cubicBezTo>
                    <a:lnTo>
                      <a:pt x="60" y="547"/>
                    </a:lnTo>
                    <a:cubicBezTo>
                      <a:pt x="60" y="547"/>
                      <a:pt x="64" y="547"/>
                      <a:pt x="71" y="547"/>
                    </a:cubicBezTo>
                    <a:cubicBezTo>
                      <a:pt x="127" y="547"/>
                      <a:pt x="391" y="559"/>
                      <a:pt x="561" y="768"/>
                    </a:cubicBezTo>
                    <a:cubicBezTo>
                      <a:pt x="767" y="1004"/>
                      <a:pt x="723" y="1284"/>
                      <a:pt x="723" y="1299"/>
                    </a:cubicBezTo>
                    <a:lnTo>
                      <a:pt x="1253" y="1417"/>
                    </a:lnTo>
                    <a:cubicBezTo>
                      <a:pt x="1268" y="1387"/>
                      <a:pt x="1371" y="857"/>
                      <a:pt x="988" y="414"/>
                    </a:cubicBezTo>
                    <a:cubicBezTo>
                      <a:pt x="667" y="32"/>
                      <a:pt x="212" y="1"/>
                      <a:pt x="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40"/>
              <p:cNvSpPr/>
              <p:nvPr/>
            </p:nvSpPr>
            <p:spPr>
              <a:xfrm>
                <a:off x="5881950" y="1007500"/>
                <a:ext cx="43125" cy="18875"/>
              </a:xfrm>
              <a:custGeom>
                <a:rect b="b" l="l" r="r" t="t"/>
                <a:pathLst>
                  <a:path extrusionOk="0" h="755" w="1725">
                    <a:moveTo>
                      <a:pt x="812" y="1"/>
                    </a:moveTo>
                    <a:cubicBezTo>
                      <a:pt x="245" y="1"/>
                      <a:pt x="43" y="271"/>
                      <a:pt x="1" y="327"/>
                    </a:cubicBezTo>
                    <a:lnTo>
                      <a:pt x="222" y="489"/>
                    </a:lnTo>
                    <a:lnTo>
                      <a:pt x="443" y="651"/>
                    </a:lnTo>
                    <a:cubicBezTo>
                      <a:pt x="443" y="651"/>
                      <a:pt x="533" y="561"/>
                      <a:pt x="808" y="561"/>
                    </a:cubicBezTo>
                    <a:cubicBezTo>
                      <a:pt x="828" y="561"/>
                      <a:pt x="849" y="562"/>
                      <a:pt x="870" y="563"/>
                    </a:cubicBezTo>
                    <a:cubicBezTo>
                      <a:pt x="1091" y="563"/>
                      <a:pt x="1224" y="681"/>
                      <a:pt x="1298" y="754"/>
                    </a:cubicBezTo>
                    <a:lnTo>
                      <a:pt x="1725" y="415"/>
                    </a:lnTo>
                    <a:cubicBezTo>
                      <a:pt x="1607" y="268"/>
                      <a:pt x="1342" y="17"/>
                      <a:pt x="900" y="3"/>
                    </a:cubicBezTo>
                    <a:cubicBezTo>
                      <a:pt x="870" y="1"/>
                      <a:pt x="841" y="1"/>
                      <a:pt x="8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40"/>
              <p:cNvSpPr/>
              <p:nvPr/>
            </p:nvSpPr>
            <p:spPr>
              <a:xfrm>
                <a:off x="5910700" y="990600"/>
                <a:ext cx="34650" cy="39825"/>
              </a:xfrm>
              <a:custGeom>
                <a:rect b="b" l="l" r="r" t="t"/>
                <a:pathLst>
                  <a:path extrusionOk="0" h="1593" w="1386">
                    <a:moveTo>
                      <a:pt x="1297" y="1"/>
                    </a:moveTo>
                    <a:cubicBezTo>
                      <a:pt x="840" y="60"/>
                      <a:pt x="0" y="487"/>
                      <a:pt x="74" y="1592"/>
                    </a:cubicBezTo>
                    <a:lnTo>
                      <a:pt x="634" y="1563"/>
                    </a:lnTo>
                    <a:cubicBezTo>
                      <a:pt x="575" y="708"/>
                      <a:pt x="1297" y="561"/>
                      <a:pt x="1386" y="546"/>
                    </a:cubicBezTo>
                    <a:lnTo>
                      <a:pt x="1341" y="266"/>
                    </a:lnTo>
                    <a:lnTo>
                      <a:pt x="1371" y="546"/>
                    </a:lnTo>
                    <a:lnTo>
                      <a:pt x="12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40"/>
              <p:cNvSpPr/>
              <p:nvPr/>
            </p:nvSpPr>
            <p:spPr>
              <a:xfrm>
                <a:off x="5741225" y="836975"/>
                <a:ext cx="20650" cy="29125"/>
              </a:xfrm>
              <a:custGeom>
                <a:rect b="b" l="l" r="r" t="t"/>
                <a:pathLst>
                  <a:path extrusionOk="0" h="1165" w="826">
                    <a:moveTo>
                      <a:pt x="236" y="0"/>
                    </a:moveTo>
                    <a:cubicBezTo>
                      <a:pt x="221" y="30"/>
                      <a:pt x="0" y="575"/>
                      <a:pt x="354" y="1165"/>
                    </a:cubicBezTo>
                    <a:lnTo>
                      <a:pt x="825" y="870"/>
                    </a:lnTo>
                    <a:cubicBezTo>
                      <a:pt x="619" y="531"/>
                      <a:pt x="737" y="221"/>
                      <a:pt x="752" y="221"/>
                    </a:cubicBezTo>
                    <a:lnTo>
                      <a:pt x="2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40"/>
              <p:cNvSpPr/>
              <p:nvPr/>
            </p:nvSpPr>
            <p:spPr>
              <a:xfrm>
                <a:off x="5785800" y="850225"/>
                <a:ext cx="29125" cy="32825"/>
              </a:xfrm>
              <a:custGeom>
                <a:rect b="b" l="l" r="r" t="t"/>
                <a:pathLst>
                  <a:path extrusionOk="0" h="1313" w="1165">
                    <a:moveTo>
                      <a:pt x="1165" y="1"/>
                    </a:moveTo>
                    <a:lnTo>
                      <a:pt x="605" y="16"/>
                    </a:lnTo>
                    <a:cubicBezTo>
                      <a:pt x="605" y="30"/>
                      <a:pt x="590" y="531"/>
                      <a:pt x="0" y="797"/>
                    </a:cubicBezTo>
                    <a:lnTo>
                      <a:pt x="236" y="1313"/>
                    </a:lnTo>
                    <a:cubicBezTo>
                      <a:pt x="1165" y="885"/>
                      <a:pt x="1165" y="45"/>
                      <a:pt x="11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40"/>
              <p:cNvSpPr/>
              <p:nvPr/>
            </p:nvSpPr>
            <p:spPr>
              <a:xfrm>
                <a:off x="5849525" y="929825"/>
                <a:ext cx="78875" cy="61550"/>
              </a:xfrm>
              <a:custGeom>
                <a:rect b="b" l="l" r="r" t="t"/>
                <a:pathLst>
                  <a:path extrusionOk="0" h="2462" w="3155">
                    <a:moveTo>
                      <a:pt x="148" y="0"/>
                    </a:moveTo>
                    <a:lnTo>
                      <a:pt x="148" y="0"/>
                    </a:lnTo>
                    <a:cubicBezTo>
                      <a:pt x="30" y="339"/>
                      <a:pt x="1" y="1091"/>
                      <a:pt x="811" y="1548"/>
                    </a:cubicBezTo>
                    <a:cubicBezTo>
                      <a:pt x="1121" y="1710"/>
                      <a:pt x="1460" y="1813"/>
                      <a:pt x="1740" y="1887"/>
                    </a:cubicBezTo>
                    <a:cubicBezTo>
                      <a:pt x="2285" y="2019"/>
                      <a:pt x="2550" y="2108"/>
                      <a:pt x="2609" y="2461"/>
                    </a:cubicBezTo>
                    <a:lnTo>
                      <a:pt x="3155" y="2343"/>
                    </a:lnTo>
                    <a:cubicBezTo>
                      <a:pt x="3022" y="1651"/>
                      <a:pt x="2418" y="1489"/>
                      <a:pt x="1887" y="1356"/>
                    </a:cubicBezTo>
                    <a:cubicBezTo>
                      <a:pt x="1622" y="1282"/>
                      <a:pt x="1327" y="1209"/>
                      <a:pt x="1077" y="1061"/>
                    </a:cubicBezTo>
                    <a:cubicBezTo>
                      <a:pt x="502" y="737"/>
                      <a:pt x="649" y="251"/>
                      <a:pt x="664" y="206"/>
                    </a:cubicBezTo>
                    <a:lnTo>
                      <a:pt x="1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40"/>
              <p:cNvSpPr/>
              <p:nvPr/>
            </p:nvSpPr>
            <p:spPr>
              <a:xfrm>
                <a:off x="5715800" y="876000"/>
                <a:ext cx="62650" cy="36525"/>
              </a:xfrm>
              <a:custGeom>
                <a:rect b="b" l="l" r="r" t="t"/>
                <a:pathLst>
                  <a:path extrusionOk="0" h="1461" w="2506">
                    <a:moveTo>
                      <a:pt x="1271" y="1"/>
                    </a:moveTo>
                    <a:cubicBezTo>
                      <a:pt x="493" y="1"/>
                      <a:pt x="15" y="297"/>
                      <a:pt x="0" y="311"/>
                    </a:cubicBezTo>
                    <a:lnTo>
                      <a:pt x="295" y="783"/>
                    </a:lnTo>
                    <a:cubicBezTo>
                      <a:pt x="295" y="783"/>
                      <a:pt x="678" y="547"/>
                      <a:pt x="1312" y="547"/>
                    </a:cubicBezTo>
                    <a:cubicBezTo>
                      <a:pt x="1798" y="562"/>
                      <a:pt x="1916" y="738"/>
                      <a:pt x="1931" y="797"/>
                    </a:cubicBezTo>
                    <a:cubicBezTo>
                      <a:pt x="1931" y="886"/>
                      <a:pt x="1813" y="915"/>
                      <a:pt x="1798" y="930"/>
                    </a:cubicBezTo>
                    <a:lnTo>
                      <a:pt x="1946" y="1460"/>
                    </a:lnTo>
                    <a:cubicBezTo>
                      <a:pt x="2137" y="1416"/>
                      <a:pt x="2506" y="1195"/>
                      <a:pt x="2476" y="768"/>
                    </a:cubicBezTo>
                    <a:cubicBezTo>
                      <a:pt x="2461" y="488"/>
                      <a:pt x="2211" y="16"/>
                      <a:pt x="1327" y="1"/>
                    </a:cubicBezTo>
                    <a:cubicBezTo>
                      <a:pt x="1308" y="1"/>
                      <a:pt x="1289" y="1"/>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40"/>
              <p:cNvSpPr/>
              <p:nvPr/>
            </p:nvSpPr>
            <p:spPr>
              <a:xfrm>
                <a:off x="5712850" y="896675"/>
                <a:ext cx="94350" cy="51225"/>
              </a:xfrm>
              <a:custGeom>
                <a:rect b="b" l="l" r="r" t="t"/>
                <a:pathLst>
                  <a:path extrusionOk="0" h="2049" w="3774">
                    <a:moveTo>
                      <a:pt x="1523" y="1"/>
                    </a:moveTo>
                    <a:cubicBezTo>
                      <a:pt x="879" y="1"/>
                      <a:pt x="477" y="332"/>
                      <a:pt x="310" y="707"/>
                    </a:cubicBezTo>
                    <a:cubicBezTo>
                      <a:pt x="0" y="1356"/>
                      <a:pt x="649" y="2019"/>
                      <a:pt x="678" y="2048"/>
                    </a:cubicBezTo>
                    <a:lnTo>
                      <a:pt x="1076" y="1665"/>
                    </a:lnTo>
                    <a:cubicBezTo>
                      <a:pt x="958" y="1547"/>
                      <a:pt x="693" y="1194"/>
                      <a:pt x="811" y="943"/>
                    </a:cubicBezTo>
                    <a:cubicBezTo>
                      <a:pt x="931" y="694"/>
                      <a:pt x="1195" y="560"/>
                      <a:pt x="1542" y="560"/>
                    </a:cubicBezTo>
                    <a:cubicBezTo>
                      <a:pt x="1750" y="560"/>
                      <a:pt x="1987" y="608"/>
                      <a:pt x="2240" y="707"/>
                    </a:cubicBezTo>
                    <a:cubicBezTo>
                      <a:pt x="3051" y="1017"/>
                      <a:pt x="3301" y="1385"/>
                      <a:pt x="3301" y="1385"/>
                    </a:cubicBezTo>
                    <a:lnTo>
                      <a:pt x="3773" y="1090"/>
                    </a:lnTo>
                    <a:cubicBezTo>
                      <a:pt x="3744" y="1031"/>
                      <a:pt x="3419" y="560"/>
                      <a:pt x="2447" y="191"/>
                    </a:cubicBezTo>
                    <a:cubicBezTo>
                      <a:pt x="2097" y="58"/>
                      <a:pt x="1789" y="1"/>
                      <a:pt x="15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40"/>
              <p:cNvSpPr/>
              <p:nvPr/>
            </p:nvSpPr>
            <p:spPr>
              <a:xfrm>
                <a:off x="5715050" y="929925"/>
                <a:ext cx="63775" cy="39350"/>
              </a:xfrm>
              <a:custGeom>
                <a:rect b="b" l="l" r="r" t="t"/>
                <a:pathLst>
                  <a:path extrusionOk="0" h="1574" w="2551">
                    <a:moveTo>
                      <a:pt x="1403" y="0"/>
                    </a:moveTo>
                    <a:cubicBezTo>
                      <a:pt x="1201" y="0"/>
                      <a:pt x="989" y="43"/>
                      <a:pt x="782" y="158"/>
                    </a:cubicBezTo>
                    <a:cubicBezTo>
                      <a:pt x="1" y="586"/>
                      <a:pt x="60" y="1529"/>
                      <a:pt x="60" y="1573"/>
                    </a:cubicBezTo>
                    <a:lnTo>
                      <a:pt x="620" y="1529"/>
                    </a:lnTo>
                    <a:cubicBezTo>
                      <a:pt x="620" y="1499"/>
                      <a:pt x="575" y="895"/>
                      <a:pt x="1047" y="630"/>
                    </a:cubicBezTo>
                    <a:cubicBezTo>
                      <a:pt x="1162" y="567"/>
                      <a:pt x="1284" y="543"/>
                      <a:pt x="1404" y="543"/>
                    </a:cubicBezTo>
                    <a:cubicBezTo>
                      <a:pt x="1820" y="543"/>
                      <a:pt x="2211" y="836"/>
                      <a:pt x="2211" y="836"/>
                    </a:cubicBezTo>
                    <a:lnTo>
                      <a:pt x="2550" y="394"/>
                    </a:lnTo>
                    <a:cubicBezTo>
                      <a:pt x="2517" y="383"/>
                      <a:pt x="2005" y="0"/>
                      <a:pt x="14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40"/>
              <p:cNvSpPr/>
              <p:nvPr/>
            </p:nvSpPr>
            <p:spPr>
              <a:xfrm>
                <a:off x="5658325" y="872350"/>
                <a:ext cx="56025" cy="41275"/>
              </a:xfrm>
              <a:custGeom>
                <a:rect b="b" l="l" r="r" t="t"/>
                <a:pathLst>
                  <a:path extrusionOk="0" h="1651" w="2241">
                    <a:moveTo>
                      <a:pt x="531" y="0"/>
                    </a:moveTo>
                    <a:cubicBezTo>
                      <a:pt x="531" y="15"/>
                      <a:pt x="531" y="15"/>
                      <a:pt x="531" y="15"/>
                    </a:cubicBezTo>
                    <a:lnTo>
                      <a:pt x="0" y="162"/>
                    </a:lnTo>
                    <a:cubicBezTo>
                      <a:pt x="30" y="265"/>
                      <a:pt x="177" y="634"/>
                      <a:pt x="988" y="884"/>
                    </a:cubicBezTo>
                    <a:cubicBezTo>
                      <a:pt x="1607" y="1091"/>
                      <a:pt x="1665" y="1326"/>
                      <a:pt x="1695" y="1651"/>
                    </a:cubicBezTo>
                    <a:lnTo>
                      <a:pt x="2240" y="1606"/>
                    </a:lnTo>
                    <a:cubicBezTo>
                      <a:pt x="2211" y="958"/>
                      <a:pt x="1887" y="590"/>
                      <a:pt x="1150" y="369"/>
                    </a:cubicBezTo>
                    <a:cubicBezTo>
                      <a:pt x="619" y="192"/>
                      <a:pt x="531" y="0"/>
                      <a:pt x="5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0"/>
              <p:cNvSpPr/>
              <p:nvPr/>
            </p:nvSpPr>
            <p:spPr>
              <a:xfrm>
                <a:off x="5638425" y="882300"/>
                <a:ext cx="47550" cy="22500"/>
              </a:xfrm>
              <a:custGeom>
                <a:rect b="b" l="l" r="r" t="t"/>
                <a:pathLst>
                  <a:path extrusionOk="0" h="900" w="1902">
                    <a:moveTo>
                      <a:pt x="1533" y="0"/>
                    </a:moveTo>
                    <a:cubicBezTo>
                      <a:pt x="1224" y="274"/>
                      <a:pt x="929" y="347"/>
                      <a:pt x="701" y="347"/>
                    </a:cubicBezTo>
                    <a:cubicBezTo>
                      <a:pt x="450" y="347"/>
                      <a:pt x="281" y="258"/>
                      <a:pt x="266" y="251"/>
                    </a:cubicBezTo>
                    <a:lnTo>
                      <a:pt x="0" y="737"/>
                    </a:lnTo>
                    <a:cubicBezTo>
                      <a:pt x="30" y="752"/>
                      <a:pt x="310" y="899"/>
                      <a:pt x="708" y="899"/>
                    </a:cubicBezTo>
                    <a:cubicBezTo>
                      <a:pt x="1047" y="899"/>
                      <a:pt x="1474" y="796"/>
                      <a:pt x="1901" y="413"/>
                    </a:cubicBezTo>
                    <a:lnTo>
                      <a:pt x="153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0"/>
              <p:cNvSpPr/>
              <p:nvPr/>
            </p:nvSpPr>
            <p:spPr>
              <a:xfrm>
                <a:off x="5810850" y="881100"/>
                <a:ext cx="61550" cy="29575"/>
              </a:xfrm>
              <a:custGeom>
                <a:rect b="b" l="l" r="r" t="t"/>
                <a:pathLst>
                  <a:path extrusionOk="0" h="1183" w="2462">
                    <a:moveTo>
                      <a:pt x="1822" y="0"/>
                    </a:moveTo>
                    <a:cubicBezTo>
                      <a:pt x="500" y="0"/>
                      <a:pt x="26" y="879"/>
                      <a:pt x="0" y="918"/>
                    </a:cubicBezTo>
                    <a:lnTo>
                      <a:pt x="487" y="1183"/>
                    </a:lnTo>
                    <a:cubicBezTo>
                      <a:pt x="499" y="1145"/>
                      <a:pt x="837" y="554"/>
                      <a:pt x="1817" y="554"/>
                    </a:cubicBezTo>
                    <a:cubicBezTo>
                      <a:pt x="1979" y="554"/>
                      <a:pt x="2159" y="570"/>
                      <a:pt x="2358" y="608"/>
                    </a:cubicBezTo>
                    <a:lnTo>
                      <a:pt x="2462" y="63"/>
                    </a:lnTo>
                    <a:cubicBezTo>
                      <a:pt x="2229" y="19"/>
                      <a:pt x="2016" y="0"/>
                      <a:pt x="18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0"/>
              <p:cNvSpPr/>
              <p:nvPr/>
            </p:nvSpPr>
            <p:spPr>
              <a:xfrm>
                <a:off x="5846225" y="871975"/>
                <a:ext cx="26900" cy="22875"/>
              </a:xfrm>
              <a:custGeom>
                <a:rect b="b" l="l" r="r" t="t"/>
                <a:pathLst>
                  <a:path extrusionOk="0" h="915" w="1076">
                    <a:moveTo>
                      <a:pt x="973" y="0"/>
                    </a:moveTo>
                    <a:lnTo>
                      <a:pt x="428" y="89"/>
                    </a:lnTo>
                    <a:cubicBezTo>
                      <a:pt x="428" y="89"/>
                      <a:pt x="428" y="74"/>
                      <a:pt x="428" y="59"/>
                    </a:cubicBezTo>
                    <a:cubicBezTo>
                      <a:pt x="428" y="133"/>
                      <a:pt x="339" y="280"/>
                      <a:pt x="0" y="398"/>
                    </a:cubicBezTo>
                    <a:lnTo>
                      <a:pt x="177" y="914"/>
                    </a:lnTo>
                    <a:cubicBezTo>
                      <a:pt x="1076" y="605"/>
                      <a:pt x="988" y="15"/>
                      <a:pt x="9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0"/>
              <p:cNvSpPr/>
              <p:nvPr/>
            </p:nvSpPr>
            <p:spPr>
              <a:xfrm>
                <a:off x="5904050" y="903650"/>
                <a:ext cx="26200" cy="21025"/>
              </a:xfrm>
              <a:custGeom>
                <a:rect b="b" l="l" r="r" t="t"/>
                <a:pathLst>
                  <a:path extrusionOk="0" h="841" w="1048">
                    <a:moveTo>
                      <a:pt x="531" y="1"/>
                    </a:moveTo>
                    <a:cubicBezTo>
                      <a:pt x="531" y="1"/>
                      <a:pt x="526" y="6"/>
                      <a:pt x="522" y="14"/>
                    </a:cubicBezTo>
                    <a:lnTo>
                      <a:pt x="522" y="14"/>
                    </a:lnTo>
                    <a:cubicBezTo>
                      <a:pt x="529" y="5"/>
                      <a:pt x="531" y="1"/>
                      <a:pt x="531" y="1"/>
                    </a:cubicBezTo>
                    <a:close/>
                    <a:moveTo>
                      <a:pt x="522" y="14"/>
                    </a:moveTo>
                    <a:lnTo>
                      <a:pt x="522" y="14"/>
                    </a:lnTo>
                    <a:cubicBezTo>
                      <a:pt x="489" y="54"/>
                      <a:pt x="364" y="180"/>
                      <a:pt x="1" y="325"/>
                    </a:cubicBezTo>
                    <a:lnTo>
                      <a:pt x="193" y="841"/>
                    </a:lnTo>
                    <a:cubicBezTo>
                      <a:pt x="885" y="561"/>
                      <a:pt x="1018" y="296"/>
                      <a:pt x="1047" y="178"/>
                    </a:cubicBezTo>
                    <a:lnTo>
                      <a:pt x="517" y="30"/>
                    </a:lnTo>
                    <a:cubicBezTo>
                      <a:pt x="517" y="25"/>
                      <a:pt x="519" y="19"/>
                      <a:pt x="522" y="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0"/>
              <p:cNvSpPr/>
              <p:nvPr/>
            </p:nvSpPr>
            <p:spPr>
              <a:xfrm>
                <a:off x="5631800" y="918775"/>
                <a:ext cx="69275" cy="45700"/>
              </a:xfrm>
              <a:custGeom>
                <a:rect b="b" l="l" r="r" t="t"/>
                <a:pathLst>
                  <a:path extrusionOk="0" h="1828" w="2771">
                    <a:moveTo>
                      <a:pt x="354" y="0"/>
                    </a:moveTo>
                    <a:lnTo>
                      <a:pt x="177" y="221"/>
                    </a:lnTo>
                    <a:lnTo>
                      <a:pt x="0" y="427"/>
                    </a:lnTo>
                    <a:cubicBezTo>
                      <a:pt x="44" y="472"/>
                      <a:pt x="324" y="678"/>
                      <a:pt x="1046" y="707"/>
                    </a:cubicBezTo>
                    <a:cubicBezTo>
                      <a:pt x="1135" y="712"/>
                      <a:pt x="1217" y="714"/>
                      <a:pt x="1293" y="714"/>
                    </a:cubicBezTo>
                    <a:cubicBezTo>
                      <a:pt x="1446" y="714"/>
                      <a:pt x="1577" y="707"/>
                      <a:pt x="1695" y="707"/>
                    </a:cubicBezTo>
                    <a:cubicBezTo>
                      <a:pt x="1790" y="704"/>
                      <a:pt x="1865" y="702"/>
                      <a:pt x="1924" y="702"/>
                    </a:cubicBezTo>
                    <a:cubicBezTo>
                      <a:pt x="2138" y="702"/>
                      <a:pt x="2143" y="726"/>
                      <a:pt x="2166" y="796"/>
                    </a:cubicBezTo>
                    <a:cubicBezTo>
                      <a:pt x="2211" y="943"/>
                      <a:pt x="2181" y="1002"/>
                      <a:pt x="2166" y="1017"/>
                    </a:cubicBezTo>
                    <a:cubicBezTo>
                      <a:pt x="2093" y="1164"/>
                      <a:pt x="1724" y="1253"/>
                      <a:pt x="1577" y="1297"/>
                    </a:cubicBezTo>
                    <a:lnTo>
                      <a:pt x="1710" y="1827"/>
                    </a:lnTo>
                    <a:cubicBezTo>
                      <a:pt x="2093" y="1724"/>
                      <a:pt x="2476" y="1592"/>
                      <a:pt x="2653" y="1282"/>
                    </a:cubicBezTo>
                    <a:cubicBezTo>
                      <a:pt x="2756" y="1091"/>
                      <a:pt x="2771" y="870"/>
                      <a:pt x="2697" y="634"/>
                    </a:cubicBezTo>
                    <a:cubicBezTo>
                      <a:pt x="2562" y="204"/>
                      <a:pt x="2253" y="142"/>
                      <a:pt x="1898" y="142"/>
                    </a:cubicBezTo>
                    <a:cubicBezTo>
                      <a:pt x="1827" y="142"/>
                      <a:pt x="1754" y="145"/>
                      <a:pt x="1680" y="147"/>
                    </a:cubicBezTo>
                    <a:cubicBezTo>
                      <a:pt x="1503" y="162"/>
                      <a:pt x="1312" y="162"/>
                      <a:pt x="1076" y="162"/>
                    </a:cubicBezTo>
                    <a:cubicBezTo>
                      <a:pt x="545" y="133"/>
                      <a:pt x="354" y="0"/>
                      <a:pt x="3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341" name="Google Shape;341;p40"/>
          <p:cNvCxnSpPr/>
          <p:nvPr/>
        </p:nvCxnSpPr>
        <p:spPr>
          <a:xfrm>
            <a:off x="4573663" y="1613550"/>
            <a:ext cx="0" cy="2330700"/>
          </a:xfrm>
          <a:prstGeom prst="straightConnector1">
            <a:avLst/>
          </a:prstGeom>
          <a:noFill/>
          <a:ln cap="flat" cmpd="sng" w="9525">
            <a:solidFill>
              <a:schemeClr val="accent1"/>
            </a:solidFill>
            <a:prstDash val="dot"/>
            <a:round/>
            <a:headEnd len="med" w="med" type="none"/>
            <a:tailEnd len="med" w="med" type="none"/>
          </a:ln>
        </p:spPr>
      </p:cxn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Human Body by Slidesgo">
  <a:themeElements>
    <a:clrScheme name="Simple Light">
      <a:dk1>
        <a:srgbClr val="D92958"/>
      </a:dk1>
      <a:lt1>
        <a:srgbClr val="F2F2F5"/>
      </a:lt1>
      <a:dk2>
        <a:srgbClr val="03558A"/>
      </a:dk2>
      <a:lt2>
        <a:srgbClr val="03558A"/>
      </a:lt2>
      <a:accent1>
        <a:srgbClr val="D92958"/>
      </a:accent1>
      <a:accent2>
        <a:srgbClr val="F2A2B8"/>
      </a:accent2>
      <a:accent3>
        <a:srgbClr val="FFFFFF"/>
      </a:accent3>
      <a:accent4>
        <a:srgbClr val="EA547C"/>
      </a:accent4>
      <a:accent5>
        <a:srgbClr val="F983A4"/>
      </a:accent5>
      <a:accent6>
        <a:srgbClr val="F5386A"/>
      </a:accent6>
      <a:hlink>
        <a:srgbClr val="023E6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