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6" r:id="rId4"/>
    <p:sldMasterId id="214748367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5BDF966-F71F-4337-BBDC-2D9EE4DFCB27}">
  <a:tblStyle styleId="{65BDF966-F71F-4337-BBDC-2D9EE4DFCB27}" styleName="Table_0">
    <a:wholeTbl>
      <a:tcTxStyle>
        <a:font>
          <a:latin typeface="Arial"/>
          <a:ea typeface="Arial"/>
          <a:cs typeface="Arial"/>
        </a:font>
        <a:srgbClr val="000000"/>
      </a:tcTxStyle>
      <a:tcStyle>
        <a:tcBdr>
          <a:left>
            <a:ln cap="flat" cmpd="sng" w="9525">
              <a:solidFill>
                <a:srgbClr val="000000"/>
              </a:solidFill>
              <a:prstDash val="solid"/>
              <a:round/>
              <a:headEnd len="sm" w="sm" type="none"/>
              <a:tailEnd len="sm" w="sm" type="none"/>
            </a:ln>
          </a:left>
          <a:right>
            <a:ln cap="flat" cmpd="sng" w="9525">
              <a:solidFill>
                <a:srgbClr val="000000"/>
              </a:solidFill>
              <a:prstDash val="solid"/>
              <a:round/>
              <a:headEnd len="sm" w="sm" type="none"/>
              <a:tailEnd len="sm" w="sm" type="none"/>
            </a:ln>
          </a:right>
          <a:top>
            <a:ln cap="flat" cmpd="sng" w="9525">
              <a:solidFill>
                <a:srgbClr val="000000"/>
              </a:solidFill>
              <a:prstDash val="solid"/>
              <a:round/>
              <a:headEnd len="sm" w="sm" type="none"/>
              <a:tailEnd len="sm" w="sm" type="none"/>
            </a:ln>
          </a:top>
          <a:bottom>
            <a:ln cap="flat" cmpd="sng" w="9525">
              <a:solidFill>
                <a:srgbClr val="000000"/>
              </a:solidFill>
              <a:prstDash val="solid"/>
              <a:round/>
              <a:headEnd len="sm" w="sm" type="none"/>
              <a:tailEnd len="sm" w="sm" type="none"/>
            </a:ln>
          </a:bottom>
          <a:insideH>
            <a:ln cap="flat" cmpd="sng" w="9525">
              <a:solidFill>
                <a:srgbClr val="000000"/>
              </a:solidFill>
              <a:prstDash val="solid"/>
              <a:round/>
              <a:headEnd len="sm" w="sm" type="none"/>
              <a:tailEnd len="sm" w="sm" type="none"/>
            </a:ln>
          </a:insideH>
          <a:insideV>
            <a:ln cap="flat" cmpd="sng" w="9525">
              <a:solidFill>
                <a:srgbClr val="000000"/>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E783BDE1-18EB-4463-9AC0-1A3EDDBB4E67}"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 name="Shape 480"/>
        <p:cNvGrpSpPr/>
        <p:nvPr/>
      </p:nvGrpSpPr>
      <p:grpSpPr>
        <a:xfrm>
          <a:off x="0" y="0"/>
          <a:ext cx="0" cy="0"/>
          <a:chOff x="0" y="0"/>
          <a:chExt cx="0" cy="0"/>
        </a:xfrm>
      </p:grpSpPr>
      <p:sp>
        <p:nvSpPr>
          <p:cNvPr id="481" name="Google Shape;481;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482" name="Google Shape;48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5" name="Shape 595"/>
        <p:cNvGrpSpPr/>
        <p:nvPr/>
      </p:nvGrpSpPr>
      <p:grpSpPr>
        <a:xfrm>
          <a:off x="0" y="0"/>
          <a:ext cx="0" cy="0"/>
          <a:chOff x="0" y="0"/>
          <a:chExt cx="0" cy="0"/>
        </a:xfrm>
      </p:grpSpPr>
      <p:sp>
        <p:nvSpPr>
          <p:cNvPr id="596" name="Google Shape;596;g876b4edf39_0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7" name="Google Shape;597;g876b4edf39_0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4" name="Shape 604"/>
        <p:cNvGrpSpPr/>
        <p:nvPr/>
      </p:nvGrpSpPr>
      <p:grpSpPr>
        <a:xfrm>
          <a:off x="0" y="0"/>
          <a:ext cx="0" cy="0"/>
          <a:chOff x="0" y="0"/>
          <a:chExt cx="0" cy="0"/>
        </a:xfrm>
      </p:grpSpPr>
      <p:sp>
        <p:nvSpPr>
          <p:cNvPr id="605" name="Google Shape;605;g876b4edf39_0_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6" name="Google Shape;606;g876b4edf39_0_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9" name="Shape 609"/>
        <p:cNvGrpSpPr/>
        <p:nvPr/>
      </p:nvGrpSpPr>
      <p:grpSpPr>
        <a:xfrm>
          <a:off x="0" y="0"/>
          <a:ext cx="0" cy="0"/>
          <a:chOff x="0" y="0"/>
          <a:chExt cx="0" cy="0"/>
        </a:xfrm>
      </p:grpSpPr>
      <p:sp>
        <p:nvSpPr>
          <p:cNvPr id="610" name="Google Shape;610;g85d322a05f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1" name="Google Shape;611;g85d322a05f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 name="Shape 620"/>
        <p:cNvGrpSpPr/>
        <p:nvPr/>
      </p:nvGrpSpPr>
      <p:grpSpPr>
        <a:xfrm>
          <a:off x="0" y="0"/>
          <a:ext cx="0" cy="0"/>
          <a:chOff x="0" y="0"/>
          <a:chExt cx="0" cy="0"/>
        </a:xfrm>
      </p:grpSpPr>
      <p:sp>
        <p:nvSpPr>
          <p:cNvPr id="621" name="Google Shape;621;g85d322a05f_0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2" name="Google Shape;622;g85d322a05f_0_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3" name="Shape 633"/>
        <p:cNvGrpSpPr/>
        <p:nvPr/>
      </p:nvGrpSpPr>
      <p:grpSpPr>
        <a:xfrm>
          <a:off x="0" y="0"/>
          <a:ext cx="0" cy="0"/>
          <a:chOff x="0" y="0"/>
          <a:chExt cx="0" cy="0"/>
        </a:xfrm>
      </p:grpSpPr>
      <p:sp>
        <p:nvSpPr>
          <p:cNvPr id="634" name="Google Shape;634;g807f2d15b6_0_3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5" name="Google Shape;635;g807f2d15b6_0_3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6" name="Shape 646"/>
        <p:cNvGrpSpPr/>
        <p:nvPr/>
      </p:nvGrpSpPr>
      <p:grpSpPr>
        <a:xfrm>
          <a:off x="0" y="0"/>
          <a:ext cx="0" cy="0"/>
          <a:chOff x="0" y="0"/>
          <a:chExt cx="0" cy="0"/>
        </a:xfrm>
      </p:grpSpPr>
      <p:sp>
        <p:nvSpPr>
          <p:cNvPr id="647" name="Google Shape;647;g85d322a05f_0_1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8" name="Google Shape;648;g85d322a05f_0_1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 name="Shape 663"/>
        <p:cNvGrpSpPr/>
        <p:nvPr/>
      </p:nvGrpSpPr>
      <p:grpSpPr>
        <a:xfrm>
          <a:off x="0" y="0"/>
          <a:ext cx="0" cy="0"/>
          <a:chOff x="0" y="0"/>
          <a:chExt cx="0" cy="0"/>
        </a:xfrm>
      </p:grpSpPr>
      <p:sp>
        <p:nvSpPr>
          <p:cNvPr id="664" name="Google Shape;664;g8087ede4a4_1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5" name="Google Shape;665;g8087ede4a4_1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 name="Shape 682"/>
        <p:cNvGrpSpPr/>
        <p:nvPr/>
      </p:nvGrpSpPr>
      <p:grpSpPr>
        <a:xfrm>
          <a:off x="0" y="0"/>
          <a:ext cx="0" cy="0"/>
          <a:chOff x="0" y="0"/>
          <a:chExt cx="0" cy="0"/>
        </a:xfrm>
      </p:grpSpPr>
      <p:sp>
        <p:nvSpPr>
          <p:cNvPr id="683" name="Google Shape;683;g85d322a05f_0_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4" name="Google Shape;684;g85d322a05f_0_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4" name="Shape 714"/>
        <p:cNvGrpSpPr/>
        <p:nvPr/>
      </p:nvGrpSpPr>
      <p:grpSpPr>
        <a:xfrm>
          <a:off x="0" y="0"/>
          <a:ext cx="0" cy="0"/>
          <a:chOff x="0" y="0"/>
          <a:chExt cx="0" cy="0"/>
        </a:xfrm>
      </p:grpSpPr>
      <p:sp>
        <p:nvSpPr>
          <p:cNvPr id="715" name="Google Shape;715;g807f2d15b6_0_4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6" name="Google Shape;716;g807f2d15b6_0_4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5" name="Shape 725"/>
        <p:cNvGrpSpPr/>
        <p:nvPr/>
      </p:nvGrpSpPr>
      <p:grpSpPr>
        <a:xfrm>
          <a:off x="0" y="0"/>
          <a:ext cx="0" cy="0"/>
          <a:chOff x="0" y="0"/>
          <a:chExt cx="0" cy="0"/>
        </a:xfrm>
      </p:grpSpPr>
      <p:sp>
        <p:nvSpPr>
          <p:cNvPr id="726" name="Google Shape;726;g8087ede4a4_1_1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 name="Google Shape;727;g8087ede4a4_1_1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8" name="Shape 488"/>
        <p:cNvGrpSpPr/>
        <p:nvPr/>
      </p:nvGrpSpPr>
      <p:grpSpPr>
        <a:xfrm>
          <a:off x="0" y="0"/>
          <a:ext cx="0" cy="0"/>
          <a:chOff x="0" y="0"/>
          <a:chExt cx="0" cy="0"/>
        </a:xfrm>
      </p:grpSpPr>
      <p:sp>
        <p:nvSpPr>
          <p:cNvPr id="489" name="Google Shape;489;g807f2d15b6_0_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0" name="Google Shape;490;g807f2d15b6_0_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7" name="Shape 737"/>
        <p:cNvGrpSpPr/>
        <p:nvPr/>
      </p:nvGrpSpPr>
      <p:grpSpPr>
        <a:xfrm>
          <a:off x="0" y="0"/>
          <a:ext cx="0" cy="0"/>
          <a:chOff x="0" y="0"/>
          <a:chExt cx="0" cy="0"/>
        </a:xfrm>
      </p:grpSpPr>
      <p:sp>
        <p:nvSpPr>
          <p:cNvPr id="738" name="Google Shape;738;g85d322a05f_0_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9" name="Google Shape;739;g85d322a05f_0_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4" name="Shape 744"/>
        <p:cNvGrpSpPr/>
        <p:nvPr/>
      </p:nvGrpSpPr>
      <p:grpSpPr>
        <a:xfrm>
          <a:off x="0" y="0"/>
          <a:ext cx="0" cy="0"/>
          <a:chOff x="0" y="0"/>
          <a:chExt cx="0" cy="0"/>
        </a:xfrm>
      </p:grpSpPr>
      <p:sp>
        <p:nvSpPr>
          <p:cNvPr id="745" name="Google Shape;745;g85d322a05f_0_3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6" name="Google Shape;746;g85d322a05f_0_3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 name="Shape 810"/>
        <p:cNvGrpSpPr/>
        <p:nvPr/>
      </p:nvGrpSpPr>
      <p:grpSpPr>
        <a:xfrm>
          <a:off x="0" y="0"/>
          <a:ext cx="0" cy="0"/>
          <a:chOff x="0" y="0"/>
          <a:chExt cx="0" cy="0"/>
        </a:xfrm>
      </p:grpSpPr>
      <p:sp>
        <p:nvSpPr>
          <p:cNvPr id="811" name="Google Shape;811;g8087ede4a4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2" name="Google Shape;812;g8087ede4a4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 name="Shape 825"/>
        <p:cNvGrpSpPr/>
        <p:nvPr/>
      </p:nvGrpSpPr>
      <p:grpSpPr>
        <a:xfrm>
          <a:off x="0" y="0"/>
          <a:ext cx="0" cy="0"/>
          <a:chOff x="0" y="0"/>
          <a:chExt cx="0" cy="0"/>
        </a:xfrm>
      </p:grpSpPr>
      <p:sp>
        <p:nvSpPr>
          <p:cNvPr id="826" name="Google Shape;826;g85d322a05f_0_3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7" name="Google Shape;827;g85d322a05f_0_3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0" name="Shape 860"/>
        <p:cNvGrpSpPr/>
        <p:nvPr/>
      </p:nvGrpSpPr>
      <p:grpSpPr>
        <a:xfrm>
          <a:off x="0" y="0"/>
          <a:ext cx="0" cy="0"/>
          <a:chOff x="0" y="0"/>
          <a:chExt cx="0" cy="0"/>
        </a:xfrm>
      </p:grpSpPr>
      <p:sp>
        <p:nvSpPr>
          <p:cNvPr id="861" name="Google Shape;861;g8087ede4a4_0_1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2" name="Google Shape;862;g8087ede4a4_0_1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 name="Shape 893"/>
        <p:cNvGrpSpPr/>
        <p:nvPr/>
      </p:nvGrpSpPr>
      <p:grpSpPr>
        <a:xfrm>
          <a:off x="0" y="0"/>
          <a:ext cx="0" cy="0"/>
          <a:chOff x="0" y="0"/>
          <a:chExt cx="0" cy="0"/>
        </a:xfrm>
      </p:grpSpPr>
      <p:sp>
        <p:nvSpPr>
          <p:cNvPr id="894" name="Google Shape;894;g85d322a05f_0_4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 name="Google Shape;895;g85d322a05f_0_4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 name="Shape 899"/>
        <p:cNvGrpSpPr/>
        <p:nvPr/>
      </p:nvGrpSpPr>
      <p:grpSpPr>
        <a:xfrm>
          <a:off x="0" y="0"/>
          <a:ext cx="0" cy="0"/>
          <a:chOff x="0" y="0"/>
          <a:chExt cx="0" cy="0"/>
        </a:xfrm>
      </p:grpSpPr>
      <p:sp>
        <p:nvSpPr>
          <p:cNvPr id="900" name="Google Shape;900;g8087ede4a4_0_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1" name="Google Shape;901;g8087ede4a4_0_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1" name="Shape 931"/>
        <p:cNvGrpSpPr/>
        <p:nvPr/>
      </p:nvGrpSpPr>
      <p:grpSpPr>
        <a:xfrm>
          <a:off x="0" y="0"/>
          <a:ext cx="0" cy="0"/>
          <a:chOff x="0" y="0"/>
          <a:chExt cx="0" cy="0"/>
        </a:xfrm>
      </p:grpSpPr>
      <p:sp>
        <p:nvSpPr>
          <p:cNvPr id="932" name="Google Shape;932;g85d322a05f_0_5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3" name="Google Shape;933;g85d322a05f_0_5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1" name="Shape 941"/>
        <p:cNvGrpSpPr/>
        <p:nvPr/>
      </p:nvGrpSpPr>
      <p:grpSpPr>
        <a:xfrm>
          <a:off x="0" y="0"/>
          <a:ext cx="0" cy="0"/>
          <a:chOff x="0" y="0"/>
          <a:chExt cx="0" cy="0"/>
        </a:xfrm>
      </p:grpSpPr>
      <p:sp>
        <p:nvSpPr>
          <p:cNvPr id="942" name="Google Shape;942;g807f2d15b6_0_1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3" name="Google Shape;943;g807f2d15b6_0_1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 name="Shape 954"/>
        <p:cNvGrpSpPr/>
        <p:nvPr/>
      </p:nvGrpSpPr>
      <p:grpSpPr>
        <a:xfrm>
          <a:off x="0" y="0"/>
          <a:ext cx="0" cy="0"/>
          <a:chOff x="0" y="0"/>
          <a:chExt cx="0" cy="0"/>
        </a:xfrm>
      </p:grpSpPr>
      <p:sp>
        <p:nvSpPr>
          <p:cNvPr id="955" name="Google Shape;955;g807f2d15b6_0_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6" name="Google Shape;956;g807f2d15b6_0_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 name="Shape 494"/>
        <p:cNvGrpSpPr/>
        <p:nvPr/>
      </p:nvGrpSpPr>
      <p:grpSpPr>
        <a:xfrm>
          <a:off x="0" y="0"/>
          <a:ext cx="0" cy="0"/>
          <a:chOff x="0" y="0"/>
          <a:chExt cx="0" cy="0"/>
        </a:xfrm>
      </p:grpSpPr>
      <p:sp>
        <p:nvSpPr>
          <p:cNvPr id="495" name="Google Shape;495;g8722be1a8a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6" name="Google Shape;496;g8722be1a8a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4" name="Shape 964"/>
        <p:cNvGrpSpPr/>
        <p:nvPr/>
      </p:nvGrpSpPr>
      <p:grpSpPr>
        <a:xfrm>
          <a:off x="0" y="0"/>
          <a:ext cx="0" cy="0"/>
          <a:chOff x="0" y="0"/>
          <a:chExt cx="0" cy="0"/>
        </a:xfrm>
      </p:grpSpPr>
      <p:sp>
        <p:nvSpPr>
          <p:cNvPr id="965" name="Google Shape;965;g807f2d15b6_0_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6" name="Google Shape;966;g807f2d15b6_0_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0" name="Shape 980"/>
        <p:cNvGrpSpPr/>
        <p:nvPr/>
      </p:nvGrpSpPr>
      <p:grpSpPr>
        <a:xfrm>
          <a:off x="0" y="0"/>
          <a:ext cx="0" cy="0"/>
          <a:chOff x="0" y="0"/>
          <a:chExt cx="0" cy="0"/>
        </a:xfrm>
      </p:grpSpPr>
      <p:sp>
        <p:nvSpPr>
          <p:cNvPr id="981" name="Google Shape;981;g807f2d15b6_0_4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2" name="Google Shape;982;g807f2d15b6_0_4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4" name="Shape 1004"/>
        <p:cNvGrpSpPr/>
        <p:nvPr/>
      </p:nvGrpSpPr>
      <p:grpSpPr>
        <a:xfrm>
          <a:off x="0" y="0"/>
          <a:ext cx="0" cy="0"/>
          <a:chOff x="0" y="0"/>
          <a:chExt cx="0" cy="0"/>
        </a:xfrm>
      </p:grpSpPr>
      <p:sp>
        <p:nvSpPr>
          <p:cNvPr id="1005" name="Google Shape;1005;g807f2d15b6_0_5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6" name="Google Shape;1006;g807f2d15b6_0_5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1" name="Shape 1011"/>
        <p:cNvGrpSpPr/>
        <p:nvPr/>
      </p:nvGrpSpPr>
      <p:grpSpPr>
        <a:xfrm>
          <a:off x="0" y="0"/>
          <a:ext cx="0" cy="0"/>
          <a:chOff x="0" y="0"/>
          <a:chExt cx="0" cy="0"/>
        </a:xfrm>
      </p:grpSpPr>
      <p:sp>
        <p:nvSpPr>
          <p:cNvPr id="1012" name="Google Shape;1012;g807f2d15b6_0_5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3" name="Google Shape;1013;g807f2d15b6_0_5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0" name="Shape 1020"/>
        <p:cNvGrpSpPr/>
        <p:nvPr/>
      </p:nvGrpSpPr>
      <p:grpSpPr>
        <a:xfrm>
          <a:off x="0" y="0"/>
          <a:ext cx="0" cy="0"/>
          <a:chOff x="0" y="0"/>
          <a:chExt cx="0" cy="0"/>
        </a:xfrm>
      </p:grpSpPr>
      <p:sp>
        <p:nvSpPr>
          <p:cNvPr id="1021" name="Google Shape;1021;g807f2d15b6_2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2" name="Google Shape;1022;g807f2d15b6_2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7" name="Shape 1027"/>
        <p:cNvGrpSpPr/>
        <p:nvPr/>
      </p:nvGrpSpPr>
      <p:grpSpPr>
        <a:xfrm>
          <a:off x="0" y="0"/>
          <a:ext cx="0" cy="0"/>
          <a:chOff x="0" y="0"/>
          <a:chExt cx="0" cy="0"/>
        </a:xfrm>
      </p:grpSpPr>
      <p:sp>
        <p:nvSpPr>
          <p:cNvPr id="1028" name="Google Shape;1028;g807f2d15b6_2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9" name="Google Shape;1029;g807f2d15b6_2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5" name="Shape 1045"/>
        <p:cNvGrpSpPr/>
        <p:nvPr/>
      </p:nvGrpSpPr>
      <p:grpSpPr>
        <a:xfrm>
          <a:off x="0" y="0"/>
          <a:ext cx="0" cy="0"/>
          <a:chOff x="0" y="0"/>
          <a:chExt cx="0" cy="0"/>
        </a:xfrm>
      </p:grpSpPr>
      <p:sp>
        <p:nvSpPr>
          <p:cNvPr id="1046" name="Google Shape;1046;g85f3aaf7cf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7" name="Google Shape;1047;g85f3aaf7cf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9" name="Shape 1059"/>
        <p:cNvGrpSpPr/>
        <p:nvPr/>
      </p:nvGrpSpPr>
      <p:grpSpPr>
        <a:xfrm>
          <a:off x="0" y="0"/>
          <a:ext cx="0" cy="0"/>
          <a:chOff x="0" y="0"/>
          <a:chExt cx="0" cy="0"/>
        </a:xfrm>
      </p:grpSpPr>
      <p:sp>
        <p:nvSpPr>
          <p:cNvPr id="1060" name="Google Shape;1060;g807f2d15b6_2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1" name="Google Shape;1061;g807f2d15b6_2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8" name="Shape 1398"/>
        <p:cNvGrpSpPr/>
        <p:nvPr/>
      </p:nvGrpSpPr>
      <p:grpSpPr>
        <a:xfrm>
          <a:off x="0" y="0"/>
          <a:ext cx="0" cy="0"/>
          <a:chOff x="0" y="0"/>
          <a:chExt cx="0" cy="0"/>
        </a:xfrm>
      </p:grpSpPr>
      <p:sp>
        <p:nvSpPr>
          <p:cNvPr id="1399" name="Google Shape;1399;g807f2d15b6_2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0" name="Google Shape;1400;g807f2d15b6_2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85" name="Shape 4185"/>
        <p:cNvGrpSpPr/>
        <p:nvPr/>
      </p:nvGrpSpPr>
      <p:grpSpPr>
        <a:xfrm>
          <a:off x="0" y="0"/>
          <a:ext cx="0" cy="0"/>
          <a:chOff x="0" y="0"/>
          <a:chExt cx="0" cy="0"/>
        </a:xfrm>
      </p:grpSpPr>
      <p:sp>
        <p:nvSpPr>
          <p:cNvPr id="4186" name="Google Shape;4186;g807f2d15b6_2_3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87" name="Google Shape;4187;g807f2d15b6_2_3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9" name="Shape 519"/>
        <p:cNvGrpSpPr/>
        <p:nvPr/>
      </p:nvGrpSpPr>
      <p:grpSpPr>
        <a:xfrm>
          <a:off x="0" y="0"/>
          <a:ext cx="0" cy="0"/>
          <a:chOff x="0" y="0"/>
          <a:chExt cx="0" cy="0"/>
        </a:xfrm>
      </p:grpSpPr>
      <p:sp>
        <p:nvSpPr>
          <p:cNvPr id="520" name="Google Shape;520;g8722be1a8a_0_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1" name="Google Shape;521;g8722be1a8a_0_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4" name="Shape 4604"/>
        <p:cNvGrpSpPr/>
        <p:nvPr/>
      </p:nvGrpSpPr>
      <p:grpSpPr>
        <a:xfrm>
          <a:off x="0" y="0"/>
          <a:ext cx="0" cy="0"/>
          <a:chOff x="0" y="0"/>
          <a:chExt cx="0" cy="0"/>
        </a:xfrm>
      </p:grpSpPr>
      <p:sp>
        <p:nvSpPr>
          <p:cNvPr id="4605" name="Google Shape;4605;g807f2d15b6_2_35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06" name="Google Shape;4606;g807f2d15b6_2_3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74" name="Shape 4774"/>
        <p:cNvGrpSpPr/>
        <p:nvPr/>
      </p:nvGrpSpPr>
      <p:grpSpPr>
        <a:xfrm>
          <a:off x="0" y="0"/>
          <a:ext cx="0" cy="0"/>
          <a:chOff x="0" y="0"/>
          <a:chExt cx="0" cy="0"/>
        </a:xfrm>
      </p:grpSpPr>
      <p:sp>
        <p:nvSpPr>
          <p:cNvPr id="4775" name="Google Shape;4775;g807f2d15b6_2_37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76" name="Google Shape;4776;g807f2d15b6_2_37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9" name="Shape 5179"/>
        <p:cNvGrpSpPr/>
        <p:nvPr/>
      </p:nvGrpSpPr>
      <p:grpSpPr>
        <a:xfrm>
          <a:off x="0" y="0"/>
          <a:ext cx="0" cy="0"/>
          <a:chOff x="0" y="0"/>
          <a:chExt cx="0" cy="0"/>
        </a:xfrm>
      </p:grpSpPr>
      <p:sp>
        <p:nvSpPr>
          <p:cNvPr id="5180" name="Google Shape;5180;g807f2d15b6_2_41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81" name="Google Shape;5181;g807f2d15b6_2_41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59" name="Shape 5559"/>
        <p:cNvGrpSpPr/>
        <p:nvPr/>
      </p:nvGrpSpPr>
      <p:grpSpPr>
        <a:xfrm>
          <a:off x="0" y="0"/>
          <a:ext cx="0" cy="0"/>
          <a:chOff x="0" y="0"/>
          <a:chExt cx="0" cy="0"/>
        </a:xfrm>
      </p:grpSpPr>
      <p:sp>
        <p:nvSpPr>
          <p:cNvPr id="5560" name="Google Shape;5560;g807f2d15b6_2_4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61" name="Google Shape;5561;g807f2d15b6_2_4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7" name="Shape 6327"/>
        <p:cNvGrpSpPr/>
        <p:nvPr/>
      </p:nvGrpSpPr>
      <p:grpSpPr>
        <a:xfrm>
          <a:off x="0" y="0"/>
          <a:ext cx="0" cy="0"/>
          <a:chOff x="0" y="0"/>
          <a:chExt cx="0" cy="0"/>
        </a:xfrm>
      </p:grpSpPr>
      <p:sp>
        <p:nvSpPr>
          <p:cNvPr id="6328" name="Google Shape;6328;g807f2d15b6_2_5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29" name="Google Shape;6329;g807f2d15b6_2_5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34" name="Shape 7734"/>
        <p:cNvGrpSpPr/>
        <p:nvPr/>
      </p:nvGrpSpPr>
      <p:grpSpPr>
        <a:xfrm>
          <a:off x="0" y="0"/>
          <a:ext cx="0" cy="0"/>
          <a:chOff x="0" y="0"/>
          <a:chExt cx="0" cy="0"/>
        </a:xfrm>
      </p:grpSpPr>
      <p:sp>
        <p:nvSpPr>
          <p:cNvPr id="7735" name="Google Shape;7735;g807f2d15b6_2_67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36" name="Google Shape;7736;g807f2d15b6_2_67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8" name="Shape 10128"/>
        <p:cNvGrpSpPr/>
        <p:nvPr/>
      </p:nvGrpSpPr>
      <p:grpSpPr>
        <a:xfrm>
          <a:off x="0" y="0"/>
          <a:ext cx="0" cy="0"/>
          <a:chOff x="0" y="0"/>
          <a:chExt cx="0" cy="0"/>
        </a:xfrm>
      </p:grpSpPr>
      <p:sp>
        <p:nvSpPr>
          <p:cNvPr id="10129" name="Google Shape;10129;g807f2d15b6_2_90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30" name="Google Shape;10130;g807f2d15b6_2_90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42" name="Shape 12142"/>
        <p:cNvGrpSpPr/>
        <p:nvPr/>
      </p:nvGrpSpPr>
      <p:grpSpPr>
        <a:xfrm>
          <a:off x="0" y="0"/>
          <a:ext cx="0" cy="0"/>
          <a:chOff x="0" y="0"/>
          <a:chExt cx="0" cy="0"/>
        </a:xfrm>
      </p:grpSpPr>
      <p:sp>
        <p:nvSpPr>
          <p:cNvPr id="12143" name="Google Shape;12143;g807f2d15b6_2_111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44" name="Google Shape;12144;g807f2d15b6_2_111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78" name="Shape 13778"/>
        <p:cNvGrpSpPr/>
        <p:nvPr/>
      </p:nvGrpSpPr>
      <p:grpSpPr>
        <a:xfrm>
          <a:off x="0" y="0"/>
          <a:ext cx="0" cy="0"/>
          <a:chOff x="0" y="0"/>
          <a:chExt cx="0" cy="0"/>
        </a:xfrm>
      </p:grpSpPr>
      <p:sp>
        <p:nvSpPr>
          <p:cNvPr id="13779" name="Google Shape;13779;g807f2d15b6_2_127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80" name="Google Shape;13780;g807f2d15b6_2_127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20" name="Shape 14820"/>
        <p:cNvGrpSpPr/>
        <p:nvPr/>
      </p:nvGrpSpPr>
      <p:grpSpPr>
        <a:xfrm>
          <a:off x="0" y="0"/>
          <a:ext cx="0" cy="0"/>
          <a:chOff x="0" y="0"/>
          <a:chExt cx="0" cy="0"/>
        </a:xfrm>
      </p:grpSpPr>
      <p:sp>
        <p:nvSpPr>
          <p:cNvPr id="14821" name="Google Shape;14821;g807f2d15b6_2_137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22" name="Google Shape;14822;g807f2d15b6_2_137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 name="Shape 526"/>
        <p:cNvGrpSpPr/>
        <p:nvPr/>
      </p:nvGrpSpPr>
      <p:grpSpPr>
        <a:xfrm>
          <a:off x="0" y="0"/>
          <a:ext cx="0" cy="0"/>
          <a:chOff x="0" y="0"/>
          <a:chExt cx="0" cy="0"/>
        </a:xfrm>
      </p:grpSpPr>
      <p:sp>
        <p:nvSpPr>
          <p:cNvPr id="527" name="Google Shape;527;g8722be1a8a_0_2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8" name="Google Shape;528;g8722be1a8a_0_2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55" name="Shape 16355"/>
        <p:cNvGrpSpPr/>
        <p:nvPr/>
      </p:nvGrpSpPr>
      <p:grpSpPr>
        <a:xfrm>
          <a:off x="0" y="0"/>
          <a:ext cx="0" cy="0"/>
          <a:chOff x="0" y="0"/>
          <a:chExt cx="0" cy="0"/>
        </a:xfrm>
      </p:grpSpPr>
      <p:sp>
        <p:nvSpPr>
          <p:cNvPr id="16356" name="Google Shape;16356;g807f2d15b6_2_15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57" name="Google Shape;16357;g807f2d15b6_2_15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1" name="Shape 541"/>
        <p:cNvGrpSpPr/>
        <p:nvPr/>
      </p:nvGrpSpPr>
      <p:grpSpPr>
        <a:xfrm>
          <a:off x="0" y="0"/>
          <a:ext cx="0" cy="0"/>
          <a:chOff x="0" y="0"/>
          <a:chExt cx="0" cy="0"/>
        </a:xfrm>
      </p:grpSpPr>
      <p:sp>
        <p:nvSpPr>
          <p:cNvPr id="542" name="Google Shape;542;g8722be1a8a_0_2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3" name="Google Shape;543;g8722be1a8a_0_2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1" name="Shape 551"/>
        <p:cNvGrpSpPr/>
        <p:nvPr/>
      </p:nvGrpSpPr>
      <p:grpSpPr>
        <a:xfrm>
          <a:off x="0" y="0"/>
          <a:ext cx="0" cy="0"/>
          <a:chOff x="0" y="0"/>
          <a:chExt cx="0" cy="0"/>
        </a:xfrm>
      </p:grpSpPr>
      <p:sp>
        <p:nvSpPr>
          <p:cNvPr id="552" name="Google Shape;552;g807ab31323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3" name="Google Shape;553;g807ab31323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 name="Shape 557"/>
        <p:cNvGrpSpPr/>
        <p:nvPr/>
      </p:nvGrpSpPr>
      <p:grpSpPr>
        <a:xfrm>
          <a:off x="0" y="0"/>
          <a:ext cx="0" cy="0"/>
          <a:chOff x="0" y="0"/>
          <a:chExt cx="0" cy="0"/>
        </a:xfrm>
      </p:grpSpPr>
      <p:sp>
        <p:nvSpPr>
          <p:cNvPr id="558" name="Google Shape;558;g807ab31323_0_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 name="Google Shape;559;g807ab31323_0_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2" name="Shape 572"/>
        <p:cNvGrpSpPr/>
        <p:nvPr/>
      </p:nvGrpSpPr>
      <p:grpSpPr>
        <a:xfrm>
          <a:off x="0" y="0"/>
          <a:ext cx="0" cy="0"/>
          <a:chOff x="0" y="0"/>
          <a:chExt cx="0" cy="0"/>
        </a:xfrm>
      </p:grpSpPr>
      <p:sp>
        <p:nvSpPr>
          <p:cNvPr id="573" name="Google Shape;573;g876b4edf39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4" name="Google Shape;574;g876b4edf39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 Id="rId5" Type="http://schemas.openxmlformats.org/officeDocument/2006/relationships/hyperlink" Target="https://stories.freepik.com/"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203063" y="114488"/>
            <a:ext cx="854900" cy="849825"/>
          </a:xfrm>
          <a:custGeom>
            <a:rect b="b" l="l" r="r" t="t"/>
            <a:pathLst>
              <a:path extrusionOk="0" h="33993" w="34196">
                <a:moveTo>
                  <a:pt x="17158" y="4036"/>
                </a:moveTo>
                <a:cubicBezTo>
                  <a:pt x="18777" y="4036"/>
                  <a:pt x="20432" y="4989"/>
                  <a:pt x="21849" y="5572"/>
                </a:cubicBezTo>
                <a:cubicBezTo>
                  <a:pt x="23325" y="6180"/>
                  <a:pt x="24468" y="7382"/>
                  <a:pt x="25563" y="8477"/>
                </a:cubicBezTo>
                <a:cubicBezTo>
                  <a:pt x="26671" y="9585"/>
                  <a:pt x="27683" y="10823"/>
                  <a:pt x="28290" y="12287"/>
                </a:cubicBezTo>
                <a:cubicBezTo>
                  <a:pt x="28873" y="13704"/>
                  <a:pt x="30088" y="15264"/>
                  <a:pt x="30088" y="16907"/>
                </a:cubicBezTo>
                <a:cubicBezTo>
                  <a:pt x="30088" y="18538"/>
                  <a:pt x="28218" y="19836"/>
                  <a:pt x="27635" y="21253"/>
                </a:cubicBezTo>
                <a:cubicBezTo>
                  <a:pt x="27028" y="22729"/>
                  <a:pt x="26730" y="24277"/>
                  <a:pt x="25623" y="25372"/>
                </a:cubicBezTo>
                <a:cubicBezTo>
                  <a:pt x="24528" y="26480"/>
                  <a:pt x="23599" y="28289"/>
                  <a:pt x="22134" y="28909"/>
                </a:cubicBezTo>
                <a:cubicBezTo>
                  <a:pt x="21621" y="29124"/>
                  <a:pt x="21042" y="29193"/>
                  <a:pt x="20434" y="29193"/>
                </a:cubicBezTo>
                <a:cubicBezTo>
                  <a:pt x="19364" y="29193"/>
                  <a:pt x="18205" y="28980"/>
                  <a:pt x="17158" y="28980"/>
                </a:cubicBezTo>
                <a:cubicBezTo>
                  <a:pt x="16224" y="28980"/>
                  <a:pt x="15200" y="29114"/>
                  <a:pt x="14229" y="29114"/>
                </a:cubicBezTo>
                <a:cubicBezTo>
                  <a:pt x="13515" y="29114"/>
                  <a:pt x="12829" y="29042"/>
                  <a:pt x="12228" y="28789"/>
                </a:cubicBezTo>
                <a:cubicBezTo>
                  <a:pt x="10764" y="28170"/>
                  <a:pt x="10073" y="26194"/>
                  <a:pt x="8978" y="25099"/>
                </a:cubicBezTo>
                <a:cubicBezTo>
                  <a:pt x="7871" y="23991"/>
                  <a:pt x="6811" y="22920"/>
                  <a:pt x="6204" y="21443"/>
                </a:cubicBezTo>
                <a:cubicBezTo>
                  <a:pt x="5620" y="20038"/>
                  <a:pt x="5656" y="18526"/>
                  <a:pt x="5656" y="16907"/>
                </a:cubicBezTo>
                <a:cubicBezTo>
                  <a:pt x="5656" y="15288"/>
                  <a:pt x="5442" y="13704"/>
                  <a:pt x="6025" y="12299"/>
                </a:cubicBezTo>
                <a:cubicBezTo>
                  <a:pt x="6632" y="10823"/>
                  <a:pt x="7478" y="9442"/>
                  <a:pt x="8585" y="8335"/>
                </a:cubicBezTo>
                <a:cubicBezTo>
                  <a:pt x="9692" y="7239"/>
                  <a:pt x="10919" y="6013"/>
                  <a:pt x="12395" y="5406"/>
                </a:cubicBezTo>
                <a:cubicBezTo>
                  <a:pt x="13812" y="4822"/>
                  <a:pt x="15538" y="4036"/>
                  <a:pt x="17158" y="4036"/>
                </a:cubicBezTo>
                <a:close/>
                <a:moveTo>
                  <a:pt x="17158" y="0"/>
                </a:moveTo>
                <a:cubicBezTo>
                  <a:pt x="15324" y="0"/>
                  <a:pt x="13824" y="1036"/>
                  <a:pt x="12169" y="1572"/>
                </a:cubicBezTo>
                <a:cubicBezTo>
                  <a:pt x="10466" y="2131"/>
                  <a:pt x="8347" y="1798"/>
                  <a:pt x="6918" y="2822"/>
                </a:cubicBezTo>
                <a:cubicBezTo>
                  <a:pt x="5478" y="3870"/>
                  <a:pt x="4346" y="5406"/>
                  <a:pt x="3299" y="6846"/>
                </a:cubicBezTo>
                <a:cubicBezTo>
                  <a:pt x="2263" y="8275"/>
                  <a:pt x="1084" y="9787"/>
                  <a:pt x="536" y="11502"/>
                </a:cubicBezTo>
                <a:cubicBezTo>
                  <a:pt x="1" y="13157"/>
                  <a:pt x="227" y="15073"/>
                  <a:pt x="227" y="16907"/>
                </a:cubicBezTo>
                <a:cubicBezTo>
                  <a:pt x="227" y="18741"/>
                  <a:pt x="584" y="20467"/>
                  <a:pt x="1120" y="22110"/>
                </a:cubicBezTo>
                <a:cubicBezTo>
                  <a:pt x="1668" y="23825"/>
                  <a:pt x="2739" y="25194"/>
                  <a:pt x="3763" y="26623"/>
                </a:cubicBezTo>
                <a:cubicBezTo>
                  <a:pt x="4811" y="28063"/>
                  <a:pt x="6240" y="28885"/>
                  <a:pt x="7680" y="29944"/>
                </a:cubicBezTo>
                <a:cubicBezTo>
                  <a:pt x="9109" y="30980"/>
                  <a:pt x="10264" y="32266"/>
                  <a:pt x="11978" y="32814"/>
                </a:cubicBezTo>
                <a:cubicBezTo>
                  <a:pt x="13633" y="33350"/>
                  <a:pt x="15312" y="33992"/>
                  <a:pt x="17146" y="33992"/>
                </a:cubicBezTo>
                <a:cubicBezTo>
                  <a:pt x="18967" y="33992"/>
                  <a:pt x="20729" y="33564"/>
                  <a:pt x="22384" y="33028"/>
                </a:cubicBezTo>
                <a:cubicBezTo>
                  <a:pt x="24099" y="32468"/>
                  <a:pt x="25147" y="30944"/>
                  <a:pt x="26575" y="29897"/>
                </a:cubicBezTo>
                <a:cubicBezTo>
                  <a:pt x="28028" y="28861"/>
                  <a:pt x="30374" y="28718"/>
                  <a:pt x="31421" y="27277"/>
                </a:cubicBezTo>
                <a:cubicBezTo>
                  <a:pt x="32457" y="25849"/>
                  <a:pt x="32767" y="23884"/>
                  <a:pt x="33326" y="22181"/>
                </a:cubicBezTo>
                <a:cubicBezTo>
                  <a:pt x="33862" y="20527"/>
                  <a:pt x="33148" y="18752"/>
                  <a:pt x="33148" y="16919"/>
                </a:cubicBezTo>
                <a:cubicBezTo>
                  <a:pt x="33148" y="15097"/>
                  <a:pt x="34195" y="13204"/>
                  <a:pt x="33660" y="11549"/>
                </a:cubicBezTo>
                <a:cubicBezTo>
                  <a:pt x="33112" y="9835"/>
                  <a:pt x="32017" y="8311"/>
                  <a:pt x="30969" y="6882"/>
                </a:cubicBezTo>
                <a:cubicBezTo>
                  <a:pt x="29933" y="5429"/>
                  <a:pt x="28195" y="4715"/>
                  <a:pt x="26766" y="3679"/>
                </a:cubicBezTo>
                <a:cubicBezTo>
                  <a:pt x="25337" y="2631"/>
                  <a:pt x="23956" y="1774"/>
                  <a:pt x="22242" y="1227"/>
                </a:cubicBezTo>
                <a:cubicBezTo>
                  <a:pt x="20610" y="667"/>
                  <a:pt x="18991" y="0"/>
                  <a:pt x="17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1097950" y="1098550"/>
            <a:ext cx="424775" cy="411075"/>
          </a:xfrm>
          <a:custGeom>
            <a:rect b="b" l="l" r="r" t="t"/>
            <a:pathLst>
              <a:path extrusionOk="0" h="16443" w="16991">
                <a:moveTo>
                  <a:pt x="8859" y="4132"/>
                </a:moveTo>
                <a:cubicBezTo>
                  <a:pt x="11192" y="4132"/>
                  <a:pt x="13454" y="5656"/>
                  <a:pt x="13454" y="8001"/>
                </a:cubicBezTo>
                <a:cubicBezTo>
                  <a:pt x="13454" y="10335"/>
                  <a:pt x="11192" y="12728"/>
                  <a:pt x="8859" y="12728"/>
                </a:cubicBezTo>
                <a:cubicBezTo>
                  <a:pt x="6513" y="12728"/>
                  <a:pt x="4430" y="10335"/>
                  <a:pt x="4430" y="8001"/>
                </a:cubicBezTo>
                <a:cubicBezTo>
                  <a:pt x="4430" y="5656"/>
                  <a:pt x="6513" y="4132"/>
                  <a:pt x="8859" y="4132"/>
                </a:cubicBezTo>
                <a:close/>
                <a:moveTo>
                  <a:pt x="8859" y="0"/>
                </a:moveTo>
                <a:cubicBezTo>
                  <a:pt x="6513" y="0"/>
                  <a:pt x="4525" y="584"/>
                  <a:pt x="2977" y="2131"/>
                </a:cubicBezTo>
                <a:cubicBezTo>
                  <a:pt x="1441" y="3667"/>
                  <a:pt x="0" y="5656"/>
                  <a:pt x="0" y="8013"/>
                </a:cubicBezTo>
                <a:cubicBezTo>
                  <a:pt x="0" y="10347"/>
                  <a:pt x="1572" y="12216"/>
                  <a:pt x="3108" y="13752"/>
                </a:cubicBezTo>
                <a:cubicBezTo>
                  <a:pt x="4644" y="15288"/>
                  <a:pt x="6513" y="16443"/>
                  <a:pt x="8859" y="16443"/>
                </a:cubicBezTo>
                <a:cubicBezTo>
                  <a:pt x="11192" y="16443"/>
                  <a:pt x="13526" y="15752"/>
                  <a:pt x="15062" y="14216"/>
                </a:cubicBezTo>
                <a:cubicBezTo>
                  <a:pt x="16598" y="12680"/>
                  <a:pt x="16991" y="10359"/>
                  <a:pt x="16991" y="8013"/>
                </a:cubicBezTo>
                <a:cubicBezTo>
                  <a:pt x="16991" y="5668"/>
                  <a:pt x="16098" y="3846"/>
                  <a:pt x="14574" y="2310"/>
                </a:cubicBezTo>
                <a:cubicBezTo>
                  <a:pt x="13026" y="762"/>
                  <a:pt x="11192" y="0"/>
                  <a:pt x="8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rot="-3009113">
            <a:off x="764127" y="1104141"/>
            <a:ext cx="98257" cy="178913"/>
          </a:xfrm>
          <a:custGeom>
            <a:rect b="b" l="l" r="r" t="t"/>
            <a:pathLst>
              <a:path extrusionOk="0" h="7156" w="3930">
                <a:moveTo>
                  <a:pt x="1251" y="0"/>
                </a:moveTo>
                <a:cubicBezTo>
                  <a:pt x="953" y="0"/>
                  <a:pt x="715" y="250"/>
                  <a:pt x="703" y="548"/>
                </a:cubicBezTo>
                <a:cubicBezTo>
                  <a:pt x="584" y="2584"/>
                  <a:pt x="131" y="4560"/>
                  <a:pt x="12" y="6608"/>
                </a:cubicBezTo>
                <a:cubicBezTo>
                  <a:pt x="0" y="6918"/>
                  <a:pt x="250" y="7156"/>
                  <a:pt x="548" y="7156"/>
                </a:cubicBezTo>
                <a:lnTo>
                  <a:pt x="2679" y="7156"/>
                </a:lnTo>
                <a:cubicBezTo>
                  <a:pt x="2977" y="7156"/>
                  <a:pt x="3215" y="6906"/>
                  <a:pt x="3227" y="6608"/>
                </a:cubicBezTo>
                <a:cubicBezTo>
                  <a:pt x="3346" y="4560"/>
                  <a:pt x="3798" y="2584"/>
                  <a:pt x="3918" y="548"/>
                </a:cubicBezTo>
                <a:cubicBezTo>
                  <a:pt x="3929" y="226"/>
                  <a:pt x="3679" y="0"/>
                  <a:pt x="3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rot="-6084798">
            <a:off x="466417" y="1486018"/>
            <a:ext cx="98257" cy="178914"/>
          </a:xfrm>
          <a:custGeom>
            <a:rect b="b" l="l" r="r" t="t"/>
            <a:pathLst>
              <a:path extrusionOk="0" h="7156" w="3930">
                <a:moveTo>
                  <a:pt x="1251" y="0"/>
                </a:moveTo>
                <a:cubicBezTo>
                  <a:pt x="953" y="0"/>
                  <a:pt x="715" y="250"/>
                  <a:pt x="703" y="548"/>
                </a:cubicBezTo>
                <a:cubicBezTo>
                  <a:pt x="584" y="2584"/>
                  <a:pt x="131" y="4560"/>
                  <a:pt x="12" y="6608"/>
                </a:cubicBezTo>
                <a:cubicBezTo>
                  <a:pt x="0" y="6918"/>
                  <a:pt x="250" y="7156"/>
                  <a:pt x="548" y="7156"/>
                </a:cubicBezTo>
                <a:lnTo>
                  <a:pt x="2679" y="7156"/>
                </a:lnTo>
                <a:cubicBezTo>
                  <a:pt x="2977" y="7156"/>
                  <a:pt x="3215" y="6906"/>
                  <a:pt x="3227" y="6608"/>
                </a:cubicBezTo>
                <a:cubicBezTo>
                  <a:pt x="3346" y="4560"/>
                  <a:pt x="3798" y="2584"/>
                  <a:pt x="3918" y="548"/>
                </a:cubicBezTo>
                <a:cubicBezTo>
                  <a:pt x="3929" y="226"/>
                  <a:pt x="3679" y="0"/>
                  <a:pt x="3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7846500" y="4099188"/>
            <a:ext cx="854900" cy="849825"/>
          </a:xfrm>
          <a:custGeom>
            <a:rect b="b" l="l" r="r" t="t"/>
            <a:pathLst>
              <a:path extrusionOk="0" h="33993" w="34196">
                <a:moveTo>
                  <a:pt x="17158" y="4036"/>
                </a:moveTo>
                <a:cubicBezTo>
                  <a:pt x="18777" y="4036"/>
                  <a:pt x="20432" y="4989"/>
                  <a:pt x="21849" y="5572"/>
                </a:cubicBezTo>
                <a:cubicBezTo>
                  <a:pt x="23325" y="6180"/>
                  <a:pt x="24468" y="7382"/>
                  <a:pt x="25563" y="8477"/>
                </a:cubicBezTo>
                <a:cubicBezTo>
                  <a:pt x="26671" y="9585"/>
                  <a:pt x="27683" y="10823"/>
                  <a:pt x="28290" y="12287"/>
                </a:cubicBezTo>
                <a:cubicBezTo>
                  <a:pt x="28873" y="13704"/>
                  <a:pt x="30088" y="15264"/>
                  <a:pt x="30088" y="16907"/>
                </a:cubicBezTo>
                <a:cubicBezTo>
                  <a:pt x="30088" y="18538"/>
                  <a:pt x="28218" y="19836"/>
                  <a:pt x="27635" y="21253"/>
                </a:cubicBezTo>
                <a:cubicBezTo>
                  <a:pt x="27028" y="22729"/>
                  <a:pt x="26730" y="24277"/>
                  <a:pt x="25623" y="25372"/>
                </a:cubicBezTo>
                <a:cubicBezTo>
                  <a:pt x="24528" y="26480"/>
                  <a:pt x="23599" y="28289"/>
                  <a:pt x="22134" y="28909"/>
                </a:cubicBezTo>
                <a:cubicBezTo>
                  <a:pt x="21621" y="29124"/>
                  <a:pt x="21042" y="29193"/>
                  <a:pt x="20434" y="29193"/>
                </a:cubicBezTo>
                <a:cubicBezTo>
                  <a:pt x="19364" y="29193"/>
                  <a:pt x="18205" y="28980"/>
                  <a:pt x="17158" y="28980"/>
                </a:cubicBezTo>
                <a:cubicBezTo>
                  <a:pt x="16224" y="28980"/>
                  <a:pt x="15200" y="29114"/>
                  <a:pt x="14229" y="29114"/>
                </a:cubicBezTo>
                <a:cubicBezTo>
                  <a:pt x="13515" y="29114"/>
                  <a:pt x="12829" y="29042"/>
                  <a:pt x="12228" y="28789"/>
                </a:cubicBezTo>
                <a:cubicBezTo>
                  <a:pt x="10764" y="28170"/>
                  <a:pt x="10073" y="26194"/>
                  <a:pt x="8978" y="25099"/>
                </a:cubicBezTo>
                <a:cubicBezTo>
                  <a:pt x="7871" y="23991"/>
                  <a:pt x="6811" y="22920"/>
                  <a:pt x="6204" y="21443"/>
                </a:cubicBezTo>
                <a:cubicBezTo>
                  <a:pt x="5620" y="20038"/>
                  <a:pt x="5656" y="18526"/>
                  <a:pt x="5656" y="16907"/>
                </a:cubicBezTo>
                <a:cubicBezTo>
                  <a:pt x="5656" y="15288"/>
                  <a:pt x="5442" y="13704"/>
                  <a:pt x="6025" y="12299"/>
                </a:cubicBezTo>
                <a:cubicBezTo>
                  <a:pt x="6632" y="10823"/>
                  <a:pt x="7478" y="9442"/>
                  <a:pt x="8585" y="8335"/>
                </a:cubicBezTo>
                <a:cubicBezTo>
                  <a:pt x="9692" y="7239"/>
                  <a:pt x="10919" y="6013"/>
                  <a:pt x="12395" y="5406"/>
                </a:cubicBezTo>
                <a:cubicBezTo>
                  <a:pt x="13812" y="4822"/>
                  <a:pt x="15538" y="4036"/>
                  <a:pt x="17158" y="4036"/>
                </a:cubicBezTo>
                <a:close/>
                <a:moveTo>
                  <a:pt x="17158" y="0"/>
                </a:moveTo>
                <a:cubicBezTo>
                  <a:pt x="15324" y="0"/>
                  <a:pt x="13824" y="1036"/>
                  <a:pt x="12169" y="1572"/>
                </a:cubicBezTo>
                <a:cubicBezTo>
                  <a:pt x="10466" y="2131"/>
                  <a:pt x="8347" y="1798"/>
                  <a:pt x="6918" y="2822"/>
                </a:cubicBezTo>
                <a:cubicBezTo>
                  <a:pt x="5478" y="3870"/>
                  <a:pt x="4346" y="5406"/>
                  <a:pt x="3299" y="6846"/>
                </a:cubicBezTo>
                <a:cubicBezTo>
                  <a:pt x="2263" y="8275"/>
                  <a:pt x="1084" y="9787"/>
                  <a:pt x="536" y="11502"/>
                </a:cubicBezTo>
                <a:cubicBezTo>
                  <a:pt x="1" y="13157"/>
                  <a:pt x="227" y="15073"/>
                  <a:pt x="227" y="16907"/>
                </a:cubicBezTo>
                <a:cubicBezTo>
                  <a:pt x="227" y="18741"/>
                  <a:pt x="584" y="20467"/>
                  <a:pt x="1120" y="22110"/>
                </a:cubicBezTo>
                <a:cubicBezTo>
                  <a:pt x="1668" y="23825"/>
                  <a:pt x="2739" y="25194"/>
                  <a:pt x="3763" y="26623"/>
                </a:cubicBezTo>
                <a:cubicBezTo>
                  <a:pt x="4811" y="28063"/>
                  <a:pt x="6240" y="28885"/>
                  <a:pt x="7680" y="29944"/>
                </a:cubicBezTo>
                <a:cubicBezTo>
                  <a:pt x="9109" y="30980"/>
                  <a:pt x="10264" y="32266"/>
                  <a:pt x="11978" y="32814"/>
                </a:cubicBezTo>
                <a:cubicBezTo>
                  <a:pt x="13633" y="33350"/>
                  <a:pt x="15312" y="33992"/>
                  <a:pt x="17146" y="33992"/>
                </a:cubicBezTo>
                <a:cubicBezTo>
                  <a:pt x="18967" y="33992"/>
                  <a:pt x="20729" y="33564"/>
                  <a:pt x="22384" y="33028"/>
                </a:cubicBezTo>
                <a:cubicBezTo>
                  <a:pt x="24099" y="32468"/>
                  <a:pt x="25147" y="30944"/>
                  <a:pt x="26575" y="29897"/>
                </a:cubicBezTo>
                <a:cubicBezTo>
                  <a:pt x="28028" y="28861"/>
                  <a:pt x="30374" y="28718"/>
                  <a:pt x="31421" y="27277"/>
                </a:cubicBezTo>
                <a:cubicBezTo>
                  <a:pt x="32457" y="25849"/>
                  <a:pt x="32767" y="23884"/>
                  <a:pt x="33326" y="22181"/>
                </a:cubicBezTo>
                <a:cubicBezTo>
                  <a:pt x="33862" y="20527"/>
                  <a:pt x="33148" y="18752"/>
                  <a:pt x="33148" y="16919"/>
                </a:cubicBezTo>
                <a:cubicBezTo>
                  <a:pt x="33148" y="15097"/>
                  <a:pt x="34195" y="13204"/>
                  <a:pt x="33660" y="11549"/>
                </a:cubicBezTo>
                <a:cubicBezTo>
                  <a:pt x="33112" y="9835"/>
                  <a:pt x="32017" y="8311"/>
                  <a:pt x="30969" y="6882"/>
                </a:cubicBezTo>
                <a:cubicBezTo>
                  <a:pt x="29933" y="5429"/>
                  <a:pt x="28195" y="4715"/>
                  <a:pt x="26766" y="3679"/>
                </a:cubicBezTo>
                <a:cubicBezTo>
                  <a:pt x="25337" y="2631"/>
                  <a:pt x="23956" y="1774"/>
                  <a:pt x="22242" y="1227"/>
                </a:cubicBezTo>
                <a:cubicBezTo>
                  <a:pt x="20610" y="667"/>
                  <a:pt x="18991" y="0"/>
                  <a:pt x="17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418113" y="3542513"/>
            <a:ext cx="424775" cy="411075"/>
          </a:xfrm>
          <a:custGeom>
            <a:rect b="b" l="l" r="r" t="t"/>
            <a:pathLst>
              <a:path extrusionOk="0" h="16443" w="16991">
                <a:moveTo>
                  <a:pt x="8859" y="4132"/>
                </a:moveTo>
                <a:cubicBezTo>
                  <a:pt x="11192" y="4132"/>
                  <a:pt x="13454" y="5656"/>
                  <a:pt x="13454" y="8001"/>
                </a:cubicBezTo>
                <a:cubicBezTo>
                  <a:pt x="13454" y="10335"/>
                  <a:pt x="11192" y="12728"/>
                  <a:pt x="8859" y="12728"/>
                </a:cubicBezTo>
                <a:cubicBezTo>
                  <a:pt x="6513" y="12728"/>
                  <a:pt x="4430" y="10335"/>
                  <a:pt x="4430" y="8001"/>
                </a:cubicBezTo>
                <a:cubicBezTo>
                  <a:pt x="4430" y="5656"/>
                  <a:pt x="6513" y="4132"/>
                  <a:pt x="8859" y="4132"/>
                </a:cubicBezTo>
                <a:close/>
                <a:moveTo>
                  <a:pt x="8859" y="0"/>
                </a:moveTo>
                <a:cubicBezTo>
                  <a:pt x="6513" y="0"/>
                  <a:pt x="4525" y="584"/>
                  <a:pt x="2977" y="2131"/>
                </a:cubicBezTo>
                <a:cubicBezTo>
                  <a:pt x="1441" y="3667"/>
                  <a:pt x="0" y="5656"/>
                  <a:pt x="0" y="8013"/>
                </a:cubicBezTo>
                <a:cubicBezTo>
                  <a:pt x="0" y="10347"/>
                  <a:pt x="1572" y="12216"/>
                  <a:pt x="3108" y="13752"/>
                </a:cubicBezTo>
                <a:cubicBezTo>
                  <a:pt x="4644" y="15288"/>
                  <a:pt x="6513" y="16443"/>
                  <a:pt x="8859" y="16443"/>
                </a:cubicBezTo>
                <a:cubicBezTo>
                  <a:pt x="11192" y="16443"/>
                  <a:pt x="13526" y="15752"/>
                  <a:pt x="15062" y="14216"/>
                </a:cubicBezTo>
                <a:cubicBezTo>
                  <a:pt x="16598" y="12680"/>
                  <a:pt x="16991" y="10359"/>
                  <a:pt x="16991" y="8013"/>
                </a:cubicBezTo>
                <a:cubicBezTo>
                  <a:pt x="16991" y="5668"/>
                  <a:pt x="16098" y="3846"/>
                  <a:pt x="14574" y="2310"/>
                </a:cubicBezTo>
                <a:cubicBezTo>
                  <a:pt x="13026" y="762"/>
                  <a:pt x="11192" y="0"/>
                  <a:pt x="8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txBox="1"/>
          <p:nvPr>
            <p:ph type="ctrTitle"/>
          </p:nvPr>
        </p:nvSpPr>
        <p:spPr>
          <a:xfrm>
            <a:off x="4807022" y="1376750"/>
            <a:ext cx="3374100" cy="2048400"/>
          </a:xfrm>
          <a:prstGeom prst="rect">
            <a:avLst/>
          </a:prstGeom>
        </p:spPr>
        <p:txBody>
          <a:bodyPr anchorCtr="0" anchor="b"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16" name="Google Shape;16;p2"/>
          <p:cNvSpPr txBox="1"/>
          <p:nvPr>
            <p:ph idx="1" type="subTitle"/>
          </p:nvPr>
        </p:nvSpPr>
        <p:spPr>
          <a:xfrm>
            <a:off x="5293800" y="3395100"/>
            <a:ext cx="2404800" cy="704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TITLE_AND_TWO_COLUMNS_1_1_1">
    <p:spTree>
      <p:nvGrpSpPr>
        <p:cNvPr id="202" name="Shape 202"/>
        <p:cNvGrpSpPr/>
        <p:nvPr/>
      </p:nvGrpSpPr>
      <p:grpSpPr>
        <a:xfrm>
          <a:off x="0" y="0"/>
          <a:ext cx="0" cy="0"/>
          <a:chOff x="0" y="0"/>
          <a:chExt cx="0" cy="0"/>
        </a:xfrm>
      </p:grpSpPr>
      <p:sp>
        <p:nvSpPr>
          <p:cNvPr id="203" name="Google Shape;203;p11"/>
          <p:cNvSpPr/>
          <p:nvPr/>
        </p:nvSpPr>
        <p:spPr>
          <a:xfrm>
            <a:off x="199852" y="4604097"/>
            <a:ext cx="402259" cy="399922"/>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1"/>
          <p:cNvSpPr/>
          <p:nvPr/>
        </p:nvSpPr>
        <p:spPr>
          <a:xfrm>
            <a:off x="208800" y="279637"/>
            <a:ext cx="486438" cy="483550"/>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1"/>
          <p:cNvSpPr/>
          <p:nvPr/>
        </p:nvSpPr>
        <p:spPr>
          <a:xfrm>
            <a:off x="819753" y="1257752"/>
            <a:ext cx="330028" cy="319159"/>
          </a:xfrm>
          <a:custGeom>
            <a:rect b="b" l="l" r="r" t="t"/>
            <a:pathLst>
              <a:path extrusionOk="0" h="16443" w="17003">
                <a:moveTo>
                  <a:pt x="8859" y="4120"/>
                </a:moveTo>
                <a:cubicBezTo>
                  <a:pt x="11192" y="4120"/>
                  <a:pt x="13455" y="5656"/>
                  <a:pt x="13455" y="7989"/>
                </a:cubicBezTo>
                <a:cubicBezTo>
                  <a:pt x="13478" y="10323"/>
                  <a:pt x="11216" y="12716"/>
                  <a:pt x="8859" y="12716"/>
                </a:cubicBezTo>
                <a:cubicBezTo>
                  <a:pt x="6525" y="12716"/>
                  <a:pt x="4442" y="10323"/>
                  <a:pt x="4442" y="7989"/>
                </a:cubicBezTo>
                <a:cubicBezTo>
                  <a:pt x="4442" y="5656"/>
                  <a:pt x="6525" y="4120"/>
                  <a:pt x="8859" y="4120"/>
                </a:cubicBezTo>
                <a:close/>
                <a:moveTo>
                  <a:pt x="8859" y="0"/>
                </a:moveTo>
                <a:cubicBezTo>
                  <a:pt x="6525" y="0"/>
                  <a:pt x="4525" y="572"/>
                  <a:pt x="2977" y="2119"/>
                </a:cubicBezTo>
                <a:cubicBezTo>
                  <a:pt x="1429" y="3667"/>
                  <a:pt x="1" y="5656"/>
                  <a:pt x="1" y="8001"/>
                </a:cubicBezTo>
                <a:cubicBezTo>
                  <a:pt x="1" y="10335"/>
                  <a:pt x="1584" y="12216"/>
                  <a:pt x="3120" y="13752"/>
                </a:cubicBezTo>
                <a:cubicBezTo>
                  <a:pt x="4644" y="15276"/>
                  <a:pt x="6525" y="16443"/>
                  <a:pt x="8859" y="16443"/>
                </a:cubicBezTo>
                <a:cubicBezTo>
                  <a:pt x="11192" y="16443"/>
                  <a:pt x="13538" y="15740"/>
                  <a:pt x="15062" y="14204"/>
                </a:cubicBezTo>
                <a:cubicBezTo>
                  <a:pt x="16598" y="12680"/>
                  <a:pt x="17003" y="10359"/>
                  <a:pt x="17003" y="8001"/>
                </a:cubicBezTo>
                <a:cubicBezTo>
                  <a:pt x="17003" y="5668"/>
                  <a:pt x="16110" y="3834"/>
                  <a:pt x="14574" y="2298"/>
                </a:cubicBezTo>
                <a:cubicBezTo>
                  <a:pt x="13026" y="750"/>
                  <a:pt x="11216"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1"/>
          <p:cNvSpPr/>
          <p:nvPr/>
        </p:nvSpPr>
        <p:spPr>
          <a:xfrm>
            <a:off x="279499" y="1495972"/>
            <a:ext cx="125951" cy="143013"/>
          </a:xfrm>
          <a:custGeom>
            <a:rect b="b" l="l" r="r" t="t"/>
            <a:pathLst>
              <a:path extrusionOk="0" h="7368" w="6489">
                <a:moveTo>
                  <a:pt x="2111" y="0"/>
                </a:moveTo>
                <a:cubicBezTo>
                  <a:pt x="1973" y="0"/>
                  <a:pt x="1832" y="54"/>
                  <a:pt x="1726" y="160"/>
                </a:cubicBezTo>
                <a:lnTo>
                  <a:pt x="226" y="1660"/>
                </a:lnTo>
                <a:cubicBezTo>
                  <a:pt x="0" y="1874"/>
                  <a:pt x="0" y="2207"/>
                  <a:pt x="214" y="2434"/>
                </a:cubicBezTo>
                <a:cubicBezTo>
                  <a:pt x="1572" y="3958"/>
                  <a:pt x="2655" y="5684"/>
                  <a:pt x="4012" y="7196"/>
                </a:cubicBezTo>
                <a:cubicBezTo>
                  <a:pt x="4109" y="7311"/>
                  <a:pt x="4248" y="7367"/>
                  <a:pt x="4389" y="7367"/>
                </a:cubicBezTo>
                <a:cubicBezTo>
                  <a:pt x="4525" y="7367"/>
                  <a:pt x="4663" y="7314"/>
                  <a:pt x="4763" y="7208"/>
                </a:cubicBezTo>
                <a:lnTo>
                  <a:pt x="6275" y="5708"/>
                </a:lnTo>
                <a:cubicBezTo>
                  <a:pt x="6489" y="5494"/>
                  <a:pt x="6489" y="5160"/>
                  <a:pt x="6287" y="4934"/>
                </a:cubicBezTo>
                <a:cubicBezTo>
                  <a:pt x="4929" y="3410"/>
                  <a:pt x="3846" y="1696"/>
                  <a:pt x="2488" y="172"/>
                </a:cubicBezTo>
                <a:cubicBezTo>
                  <a:pt x="2392" y="57"/>
                  <a:pt x="2253" y="0"/>
                  <a:pt x="21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1"/>
          <p:cNvSpPr/>
          <p:nvPr/>
        </p:nvSpPr>
        <p:spPr>
          <a:xfrm>
            <a:off x="367055" y="2635719"/>
            <a:ext cx="150432" cy="151168"/>
          </a:xfrm>
          <a:custGeom>
            <a:rect b="b" l="l" r="r" t="t"/>
            <a:pathLst>
              <a:path extrusionOk="0" h="6988" w="6954">
                <a:moveTo>
                  <a:pt x="1896" y="1"/>
                </a:moveTo>
                <a:cubicBezTo>
                  <a:pt x="1732" y="1"/>
                  <a:pt x="1570" y="79"/>
                  <a:pt x="1465" y="219"/>
                </a:cubicBezTo>
                <a:cubicBezTo>
                  <a:pt x="941" y="897"/>
                  <a:pt x="691" y="1231"/>
                  <a:pt x="179" y="1921"/>
                </a:cubicBezTo>
                <a:cubicBezTo>
                  <a:pt x="1" y="2159"/>
                  <a:pt x="48" y="2493"/>
                  <a:pt x="286" y="2695"/>
                </a:cubicBezTo>
                <a:cubicBezTo>
                  <a:pt x="1834" y="4017"/>
                  <a:pt x="3180" y="5553"/>
                  <a:pt x="4727" y="6874"/>
                </a:cubicBezTo>
                <a:cubicBezTo>
                  <a:pt x="4824" y="6951"/>
                  <a:pt x="4936" y="6987"/>
                  <a:pt x="5046" y="6987"/>
                </a:cubicBezTo>
                <a:cubicBezTo>
                  <a:pt x="5210" y="6987"/>
                  <a:pt x="5371" y="6909"/>
                  <a:pt x="5477" y="6767"/>
                </a:cubicBezTo>
                <a:cubicBezTo>
                  <a:pt x="6001" y="6100"/>
                  <a:pt x="6251" y="5755"/>
                  <a:pt x="6763" y="5076"/>
                </a:cubicBezTo>
                <a:cubicBezTo>
                  <a:pt x="6954" y="4838"/>
                  <a:pt x="6894" y="4493"/>
                  <a:pt x="6656" y="4303"/>
                </a:cubicBezTo>
                <a:cubicBezTo>
                  <a:pt x="5108" y="2981"/>
                  <a:pt x="3775" y="1445"/>
                  <a:pt x="2227" y="123"/>
                </a:cubicBezTo>
                <a:cubicBezTo>
                  <a:pt x="2129" y="40"/>
                  <a:pt x="2012" y="1"/>
                  <a:pt x="1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1"/>
          <p:cNvSpPr/>
          <p:nvPr/>
        </p:nvSpPr>
        <p:spPr>
          <a:xfrm>
            <a:off x="1828949" y="978595"/>
            <a:ext cx="95225" cy="141538"/>
          </a:xfrm>
          <a:custGeom>
            <a:rect b="b" l="l" r="r" t="t"/>
            <a:pathLst>
              <a:path extrusionOk="0" h="7292" w="4906">
                <a:moveTo>
                  <a:pt x="2198" y="0"/>
                </a:moveTo>
                <a:cubicBezTo>
                  <a:pt x="1941" y="0"/>
                  <a:pt x="1720" y="199"/>
                  <a:pt x="1667" y="463"/>
                </a:cubicBezTo>
                <a:cubicBezTo>
                  <a:pt x="1227" y="2451"/>
                  <a:pt x="488" y="4344"/>
                  <a:pt x="60" y="6332"/>
                </a:cubicBezTo>
                <a:cubicBezTo>
                  <a:pt x="0" y="6630"/>
                  <a:pt x="203" y="6916"/>
                  <a:pt x="500" y="6964"/>
                </a:cubicBezTo>
                <a:cubicBezTo>
                  <a:pt x="1334" y="7094"/>
                  <a:pt x="1750" y="7154"/>
                  <a:pt x="2596" y="7285"/>
                </a:cubicBezTo>
                <a:cubicBezTo>
                  <a:pt x="2625" y="7290"/>
                  <a:pt x="2654" y="7292"/>
                  <a:pt x="2683" y="7292"/>
                </a:cubicBezTo>
                <a:cubicBezTo>
                  <a:pt x="2947" y="7292"/>
                  <a:pt x="3185" y="7102"/>
                  <a:pt x="3239" y="6844"/>
                </a:cubicBezTo>
                <a:cubicBezTo>
                  <a:pt x="3667" y="4844"/>
                  <a:pt x="4417" y="2963"/>
                  <a:pt x="4846" y="963"/>
                </a:cubicBezTo>
                <a:cubicBezTo>
                  <a:pt x="4906" y="665"/>
                  <a:pt x="4703" y="379"/>
                  <a:pt x="4405" y="344"/>
                </a:cubicBezTo>
                <a:cubicBezTo>
                  <a:pt x="3572" y="201"/>
                  <a:pt x="3155" y="141"/>
                  <a:pt x="2298" y="10"/>
                </a:cubicBezTo>
                <a:cubicBezTo>
                  <a:pt x="2264" y="4"/>
                  <a:pt x="2231" y="0"/>
                  <a:pt x="2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1"/>
          <p:cNvSpPr/>
          <p:nvPr/>
        </p:nvSpPr>
        <p:spPr>
          <a:xfrm>
            <a:off x="1960676" y="642539"/>
            <a:ext cx="95245" cy="141557"/>
          </a:xfrm>
          <a:custGeom>
            <a:rect b="b" l="l" r="r" t="t"/>
            <a:pathLst>
              <a:path extrusionOk="0" h="7293" w="4907">
                <a:moveTo>
                  <a:pt x="2199" y="1"/>
                </a:moveTo>
                <a:cubicBezTo>
                  <a:pt x="1942" y="1"/>
                  <a:pt x="1720" y="199"/>
                  <a:pt x="1668" y="463"/>
                </a:cubicBezTo>
                <a:cubicBezTo>
                  <a:pt x="1227" y="2451"/>
                  <a:pt x="489" y="4344"/>
                  <a:pt x="60" y="6333"/>
                </a:cubicBezTo>
                <a:cubicBezTo>
                  <a:pt x="1" y="6630"/>
                  <a:pt x="203" y="6916"/>
                  <a:pt x="501" y="6964"/>
                </a:cubicBezTo>
                <a:cubicBezTo>
                  <a:pt x="1334" y="7095"/>
                  <a:pt x="1751" y="7154"/>
                  <a:pt x="2596" y="7285"/>
                </a:cubicBezTo>
                <a:cubicBezTo>
                  <a:pt x="2626" y="7290"/>
                  <a:pt x="2655" y="7292"/>
                  <a:pt x="2684" y="7292"/>
                </a:cubicBezTo>
                <a:cubicBezTo>
                  <a:pt x="2948" y="7292"/>
                  <a:pt x="3186" y="7102"/>
                  <a:pt x="3239" y="6845"/>
                </a:cubicBezTo>
                <a:cubicBezTo>
                  <a:pt x="3668" y="4856"/>
                  <a:pt x="4418" y="2963"/>
                  <a:pt x="4847" y="963"/>
                </a:cubicBezTo>
                <a:cubicBezTo>
                  <a:pt x="4906" y="665"/>
                  <a:pt x="4692" y="380"/>
                  <a:pt x="4394" y="344"/>
                </a:cubicBezTo>
                <a:cubicBezTo>
                  <a:pt x="3573" y="201"/>
                  <a:pt x="3156" y="142"/>
                  <a:pt x="2299" y="11"/>
                </a:cubicBezTo>
                <a:cubicBezTo>
                  <a:pt x="2265" y="4"/>
                  <a:pt x="2232" y="1"/>
                  <a:pt x="2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1"/>
          <p:cNvSpPr/>
          <p:nvPr/>
        </p:nvSpPr>
        <p:spPr>
          <a:xfrm>
            <a:off x="405447" y="121100"/>
            <a:ext cx="900201" cy="896630"/>
          </a:xfrm>
          <a:custGeom>
            <a:rect b="b" l="l" r="r" t="t"/>
            <a:pathLst>
              <a:path extrusionOk="0" h="63032" w="63283">
                <a:moveTo>
                  <a:pt x="31683" y="5715"/>
                </a:moveTo>
                <a:cubicBezTo>
                  <a:pt x="33648" y="5715"/>
                  <a:pt x="35660" y="5834"/>
                  <a:pt x="37481" y="6251"/>
                </a:cubicBezTo>
                <a:cubicBezTo>
                  <a:pt x="39374" y="6680"/>
                  <a:pt x="41339" y="7239"/>
                  <a:pt x="43054" y="8061"/>
                </a:cubicBezTo>
                <a:cubicBezTo>
                  <a:pt x="44792" y="8894"/>
                  <a:pt x="46328" y="10252"/>
                  <a:pt x="47816" y="11442"/>
                </a:cubicBezTo>
                <a:cubicBezTo>
                  <a:pt x="49316" y="12645"/>
                  <a:pt x="50507" y="14204"/>
                  <a:pt x="51721" y="15716"/>
                </a:cubicBezTo>
                <a:cubicBezTo>
                  <a:pt x="52912" y="17205"/>
                  <a:pt x="53769" y="18907"/>
                  <a:pt x="54614" y="20658"/>
                </a:cubicBezTo>
                <a:cubicBezTo>
                  <a:pt x="55436" y="22360"/>
                  <a:pt x="56615" y="24015"/>
                  <a:pt x="57043" y="25908"/>
                </a:cubicBezTo>
                <a:cubicBezTo>
                  <a:pt x="57460" y="27742"/>
                  <a:pt x="57924" y="29730"/>
                  <a:pt x="57924" y="31695"/>
                </a:cubicBezTo>
                <a:cubicBezTo>
                  <a:pt x="57924" y="33659"/>
                  <a:pt x="57031" y="35552"/>
                  <a:pt x="56615" y="37398"/>
                </a:cubicBezTo>
                <a:cubicBezTo>
                  <a:pt x="56186" y="39291"/>
                  <a:pt x="55960" y="41291"/>
                  <a:pt x="55126" y="43006"/>
                </a:cubicBezTo>
                <a:cubicBezTo>
                  <a:pt x="54293" y="44744"/>
                  <a:pt x="53269" y="46494"/>
                  <a:pt x="52078" y="47982"/>
                </a:cubicBezTo>
                <a:cubicBezTo>
                  <a:pt x="50864" y="49483"/>
                  <a:pt x="48780" y="50090"/>
                  <a:pt x="47280" y="51292"/>
                </a:cubicBezTo>
                <a:cubicBezTo>
                  <a:pt x="45792" y="52483"/>
                  <a:pt x="44589" y="54114"/>
                  <a:pt x="42851" y="54947"/>
                </a:cubicBezTo>
                <a:cubicBezTo>
                  <a:pt x="41137" y="55757"/>
                  <a:pt x="39184" y="55960"/>
                  <a:pt x="37291" y="56388"/>
                </a:cubicBezTo>
                <a:cubicBezTo>
                  <a:pt x="35469" y="56805"/>
                  <a:pt x="33636" y="56912"/>
                  <a:pt x="31671" y="56912"/>
                </a:cubicBezTo>
                <a:cubicBezTo>
                  <a:pt x="30764" y="56912"/>
                  <a:pt x="29870" y="56950"/>
                  <a:pt x="28990" y="56950"/>
                </a:cubicBezTo>
                <a:cubicBezTo>
                  <a:pt x="27963" y="56950"/>
                  <a:pt x="26955" y="56898"/>
                  <a:pt x="25968" y="56674"/>
                </a:cubicBezTo>
                <a:cubicBezTo>
                  <a:pt x="24075" y="56245"/>
                  <a:pt x="22229" y="55674"/>
                  <a:pt x="20527" y="54852"/>
                </a:cubicBezTo>
                <a:cubicBezTo>
                  <a:pt x="18777" y="54019"/>
                  <a:pt x="16848" y="53364"/>
                  <a:pt x="15348" y="52161"/>
                </a:cubicBezTo>
                <a:cubicBezTo>
                  <a:pt x="13836" y="50959"/>
                  <a:pt x="13050" y="48994"/>
                  <a:pt x="11859" y="47494"/>
                </a:cubicBezTo>
                <a:cubicBezTo>
                  <a:pt x="10669" y="46006"/>
                  <a:pt x="9156" y="44672"/>
                  <a:pt x="8299" y="42934"/>
                </a:cubicBezTo>
                <a:cubicBezTo>
                  <a:pt x="7490" y="41220"/>
                  <a:pt x="6597" y="39410"/>
                  <a:pt x="6156" y="37505"/>
                </a:cubicBezTo>
                <a:cubicBezTo>
                  <a:pt x="5739" y="35671"/>
                  <a:pt x="6168" y="33647"/>
                  <a:pt x="6168" y="31683"/>
                </a:cubicBezTo>
                <a:cubicBezTo>
                  <a:pt x="6168" y="29718"/>
                  <a:pt x="5716" y="27694"/>
                  <a:pt x="6132" y="25849"/>
                </a:cubicBezTo>
                <a:cubicBezTo>
                  <a:pt x="6561" y="23956"/>
                  <a:pt x="7859" y="22324"/>
                  <a:pt x="8668" y="20610"/>
                </a:cubicBezTo>
                <a:cubicBezTo>
                  <a:pt x="9502" y="18872"/>
                  <a:pt x="10871" y="17538"/>
                  <a:pt x="12062" y="16050"/>
                </a:cubicBezTo>
                <a:cubicBezTo>
                  <a:pt x="13276" y="14550"/>
                  <a:pt x="14026" y="12645"/>
                  <a:pt x="15538" y="11454"/>
                </a:cubicBezTo>
                <a:cubicBezTo>
                  <a:pt x="17026" y="10263"/>
                  <a:pt x="18705" y="9204"/>
                  <a:pt x="20444" y="8370"/>
                </a:cubicBezTo>
                <a:cubicBezTo>
                  <a:pt x="22158" y="7561"/>
                  <a:pt x="24170" y="7537"/>
                  <a:pt x="26075" y="7108"/>
                </a:cubicBezTo>
                <a:cubicBezTo>
                  <a:pt x="27897" y="6692"/>
                  <a:pt x="29719" y="5715"/>
                  <a:pt x="31683" y="5715"/>
                </a:cubicBezTo>
                <a:close/>
                <a:moveTo>
                  <a:pt x="31671" y="0"/>
                </a:moveTo>
                <a:cubicBezTo>
                  <a:pt x="29826" y="0"/>
                  <a:pt x="27992" y="560"/>
                  <a:pt x="26242" y="881"/>
                </a:cubicBezTo>
                <a:cubicBezTo>
                  <a:pt x="24420" y="1191"/>
                  <a:pt x="22682" y="1750"/>
                  <a:pt x="21003" y="2370"/>
                </a:cubicBezTo>
                <a:cubicBezTo>
                  <a:pt x="19277" y="2989"/>
                  <a:pt x="17872" y="4179"/>
                  <a:pt x="16312" y="5084"/>
                </a:cubicBezTo>
                <a:cubicBezTo>
                  <a:pt x="14729" y="6001"/>
                  <a:pt x="12764" y="6358"/>
                  <a:pt x="11383" y="7513"/>
                </a:cubicBezTo>
                <a:cubicBezTo>
                  <a:pt x="9990" y="8692"/>
                  <a:pt x="9109" y="10382"/>
                  <a:pt x="7942" y="11787"/>
                </a:cubicBezTo>
                <a:cubicBezTo>
                  <a:pt x="6787" y="13169"/>
                  <a:pt x="5954" y="14752"/>
                  <a:pt x="5049" y="16324"/>
                </a:cubicBezTo>
                <a:cubicBezTo>
                  <a:pt x="4132" y="17883"/>
                  <a:pt x="2763" y="19229"/>
                  <a:pt x="2144" y="20955"/>
                </a:cubicBezTo>
                <a:cubicBezTo>
                  <a:pt x="1536" y="22646"/>
                  <a:pt x="1739" y="24551"/>
                  <a:pt x="1417" y="26373"/>
                </a:cubicBezTo>
                <a:cubicBezTo>
                  <a:pt x="1096" y="28123"/>
                  <a:pt x="286" y="29849"/>
                  <a:pt x="286" y="31718"/>
                </a:cubicBezTo>
                <a:cubicBezTo>
                  <a:pt x="286" y="33552"/>
                  <a:pt x="1" y="35481"/>
                  <a:pt x="310" y="37255"/>
                </a:cubicBezTo>
                <a:cubicBezTo>
                  <a:pt x="620" y="39065"/>
                  <a:pt x="1894" y="40648"/>
                  <a:pt x="2501" y="42339"/>
                </a:cubicBezTo>
                <a:cubicBezTo>
                  <a:pt x="3120" y="44065"/>
                  <a:pt x="3882" y="45684"/>
                  <a:pt x="4787" y="47256"/>
                </a:cubicBezTo>
                <a:cubicBezTo>
                  <a:pt x="5704" y="48828"/>
                  <a:pt x="6216" y="50721"/>
                  <a:pt x="7382" y="52114"/>
                </a:cubicBezTo>
                <a:cubicBezTo>
                  <a:pt x="8561" y="53519"/>
                  <a:pt x="10407" y="54257"/>
                  <a:pt x="11788" y="55436"/>
                </a:cubicBezTo>
                <a:cubicBezTo>
                  <a:pt x="13169" y="56602"/>
                  <a:pt x="14693" y="57519"/>
                  <a:pt x="16264" y="58424"/>
                </a:cubicBezTo>
                <a:cubicBezTo>
                  <a:pt x="17824" y="59341"/>
                  <a:pt x="19455" y="59960"/>
                  <a:pt x="21182" y="60591"/>
                </a:cubicBezTo>
                <a:cubicBezTo>
                  <a:pt x="22872" y="61198"/>
                  <a:pt x="24480" y="61972"/>
                  <a:pt x="26301" y="62294"/>
                </a:cubicBezTo>
                <a:cubicBezTo>
                  <a:pt x="28052" y="62615"/>
                  <a:pt x="29838" y="63032"/>
                  <a:pt x="31683" y="63032"/>
                </a:cubicBezTo>
                <a:cubicBezTo>
                  <a:pt x="31815" y="63032"/>
                  <a:pt x="31947" y="63032"/>
                  <a:pt x="32079" y="63032"/>
                </a:cubicBezTo>
                <a:cubicBezTo>
                  <a:pt x="33793" y="63032"/>
                  <a:pt x="35512" y="63022"/>
                  <a:pt x="37148" y="62734"/>
                </a:cubicBezTo>
                <a:cubicBezTo>
                  <a:pt x="38958" y="62413"/>
                  <a:pt x="40565" y="61401"/>
                  <a:pt x="42256" y="60782"/>
                </a:cubicBezTo>
                <a:cubicBezTo>
                  <a:pt x="43982" y="60151"/>
                  <a:pt x="45447" y="59198"/>
                  <a:pt x="47018" y="58293"/>
                </a:cubicBezTo>
                <a:cubicBezTo>
                  <a:pt x="48590" y="57388"/>
                  <a:pt x="50435" y="56912"/>
                  <a:pt x="51817" y="55733"/>
                </a:cubicBezTo>
                <a:cubicBezTo>
                  <a:pt x="53221" y="54555"/>
                  <a:pt x="54174" y="52971"/>
                  <a:pt x="55329" y="51578"/>
                </a:cubicBezTo>
                <a:cubicBezTo>
                  <a:pt x="56496" y="50197"/>
                  <a:pt x="57448" y="48721"/>
                  <a:pt x="58365" y="47149"/>
                </a:cubicBezTo>
                <a:cubicBezTo>
                  <a:pt x="59282" y="45589"/>
                  <a:pt x="61008" y="44363"/>
                  <a:pt x="61627" y="42636"/>
                </a:cubicBezTo>
                <a:cubicBezTo>
                  <a:pt x="62234" y="40946"/>
                  <a:pt x="62032" y="38957"/>
                  <a:pt x="62342" y="37148"/>
                </a:cubicBezTo>
                <a:cubicBezTo>
                  <a:pt x="62651" y="35386"/>
                  <a:pt x="63282" y="33588"/>
                  <a:pt x="63282" y="31742"/>
                </a:cubicBezTo>
                <a:cubicBezTo>
                  <a:pt x="63282" y="29897"/>
                  <a:pt x="62889" y="28051"/>
                  <a:pt x="62580" y="26301"/>
                </a:cubicBezTo>
                <a:cubicBezTo>
                  <a:pt x="62270" y="24479"/>
                  <a:pt x="61865" y="22670"/>
                  <a:pt x="61258" y="20979"/>
                </a:cubicBezTo>
                <a:cubicBezTo>
                  <a:pt x="60627" y="19253"/>
                  <a:pt x="59437" y="17800"/>
                  <a:pt x="58532" y="16240"/>
                </a:cubicBezTo>
                <a:cubicBezTo>
                  <a:pt x="57627" y="14657"/>
                  <a:pt x="57031" y="12847"/>
                  <a:pt x="55853" y="11442"/>
                </a:cubicBezTo>
                <a:cubicBezTo>
                  <a:pt x="54674" y="10049"/>
                  <a:pt x="52912" y="9251"/>
                  <a:pt x="51507" y="8085"/>
                </a:cubicBezTo>
                <a:cubicBezTo>
                  <a:pt x="50126" y="6918"/>
                  <a:pt x="48590" y="6072"/>
                  <a:pt x="46994" y="5144"/>
                </a:cubicBezTo>
                <a:cubicBezTo>
                  <a:pt x="45435" y="4239"/>
                  <a:pt x="44077" y="2917"/>
                  <a:pt x="42375" y="2286"/>
                </a:cubicBezTo>
                <a:cubicBezTo>
                  <a:pt x="40672" y="1679"/>
                  <a:pt x="38958" y="858"/>
                  <a:pt x="37160" y="536"/>
                </a:cubicBezTo>
                <a:cubicBezTo>
                  <a:pt x="35410" y="191"/>
                  <a:pt x="33517" y="0"/>
                  <a:pt x="31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1"/>
          <p:cNvSpPr txBox="1"/>
          <p:nvPr>
            <p:ph type="title"/>
          </p:nvPr>
        </p:nvSpPr>
        <p:spPr>
          <a:xfrm>
            <a:off x="713100" y="445025"/>
            <a:ext cx="4867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2" name="Google Shape;212;p11"/>
          <p:cNvSpPr txBox="1"/>
          <p:nvPr>
            <p:ph idx="1" type="subTitle"/>
          </p:nvPr>
        </p:nvSpPr>
        <p:spPr>
          <a:xfrm>
            <a:off x="517500" y="2135875"/>
            <a:ext cx="2408700" cy="399900"/>
          </a:xfrm>
          <a:prstGeom prst="rect">
            <a:avLst/>
          </a:prstGeom>
        </p:spPr>
        <p:txBody>
          <a:bodyPr anchorCtr="0" anchor="b" bIns="91425" lIns="91425" spcFirstLastPara="1" rIns="91425" wrap="square" tIns="91425">
            <a:noAutofit/>
          </a:bodyPr>
          <a:lstStyle>
            <a:lvl1pPr lvl="0" rtl="0" algn="r">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lgn="r">
              <a:spcBef>
                <a:spcPts val="0"/>
              </a:spcBef>
              <a:spcAft>
                <a:spcPts val="0"/>
              </a:spcAft>
              <a:buNone/>
              <a:defRPr b="1" sz="2000"/>
            </a:lvl2pPr>
            <a:lvl3pPr lvl="2" rtl="0" algn="r">
              <a:spcBef>
                <a:spcPts val="0"/>
              </a:spcBef>
              <a:spcAft>
                <a:spcPts val="0"/>
              </a:spcAft>
              <a:buNone/>
              <a:defRPr b="1" sz="2000"/>
            </a:lvl3pPr>
            <a:lvl4pPr lvl="3" rtl="0" algn="r">
              <a:spcBef>
                <a:spcPts val="0"/>
              </a:spcBef>
              <a:spcAft>
                <a:spcPts val="0"/>
              </a:spcAft>
              <a:buNone/>
              <a:defRPr b="1" sz="2000"/>
            </a:lvl4pPr>
            <a:lvl5pPr lvl="4" rtl="0" algn="r">
              <a:spcBef>
                <a:spcPts val="0"/>
              </a:spcBef>
              <a:spcAft>
                <a:spcPts val="0"/>
              </a:spcAft>
              <a:buNone/>
              <a:defRPr b="1" sz="2000"/>
            </a:lvl5pPr>
            <a:lvl6pPr lvl="5" rtl="0" algn="r">
              <a:spcBef>
                <a:spcPts val="0"/>
              </a:spcBef>
              <a:spcAft>
                <a:spcPts val="0"/>
              </a:spcAft>
              <a:buNone/>
              <a:defRPr b="1" sz="2000"/>
            </a:lvl6pPr>
            <a:lvl7pPr lvl="6" rtl="0" algn="r">
              <a:spcBef>
                <a:spcPts val="0"/>
              </a:spcBef>
              <a:spcAft>
                <a:spcPts val="0"/>
              </a:spcAft>
              <a:buNone/>
              <a:defRPr b="1" sz="2000"/>
            </a:lvl7pPr>
            <a:lvl8pPr lvl="7" rtl="0" algn="r">
              <a:spcBef>
                <a:spcPts val="0"/>
              </a:spcBef>
              <a:spcAft>
                <a:spcPts val="0"/>
              </a:spcAft>
              <a:buNone/>
              <a:defRPr b="1" sz="2000"/>
            </a:lvl8pPr>
            <a:lvl9pPr lvl="8" rtl="0" algn="r">
              <a:spcBef>
                <a:spcPts val="0"/>
              </a:spcBef>
              <a:spcAft>
                <a:spcPts val="0"/>
              </a:spcAft>
              <a:buNone/>
              <a:defRPr b="1" sz="2000"/>
            </a:lvl9pPr>
          </a:lstStyle>
          <a:p/>
        </p:txBody>
      </p:sp>
      <p:sp>
        <p:nvSpPr>
          <p:cNvPr id="213" name="Google Shape;213;p11"/>
          <p:cNvSpPr txBox="1"/>
          <p:nvPr>
            <p:ph idx="2" type="subTitle"/>
          </p:nvPr>
        </p:nvSpPr>
        <p:spPr>
          <a:xfrm>
            <a:off x="517500" y="2446175"/>
            <a:ext cx="2408700" cy="6858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0"/>
              </a:spcBef>
              <a:spcAft>
                <a:spcPts val="0"/>
              </a:spcAft>
              <a:buNone/>
              <a:defRPr sz="1600"/>
            </a:lvl2pPr>
            <a:lvl3pPr lvl="2" rtl="0" algn="r">
              <a:spcBef>
                <a:spcPts val="0"/>
              </a:spcBef>
              <a:spcAft>
                <a:spcPts val="0"/>
              </a:spcAft>
              <a:buNone/>
              <a:defRPr sz="1600"/>
            </a:lvl3pPr>
            <a:lvl4pPr lvl="3" rtl="0" algn="r">
              <a:spcBef>
                <a:spcPts val="0"/>
              </a:spcBef>
              <a:spcAft>
                <a:spcPts val="0"/>
              </a:spcAft>
              <a:buNone/>
              <a:defRPr sz="1600"/>
            </a:lvl4pPr>
            <a:lvl5pPr lvl="4" rtl="0" algn="r">
              <a:spcBef>
                <a:spcPts val="0"/>
              </a:spcBef>
              <a:spcAft>
                <a:spcPts val="0"/>
              </a:spcAft>
              <a:buNone/>
              <a:defRPr sz="1600"/>
            </a:lvl5pPr>
            <a:lvl6pPr lvl="5" rtl="0" algn="r">
              <a:spcBef>
                <a:spcPts val="0"/>
              </a:spcBef>
              <a:spcAft>
                <a:spcPts val="0"/>
              </a:spcAft>
              <a:buNone/>
              <a:defRPr sz="1600"/>
            </a:lvl6pPr>
            <a:lvl7pPr lvl="6" rtl="0" algn="r">
              <a:spcBef>
                <a:spcPts val="0"/>
              </a:spcBef>
              <a:spcAft>
                <a:spcPts val="0"/>
              </a:spcAft>
              <a:buNone/>
              <a:defRPr sz="1600"/>
            </a:lvl7pPr>
            <a:lvl8pPr lvl="7" rtl="0" algn="r">
              <a:spcBef>
                <a:spcPts val="0"/>
              </a:spcBef>
              <a:spcAft>
                <a:spcPts val="0"/>
              </a:spcAft>
              <a:buNone/>
              <a:defRPr sz="1600"/>
            </a:lvl8pPr>
            <a:lvl9pPr lvl="8" rtl="0" algn="r">
              <a:spcBef>
                <a:spcPts val="0"/>
              </a:spcBef>
              <a:spcAft>
                <a:spcPts val="0"/>
              </a:spcAft>
              <a:buNone/>
              <a:defRPr sz="1600"/>
            </a:lvl9pPr>
          </a:lstStyle>
          <a:p/>
        </p:txBody>
      </p:sp>
      <p:sp>
        <p:nvSpPr>
          <p:cNvPr id="214" name="Google Shape;214;p11"/>
          <p:cNvSpPr txBox="1"/>
          <p:nvPr>
            <p:ph idx="3" type="subTitle"/>
          </p:nvPr>
        </p:nvSpPr>
        <p:spPr>
          <a:xfrm>
            <a:off x="3172053" y="2135875"/>
            <a:ext cx="2408700" cy="399900"/>
          </a:xfrm>
          <a:prstGeom prst="rect">
            <a:avLst/>
          </a:prstGeom>
        </p:spPr>
        <p:txBody>
          <a:bodyPr anchorCtr="0" anchor="b" bIns="91425" lIns="91425" spcFirstLastPara="1" rIns="91425" wrap="square" tIns="91425">
            <a:noAutofit/>
          </a:bodyPr>
          <a:lstStyle>
            <a:lvl1pPr lvl="0" rtl="0" algn="r">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lgn="r">
              <a:spcBef>
                <a:spcPts val="0"/>
              </a:spcBef>
              <a:spcAft>
                <a:spcPts val="0"/>
              </a:spcAft>
              <a:buNone/>
              <a:defRPr b="1" sz="2000"/>
            </a:lvl2pPr>
            <a:lvl3pPr lvl="2" rtl="0" algn="r">
              <a:spcBef>
                <a:spcPts val="0"/>
              </a:spcBef>
              <a:spcAft>
                <a:spcPts val="0"/>
              </a:spcAft>
              <a:buNone/>
              <a:defRPr b="1" sz="2000"/>
            </a:lvl3pPr>
            <a:lvl4pPr lvl="3" rtl="0" algn="r">
              <a:spcBef>
                <a:spcPts val="0"/>
              </a:spcBef>
              <a:spcAft>
                <a:spcPts val="0"/>
              </a:spcAft>
              <a:buNone/>
              <a:defRPr b="1" sz="2000"/>
            </a:lvl4pPr>
            <a:lvl5pPr lvl="4" rtl="0" algn="r">
              <a:spcBef>
                <a:spcPts val="0"/>
              </a:spcBef>
              <a:spcAft>
                <a:spcPts val="0"/>
              </a:spcAft>
              <a:buNone/>
              <a:defRPr b="1" sz="2000"/>
            </a:lvl5pPr>
            <a:lvl6pPr lvl="5" rtl="0" algn="r">
              <a:spcBef>
                <a:spcPts val="0"/>
              </a:spcBef>
              <a:spcAft>
                <a:spcPts val="0"/>
              </a:spcAft>
              <a:buNone/>
              <a:defRPr b="1" sz="2000"/>
            </a:lvl6pPr>
            <a:lvl7pPr lvl="6" rtl="0" algn="r">
              <a:spcBef>
                <a:spcPts val="0"/>
              </a:spcBef>
              <a:spcAft>
                <a:spcPts val="0"/>
              </a:spcAft>
              <a:buNone/>
              <a:defRPr b="1" sz="2000"/>
            </a:lvl7pPr>
            <a:lvl8pPr lvl="7" rtl="0" algn="r">
              <a:spcBef>
                <a:spcPts val="0"/>
              </a:spcBef>
              <a:spcAft>
                <a:spcPts val="0"/>
              </a:spcAft>
              <a:buNone/>
              <a:defRPr b="1" sz="2000"/>
            </a:lvl8pPr>
            <a:lvl9pPr lvl="8" rtl="0" algn="r">
              <a:spcBef>
                <a:spcPts val="0"/>
              </a:spcBef>
              <a:spcAft>
                <a:spcPts val="0"/>
              </a:spcAft>
              <a:buNone/>
              <a:defRPr b="1" sz="2000"/>
            </a:lvl9pPr>
          </a:lstStyle>
          <a:p/>
        </p:txBody>
      </p:sp>
      <p:sp>
        <p:nvSpPr>
          <p:cNvPr id="215" name="Google Shape;215;p11"/>
          <p:cNvSpPr txBox="1"/>
          <p:nvPr>
            <p:ph idx="4" type="subTitle"/>
          </p:nvPr>
        </p:nvSpPr>
        <p:spPr>
          <a:xfrm>
            <a:off x="3172051" y="2446175"/>
            <a:ext cx="2408700" cy="6858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0"/>
              </a:spcBef>
              <a:spcAft>
                <a:spcPts val="0"/>
              </a:spcAft>
              <a:buNone/>
              <a:defRPr sz="1600"/>
            </a:lvl2pPr>
            <a:lvl3pPr lvl="2" rtl="0" algn="r">
              <a:spcBef>
                <a:spcPts val="0"/>
              </a:spcBef>
              <a:spcAft>
                <a:spcPts val="0"/>
              </a:spcAft>
              <a:buNone/>
              <a:defRPr sz="1600"/>
            </a:lvl3pPr>
            <a:lvl4pPr lvl="3" rtl="0" algn="r">
              <a:spcBef>
                <a:spcPts val="0"/>
              </a:spcBef>
              <a:spcAft>
                <a:spcPts val="0"/>
              </a:spcAft>
              <a:buNone/>
              <a:defRPr sz="1600"/>
            </a:lvl4pPr>
            <a:lvl5pPr lvl="4" rtl="0" algn="r">
              <a:spcBef>
                <a:spcPts val="0"/>
              </a:spcBef>
              <a:spcAft>
                <a:spcPts val="0"/>
              </a:spcAft>
              <a:buNone/>
              <a:defRPr sz="1600"/>
            </a:lvl5pPr>
            <a:lvl6pPr lvl="5" rtl="0" algn="r">
              <a:spcBef>
                <a:spcPts val="0"/>
              </a:spcBef>
              <a:spcAft>
                <a:spcPts val="0"/>
              </a:spcAft>
              <a:buNone/>
              <a:defRPr sz="1600"/>
            </a:lvl6pPr>
            <a:lvl7pPr lvl="6" rtl="0" algn="r">
              <a:spcBef>
                <a:spcPts val="0"/>
              </a:spcBef>
              <a:spcAft>
                <a:spcPts val="0"/>
              </a:spcAft>
              <a:buNone/>
              <a:defRPr sz="1600"/>
            </a:lvl7pPr>
            <a:lvl8pPr lvl="7" rtl="0" algn="r">
              <a:spcBef>
                <a:spcPts val="0"/>
              </a:spcBef>
              <a:spcAft>
                <a:spcPts val="0"/>
              </a:spcAft>
              <a:buNone/>
              <a:defRPr sz="1600"/>
            </a:lvl8pPr>
            <a:lvl9pPr lvl="8" rtl="0" algn="r">
              <a:spcBef>
                <a:spcPts val="0"/>
              </a:spcBef>
              <a:spcAft>
                <a:spcPts val="0"/>
              </a:spcAft>
              <a:buNone/>
              <a:defRPr sz="1600"/>
            </a:lvl9pPr>
          </a:lstStyle>
          <a:p/>
        </p:txBody>
      </p:sp>
      <p:sp>
        <p:nvSpPr>
          <p:cNvPr id="216" name="Google Shape;216;p11"/>
          <p:cNvSpPr txBox="1"/>
          <p:nvPr>
            <p:ph idx="5" type="subTitle"/>
          </p:nvPr>
        </p:nvSpPr>
        <p:spPr>
          <a:xfrm>
            <a:off x="517500" y="3690950"/>
            <a:ext cx="2408700" cy="399900"/>
          </a:xfrm>
          <a:prstGeom prst="rect">
            <a:avLst/>
          </a:prstGeom>
        </p:spPr>
        <p:txBody>
          <a:bodyPr anchorCtr="0" anchor="b" bIns="91425" lIns="91425" spcFirstLastPara="1" rIns="91425" wrap="square" tIns="91425">
            <a:noAutofit/>
          </a:bodyPr>
          <a:lstStyle>
            <a:lvl1pPr lvl="0" rtl="0" algn="r">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lgn="r">
              <a:spcBef>
                <a:spcPts val="0"/>
              </a:spcBef>
              <a:spcAft>
                <a:spcPts val="0"/>
              </a:spcAft>
              <a:buNone/>
              <a:defRPr b="1" sz="2000"/>
            </a:lvl2pPr>
            <a:lvl3pPr lvl="2" rtl="0" algn="r">
              <a:spcBef>
                <a:spcPts val="0"/>
              </a:spcBef>
              <a:spcAft>
                <a:spcPts val="0"/>
              </a:spcAft>
              <a:buNone/>
              <a:defRPr b="1" sz="2000"/>
            </a:lvl3pPr>
            <a:lvl4pPr lvl="3" rtl="0" algn="r">
              <a:spcBef>
                <a:spcPts val="0"/>
              </a:spcBef>
              <a:spcAft>
                <a:spcPts val="0"/>
              </a:spcAft>
              <a:buNone/>
              <a:defRPr b="1" sz="2000"/>
            </a:lvl4pPr>
            <a:lvl5pPr lvl="4" rtl="0" algn="r">
              <a:spcBef>
                <a:spcPts val="0"/>
              </a:spcBef>
              <a:spcAft>
                <a:spcPts val="0"/>
              </a:spcAft>
              <a:buNone/>
              <a:defRPr b="1" sz="2000"/>
            </a:lvl5pPr>
            <a:lvl6pPr lvl="5" rtl="0" algn="r">
              <a:spcBef>
                <a:spcPts val="0"/>
              </a:spcBef>
              <a:spcAft>
                <a:spcPts val="0"/>
              </a:spcAft>
              <a:buNone/>
              <a:defRPr b="1" sz="2000"/>
            </a:lvl6pPr>
            <a:lvl7pPr lvl="6" rtl="0" algn="r">
              <a:spcBef>
                <a:spcPts val="0"/>
              </a:spcBef>
              <a:spcAft>
                <a:spcPts val="0"/>
              </a:spcAft>
              <a:buNone/>
              <a:defRPr b="1" sz="2000"/>
            </a:lvl7pPr>
            <a:lvl8pPr lvl="7" rtl="0" algn="r">
              <a:spcBef>
                <a:spcPts val="0"/>
              </a:spcBef>
              <a:spcAft>
                <a:spcPts val="0"/>
              </a:spcAft>
              <a:buNone/>
              <a:defRPr b="1" sz="2000"/>
            </a:lvl8pPr>
            <a:lvl9pPr lvl="8" rtl="0" algn="r">
              <a:spcBef>
                <a:spcPts val="0"/>
              </a:spcBef>
              <a:spcAft>
                <a:spcPts val="0"/>
              </a:spcAft>
              <a:buNone/>
              <a:defRPr b="1" sz="2000"/>
            </a:lvl9pPr>
          </a:lstStyle>
          <a:p/>
        </p:txBody>
      </p:sp>
      <p:sp>
        <p:nvSpPr>
          <p:cNvPr id="217" name="Google Shape;217;p11"/>
          <p:cNvSpPr txBox="1"/>
          <p:nvPr>
            <p:ph idx="6" type="subTitle"/>
          </p:nvPr>
        </p:nvSpPr>
        <p:spPr>
          <a:xfrm>
            <a:off x="517500" y="4001250"/>
            <a:ext cx="2408700" cy="6858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0"/>
              </a:spcBef>
              <a:spcAft>
                <a:spcPts val="0"/>
              </a:spcAft>
              <a:buNone/>
              <a:defRPr sz="1600"/>
            </a:lvl2pPr>
            <a:lvl3pPr lvl="2" rtl="0" algn="r">
              <a:spcBef>
                <a:spcPts val="0"/>
              </a:spcBef>
              <a:spcAft>
                <a:spcPts val="0"/>
              </a:spcAft>
              <a:buNone/>
              <a:defRPr sz="1600"/>
            </a:lvl3pPr>
            <a:lvl4pPr lvl="3" rtl="0" algn="r">
              <a:spcBef>
                <a:spcPts val="0"/>
              </a:spcBef>
              <a:spcAft>
                <a:spcPts val="0"/>
              </a:spcAft>
              <a:buNone/>
              <a:defRPr sz="1600"/>
            </a:lvl4pPr>
            <a:lvl5pPr lvl="4" rtl="0" algn="r">
              <a:spcBef>
                <a:spcPts val="0"/>
              </a:spcBef>
              <a:spcAft>
                <a:spcPts val="0"/>
              </a:spcAft>
              <a:buNone/>
              <a:defRPr sz="1600"/>
            </a:lvl5pPr>
            <a:lvl6pPr lvl="5" rtl="0" algn="r">
              <a:spcBef>
                <a:spcPts val="0"/>
              </a:spcBef>
              <a:spcAft>
                <a:spcPts val="0"/>
              </a:spcAft>
              <a:buNone/>
              <a:defRPr sz="1600"/>
            </a:lvl6pPr>
            <a:lvl7pPr lvl="6" rtl="0" algn="r">
              <a:spcBef>
                <a:spcPts val="0"/>
              </a:spcBef>
              <a:spcAft>
                <a:spcPts val="0"/>
              </a:spcAft>
              <a:buNone/>
              <a:defRPr sz="1600"/>
            </a:lvl7pPr>
            <a:lvl8pPr lvl="7" rtl="0" algn="r">
              <a:spcBef>
                <a:spcPts val="0"/>
              </a:spcBef>
              <a:spcAft>
                <a:spcPts val="0"/>
              </a:spcAft>
              <a:buNone/>
              <a:defRPr sz="1600"/>
            </a:lvl8pPr>
            <a:lvl9pPr lvl="8" rtl="0" algn="r">
              <a:spcBef>
                <a:spcPts val="0"/>
              </a:spcBef>
              <a:spcAft>
                <a:spcPts val="0"/>
              </a:spcAft>
              <a:buNone/>
              <a:defRPr sz="1600"/>
            </a:lvl9pPr>
          </a:lstStyle>
          <a:p/>
        </p:txBody>
      </p:sp>
      <p:sp>
        <p:nvSpPr>
          <p:cNvPr id="218" name="Google Shape;218;p11"/>
          <p:cNvSpPr txBox="1"/>
          <p:nvPr>
            <p:ph idx="7" type="subTitle"/>
          </p:nvPr>
        </p:nvSpPr>
        <p:spPr>
          <a:xfrm>
            <a:off x="3172053" y="3690950"/>
            <a:ext cx="2408700" cy="399900"/>
          </a:xfrm>
          <a:prstGeom prst="rect">
            <a:avLst/>
          </a:prstGeom>
        </p:spPr>
        <p:txBody>
          <a:bodyPr anchorCtr="0" anchor="b" bIns="91425" lIns="91425" spcFirstLastPara="1" rIns="91425" wrap="square" tIns="91425">
            <a:noAutofit/>
          </a:bodyPr>
          <a:lstStyle>
            <a:lvl1pPr lvl="0" rtl="0" algn="r">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lgn="r">
              <a:spcBef>
                <a:spcPts val="0"/>
              </a:spcBef>
              <a:spcAft>
                <a:spcPts val="0"/>
              </a:spcAft>
              <a:buNone/>
              <a:defRPr b="1" sz="2000"/>
            </a:lvl2pPr>
            <a:lvl3pPr lvl="2" rtl="0" algn="r">
              <a:spcBef>
                <a:spcPts val="0"/>
              </a:spcBef>
              <a:spcAft>
                <a:spcPts val="0"/>
              </a:spcAft>
              <a:buNone/>
              <a:defRPr b="1" sz="2000"/>
            </a:lvl3pPr>
            <a:lvl4pPr lvl="3" rtl="0" algn="r">
              <a:spcBef>
                <a:spcPts val="0"/>
              </a:spcBef>
              <a:spcAft>
                <a:spcPts val="0"/>
              </a:spcAft>
              <a:buNone/>
              <a:defRPr b="1" sz="2000"/>
            </a:lvl4pPr>
            <a:lvl5pPr lvl="4" rtl="0" algn="r">
              <a:spcBef>
                <a:spcPts val="0"/>
              </a:spcBef>
              <a:spcAft>
                <a:spcPts val="0"/>
              </a:spcAft>
              <a:buNone/>
              <a:defRPr b="1" sz="2000"/>
            </a:lvl5pPr>
            <a:lvl6pPr lvl="5" rtl="0" algn="r">
              <a:spcBef>
                <a:spcPts val="0"/>
              </a:spcBef>
              <a:spcAft>
                <a:spcPts val="0"/>
              </a:spcAft>
              <a:buNone/>
              <a:defRPr b="1" sz="2000"/>
            </a:lvl6pPr>
            <a:lvl7pPr lvl="6" rtl="0" algn="r">
              <a:spcBef>
                <a:spcPts val="0"/>
              </a:spcBef>
              <a:spcAft>
                <a:spcPts val="0"/>
              </a:spcAft>
              <a:buNone/>
              <a:defRPr b="1" sz="2000"/>
            </a:lvl7pPr>
            <a:lvl8pPr lvl="7" rtl="0" algn="r">
              <a:spcBef>
                <a:spcPts val="0"/>
              </a:spcBef>
              <a:spcAft>
                <a:spcPts val="0"/>
              </a:spcAft>
              <a:buNone/>
              <a:defRPr b="1" sz="2000"/>
            </a:lvl8pPr>
            <a:lvl9pPr lvl="8" rtl="0" algn="r">
              <a:spcBef>
                <a:spcPts val="0"/>
              </a:spcBef>
              <a:spcAft>
                <a:spcPts val="0"/>
              </a:spcAft>
              <a:buNone/>
              <a:defRPr b="1" sz="2000"/>
            </a:lvl9pPr>
          </a:lstStyle>
          <a:p/>
        </p:txBody>
      </p:sp>
      <p:sp>
        <p:nvSpPr>
          <p:cNvPr id="219" name="Google Shape;219;p11"/>
          <p:cNvSpPr txBox="1"/>
          <p:nvPr>
            <p:ph idx="8" type="subTitle"/>
          </p:nvPr>
        </p:nvSpPr>
        <p:spPr>
          <a:xfrm>
            <a:off x="3172051" y="4001250"/>
            <a:ext cx="2408700" cy="6858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0"/>
              </a:spcBef>
              <a:spcAft>
                <a:spcPts val="0"/>
              </a:spcAft>
              <a:buNone/>
              <a:defRPr sz="1600"/>
            </a:lvl2pPr>
            <a:lvl3pPr lvl="2" rtl="0" algn="r">
              <a:spcBef>
                <a:spcPts val="0"/>
              </a:spcBef>
              <a:spcAft>
                <a:spcPts val="0"/>
              </a:spcAft>
              <a:buNone/>
              <a:defRPr sz="1600"/>
            </a:lvl3pPr>
            <a:lvl4pPr lvl="3" rtl="0" algn="r">
              <a:spcBef>
                <a:spcPts val="0"/>
              </a:spcBef>
              <a:spcAft>
                <a:spcPts val="0"/>
              </a:spcAft>
              <a:buNone/>
              <a:defRPr sz="1600"/>
            </a:lvl4pPr>
            <a:lvl5pPr lvl="4" rtl="0" algn="r">
              <a:spcBef>
                <a:spcPts val="0"/>
              </a:spcBef>
              <a:spcAft>
                <a:spcPts val="0"/>
              </a:spcAft>
              <a:buNone/>
              <a:defRPr sz="1600"/>
            </a:lvl5pPr>
            <a:lvl6pPr lvl="5" rtl="0" algn="r">
              <a:spcBef>
                <a:spcPts val="0"/>
              </a:spcBef>
              <a:spcAft>
                <a:spcPts val="0"/>
              </a:spcAft>
              <a:buNone/>
              <a:defRPr sz="1600"/>
            </a:lvl6pPr>
            <a:lvl7pPr lvl="6" rtl="0" algn="r">
              <a:spcBef>
                <a:spcPts val="0"/>
              </a:spcBef>
              <a:spcAft>
                <a:spcPts val="0"/>
              </a:spcAft>
              <a:buNone/>
              <a:defRPr sz="1600"/>
            </a:lvl7pPr>
            <a:lvl8pPr lvl="7" rtl="0" algn="r">
              <a:spcBef>
                <a:spcPts val="0"/>
              </a:spcBef>
              <a:spcAft>
                <a:spcPts val="0"/>
              </a:spcAft>
              <a:buNone/>
              <a:defRPr sz="1600"/>
            </a:lvl8pPr>
            <a:lvl9pPr lvl="8" rtl="0" algn="r">
              <a:spcBef>
                <a:spcPts val="0"/>
              </a:spcBef>
              <a:spcAft>
                <a:spcPts val="0"/>
              </a:spcAft>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20" name="Shape 220"/>
        <p:cNvGrpSpPr/>
        <p:nvPr/>
      </p:nvGrpSpPr>
      <p:grpSpPr>
        <a:xfrm>
          <a:off x="0" y="0"/>
          <a:ext cx="0" cy="0"/>
          <a:chOff x="0" y="0"/>
          <a:chExt cx="0" cy="0"/>
        </a:xfrm>
      </p:grpSpPr>
      <p:grpSp>
        <p:nvGrpSpPr>
          <p:cNvPr id="221" name="Google Shape;221;p12"/>
          <p:cNvGrpSpPr/>
          <p:nvPr/>
        </p:nvGrpSpPr>
        <p:grpSpPr>
          <a:xfrm rot="10800000">
            <a:off x="8366428" y="128013"/>
            <a:ext cx="561922" cy="4745982"/>
            <a:chOff x="5420218" y="427125"/>
            <a:chExt cx="771553" cy="6516521"/>
          </a:xfrm>
        </p:grpSpPr>
        <p:sp>
          <p:nvSpPr>
            <p:cNvPr id="222" name="Google Shape;222;p12"/>
            <p:cNvSpPr/>
            <p:nvPr/>
          </p:nvSpPr>
          <p:spPr>
            <a:xfrm>
              <a:off x="5420218" y="6172522"/>
              <a:ext cx="771553" cy="771125"/>
            </a:xfrm>
            <a:custGeom>
              <a:rect b="b" l="l" r="r" t="t"/>
              <a:pathLst>
                <a:path extrusionOk="0" h="34200" w="34219">
                  <a:moveTo>
                    <a:pt x="16768" y="4992"/>
                  </a:moveTo>
                  <a:cubicBezTo>
                    <a:pt x="18213" y="4992"/>
                    <a:pt x="19532" y="5513"/>
                    <a:pt x="20991" y="6056"/>
                  </a:cubicBezTo>
                  <a:cubicBezTo>
                    <a:pt x="22515" y="6616"/>
                    <a:pt x="24051" y="6961"/>
                    <a:pt x="25182" y="7997"/>
                  </a:cubicBezTo>
                  <a:cubicBezTo>
                    <a:pt x="26349" y="9092"/>
                    <a:pt x="27361" y="10354"/>
                    <a:pt x="28016" y="11783"/>
                  </a:cubicBezTo>
                  <a:cubicBezTo>
                    <a:pt x="28671" y="13200"/>
                    <a:pt x="29385" y="14783"/>
                    <a:pt x="29445" y="16367"/>
                  </a:cubicBezTo>
                  <a:cubicBezTo>
                    <a:pt x="29504" y="17903"/>
                    <a:pt x="29635" y="19784"/>
                    <a:pt x="29064" y="21308"/>
                  </a:cubicBezTo>
                  <a:cubicBezTo>
                    <a:pt x="28504" y="22844"/>
                    <a:pt x="27039" y="24046"/>
                    <a:pt x="26004" y="25177"/>
                  </a:cubicBezTo>
                  <a:cubicBezTo>
                    <a:pt x="24920" y="26332"/>
                    <a:pt x="23396" y="27011"/>
                    <a:pt x="21979" y="27666"/>
                  </a:cubicBezTo>
                  <a:cubicBezTo>
                    <a:pt x="20574" y="28309"/>
                    <a:pt x="19062" y="28821"/>
                    <a:pt x="17479" y="28880"/>
                  </a:cubicBezTo>
                  <a:cubicBezTo>
                    <a:pt x="16426" y="28921"/>
                    <a:pt x="15206" y="29213"/>
                    <a:pt x="14048" y="29213"/>
                  </a:cubicBezTo>
                  <a:cubicBezTo>
                    <a:pt x="13516" y="29213"/>
                    <a:pt x="12997" y="29152"/>
                    <a:pt x="12514" y="28975"/>
                  </a:cubicBezTo>
                  <a:cubicBezTo>
                    <a:pt x="10990" y="28404"/>
                    <a:pt x="10418" y="26201"/>
                    <a:pt x="9299" y="25154"/>
                  </a:cubicBezTo>
                  <a:cubicBezTo>
                    <a:pt x="8144" y="24070"/>
                    <a:pt x="6787" y="23249"/>
                    <a:pt x="6132" y="21844"/>
                  </a:cubicBezTo>
                  <a:cubicBezTo>
                    <a:pt x="5477" y="20427"/>
                    <a:pt x="4096" y="18927"/>
                    <a:pt x="4037" y="17331"/>
                  </a:cubicBezTo>
                  <a:cubicBezTo>
                    <a:pt x="3965" y="15819"/>
                    <a:pt x="5108" y="14188"/>
                    <a:pt x="5668" y="12664"/>
                  </a:cubicBezTo>
                  <a:cubicBezTo>
                    <a:pt x="6239" y="11128"/>
                    <a:pt x="6525" y="9235"/>
                    <a:pt x="7561" y="8104"/>
                  </a:cubicBezTo>
                  <a:cubicBezTo>
                    <a:pt x="8644" y="6949"/>
                    <a:pt x="10728" y="6973"/>
                    <a:pt x="12157" y="6330"/>
                  </a:cubicBezTo>
                  <a:cubicBezTo>
                    <a:pt x="13574" y="5675"/>
                    <a:pt x="14955" y="5056"/>
                    <a:pt x="16538" y="4996"/>
                  </a:cubicBezTo>
                  <a:cubicBezTo>
                    <a:pt x="16615" y="4993"/>
                    <a:pt x="16692" y="4992"/>
                    <a:pt x="16768" y="4992"/>
                  </a:cubicBezTo>
                  <a:close/>
                  <a:moveTo>
                    <a:pt x="17327" y="1"/>
                  </a:moveTo>
                  <a:cubicBezTo>
                    <a:pt x="15651" y="1"/>
                    <a:pt x="14109" y="478"/>
                    <a:pt x="12514" y="924"/>
                  </a:cubicBezTo>
                  <a:cubicBezTo>
                    <a:pt x="10799" y="1401"/>
                    <a:pt x="9537" y="2460"/>
                    <a:pt x="8049" y="3448"/>
                  </a:cubicBezTo>
                  <a:cubicBezTo>
                    <a:pt x="6573" y="4425"/>
                    <a:pt x="4989" y="5068"/>
                    <a:pt x="3870" y="6485"/>
                  </a:cubicBezTo>
                  <a:cubicBezTo>
                    <a:pt x="2798" y="7854"/>
                    <a:pt x="1608" y="9211"/>
                    <a:pt x="977" y="10914"/>
                  </a:cubicBezTo>
                  <a:cubicBezTo>
                    <a:pt x="346" y="12628"/>
                    <a:pt x="143" y="14426"/>
                    <a:pt x="72" y="16152"/>
                  </a:cubicBezTo>
                  <a:cubicBezTo>
                    <a:pt x="0" y="17950"/>
                    <a:pt x="1072" y="19474"/>
                    <a:pt x="1548" y="21165"/>
                  </a:cubicBezTo>
                  <a:cubicBezTo>
                    <a:pt x="2024" y="22879"/>
                    <a:pt x="1322" y="25130"/>
                    <a:pt x="2322" y="26618"/>
                  </a:cubicBezTo>
                  <a:cubicBezTo>
                    <a:pt x="3310" y="28094"/>
                    <a:pt x="5049" y="29071"/>
                    <a:pt x="6465" y="30190"/>
                  </a:cubicBezTo>
                  <a:cubicBezTo>
                    <a:pt x="7835" y="31261"/>
                    <a:pt x="9740" y="31202"/>
                    <a:pt x="11454" y="31845"/>
                  </a:cubicBezTo>
                  <a:cubicBezTo>
                    <a:pt x="13169" y="32488"/>
                    <a:pt x="14574" y="34119"/>
                    <a:pt x="16312" y="34190"/>
                  </a:cubicBezTo>
                  <a:cubicBezTo>
                    <a:pt x="16443" y="34196"/>
                    <a:pt x="16574" y="34199"/>
                    <a:pt x="16705" y="34199"/>
                  </a:cubicBezTo>
                  <a:cubicBezTo>
                    <a:pt x="18376" y="34199"/>
                    <a:pt x="20066" y="33727"/>
                    <a:pt x="21634" y="33285"/>
                  </a:cubicBezTo>
                  <a:cubicBezTo>
                    <a:pt x="23349" y="32809"/>
                    <a:pt x="24611" y="31440"/>
                    <a:pt x="26099" y="30464"/>
                  </a:cubicBezTo>
                  <a:cubicBezTo>
                    <a:pt x="27575" y="29475"/>
                    <a:pt x="28861" y="28499"/>
                    <a:pt x="29968" y="27082"/>
                  </a:cubicBezTo>
                  <a:cubicBezTo>
                    <a:pt x="31028" y="25725"/>
                    <a:pt x="32219" y="24427"/>
                    <a:pt x="32850" y="22725"/>
                  </a:cubicBezTo>
                  <a:cubicBezTo>
                    <a:pt x="33493" y="21010"/>
                    <a:pt x="33028" y="19236"/>
                    <a:pt x="33100" y="17498"/>
                  </a:cubicBezTo>
                  <a:cubicBezTo>
                    <a:pt x="33171" y="15700"/>
                    <a:pt x="34219" y="13831"/>
                    <a:pt x="33743" y="12140"/>
                  </a:cubicBezTo>
                  <a:cubicBezTo>
                    <a:pt x="33266" y="10426"/>
                    <a:pt x="32219" y="8830"/>
                    <a:pt x="31230" y="7342"/>
                  </a:cubicBezTo>
                  <a:cubicBezTo>
                    <a:pt x="30242" y="5865"/>
                    <a:pt x="29230" y="4246"/>
                    <a:pt x="27813" y="3127"/>
                  </a:cubicBezTo>
                  <a:cubicBezTo>
                    <a:pt x="26444" y="2055"/>
                    <a:pt x="24575" y="1603"/>
                    <a:pt x="22860" y="972"/>
                  </a:cubicBezTo>
                  <a:cubicBezTo>
                    <a:pt x="21146" y="329"/>
                    <a:pt x="19396" y="79"/>
                    <a:pt x="17669" y="8"/>
                  </a:cubicBezTo>
                  <a:cubicBezTo>
                    <a:pt x="17555" y="3"/>
                    <a:pt x="17441" y="1"/>
                    <a:pt x="173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2"/>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2"/>
            <p:cNvSpPr/>
            <p:nvPr/>
          </p:nvSpPr>
          <p:spPr>
            <a:xfrm>
              <a:off x="5942400" y="1061175"/>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 name="Google Shape;225;p12"/>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6" name="Google Shape;226;p12"/>
          <p:cNvSpPr/>
          <p:nvPr/>
        </p:nvSpPr>
        <p:spPr>
          <a:xfrm rot="10800000">
            <a:off x="8218505" y="4053050"/>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 name="Google Shape;227;p12"/>
          <p:cNvGrpSpPr/>
          <p:nvPr/>
        </p:nvGrpSpPr>
        <p:grpSpPr>
          <a:xfrm>
            <a:off x="7" y="128025"/>
            <a:ext cx="2742385" cy="1925560"/>
            <a:chOff x="6478250" y="3351090"/>
            <a:chExt cx="2414072" cy="1695035"/>
          </a:xfrm>
        </p:grpSpPr>
        <p:grpSp>
          <p:nvGrpSpPr>
            <p:cNvPr id="228" name="Google Shape;228;p12"/>
            <p:cNvGrpSpPr/>
            <p:nvPr/>
          </p:nvGrpSpPr>
          <p:grpSpPr>
            <a:xfrm>
              <a:off x="6478250" y="3351090"/>
              <a:ext cx="2414072" cy="1695035"/>
              <a:chOff x="0" y="466990"/>
              <a:chExt cx="2414072" cy="1695035"/>
            </a:xfrm>
          </p:grpSpPr>
          <p:sp>
            <p:nvSpPr>
              <p:cNvPr id="229" name="Google Shape;229;p12"/>
              <p:cNvSpPr/>
              <p:nvPr/>
            </p:nvSpPr>
            <p:spPr>
              <a:xfrm>
                <a:off x="0" y="1358325"/>
                <a:ext cx="294400" cy="803700"/>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2"/>
              <p:cNvSpPr/>
              <p:nvPr/>
            </p:nvSpPr>
            <p:spPr>
              <a:xfrm>
                <a:off x="113100" y="467000"/>
                <a:ext cx="855775" cy="855275"/>
              </a:xfrm>
              <a:custGeom>
                <a:rect b="b" l="l" r="r" t="t"/>
                <a:pathLst>
                  <a:path extrusionOk="0" h="34211" w="34231">
                    <a:moveTo>
                      <a:pt x="16780" y="4991"/>
                    </a:moveTo>
                    <a:cubicBezTo>
                      <a:pt x="18225" y="4991"/>
                      <a:pt x="19544" y="5512"/>
                      <a:pt x="21003" y="6055"/>
                    </a:cubicBezTo>
                    <a:cubicBezTo>
                      <a:pt x="22539" y="6615"/>
                      <a:pt x="24063" y="6960"/>
                      <a:pt x="25194" y="7996"/>
                    </a:cubicBezTo>
                    <a:cubicBezTo>
                      <a:pt x="26361" y="9091"/>
                      <a:pt x="27373" y="10353"/>
                      <a:pt x="28028" y="11782"/>
                    </a:cubicBezTo>
                    <a:cubicBezTo>
                      <a:pt x="28683" y="13187"/>
                      <a:pt x="29397" y="14782"/>
                      <a:pt x="29456" y="16366"/>
                    </a:cubicBezTo>
                    <a:cubicBezTo>
                      <a:pt x="29516" y="17902"/>
                      <a:pt x="29647" y="19783"/>
                      <a:pt x="29087" y="21307"/>
                    </a:cubicBezTo>
                    <a:cubicBezTo>
                      <a:pt x="28516" y="22843"/>
                      <a:pt x="27063" y="24045"/>
                      <a:pt x="26016" y="25176"/>
                    </a:cubicBezTo>
                    <a:cubicBezTo>
                      <a:pt x="24932" y="26331"/>
                      <a:pt x="23408" y="27010"/>
                      <a:pt x="22003" y="27653"/>
                    </a:cubicBezTo>
                    <a:cubicBezTo>
                      <a:pt x="20586" y="28320"/>
                      <a:pt x="19086" y="28820"/>
                      <a:pt x="17491" y="28879"/>
                    </a:cubicBezTo>
                    <a:cubicBezTo>
                      <a:pt x="16445" y="28920"/>
                      <a:pt x="15234" y="29209"/>
                      <a:pt x="14083" y="29209"/>
                    </a:cubicBezTo>
                    <a:cubicBezTo>
                      <a:pt x="13543" y="29209"/>
                      <a:pt x="13016" y="29145"/>
                      <a:pt x="12526" y="28963"/>
                    </a:cubicBezTo>
                    <a:cubicBezTo>
                      <a:pt x="11002" y="28403"/>
                      <a:pt x="10430" y="26200"/>
                      <a:pt x="9311" y="25153"/>
                    </a:cubicBezTo>
                    <a:cubicBezTo>
                      <a:pt x="8156" y="24069"/>
                      <a:pt x="6799" y="23248"/>
                      <a:pt x="6144" y="21843"/>
                    </a:cubicBezTo>
                    <a:cubicBezTo>
                      <a:pt x="5489" y="20426"/>
                      <a:pt x="4108" y="18926"/>
                      <a:pt x="4049" y="17330"/>
                    </a:cubicBezTo>
                    <a:cubicBezTo>
                      <a:pt x="3977" y="15818"/>
                      <a:pt x="5120" y="14187"/>
                      <a:pt x="5680" y="12663"/>
                    </a:cubicBezTo>
                    <a:cubicBezTo>
                      <a:pt x="6251" y="11127"/>
                      <a:pt x="6537" y="9234"/>
                      <a:pt x="7573" y="8103"/>
                    </a:cubicBezTo>
                    <a:cubicBezTo>
                      <a:pt x="8668" y="6948"/>
                      <a:pt x="10752" y="6972"/>
                      <a:pt x="12169" y="6329"/>
                    </a:cubicBezTo>
                    <a:cubicBezTo>
                      <a:pt x="13585" y="5674"/>
                      <a:pt x="14978" y="5055"/>
                      <a:pt x="16550" y="4995"/>
                    </a:cubicBezTo>
                    <a:cubicBezTo>
                      <a:pt x="16627" y="4992"/>
                      <a:pt x="16704" y="4991"/>
                      <a:pt x="16780" y="4991"/>
                    </a:cubicBezTo>
                    <a:close/>
                    <a:moveTo>
                      <a:pt x="17360" y="0"/>
                    </a:moveTo>
                    <a:cubicBezTo>
                      <a:pt x="15690" y="0"/>
                      <a:pt x="14135" y="489"/>
                      <a:pt x="12550" y="935"/>
                    </a:cubicBezTo>
                    <a:cubicBezTo>
                      <a:pt x="10835" y="1412"/>
                      <a:pt x="9573" y="2459"/>
                      <a:pt x="8085" y="3448"/>
                    </a:cubicBezTo>
                    <a:cubicBezTo>
                      <a:pt x="6596" y="4424"/>
                      <a:pt x="5001" y="5067"/>
                      <a:pt x="3882" y="6484"/>
                    </a:cubicBezTo>
                    <a:cubicBezTo>
                      <a:pt x="2798" y="7853"/>
                      <a:pt x="1620" y="9210"/>
                      <a:pt x="989" y="10937"/>
                    </a:cubicBezTo>
                    <a:cubicBezTo>
                      <a:pt x="346" y="12639"/>
                      <a:pt x="155" y="14449"/>
                      <a:pt x="72" y="16163"/>
                    </a:cubicBezTo>
                    <a:cubicBezTo>
                      <a:pt x="0" y="17973"/>
                      <a:pt x="1072" y="19485"/>
                      <a:pt x="1548" y="21188"/>
                    </a:cubicBezTo>
                    <a:cubicBezTo>
                      <a:pt x="2024" y="22890"/>
                      <a:pt x="1322" y="25141"/>
                      <a:pt x="2322" y="26629"/>
                    </a:cubicBezTo>
                    <a:cubicBezTo>
                      <a:pt x="3310" y="28105"/>
                      <a:pt x="5049" y="29082"/>
                      <a:pt x="6465" y="30201"/>
                    </a:cubicBezTo>
                    <a:cubicBezTo>
                      <a:pt x="7835" y="31272"/>
                      <a:pt x="9740" y="31213"/>
                      <a:pt x="11466" y="31856"/>
                    </a:cubicBezTo>
                    <a:cubicBezTo>
                      <a:pt x="13169" y="32499"/>
                      <a:pt x="14574" y="34130"/>
                      <a:pt x="16312" y="34201"/>
                    </a:cubicBezTo>
                    <a:cubicBezTo>
                      <a:pt x="16443" y="34207"/>
                      <a:pt x="16574" y="34210"/>
                      <a:pt x="16705" y="34210"/>
                    </a:cubicBezTo>
                    <a:cubicBezTo>
                      <a:pt x="18376" y="34210"/>
                      <a:pt x="20067" y="33738"/>
                      <a:pt x="21646" y="33296"/>
                    </a:cubicBezTo>
                    <a:cubicBezTo>
                      <a:pt x="23349" y="32820"/>
                      <a:pt x="24623" y="31451"/>
                      <a:pt x="26111" y="30475"/>
                    </a:cubicBezTo>
                    <a:cubicBezTo>
                      <a:pt x="27575" y="29486"/>
                      <a:pt x="28861" y="28510"/>
                      <a:pt x="29980" y="27093"/>
                    </a:cubicBezTo>
                    <a:cubicBezTo>
                      <a:pt x="31052" y="25724"/>
                      <a:pt x="32219" y="24426"/>
                      <a:pt x="32862" y="22724"/>
                    </a:cubicBezTo>
                    <a:cubicBezTo>
                      <a:pt x="33505" y="21009"/>
                      <a:pt x="33040" y="19235"/>
                      <a:pt x="33112" y="17497"/>
                    </a:cubicBezTo>
                    <a:cubicBezTo>
                      <a:pt x="33183" y="15699"/>
                      <a:pt x="34231" y="13830"/>
                      <a:pt x="33755" y="12139"/>
                    </a:cubicBezTo>
                    <a:cubicBezTo>
                      <a:pt x="33278" y="10425"/>
                      <a:pt x="32243" y="8829"/>
                      <a:pt x="31254" y="7341"/>
                    </a:cubicBezTo>
                    <a:cubicBezTo>
                      <a:pt x="30278" y="5876"/>
                      <a:pt x="29266" y="4245"/>
                      <a:pt x="27849" y="3138"/>
                    </a:cubicBezTo>
                    <a:cubicBezTo>
                      <a:pt x="26480" y="2066"/>
                      <a:pt x="24599" y="1602"/>
                      <a:pt x="22896" y="971"/>
                    </a:cubicBezTo>
                    <a:cubicBezTo>
                      <a:pt x="21182" y="340"/>
                      <a:pt x="19419" y="78"/>
                      <a:pt x="17693" y="7"/>
                    </a:cubicBezTo>
                    <a:cubicBezTo>
                      <a:pt x="17581" y="2"/>
                      <a:pt x="17470" y="0"/>
                      <a:pt x="17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2"/>
              <p:cNvSpPr/>
              <p:nvPr/>
            </p:nvSpPr>
            <p:spPr>
              <a:xfrm>
                <a:off x="1202982" y="596725"/>
                <a:ext cx="425075" cy="411400"/>
              </a:xfrm>
              <a:custGeom>
                <a:rect b="b" l="l" r="r" t="t"/>
                <a:pathLst>
                  <a:path extrusionOk="0" h="16456" w="17003">
                    <a:moveTo>
                      <a:pt x="8858" y="4144"/>
                    </a:moveTo>
                    <a:cubicBezTo>
                      <a:pt x="11192" y="4144"/>
                      <a:pt x="13454" y="5680"/>
                      <a:pt x="13454" y="8014"/>
                    </a:cubicBezTo>
                    <a:cubicBezTo>
                      <a:pt x="13454" y="10348"/>
                      <a:pt x="11216" y="12741"/>
                      <a:pt x="8858" y="12741"/>
                    </a:cubicBezTo>
                    <a:cubicBezTo>
                      <a:pt x="6525" y="12741"/>
                      <a:pt x="4441" y="10348"/>
                      <a:pt x="4441" y="8014"/>
                    </a:cubicBezTo>
                    <a:cubicBezTo>
                      <a:pt x="4441" y="5680"/>
                      <a:pt x="6525" y="4144"/>
                      <a:pt x="8858" y="4144"/>
                    </a:cubicBezTo>
                    <a:close/>
                    <a:moveTo>
                      <a:pt x="8858" y="1"/>
                    </a:moveTo>
                    <a:cubicBezTo>
                      <a:pt x="6525" y="1"/>
                      <a:pt x="4524" y="584"/>
                      <a:pt x="2977" y="2132"/>
                    </a:cubicBezTo>
                    <a:cubicBezTo>
                      <a:pt x="1453" y="3668"/>
                      <a:pt x="0" y="5656"/>
                      <a:pt x="0" y="8014"/>
                    </a:cubicBezTo>
                    <a:cubicBezTo>
                      <a:pt x="0" y="10359"/>
                      <a:pt x="1584" y="12229"/>
                      <a:pt x="3120" y="13753"/>
                    </a:cubicBezTo>
                    <a:cubicBezTo>
                      <a:pt x="4644" y="15289"/>
                      <a:pt x="6525" y="16455"/>
                      <a:pt x="8858" y="16455"/>
                    </a:cubicBezTo>
                    <a:cubicBezTo>
                      <a:pt x="11192" y="16455"/>
                      <a:pt x="13537" y="15753"/>
                      <a:pt x="15061" y="14217"/>
                    </a:cubicBezTo>
                    <a:cubicBezTo>
                      <a:pt x="16597" y="12681"/>
                      <a:pt x="17002" y="10359"/>
                      <a:pt x="17002" y="8014"/>
                    </a:cubicBezTo>
                    <a:cubicBezTo>
                      <a:pt x="17002" y="5656"/>
                      <a:pt x="16109" y="3847"/>
                      <a:pt x="14573" y="2311"/>
                    </a:cubicBezTo>
                    <a:cubicBezTo>
                      <a:pt x="13037" y="775"/>
                      <a:pt x="11216"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2"/>
              <p:cNvSpPr/>
              <p:nvPr/>
            </p:nvSpPr>
            <p:spPr>
              <a:xfrm>
                <a:off x="2252122" y="573277"/>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2"/>
              <p:cNvSpPr/>
              <p:nvPr/>
            </p:nvSpPr>
            <p:spPr>
              <a:xfrm>
                <a:off x="1822897" y="466990"/>
                <a:ext cx="197950" cy="129725"/>
              </a:xfrm>
              <a:custGeom>
                <a:rect b="b" l="l" r="r" t="t"/>
                <a:pathLst>
                  <a:path extrusionOk="0" h="5189" w="7918">
                    <a:moveTo>
                      <a:pt x="6289" y="1"/>
                    </a:moveTo>
                    <a:cubicBezTo>
                      <a:pt x="6205" y="1"/>
                      <a:pt x="6119" y="20"/>
                      <a:pt x="6037" y="59"/>
                    </a:cubicBezTo>
                    <a:cubicBezTo>
                      <a:pt x="4179" y="892"/>
                      <a:pt x="2215" y="1440"/>
                      <a:pt x="369" y="2285"/>
                    </a:cubicBezTo>
                    <a:cubicBezTo>
                      <a:pt x="84" y="2428"/>
                      <a:pt x="0" y="2750"/>
                      <a:pt x="131" y="3023"/>
                    </a:cubicBezTo>
                    <a:cubicBezTo>
                      <a:pt x="536" y="3762"/>
                      <a:pt x="726" y="4154"/>
                      <a:pt x="1131" y="4893"/>
                    </a:cubicBezTo>
                    <a:cubicBezTo>
                      <a:pt x="1223" y="5085"/>
                      <a:pt x="1414" y="5189"/>
                      <a:pt x="1615" y="5189"/>
                    </a:cubicBezTo>
                    <a:cubicBezTo>
                      <a:pt x="1700" y="5189"/>
                      <a:pt x="1788" y="5170"/>
                      <a:pt x="1869" y="5131"/>
                    </a:cubicBezTo>
                    <a:cubicBezTo>
                      <a:pt x="3739" y="4297"/>
                      <a:pt x="5703" y="3750"/>
                      <a:pt x="7549" y="2904"/>
                    </a:cubicBezTo>
                    <a:cubicBezTo>
                      <a:pt x="7823" y="2761"/>
                      <a:pt x="7918" y="2440"/>
                      <a:pt x="7787" y="2166"/>
                    </a:cubicBezTo>
                    <a:cubicBezTo>
                      <a:pt x="7382" y="1428"/>
                      <a:pt x="7192" y="1035"/>
                      <a:pt x="6787" y="297"/>
                    </a:cubicBezTo>
                    <a:cubicBezTo>
                      <a:pt x="6678" y="105"/>
                      <a:pt x="6488" y="1"/>
                      <a:pt x="6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 name="Google Shape;234;p12"/>
            <p:cNvSpPr/>
            <p:nvPr/>
          </p:nvSpPr>
          <p:spPr>
            <a:xfrm>
              <a:off x="6858320" y="4556616"/>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2"/>
            <p:cNvSpPr/>
            <p:nvPr/>
          </p:nvSpPr>
          <p:spPr>
            <a:xfrm>
              <a:off x="6897957" y="4289495"/>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236" name="Shape 236"/>
        <p:cNvGrpSpPr/>
        <p:nvPr/>
      </p:nvGrpSpPr>
      <p:grpSpPr>
        <a:xfrm>
          <a:off x="0" y="0"/>
          <a:ext cx="0" cy="0"/>
          <a:chOff x="0" y="0"/>
          <a:chExt cx="0" cy="0"/>
        </a:xfrm>
      </p:grpSpPr>
      <p:grpSp>
        <p:nvGrpSpPr>
          <p:cNvPr id="237" name="Google Shape;237;p13"/>
          <p:cNvGrpSpPr/>
          <p:nvPr/>
        </p:nvGrpSpPr>
        <p:grpSpPr>
          <a:xfrm rot="10800000">
            <a:off x="8458719" y="4279266"/>
            <a:ext cx="423179" cy="594730"/>
            <a:chOff x="5484000" y="427125"/>
            <a:chExt cx="581050" cy="816600"/>
          </a:xfrm>
        </p:grpSpPr>
        <p:sp>
          <p:nvSpPr>
            <p:cNvPr id="238" name="Google Shape;238;p13"/>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3"/>
            <p:cNvSpPr/>
            <p:nvPr/>
          </p:nvSpPr>
          <p:spPr>
            <a:xfrm>
              <a:off x="5942400" y="1061175"/>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 name="Google Shape;240;p13"/>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41" name="Google Shape;241;p13"/>
          <p:cNvGrpSpPr/>
          <p:nvPr/>
        </p:nvGrpSpPr>
        <p:grpSpPr>
          <a:xfrm>
            <a:off x="7" y="128025"/>
            <a:ext cx="1161235" cy="1310054"/>
            <a:chOff x="6478250" y="3351090"/>
            <a:chExt cx="1022214" cy="1153217"/>
          </a:xfrm>
        </p:grpSpPr>
        <p:grpSp>
          <p:nvGrpSpPr>
            <p:cNvPr id="242" name="Google Shape;242;p13"/>
            <p:cNvGrpSpPr/>
            <p:nvPr/>
          </p:nvGrpSpPr>
          <p:grpSpPr>
            <a:xfrm>
              <a:off x="6478250" y="3351090"/>
              <a:ext cx="1022214" cy="1153217"/>
              <a:chOff x="0" y="466990"/>
              <a:chExt cx="1022214" cy="1153217"/>
            </a:xfrm>
          </p:grpSpPr>
          <p:sp>
            <p:nvSpPr>
              <p:cNvPr id="243" name="Google Shape;243;p13"/>
              <p:cNvSpPr/>
              <p:nvPr/>
            </p:nvSpPr>
            <p:spPr>
              <a:xfrm>
                <a:off x="0" y="466996"/>
                <a:ext cx="294400" cy="803700"/>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3"/>
              <p:cNvSpPr/>
              <p:nvPr/>
            </p:nvSpPr>
            <p:spPr>
              <a:xfrm>
                <a:off x="294399" y="1208807"/>
                <a:ext cx="425075" cy="411400"/>
              </a:xfrm>
              <a:custGeom>
                <a:rect b="b" l="l" r="r" t="t"/>
                <a:pathLst>
                  <a:path extrusionOk="0" h="16456" w="17003">
                    <a:moveTo>
                      <a:pt x="8858" y="4144"/>
                    </a:moveTo>
                    <a:cubicBezTo>
                      <a:pt x="11192" y="4144"/>
                      <a:pt x="13454" y="5680"/>
                      <a:pt x="13454" y="8014"/>
                    </a:cubicBezTo>
                    <a:cubicBezTo>
                      <a:pt x="13454" y="10348"/>
                      <a:pt x="11216" y="12741"/>
                      <a:pt x="8858" y="12741"/>
                    </a:cubicBezTo>
                    <a:cubicBezTo>
                      <a:pt x="6525" y="12741"/>
                      <a:pt x="4441" y="10348"/>
                      <a:pt x="4441" y="8014"/>
                    </a:cubicBezTo>
                    <a:cubicBezTo>
                      <a:pt x="4441" y="5680"/>
                      <a:pt x="6525" y="4144"/>
                      <a:pt x="8858" y="4144"/>
                    </a:cubicBezTo>
                    <a:close/>
                    <a:moveTo>
                      <a:pt x="8858" y="1"/>
                    </a:moveTo>
                    <a:cubicBezTo>
                      <a:pt x="6525" y="1"/>
                      <a:pt x="4524" y="584"/>
                      <a:pt x="2977" y="2132"/>
                    </a:cubicBezTo>
                    <a:cubicBezTo>
                      <a:pt x="1453" y="3668"/>
                      <a:pt x="0" y="5656"/>
                      <a:pt x="0" y="8014"/>
                    </a:cubicBezTo>
                    <a:cubicBezTo>
                      <a:pt x="0" y="10359"/>
                      <a:pt x="1584" y="12229"/>
                      <a:pt x="3120" y="13753"/>
                    </a:cubicBezTo>
                    <a:cubicBezTo>
                      <a:pt x="4644" y="15289"/>
                      <a:pt x="6525" y="16455"/>
                      <a:pt x="8858" y="16455"/>
                    </a:cubicBezTo>
                    <a:cubicBezTo>
                      <a:pt x="11192" y="16455"/>
                      <a:pt x="13537" y="15753"/>
                      <a:pt x="15061" y="14217"/>
                    </a:cubicBezTo>
                    <a:cubicBezTo>
                      <a:pt x="16597" y="12681"/>
                      <a:pt x="17002" y="10359"/>
                      <a:pt x="17002" y="8014"/>
                    </a:cubicBezTo>
                    <a:cubicBezTo>
                      <a:pt x="17002" y="5656"/>
                      <a:pt x="16109" y="3847"/>
                      <a:pt x="14573" y="2311"/>
                    </a:cubicBezTo>
                    <a:cubicBezTo>
                      <a:pt x="13037" y="775"/>
                      <a:pt x="11216"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3"/>
              <p:cNvSpPr/>
              <p:nvPr/>
            </p:nvSpPr>
            <p:spPr>
              <a:xfrm>
                <a:off x="860264" y="573277"/>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3"/>
              <p:cNvSpPr/>
              <p:nvPr/>
            </p:nvSpPr>
            <p:spPr>
              <a:xfrm>
                <a:off x="431039" y="466990"/>
                <a:ext cx="197950" cy="129725"/>
              </a:xfrm>
              <a:custGeom>
                <a:rect b="b" l="l" r="r" t="t"/>
                <a:pathLst>
                  <a:path extrusionOk="0" h="5189" w="7918">
                    <a:moveTo>
                      <a:pt x="6289" y="1"/>
                    </a:moveTo>
                    <a:cubicBezTo>
                      <a:pt x="6205" y="1"/>
                      <a:pt x="6119" y="20"/>
                      <a:pt x="6037" y="59"/>
                    </a:cubicBezTo>
                    <a:cubicBezTo>
                      <a:pt x="4179" y="892"/>
                      <a:pt x="2215" y="1440"/>
                      <a:pt x="369" y="2285"/>
                    </a:cubicBezTo>
                    <a:cubicBezTo>
                      <a:pt x="84" y="2428"/>
                      <a:pt x="0" y="2750"/>
                      <a:pt x="131" y="3023"/>
                    </a:cubicBezTo>
                    <a:cubicBezTo>
                      <a:pt x="536" y="3762"/>
                      <a:pt x="726" y="4154"/>
                      <a:pt x="1131" y="4893"/>
                    </a:cubicBezTo>
                    <a:cubicBezTo>
                      <a:pt x="1223" y="5085"/>
                      <a:pt x="1414" y="5189"/>
                      <a:pt x="1615" y="5189"/>
                    </a:cubicBezTo>
                    <a:cubicBezTo>
                      <a:pt x="1700" y="5189"/>
                      <a:pt x="1788" y="5170"/>
                      <a:pt x="1869" y="5131"/>
                    </a:cubicBezTo>
                    <a:cubicBezTo>
                      <a:pt x="3739" y="4297"/>
                      <a:pt x="5703" y="3750"/>
                      <a:pt x="7549" y="2904"/>
                    </a:cubicBezTo>
                    <a:cubicBezTo>
                      <a:pt x="7823" y="2761"/>
                      <a:pt x="7918" y="2440"/>
                      <a:pt x="7787" y="2166"/>
                    </a:cubicBezTo>
                    <a:cubicBezTo>
                      <a:pt x="7382" y="1428"/>
                      <a:pt x="7192" y="1035"/>
                      <a:pt x="6787" y="297"/>
                    </a:cubicBezTo>
                    <a:cubicBezTo>
                      <a:pt x="6678" y="105"/>
                      <a:pt x="6488" y="1"/>
                      <a:pt x="6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 name="Google Shape;247;p13"/>
            <p:cNvSpPr/>
            <p:nvPr/>
          </p:nvSpPr>
          <p:spPr>
            <a:xfrm>
              <a:off x="6858320" y="3665287"/>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 name="Google Shape;248;p13"/>
          <p:cNvSpPr/>
          <p:nvPr/>
        </p:nvSpPr>
        <p:spPr>
          <a:xfrm rot="10800000">
            <a:off x="8809557" y="128032"/>
            <a:ext cx="334438" cy="913003"/>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3"/>
          <p:cNvSpPr/>
          <p:nvPr/>
        </p:nvSpPr>
        <p:spPr>
          <a:xfrm flipH="1" rot="5400000">
            <a:off x="-189168" y="4527597"/>
            <a:ext cx="654971" cy="385384"/>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3"/>
          <p:cNvSpPr/>
          <p:nvPr/>
        </p:nvSpPr>
        <p:spPr>
          <a:xfrm flipH="1">
            <a:off x="326865" y="4892500"/>
            <a:ext cx="663744" cy="659804"/>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spTree>
      <p:nvGrpSpPr>
        <p:cNvPr id="251" name="Shape 251"/>
        <p:cNvGrpSpPr/>
        <p:nvPr/>
      </p:nvGrpSpPr>
      <p:grpSpPr>
        <a:xfrm>
          <a:off x="0" y="0"/>
          <a:ext cx="0" cy="0"/>
          <a:chOff x="0" y="0"/>
          <a:chExt cx="0" cy="0"/>
        </a:xfrm>
      </p:grpSpPr>
      <p:grpSp>
        <p:nvGrpSpPr>
          <p:cNvPr id="252" name="Google Shape;252;p14"/>
          <p:cNvGrpSpPr/>
          <p:nvPr/>
        </p:nvGrpSpPr>
        <p:grpSpPr>
          <a:xfrm rot="10800000">
            <a:off x="8458719" y="4279266"/>
            <a:ext cx="423179" cy="594730"/>
            <a:chOff x="5484000" y="427125"/>
            <a:chExt cx="581050" cy="816600"/>
          </a:xfrm>
        </p:grpSpPr>
        <p:sp>
          <p:nvSpPr>
            <p:cNvPr id="253" name="Google Shape;253;p14"/>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4"/>
            <p:cNvSpPr/>
            <p:nvPr/>
          </p:nvSpPr>
          <p:spPr>
            <a:xfrm>
              <a:off x="5942400" y="1061175"/>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 name="Google Shape;255;p14"/>
          <p:cNvSpPr txBox="1"/>
          <p:nvPr>
            <p:ph type="title"/>
          </p:nvPr>
        </p:nvSpPr>
        <p:spPr>
          <a:xfrm>
            <a:off x="713100" y="2285400"/>
            <a:ext cx="2735100" cy="572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256" name="Google Shape;256;p14"/>
          <p:cNvGrpSpPr/>
          <p:nvPr/>
        </p:nvGrpSpPr>
        <p:grpSpPr>
          <a:xfrm>
            <a:off x="7" y="128025"/>
            <a:ext cx="1161235" cy="1310054"/>
            <a:chOff x="6478250" y="3351090"/>
            <a:chExt cx="1022214" cy="1153217"/>
          </a:xfrm>
        </p:grpSpPr>
        <p:grpSp>
          <p:nvGrpSpPr>
            <p:cNvPr id="257" name="Google Shape;257;p14"/>
            <p:cNvGrpSpPr/>
            <p:nvPr/>
          </p:nvGrpSpPr>
          <p:grpSpPr>
            <a:xfrm>
              <a:off x="6478250" y="3351090"/>
              <a:ext cx="1022214" cy="1153217"/>
              <a:chOff x="0" y="466990"/>
              <a:chExt cx="1022214" cy="1153217"/>
            </a:xfrm>
          </p:grpSpPr>
          <p:sp>
            <p:nvSpPr>
              <p:cNvPr id="258" name="Google Shape;258;p14"/>
              <p:cNvSpPr/>
              <p:nvPr/>
            </p:nvSpPr>
            <p:spPr>
              <a:xfrm>
                <a:off x="0" y="466996"/>
                <a:ext cx="294400" cy="803700"/>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a:off x="294399" y="1208807"/>
                <a:ext cx="425075" cy="411400"/>
              </a:xfrm>
              <a:custGeom>
                <a:rect b="b" l="l" r="r" t="t"/>
                <a:pathLst>
                  <a:path extrusionOk="0" h="16456" w="17003">
                    <a:moveTo>
                      <a:pt x="8858" y="4144"/>
                    </a:moveTo>
                    <a:cubicBezTo>
                      <a:pt x="11192" y="4144"/>
                      <a:pt x="13454" y="5680"/>
                      <a:pt x="13454" y="8014"/>
                    </a:cubicBezTo>
                    <a:cubicBezTo>
                      <a:pt x="13454" y="10348"/>
                      <a:pt x="11216" y="12741"/>
                      <a:pt x="8858" y="12741"/>
                    </a:cubicBezTo>
                    <a:cubicBezTo>
                      <a:pt x="6525" y="12741"/>
                      <a:pt x="4441" y="10348"/>
                      <a:pt x="4441" y="8014"/>
                    </a:cubicBezTo>
                    <a:cubicBezTo>
                      <a:pt x="4441" y="5680"/>
                      <a:pt x="6525" y="4144"/>
                      <a:pt x="8858" y="4144"/>
                    </a:cubicBezTo>
                    <a:close/>
                    <a:moveTo>
                      <a:pt x="8858" y="1"/>
                    </a:moveTo>
                    <a:cubicBezTo>
                      <a:pt x="6525" y="1"/>
                      <a:pt x="4524" y="584"/>
                      <a:pt x="2977" y="2132"/>
                    </a:cubicBezTo>
                    <a:cubicBezTo>
                      <a:pt x="1453" y="3668"/>
                      <a:pt x="0" y="5656"/>
                      <a:pt x="0" y="8014"/>
                    </a:cubicBezTo>
                    <a:cubicBezTo>
                      <a:pt x="0" y="10359"/>
                      <a:pt x="1584" y="12229"/>
                      <a:pt x="3120" y="13753"/>
                    </a:cubicBezTo>
                    <a:cubicBezTo>
                      <a:pt x="4644" y="15289"/>
                      <a:pt x="6525" y="16455"/>
                      <a:pt x="8858" y="16455"/>
                    </a:cubicBezTo>
                    <a:cubicBezTo>
                      <a:pt x="11192" y="16455"/>
                      <a:pt x="13537" y="15753"/>
                      <a:pt x="15061" y="14217"/>
                    </a:cubicBezTo>
                    <a:cubicBezTo>
                      <a:pt x="16597" y="12681"/>
                      <a:pt x="17002" y="10359"/>
                      <a:pt x="17002" y="8014"/>
                    </a:cubicBezTo>
                    <a:cubicBezTo>
                      <a:pt x="17002" y="5656"/>
                      <a:pt x="16109" y="3847"/>
                      <a:pt x="14573" y="2311"/>
                    </a:cubicBezTo>
                    <a:cubicBezTo>
                      <a:pt x="13037" y="775"/>
                      <a:pt x="11216"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a:off x="860264" y="573277"/>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a:off x="431039" y="466990"/>
                <a:ext cx="197950" cy="129725"/>
              </a:xfrm>
              <a:custGeom>
                <a:rect b="b" l="l" r="r" t="t"/>
                <a:pathLst>
                  <a:path extrusionOk="0" h="5189" w="7918">
                    <a:moveTo>
                      <a:pt x="6289" y="1"/>
                    </a:moveTo>
                    <a:cubicBezTo>
                      <a:pt x="6205" y="1"/>
                      <a:pt x="6119" y="20"/>
                      <a:pt x="6037" y="59"/>
                    </a:cubicBezTo>
                    <a:cubicBezTo>
                      <a:pt x="4179" y="892"/>
                      <a:pt x="2215" y="1440"/>
                      <a:pt x="369" y="2285"/>
                    </a:cubicBezTo>
                    <a:cubicBezTo>
                      <a:pt x="84" y="2428"/>
                      <a:pt x="0" y="2750"/>
                      <a:pt x="131" y="3023"/>
                    </a:cubicBezTo>
                    <a:cubicBezTo>
                      <a:pt x="536" y="3762"/>
                      <a:pt x="726" y="4154"/>
                      <a:pt x="1131" y="4893"/>
                    </a:cubicBezTo>
                    <a:cubicBezTo>
                      <a:pt x="1223" y="5085"/>
                      <a:pt x="1414" y="5189"/>
                      <a:pt x="1615" y="5189"/>
                    </a:cubicBezTo>
                    <a:cubicBezTo>
                      <a:pt x="1700" y="5189"/>
                      <a:pt x="1788" y="5170"/>
                      <a:pt x="1869" y="5131"/>
                    </a:cubicBezTo>
                    <a:cubicBezTo>
                      <a:pt x="3739" y="4297"/>
                      <a:pt x="5703" y="3750"/>
                      <a:pt x="7549" y="2904"/>
                    </a:cubicBezTo>
                    <a:cubicBezTo>
                      <a:pt x="7823" y="2761"/>
                      <a:pt x="7918" y="2440"/>
                      <a:pt x="7787" y="2166"/>
                    </a:cubicBezTo>
                    <a:cubicBezTo>
                      <a:pt x="7382" y="1428"/>
                      <a:pt x="7192" y="1035"/>
                      <a:pt x="6787" y="297"/>
                    </a:cubicBezTo>
                    <a:cubicBezTo>
                      <a:pt x="6678" y="105"/>
                      <a:pt x="6488" y="1"/>
                      <a:pt x="6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 name="Google Shape;262;p14"/>
            <p:cNvSpPr/>
            <p:nvPr/>
          </p:nvSpPr>
          <p:spPr>
            <a:xfrm>
              <a:off x="6858320" y="3665287"/>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 name="Google Shape;263;p14"/>
          <p:cNvSpPr/>
          <p:nvPr/>
        </p:nvSpPr>
        <p:spPr>
          <a:xfrm rot="10800000">
            <a:off x="8809557" y="128032"/>
            <a:ext cx="334438" cy="913003"/>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64" name="Shape 264"/>
        <p:cNvGrpSpPr/>
        <p:nvPr/>
      </p:nvGrpSpPr>
      <p:grpSpPr>
        <a:xfrm>
          <a:off x="0" y="0"/>
          <a:ext cx="0" cy="0"/>
          <a:chOff x="0" y="0"/>
          <a:chExt cx="0" cy="0"/>
        </a:xfrm>
      </p:grpSpPr>
      <p:sp>
        <p:nvSpPr>
          <p:cNvPr id="265" name="Google Shape;265;p15"/>
          <p:cNvSpPr/>
          <p:nvPr/>
        </p:nvSpPr>
        <p:spPr>
          <a:xfrm rot="10800000">
            <a:off x="-50" y="-142"/>
            <a:ext cx="1845375" cy="5143642"/>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6" name="Google Shape;266;p15"/>
          <p:cNvGrpSpPr/>
          <p:nvPr/>
        </p:nvGrpSpPr>
        <p:grpSpPr>
          <a:xfrm>
            <a:off x="229428" y="205942"/>
            <a:ext cx="4803600" cy="4754103"/>
            <a:chOff x="1864377" y="1004725"/>
            <a:chExt cx="3753399" cy="3714724"/>
          </a:xfrm>
        </p:grpSpPr>
        <p:sp>
          <p:nvSpPr>
            <p:cNvPr id="267" name="Google Shape;267;p15"/>
            <p:cNvSpPr/>
            <p:nvPr/>
          </p:nvSpPr>
          <p:spPr>
            <a:xfrm>
              <a:off x="3181625" y="3565750"/>
              <a:ext cx="854900" cy="849825"/>
            </a:xfrm>
            <a:custGeom>
              <a:rect b="b" l="l" r="r" t="t"/>
              <a:pathLst>
                <a:path extrusionOk="0" h="33993" w="34196">
                  <a:moveTo>
                    <a:pt x="17158" y="4037"/>
                  </a:moveTo>
                  <a:cubicBezTo>
                    <a:pt x="18777" y="4037"/>
                    <a:pt x="20432" y="4989"/>
                    <a:pt x="21849" y="5572"/>
                  </a:cubicBezTo>
                  <a:cubicBezTo>
                    <a:pt x="23325" y="6180"/>
                    <a:pt x="24468" y="7382"/>
                    <a:pt x="25564" y="8490"/>
                  </a:cubicBezTo>
                  <a:cubicBezTo>
                    <a:pt x="26671" y="9585"/>
                    <a:pt x="27683" y="10823"/>
                    <a:pt x="28290" y="12299"/>
                  </a:cubicBezTo>
                  <a:cubicBezTo>
                    <a:pt x="28874" y="13704"/>
                    <a:pt x="30088" y="15276"/>
                    <a:pt x="30088" y="16907"/>
                  </a:cubicBezTo>
                  <a:cubicBezTo>
                    <a:pt x="30088" y="18550"/>
                    <a:pt x="28219" y="19836"/>
                    <a:pt x="27635" y="21253"/>
                  </a:cubicBezTo>
                  <a:cubicBezTo>
                    <a:pt x="27028" y="22729"/>
                    <a:pt x="26730" y="24277"/>
                    <a:pt x="25623" y="25373"/>
                  </a:cubicBezTo>
                  <a:cubicBezTo>
                    <a:pt x="24528" y="26480"/>
                    <a:pt x="23599" y="28290"/>
                    <a:pt x="22135" y="28909"/>
                  </a:cubicBezTo>
                  <a:cubicBezTo>
                    <a:pt x="21621" y="29124"/>
                    <a:pt x="21042" y="29193"/>
                    <a:pt x="20434" y="29193"/>
                  </a:cubicBezTo>
                  <a:cubicBezTo>
                    <a:pt x="19365" y="29193"/>
                    <a:pt x="18206" y="28980"/>
                    <a:pt x="17158" y="28980"/>
                  </a:cubicBezTo>
                  <a:cubicBezTo>
                    <a:pt x="16225" y="28980"/>
                    <a:pt x="15201" y="29115"/>
                    <a:pt x="14229" y="29115"/>
                  </a:cubicBezTo>
                  <a:cubicBezTo>
                    <a:pt x="13515" y="29115"/>
                    <a:pt x="12829" y="29042"/>
                    <a:pt x="12229" y="28790"/>
                  </a:cubicBezTo>
                  <a:cubicBezTo>
                    <a:pt x="10764" y="28170"/>
                    <a:pt x="10074" y="26194"/>
                    <a:pt x="8978" y="25099"/>
                  </a:cubicBezTo>
                  <a:cubicBezTo>
                    <a:pt x="7871" y="23991"/>
                    <a:pt x="6811" y="22920"/>
                    <a:pt x="6204" y="21443"/>
                  </a:cubicBezTo>
                  <a:cubicBezTo>
                    <a:pt x="5621" y="20039"/>
                    <a:pt x="5656" y="18526"/>
                    <a:pt x="5656" y="16907"/>
                  </a:cubicBezTo>
                  <a:cubicBezTo>
                    <a:pt x="5656" y="15288"/>
                    <a:pt x="5442" y="13704"/>
                    <a:pt x="6025" y="12299"/>
                  </a:cubicBezTo>
                  <a:cubicBezTo>
                    <a:pt x="6633" y="10823"/>
                    <a:pt x="7478" y="9442"/>
                    <a:pt x="8585" y="8335"/>
                  </a:cubicBezTo>
                  <a:cubicBezTo>
                    <a:pt x="9693" y="7239"/>
                    <a:pt x="10919" y="6013"/>
                    <a:pt x="12395" y="5406"/>
                  </a:cubicBezTo>
                  <a:cubicBezTo>
                    <a:pt x="13812" y="4822"/>
                    <a:pt x="15539" y="4037"/>
                    <a:pt x="17158" y="4037"/>
                  </a:cubicBezTo>
                  <a:close/>
                  <a:moveTo>
                    <a:pt x="17158" y="0"/>
                  </a:moveTo>
                  <a:cubicBezTo>
                    <a:pt x="15324" y="0"/>
                    <a:pt x="13824" y="1048"/>
                    <a:pt x="12169" y="1584"/>
                  </a:cubicBezTo>
                  <a:cubicBezTo>
                    <a:pt x="10467" y="2132"/>
                    <a:pt x="8347" y="1798"/>
                    <a:pt x="6918" y="2834"/>
                  </a:cubicBezTo>
                  <a:cubicBezTo>
                    <a:pt x="5478" y="3870"/>
                    <a:pt x="4347" y="5406"/>
                    <a:pt x="3299" y="6846"/>
                  </a:cubicBezTo>
                  <a:cubicBezTo>
                    <a:pt x="2263" y="8275"/>
                    <a:pt x="1084" y="9787"/>
                    <a:pt x="537" y="11502"/>
                  </a:cubicBezTo>
                  <a:cubicBezTo>
                    <a:pt x="1" y="13157"/>
                    <a:pt x="227" y="15074"/>
                    <a:pt x="227" y="16907"/>
                  </a:cubicBezTo>
                  <a:cubicBezTo>
                    <a:pt x="227" y="18741"/>
                    <a:pt x="584" y="20467"/>
                    <a:pt x="1120" y="22110"/>
                  </a:cubicBezTo>
                  <a:cubicBezTo>
                    <a:pt x="1668" y="23825"/>
                    <a:pt x="2739" y="25194"/>
                    <a:pt x="3763" y="26623"/>
                  </a:cubicBezTo>
                  <a:cubicBezTo>
                    <a:pt x="4811" y="28063"/>
                    <a:pt x="6240" y="28885"/>
                    <a:pt x="7680" y="29945"/>
                  </a:cubicBezTo>
                  <a:cubicBezTo>
                    <a:pt x="9109" y="30980"/>
                    <a:pt x="10264" y="32266"/>
                    <a:pt x="11979" y="32814"/>
                  </a:cubicBezTo>
                  <a:cubicBezTo>
                    <a:pt x="13634" y="33350"/>
                    <a:pt x="15312" y="33993"/>
                    <a:pt x="17146" y="33993"/>
                  </a:cubicBezTo>
                  <a:cubicBezTo>
                    <a:pt x="18968" y="33993"/>
                    <a:pt x="20730" y="33564"/>
                    <a:pt x="22385" y="33028"/>
                  </a:cubicBezTo>
                  <a:cubicBezTo>
                    <a:pt x="24099" y="32469"/>
                    <a:pt x="25147" y="30945"/>
                    <a:pt x="26576" y="29897"/>
                  </a:cubicBezTo>
                  <a:cubicBezTo>
                    <a:pt x="28028" y="28861"/>
                    <a:pt x="30374" y="28718"/>
                    <a:pt x="31422" y="27278"/>
                  </a:cubicBezTo>
                  <a:cubicBezTo>
                    <a:pt x="32457" y="25849"/>
                    <a:pt x="32767" y="23884"/>
                    <a:pt x="33327" y="22170"/>
                  </a:cubicBezTo>
                  <a:cubicBezTo>
                    <a:pt x="33862" y="20527"/>
                    <a:pt x="33148" y="18753"/>
                    <a:pt x="33148" y="16919"/>
                  </a:cubicBezTo>
                  <a:cubicBezTo>
                    <a:pt x="33148" y="15086"/>
                    <a:pt x="34196" y="13204"/>
                    <a:pt x="33660" y="11549"/>
                  </a:cubicBezTo>
                  <a:cubicBezTo>
                    <a:pt x="33112" y="9835"/>
                    <a:pt x="32017" y="8299"/>
                    <a:pt x="30969" y="6870"/>
                  </a:cubicBezTo>
                  <a:cubicBezTo>
                    <a:pt x="29933" y="5430"/>
                    <a:pt x="28195" y="4715"/>
                    <a:pt x="26766" y="3679"/>
                  </a:cubicBezTo>
                  <a:cubicBezTo>
                    <a:pt x="25337" y="2632"/>
                    <a:pt x="23956" y="1774"/>
                    <a:pt x="22242" y="1215"/>
                  </a:cubicBezTo>
                  <a:cubicBezTo>
                    <a:pt x="20611" y="667"/>
                    <a:pt x="18991" y="0"/>
                    <a:pt x="17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5"/>
            <p:cNvSpPr/>
            <p:nvPr/>
          </p:nvSpPr>
          <p:spPr>
            <a:xfrm>
              <a:off x="3602525" y="2495675"/>
              <a:ext cx="854900" cy="849825"/>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5"/>
            <p:cNvSpPr/>
            <p:nvPr/>
          </p:nvSpPr>
          <p:spPr>
            <a:xfrm>
              <a:off x="1896387" y="1744869"/>
              <a:ext cx="855475" cy="855225"/>
            </a:xfrm>
            <a:custGeom>
              <a:rect b="b" l="l" r="r" t="t"/>
              <a:pathLst>
                <a:path extrusionOk="0" h="34209" w="34219">
                  <a:moveTo>
                    <a:pt x="16763" y="5003"/>
                  </a:moveTo>
                  <a:cubicBezTo>
                    <a:pt x="18200" y="5003"/>
                    <a:pt x="19531" y="5535"/>
                    <a:pt x="20991" y="6067"/>
                  </a:cubicBezTo>
                  <a:cubicBezTo>
                    <a:pt x="22515" y="6639"/>
                    <a:pt x="24051" y="6972"/>
                    <a:pt x="25182" y="8020"/>
                  </a:cubicBezTo>
                  <a:cubicBezTo>
                    <a:pt x="26349" y="9103"/>
                    <a:pt x="27361" y="10365"/>
                    <a:pt x="28016" y="11794"/>
                  </a:cubicBezTo>
                  <a:cubicBezTo>
                    <a:pt x="28671" y="13211"/>
                    <a:pt x="29385" y="14806"/>
                    <a:pt x="29445" y="16378"/>
                  </a:cubicBezTo>
                  <a:cubicBezTo>
                    <a:pt x="29504" y="17914"/>
                    <a:pt x="29635" y="19807"/>
                    <a:pt x="29064" y="21319"/>
                  </a:cubicBezTo>
                  <a:cubicBezTo>
                    <a:pt x="28504" y="22855"/>
                    <a:pt x="27040" y="24058"/>
                    <a:pt x="26004" y="25189"/>
                  </a:cubicBezTo>
                  <a:cubicBezTo>
                    <a:pt x="24920" y="26355"/>
                    <a:pt x="23396" y="27022"/>
                    <a:pt x="21979" y="27677"/>
                  </a:cubicBezTo>
                  <a:cubicBezTo>
                    <a:pt x="20574" y="28332"/>
                    <a:pt x="19062" y="28844"/>
                    <a:pt x="17479" y="28903"/>
                  </a:cubicBezTo>
                  <a:cubicBezTo>
                    <a:pt x="16428" y="28936"/>
                    <a:pt x="15210" y="29225"/>
                    <a:pt x="14053" y="29225"/>
                  </a:cubicBezTo>
                  <a:cubicBezTo>
                    <a:pt x="13519" y="29225"/>
                    <a:pt x="12999" y="29163"/>
                    <a:pt x="12514" y="28987"/>
                  </a:cubicBezTo>
                  <a:cubicBezTo>
                    <a:pt x="10990" y="28415"/>
                    <a:pt x="10418" y="26213"/>
                    <a:pt x="9299" y="25177"/>
                  </a:cubicBezTo>
                  <a:cubicBezTo>
                    <a:pt x="8144" y="24093"/>
                    <a:pt x="6787" y="23272"/>
                    <a:pt x="6132" y="21855"/>
                  </a:cubicBezTo>
                  <a:cubicBezTo>
                    <a:pt x="5477" y="20438"/>
                    <a:pt x="4096" y="18938"/>
                    <a:pt x="4037" y="17342"/>
                  </a:cubicBezTo>
                  <a:cubicBezTo>
                    <a:pt x="3941" y="15830"/>
                    <a:pt x="5108" y="14199"/>
                    <a:pt x="5668" y="12675"/>
                  </a:cubicBezTo>
                  <a:cubicBezTo>
                    <a:pt x="6239" y="11139"/>
                    <a:pt x="6525" y="9258"/>
                    <a:pt x="7561" y="8127"/>
                  </a:cubicBezTo>
                  <a:cubicBezTo>
                    <a:pt x="8644" y="6960"/>
                    <a:pt x="10728" y="6996"/>
                    <a:pt x="12157" y="6353"/>
                  </a:cubicBezTo>
                  <a:cubicBezTo>
                    <a:pt x="13574" y="5698"/>
                    <a:pt x="14955" y="5067"/>
                    <a:pt x="16538" y="5008"/>
                  </a:cubicBezTo>
                  <a:cubicBezTo>
                    <a:pt x="16613" y="5005"/>
                    <a:pt x="16688" y="5003"/>
                    <a:pt x="16763" y="5003"/>
                  </a:cubicBezTo>
                  <a:close/>
                  <a:moveTo>
                    <a:pt x="17336" y="0"/>
                  </a:moveTo>
                  <a:cubicBezTo>
                    <a:pt x="15666" y="0"/>
                    <a:pt x="14111" y="489"/>
                    <a:pt x="12514" y="936"/>
                  </a:cubicBezTo>
                  <a:cubicBezTo>
                    <a:pt x="10811" y="1412"/>
                    <a:pt x="9537" y="2472"/>
                    <a:pt x="8049" y="3448"/>
                  </a:cubicBezTo>
                  <a:cubicBezTo>
                    <a:pt x="6585" y="4436"/>
                    <a:pt x="4989" y="5067"/>
                    <a:pt x="3870" y="6484"/>
                  </a:cubicBezTo>
                  <a:cubicBezTo>
                    <a:pt x="2798" y="7853"/>
                    <a:pt x="1608" y="9211"/>
                    <a:pt x="989" y="10925"/>
                  </a:cubicBezTo>
                  <a:cubicBezTo>
                    <a:pt x="346" y="12628"/>
                    <a:pt x="155" y="14437"/>
                    <a:pt x="72" y="16164"/>
                  </a:cubicBezTo>
                  <a:cubicBezTo>
                    <a:pt x="0" y="17962"/>
                    <a:pt x="1072" y="19474"/>
                    <a:pt x="1548" y="21176"/>
                  </a:cubicBezTo>
                  <a:cubicBezTo>
                    <a:pt x="2025" y="22891"/>
                    <a:pt x="1322" y="25129"/>
                    <a:pt x="2322" y="26617"/>
                  </a:cubicBezTo>
                  <a:cubicBezTo>
                    <a:pt x="3310" y="28094"/>
                    <a:pt x="5049" y="29082"/>
                    <a:pt x="6466" y="30189"/>
                  </a:cubicBezTo>
                  <a:cubicBezTo>
                    <a:pt x="7835" y="31261"/>
                    <a:pt x="9740" y="31201"/>
                    <a:pt x="11466" y="31844"/>
                  </a:cubicBezTo>
                  <a:cubicBezTo>
                    <a:pt x="13169" y="32487"/>
                    <a:pt x="14574" y="34118"/>
                    <a:pt x="16312" y="34202"/>
                  </a:cubicBezTo>
                  <a:cubicBezTo>
                    <a:pt x="16426" y="34206"/>
                    <a:pt x="16540" y="34208"/>
                    <a:pt x="16654" y="34208"/>
                  </a:cubicBezTo>
                  <a:cubicBezTo>
                    <a:pt x="18342" y="34208"/>
                    <a:pt x="20051" y="33731"/>
                    <a:pt x="21646" y="33285"/>
                  </a:cubicBezTo>
                  <a:cubicBezTo>
                    <a:pt x="23349" y="32809"/>
                    <a:pt x="24623" y="31439"/>
                    <a:pt x="26111" y="30463"/>
                  </a:cubicBezTo>
                  <a:cubicBezTo>
                    <a:pt x="27575" y="29475"/>
                    <a:pt x="28861" y="28499"/>
                    <a:pt x="29980" y="27082"/>
                  </a:cubicBezTo>
                  <a:cubicBezTo>
                    <a:pt x="31016" y="25724"/>
                    <a:pt x="32207" y="24451"/>
                    <a:pt x="32850" y="22724"/>
                  </a:cubicBezTo>
                  <a:cubicBezTo>
                    <a:pt x="33493" y="21010"/>
                    <a:pt x="33028" y="19236"/>
                    <a:pt x="33100" y="17497"/>
                  </a:cubicBezTo>
                  <a:cubicBezTo>
                    <a:pt x="33171" y="15699"/>
                    <a:pt x="34219" y="13842"/>
                    <a:pt x="33743" y="12139"/>
                  </a:cubicBezTo>
                  <a:cubicBezTo>
                    <a:pt x="33267" y="10425"/>
                    <a:pt x="32219" y="8841"/>
                    <a:pt x="31231" y="7353"/>
                  </a:cubicBezTo>
                  <a:cubicBezTo>
                    <a:pt x="30242" y="5877"/>
                    <a:pt x="29230" y="4258"/>
                    <a:pt x="27813" y="3138"/>
                  </a:cubicBezTo>
                  <a:cubicBezTo>
                    <a:pt x="26444" y="2067"/>
                    <a:pt x="24575" y="1602"/>
                    <a:pt x="22860" y="983"/>
                  </a:cubicBezTo>
                  <a:cubicBezTo>
                    <a:pt x="21146" y="340"/>
                    <a:pt x="19396" y="90"/>
                    <a:pt x="17669" y="7"/>
                  </a:cubicBezTo>
                  <a:cubicBezTo>
                    <a:pt x="17558" y="3"/>
                    <a:pt x="17447" y="0"/>
                    <a:pt x="173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5"/>
            <p:cNvSpPr/>
            <p:nvPr/>
          </p:nvSpPr>
          <p:spPr>
            <a:xfrm>
              <a:off x="3212050" y="1004725"/>
              <a:ext cx="424775" cy="411375"/>
            </a:xfrm>
            <a:custGeom>
              <a:rect b="b" l="l" r="r" t="t"/>
              <a:pathLst>
                <a:path extrusionOk="0" h="16455" w="16991">
                  <a:moveTo>
                    <a:pt x="8847" y="4144"/>
                  </a:moveTo>
                  <a:cubicBezTo>
                    <a:pt x="11192" y="4144"/>
                    <a:pt x="13455" y="5668"/>
                    <a:pt x="13455" y="8013"/>
                  </a:cubicBezTo>
                  <a:cubicBezTo>
                    <a:pt x="13455" y="10347"/>
                    <a:pt x="11192" y="12740"/>
                    <a:pt x="8847" y="12740"/>
                  </a:cubicBezTo>
                  <a:cubicBezTo>
                    <a:pt x="6513" y="12740"/>
                    <a:pt x="4430" y="10347"/>
                    <a:pt x="4430" y="8013"/>
                  </a:cubicBezTo>
                  <a:cubicBezTo>
                    <a:pt x="4430" y="5668"/>
                    <a:pt x="6513" y="4144"/>
                    <a:pt x="8847" y="4144"/>
                  </a:cubicBezTo>
                  <a:close/>
                  <a:moveTo>
                    <a:pt x="8847" y="0"/>
                  </a:moveTo>
                  <a:cubicBezTo>
                    <a:pt x="6513" y="0"/>
                    <a:pt x="4525" y="584"/>
                    <a:pt x="2977" y="2131"/>
                  </a:cubicBezTo>
                  <a:cubicBezTo>
                    <a:pt x="1441" y="3667"/>
                    <a:pt x="1" y="5656"/>
                    <a:pt x="1" y="8013"/>
                  </a:cubicBezTo>
                  <a:cubicBezTo>
                    <a:pt x="1" y="10359"/>
                    <a:pt x="1572" y="12228"/>
                    <a:pt x="3108" y="13752"/>
                  </a:cubicBezTo>
                  <a:cubicBezTo>
                    <a:pt x="4644" y="15288"/>
                    <a:pt x="6513" y="16455"/>
                    <a:pt x="8847" y="16455"/>
                  </a:cubicBezTo>
                  <a:cubicBezTo>
                    <a:pt x="11192" y="16455"/>
                    <a:pt x="13526" y="15752"/>
                    <a:pt x="15062" y="14216"/>
                  </a:cubicBezTo>
                  <a:cubicBezTo>
                    <a:pt x="16586" y="12680"/>
                    <a:pt x="16991" y="10359"/>
                    <a:pt x="16991" y="8013"/>
                  </a:cubicBezTo>
                  <a:cubicBezTo>
                    <a:pt x="16991" y="5656"/>
                    <a:pt x="16098" y="3846"/>
                    <a:pt x="14562" y="2310"/>
                  </a:cubicBezTo>
                  <a:cubicBezTo>
                    <a:pt x="13038" y="774"/>
                    <a:pt x="11192" y="0"/>
                    <a:pt x="8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5"/>
            <p:cNvSpPr/>
            <p:nvPr/>
          </p:nvSpPr>
          <p:spPr>
            <a:xfrm>
              <a:off x="1864377" y="3843506"/>
              <a:ext cx="304372" cy="294330"/>
            </a:xfrm>
            <a:custGeom>
              <a:rect b="b" l="l" r="r" t="t"/>
              <a:pathLst>
                <a:path extrusionOk="0" h="16443" w="17004">
                  <a:moveTo>
                    <a:pt x="8859" y="4143"/>
                  </a:moveTo>
                  <a:cubicBezTo>
                    <a:pt x="11193" y="4143"/>
                    <a:pt x="13455" y="5667"/>
                    <a:pt x="13455" y="8013"/>
                  </a:cubicBezTo>
                  <a:cubicBezTo>
                    <a:pt x="13455" y="10347"/>
                    <a:pt x="11217" y="12740"/>
                    <a:pt x="8859" y="12740"/>
                  </a:cubicBezTo>
                  <a:cubicBezTo>
                    <a:pt x="6526" y="12740"/>
                    <a:pt x="4442" y="10347"/>
                    <a:pt x="4442" y="8013"/>
                  </a:cubicBezTo>
                  <a:cubicBezTo>
                    <a:pt x="4442" y="5667"/>
                    <a:pt x="6526" y="4143"/>
                    <a:pt x="8859" y="4143"/>
                  </a:cubicBezTo>
                  <a:close/>
                  <a:moveTo>
                    <a:pt x="8859" y="0"/>
                  </a:moveTo>
                  <a:cubicBezTo>
                    <a:pt x="6526" y="0"/>
                    <a:pt x="4525" y="583"/>
                    <a:pt x="2977" y="2131"/>
                  </a:cubicBezTo>
                  <a:cubicBezTo>
                    <a:pt x="1453" y="3667"/>
                    <a:pt x="1" y="5655"/>
                    <a:pt x="1" y="8013"/>
                  </a:cubicBezTo>
                  <a:cubicBezTo>
                    <a:pt x="1" y="10358"/>
                    <a:pt x="1584" y="12216"/>
                    <a:pt x="3120" y="13752"/>
                  </a:cubicBezTo>
                  <a:cubicBezTo>
                    <a:pt x="4644" y="15288"/>
                    <a:pt x="6526" y="16443"/>
                    <a:pt x="8859" y="16443"/>
                  </a:cubicBezTo>
                  <a:cubicBezTo>
                    <a:pt x="11193" y="16443"/>
                    <a:pt x="13538" y="15752"/>
                    <a:pt x="15062" y="14216"/>
                  </a:cubicBezTo>
                  <a:cubicBezTo>
                    <a:pt x="16598" y="12680"/>
                    <a:pt x="17003" y="10358"/>
                    <a:pt x="17003" y="8013"/>
                  </a:cubicBezTo>
                  <a:cubicBezTo>
                    <a:pt x="17003" y="5655"/>
                    <a:pt x="16110" y="3846"/>
                    <a:pt x="14574" y="2310"/>
                  </a:cubicBezTo>
                  <a:cubicBezTo>
                    <a:pt x="13038" y="774"/>
                    <a:pt x="11217" y="0"/>
                    <a:pt x="8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5"/>
            <p:cNvSpPr/>
            <p:nvPr/>
          </p:nvSpPr>
          <p:spPr>
            <a:xfrm>
              <a:off x="3721875" y="1273800"/>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5"/>
            <p:cNvSpPr/>
            <p:nvPr/>
          </p:nvSpPr>
          <p:spPr>
            <a:xfrm>
              <a:off x="3394450" y="1927450"/>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5"/>
            <p:cNvSpPr/>
            <p:nvPr/>
          </p:nvSpPr>
          <p:spPr>
            <a:xfrm>
              <a:off x="2440475" y="3848825"/>
              <a:ext cx="424775" cy="411375"/>
            </a:xfrm>
            <a:custGeom>
              <a:rect b="b" l="l" r="r" t="t"/>
              <a:pathLst>
                <a:path extrusionOk="0" h="16455" w="16991">
                  <a:moveTo>
                    <a:pt x="8859" y="4132"/>
                  </a:moveTo>
                  <a:cubicBezTo>
                    <a:pt x="11192" y="4132"/>
                    <a:pt x="13454" y="5656"/>
                    <a:pt x="13454" y="8001"/>
                  </a:cubicBezTo>
                  <a:cubicBezTo>
                    <a:pt x="13454" y="10347"/>
                    <a:pt x="11192" y="12728"/>
                    <a:pt x="8859" y="12728"/>
                  </a:cubicBezTo>
                  <a:cubicBezTo>
                    <a:pt x="6513" y="12728"/>
                    <a:pt x="4429" y="10335"/>
                    <a:pt x="4429" y="8001"/>
                  </a:cubicBezTo>
                  <a:cubicBezTo>
                    <a:pt x="4429" y="5656"/>
                    <a:pt x="6513" y="4132"/>
                    <a:pt x="8859" y="4132"/>
                  </a:cubicBezTo>
                  <a:close/>
                  <a:moveTo>
                    <a:pt x="8859" y="0"/>
                  </a:moveTo>
                  <a:cubicBezTo>
                    <a:pt x="6513" y="0"/>
                    <a:pt x="4525" y="584"/>
                    <a:pt x="2977" y="2131"/>
                  </a:cubicBezTo>
                  <a:cubicBezTo>
                    <a:pt x="1441" y="3667"/>
                    <a:pt x="0" y="5656"/>
                    <a:pt x="0" y="8013"/>
                  </a:cubicBezTo>
                  <a:cubicBezTo>
                    <a:pt x="0" y="10347"/>
                    <a:pt x="1572" y="12216"/>
                    <a:pt x="3108" y="13752"/>
                  </a:cubicBezTo>
                  <a:cubicBezTo>
                    <a:pt x="4644" y="15288"/>
                    <a:pt x="6513" y="16455"/>
                    <a:pt x="8859" y="16455"/>
                  </a:cubicBezTo>
                  <a:cubicBezTo>
                    <a:pt x="11192" y="16455"/>
                    <a:pt x="13526" y="15752"/>
                    <a:pt x="15062" y="14216"/>
                  </a:cubicBezTo>
                  <a:cubicBezTo>
                    <a:pt x="16598" y="12680"/>
                    <a:pt x="16991" y="10359"/>
                    <a:pt x="16991" y="8013"/>
                  </a:cubicBezTo>
                  <a:cubicBezTo>
                    <a:pt x="16991" y="5668"/>
                    <a:pt x="16098" y="3846"/>
                    <a:pt x="14574" y="2310"/>
                  </a:cubicBezTo>
                  <a:cubicBezTo>
                    <a:pt x="13026" y="762"/>
                    <a:pt x="11192"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5"/>
            <p:cNvSpPr/>
            <p:nvPr/>
          </p:nvSpPr>
          <p:spPr>
            <a:xfrm>
              <a:off x="3136975" y="3081175"/>
              <a:ext cx="98275" cy="179200"/>
            </a:xfrm>
            <a:custGeom>
              <a:rect b="b" l="l" r="r" t="t"/>
              <a:pathLst>
                <a:path extrusionOk="0" h="7168" w="3931">
                  <a:moveTo>
                    <a:pt x="1251" y="0"/>
                  </a:moveTo>
                  <a:cubicBezTo>
                    <a:pt x="953" y="0"/>
                    <a:pt x="715" y="262"/>
                    <a:pt x="703" y="560"/>
                  </a:cubicBezTo>
                  <a:cubicBezTo>
                    <a:pt x="584" y="2596"/>
                    <a:pt x="132" y="4572"/>
                    <a:pt x="13" y="6620"/>
                  </a:cubicBezTo>
                  <a:cubicBezTo>
                    <a:pt x="1" y="6929"/>
                    <a:pt x="251" y="7168"/>
                    <a:pt x="549" y="7168"/>
                  </a:cubicBezTo>
                  <a:lnTo>
                    <a:pt x="2680" y="7168"/>
                  </a:lnTo>
                  <a:cubicBezTo>
                    <a:pt x="2989" y="7168"/>
                    <a:pt x="3228" y="6918"/>
                    <a:pt x="3228" y="6620"/>
                  </a:cubicBezTo>
                  <a:cubicBezTo>
                    <a:pt x="3347" y="4572"/>
                    <a:pt x="3799" y="2596"/>
                    <a:pt x="3918" y="560"/>
                  </a:cubicBezTo>
                  <a:cubicBezTo>
                    <a:pt x="3930" y="238"/>
                    <a:pt x="3680" y="0"/>
                    <a:pt x="33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5"/>
            <p:cNvSpPr/>
            <p:nvPr/>
          </p:nvSpPr>
          <p:spPr>
            <a:xfrm>
              <a:off x="3136988" y="2216636"/>
              <a:ext cx="98250" cy="178900"/>
            </a:xfrm>
            <a:custGeom>
              <a:rect b="b" l="l" r="r" t="t"/>
              <a:pathLst>
                <a:path extrusionOk="0" h="7156" w="3930">
                  <a:moveTo>
                    <a:pt x="1250" y="0"/>
                  </a:moveTo>
                  <a:cubicBezTo>
                    <a:pt x="953" y="0"/>
                    <a:pt x="715" y="250"/>
                    <a:pt x="691" y="548"/>
                  </a:cubicBezTo>
                  <a:cubicBezTo>
                    <a:pt x="572" y="2596"/>
                    <a:pt x="131" y="4572"/>
                    <a:pt x="12" y="6608"/>
                  </a:cubicBezTo>
                  <a:cubicBezTo>
                    <a:pt x="0" y="6918"/>
                    <a:pt x="250" y="7156"/>
                    <a:pt x="548" y="7156"/>
                  </a:cubicBezTo>
                  <a:lnTo>
                    <a:pt x="2679" y="7156"/>
                  </a:lnTo>
                  <a:cubicBezTo>
                    <a:pt x="2977" y="7156"/>
                    <a:pt x="3215" y="6918"/>
                    <a:pt x="3227" y="6608"/>
                  </a:cubicBezTo>
                  <a:cubicBezTo>
                    <a:pt x="3346" y="4572"/>
                    <a:pt x="3786" y="2596"/>
                    <a:pt x="3905" y="548"/>
                  </a:cubicBezTo>
                  <a:cubicBezTo>
                    <a:pt x="3929" y="238"/>
                    <a:pt x="3667" y="0"/>
                    <a:pt x="33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5"/>
            <p:cNvSpPr/>
            <p:nvPr/>
          </p:nvSpPr>
          <p:spPr>
            <a:xfrm>
              <a:off x="5547430" y="3926610"/>
              <a:ext cx="70347" cy="128110"/>
            </a:xfrm>
            <a:custGeom>
              <a:rect b="b" l="l" r="r" t="t"/>
              <a:pathLst>
                <a:path extrusionOk="0" h="7157" w="3930">
                  <a:moveTo>
                    <a:pt x="1250" y="1"/>
                  </a:moveTo>
                  <a:cubicBezTo>
                    <a:pt x="953" y="1"/>
                    <a:pt x="714" y="251"/>
                    <a:pt x="702" y="548"/>
                  </a:cubicBezTo>
                  <a:cubicBezTo>
                    <a:pt x="583" y="2596"/>
                    <a:pt x="131" y="4573"/>
                    <a:pt x="12" y="6609"/>
                  </a:cubicBezTo>
                  <a:cubicBezTo>
                    <a:pt x="0" y="6918"/>
                    <a:pt x="250" y="7156"/>
                    <a:pt x="548" y="7156"/>
                  </a:cubicBezTo>
                  <a:lnTo>
                    <a:pt x="2679" y="7156"/>
                  </a:lnTo>
                  <a:cubicBezTo>
                    <a:pt x="2977" y="7156"/>
                    <a:pt x="3227" y="6918"/>
                    <a:pt x="3227" y="6609"/>
                  </a:cubicBezTo>
                  <a:cubicBezTo>
                    <a:pt x="3346" y="4573"/>
                    <a:pt x="3798" y="2596"/>
                    <a:pt x="3917" y="548"/>
                  </a:cubicBezTo>
                  <a:cubicBezTo>
                    <a:pt x="3929" y="239"/>
                    <a:pt x="3679" y="1"/>
                    <a:pt x="3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5"/>
            <p:cNvSpPr/>
            <p:nvPr/>
          </p:nvSpPr>
          <p:spPr>
            <a:xfrm>
              <a:off x="3574464" y="4550127"/>
              <a:ext cx="195275" cy="142425"/>
            </a:xfrm>
            <a:custGeom>
              <a:rect b="b" l="l" r="r" t="t"/>
              <a:pathLst>
                <a:path extrusionOk="0" h="5697" w="7811">
                  <a:moveTo>
                    <a:pt x="5991" y="1"/>
                  </a:moveTo>
                  <a:cubicBezTo>
                    <a:pt x="5883" y="1"/>
                    <a:pt x="5775" y="32"/>
                    <a:pt x="5680" y="95"/>
                  </a:cubicBezTo>
                  <a:cubicBezTo>
                    <a:pt x="3941" y="1155"/>
                    <a:pt x="2048" y="1928"/>
                    <a:pt x="310" y="2964"/>
                  </a:cubicBezTo>
                  <a:cubicBezTo>
                    <a:pt x="60" y="3119"/>
                    <a:pt x="0" y="3452"/>
                    <a:pt x="155" y="3714"/>
                  </a:cubicBezTo>
                  <a:cubicBezTo>
                    <a:pt x="631" y="4405"/>
                    <a:pt x="893" y="4762"/>
                    <a:pt x="1370" y="5465"/>
                  </a:cubicBezTo>
                  <a:cubicBezTo>
                    <a:pt x="1469" y="5617"/>
                    <a:pt x="1645" y="5696"/>
                    <a:pt x="1825" y="5696"/>
                  </a:cubicBezTo>
                  <a:cubicBezTo>
                    <a:pt x="1927" y="5696"/>
                    <a:pt x="2029" y="5671"/>
                    <a:pt x="2120" y="5619"/>
                  </a:cubicBezTo>
                  <a:cubicBezTo>
                    <a:pt x="3870" y="4560"/>
                    <a:pt x="5751" y="3786"/>
                    <a:pt x="7501" y="2738"/>
                  </a:cubicBezTo>
                  <a:cubicBezTo>
                    <a:pt x="7751" y="2595"/>
                    <a:pt x="7811" y="2250"/>
                    <a:pt x="7644" y="2000"/>
                  </a:cubicBezTo>
                  <a:cubicBezTo>
                    <a:pt x="7168" y="1297"/>
                    <a:pt x="6918" y="940"/>
                    <a:pt x="6442" y="238"/>
                  </a:cubicBezTo>
                  <a:cubicBezTo>
                    <a:pt x="6338" y="83"/>
                    <a:pt x="6166" y="1"/>
                    <a:pt x="59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5"/>
            <p:cNvSpPr/>
            <p:nvPr/>
          </p:nvSpPr>
          <p:spPr>
            <a:xfrm>
              <a:off x="3292649" y="4587687"/>
              <a:ext cx="116171" cy="131762"/>
            </a:xfrm>
            <a:custGeom>
              <a:rect b="b" l="l" r="r" t="t"/>
              <a:pathLst>
                <a:path extrusionOk="0" h="7361" w="6490">
                  <a:moveTo>
                    <a:pt x="2105" y="1"/>
                  </a:moveTo>
                  <a:cubicBezTo>
                    <a:pt x="1969" y="1"/>
                    <a:pt x="1831" y="51"/>
                    <a:pt x="1727" y="150"/>
                  </a:cubicBezTo>
                  <a:lnTo>
                    <a:pt x="226" y="1662"/>
                  </a:lnTo>
                  <a:cubicBezTo>
                    <a:pt x="0" y="1876"/>
                    <a:pt x="0" y="2221"/>
                    <a:pt x="215" y="2436"/>
                  </a:cubicBezTo>
                  <a:cubicBezTo>
                    <a:pt x="1572" y="3948"/>
                    <a:pt x="2655" y="5674"/>
                    <a:pt x="4013" y="7198"/>
                  </a:cubicBezTo>
                  <a:cubicBezTo>
                    <a:pt x="4109" y="7307"/>
                    <a:pt x="4249" y="7360"/>
                    <a:pt x="4389" y="7360"/>
                  </a:cubicBezTo>
                  <a:cubicBezTo>
                    <a:pt x="4526" y="7360"/>
                    <a:pt x="4663" y="7310"/>
                    <a:pt x="4763" y="7210"/>
                  </a:cubicBezTo>
                  <a:lnTo>
                    <a:pt x="6275" y="5710"/>
                  </a:lnTo>
                  <a:cubicBezTo>
                    <a:pt x="6489" y="5496"/>
                    <a:pt x="6489" y="5150"/>
                    <a:pt x="6287" y="4936"/>
                  </a:cubicBezTo>
                  <a:cubicBezTo>
                    <a:pt x="4929" y="3412"/>
                    <a:pt x="3846" y="1686"/>
                    <a:pt x="2489" y="173"/>
                  </a:cubicBezTo>
                  <a:cubicBezTo>
                    <a:pt x="2391" y="57"/>
                    <a:pt x="2249" y="1"/>
                    <a:pt x="21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5"/>
            <p:cNvSpPr/>
            <p:nvPr/>
          </p:nvSpPr>
          <p:spPr>
            <a:xfrm>
              <a:off x="2553875" y="3171100"/>
              <a:ext cx="197975" cy="129725"/>
            </a:xfrm>
            <a:custGeom>
              <a:rect b="b" l="l" r="r" t="t"/>
              <a:pathLst>
                <a:path extrusionOk="0" h="5189" w="7919">
                  <a:moveTo>
                    <a:pt x="6296" y="0"/>
                  </a:moveTo>
                  <a:cubicBezTo>
                    <a:pt x="6212" y="0"/>
                    <a:pt x="6127" y="19"/>
                    <a:pt x="6049" y="58"/>
                  </a:cubicBezTo>
                  <a:cubicBezTo>
                    <a:pt x="4180" y="892"/>
                    <a:pt x="2215" y="1439"/>
                    <a:pt x="370" y="2285"/>
                  </a:cubicBezTo>
                  <a:cubicBezTo>
                    <a:pt x="96" y="2428"/>
                    <a:pt x="1" y="2749"/>
                    <a:pt x="132" y="3023"/>
                  </a:cubicBezTo>
                  <a:cubicBezTo>
                    <a:pt x="536" y="3761"/>
                    <a:pt x="727" y="4154"/>
                    <a:pt x="1132" y="4892"/>
                  </a:cubicBezTo>
                  <a:cubicBezTo>
                    <a:pt x="1224" y="5084"/>
                    <a:pt x="1421" y="5188"/>
                    <a:pt x="1625" y="5188"/>
                  </a:cubicBezTo>
                  <a:cubicBezTo>
                    <a:pt x="1712" y="5188"/>
                    <a:pt x="1800" y="5169"/>
                    <a:pt x="1882" y="5130"/>
                  </a:cubicBezTo>
                  <a:cubicBezTo>
                    <a:pt x="3739" y="4297"/>
                    <a:pt x="5704" y="3749"/>
                    <a:pt x="7549" y="2904"/>
                  </a:cubicBezTo>
                  <a:cubicBezTo>
                    <a:pt x="7835" y="2761"/>
                    <a:pt x="7918" y="2439"/>
                    <a:pt x="7787" y="2166"/>
                  </a:cubicBezTo>
                  <a:cubicBezTo>
                    <a:pt x="7383" y="1427"/>
                    <a:pt x="7192" y="1035"/>
                    <a:pt x="6787" y="296"/>
                  </a:cubicBezTo>
                  <a:cubicBezTo>
                    <a:pt x="6687" y="104"/>
                    <a:pt x="6493" y="0"/>
                    <a:pt x="6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5"/>
            <p:cNvSpPr/>
            <p:nvPr/>
          </p:nvSpPr>
          <p:spPr>
            <a:xfrm>
              <a:off x="4273450" y="3903775"/>
              <a:ext cx="162225" cy="184200"/>
            </a:xfrm>
            <a:custGeom>
              <a:rect b="b" l="l" r="r" t="t"/>
              <a:pathLst>
                <a:path extrusionOk="0" h="7368" w="6489">
                  <a:moveTo>
                    <a:pt x="2111" y="0"/>
                  </a:moveTo>
                  <a:cubicBezTo>
                    <a:pt x="1973" y="0"/>
                    <a:pt x="1832" y="54"/>
                    <a:pt x="1726" y="160"/>
                  </a:cubicBezTo>
                  <a:lnTo>
                    <a:pt x="226" y="1660"/>
                  </a:lnTo>
                  <a:cubicBezTo>
                    <a:pt x="0" y="1874"/>
                    <a:pt x="0" y="2207"/>
                    <a:pt x="214" y="2434"/>
                  </a:cubicBezTo>
                  <a:cubicBezTo>
                    <a:pt x="1572" y="3958"/>
                    <a:pt x="2655" y="5684"/>
                    <a:pt x="4012" y="7196"/>
                  </a:cubicBezTo>
                  <a:cubicBezTo>
                    <a:pt x="4109" y="7311"/>
                    <a:pt x="4248" y="7367"/>
                    <a:pt x="4389" y="7367"/>
                  </a:cubicBezTo>
                  <a:cubicBezTo>
                    <a:pt x="4525" y="7367"/>
                    <a:pt x="4663" y="7314"/>
                    <a:pt x="4763" y="7208"/>
                  </a:cubicBezTo>
                  <a:lnTo>
                    <a:pt x="6275" y="5708"/>
                  </a:lnTo>
                  <a:cubicBezTo>
                    <a:pt x="6489" y="5494"/>
                    <a:pt x="6489" y="5160"/>
                    <a:pt x="6287" y="4934"/>
                  </a:cubicBezTo>
                  <a:cubicBezTo>
                    <a:pt x="4929" y="3410"/>
                    <a:pt x="3846" y="1696"/>
                    <a:pt x="2488" y="172"/>
                  </a:cubicBezTo>
                  <a:cubicBezTo>
                    <a:pt x="2392" y="57"/>
                    <a:pt x="2253" y="0"/>
                    <a:pt x="21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5"/>
            <p:cNvSpPr/>
            <p:nvPr/>
          </p:nvSpPr>
          <p:spPr>
            <a:xfrm>
              <a:off x="2751850" y="2635126"/>
              <a:ext cx="162250" cy="184025"/>
            </a:xfrm>
            <a:custGeom>
              <a:rect b="b" l="l" r="r" t="t"/>
              <a:pathLst>
                <a:path extrusionOk="0" h="7361" w="6490">
                  <a:moveTo>
                    <a:pt x="2105" y="1"/>
                  </a:moveTo>
                  <a:cubicBezTo>
                    <a:pt x="1969" y="1"/>
                    <a:pt x="1831" y="51"/>
                    <a:pt x="1727" y="150"/>
                  </a:cubicBezTo>
                  <a:lnTo>
                    <a:pt x="227" y="1662"/>
                  </a:lnTo>
                  <a:cubicBezTo>
                    <a:pt x="0" y="1876"/>
                    <a:pt x="0" y="2222"/>
                    <a:pt x="215" y="2436"/>
                  </a:cubicBezTo>
                  <a:cubicBezTo>
                    <a:pt x="1560" y="3948"/>
                    <a:pt x="2655" y="5674"/>
                    <a:pt x="4001" y="7198"/>
                  </a:cubicBezTo>
                  <a:cubicBezTo>
                    <a:pt x="4103" y="7307"/>
                    <a:pt x="4246" y="7361"/>
                    <a:pt x="4388" y="7361"/>
                  </a:cubicBezTo>
                  <a:cubicBezTo>
                    <a:pt x="4526" y="7361"/>
                    <a:pt x="4663" y="7310"/>
                    <a:pt x="4763" y="7210"/>
                  </a:cubicBezTo>
                  <a:lnTo>
                    <a:pt x="6263" y="5710"/>
                  </a:lnTo>
                  <a:cubicBezTo>
                    <a:pt x="6489" y="5496"/>
                    <a:pt x="6489" y="5150"/>
                    <a:pt x="6287" y="4936"/>
                  </a:cubicBezTo>
                  <a:cubicBezTo>
                    <a:pt x="4930" y="3412"/>
                    <a:pt x="3846" y="1686"/>
                    <a:pt x="2489" y="174"/>
                  </a:cubicBezTo>
                  <a:cubicBezTo>
                    <a:pt x="2391" y="57"/>
                    <a:pt x="2249" y="1"/>
                    <a:pt x="21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5"/>
            <p:cNvSpPr/>
            <p:nvPr/>
          </p:nvSpPr>
          <p:spPr>
            <a:xfrm>
              <a:off x="2915825" y="3542125"/>
              <a:ext cx="161950" cy="184200"/>
            </a:xfrm>
            <a:custGeom>
              <a:rect b="b" l="l" r="r" t="t"/>
              <a:pathLst>
                <a:path extrusionOk="0" h="7368" w="6478">
                  <a:moveTo>
                    <a:pt x="2099" y="0"/>
                  </a:moveTo>
                  <a:cubicBezTo>
                    <a:pt x="1961" y="0"/>
                    <a:pt x="1821" y="54"/>
                    <a:pt x="1715" y="160"/>
                  </a:cubicBezTo>
                  <a:lnTo>
                    <a:pt x="215" y="1660"/>
                  </a:lnTo>
                  <a:cubicBezTo>
                    <a:pt x="1" y="1886"/>
                    <a:pt x="1" y="2231"/>
                    <a:pt x="203" y="2434"/>
                  </a:cubicBezTo>
                  <a:cubicBezTo>
                    <a:pt x="1548" y="3958"/>
                    <a:pt x="2644" y="5684"/>
                    <a:pt x="3989" y="7196"/>
                  </a:cubicBezTo>
                  <a:cubicBezTo>
                    <a:pt x="4092" y="7311"/>
                    <a:pt x="4234" y="7367"/>
                    <a:pt x="4376" y="7367"/>
                  </a:cubicBezTo>
                  <a:cubicBezTo>
                    <a:pt x="4514" y="7367"/>
                    <a:pt x="4651" y="7314"/>
                    <a:pt x="4751" y="7208"/>
                  </a:cubicBezTo>
                  <a:lnTo>
                    <a:pt x="6251" y="5708"/>
                  </a:lnTo>
                  <a:cubicBezTo>
                    <a:pt x="6478" y="5505"/>
                    <a:pt x="6478" y="5160"/>
                    <a:pt x="6275" y="4934"/>
                  </a:cubicBezTo>
                  <a:cubicBezTo>
                    <a:pt x="4918" y="3422"/>
                    <a:pt x="3834" y="1695"/>
                    <a:pt x="2477" y="171"/>
                  </a:cubicBezTo>
                  <a:cubicBezTo>
                    <a:pt x="2381" y="57"/>
                    <a:pt x="2241" y="0"/>
                    <a:pt x="20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5"/>
            <p:cNvSpPr/>
            <p:nvPr/>
          </p:nvSpPr>
          <p:spPr>
            <a:xfrm>
              <a:off x="4518400" y="1570125"/>
              <a:ext cx="173575" cy="174750"/>
            </a:xfrm>
            <a:custGeom>
              <a:rect b="b" l="l" r="r" t="t"/>
              <a:pathLst>
                <a:path extrusionOk="0" h="6990" w="6943">
                  <a:moveTo>
                    <a:pt x="1896" y="0"/>
                  </a:moveTo>
                  <a:cubicBezTo>
                    <a:pt x="1733" y="0"/>
                    <a:pt x="1572" y="78"/>
                    <a:pt x="1465" y="220"/>
                  </a:cubicBezTo>
                  <a:cubicBezTo>
                    <a:pt x="941" y="887"/>
                    <a:pt x="691" y="1232"/>
                    <a:pt x="179" y="1911"/>
                  </a:cubicBezTo>
                  <a:cubicBezTo>
                    <a:pt x="1" y="2149"/>
                    <a:pt x="49" y="2494"/>
                    <a:pt x="287" y="2685"/>
                  </a:cubicBezTo>
                  <a:cubicBezTo>
                    <a:pt x="1834" y="4018"/>
                    <a:pt x="3168" y="5542"/>
                    <a:pt x="4716" y="6876"/>
                  </a:cubicBezTo>
                  <a:cubicBezTo>
                    <a:pt x="4812" y="6953"/>
                    <a:pt x="4926" y="6989"/>
                    <a:pt x="5039" y="6989"/>
                  </a:cubicBezTo>
                  <a:cubicBezTo>
                    <a:pt x="5206" y="6989"/>
                    <a:pt x="5371" y="6911"/>
                    <a:pt x="5478" y="6769"/>
                  </a:cubicBezTo>
                  <a:cubicBezTo>
                    <a:pt x="6002" y="6102"/>
                    <a:pt x="6252" y="5757"/>
                    <a:pt x="6764" y="5066"/>
                  </a:cubicBezTo>
                  <a:cubicBezTo>
                    <a:pt x="6942" y="4828"/>
                    <a:pt x="6895" y="4495"/>
                    <a:pt x="6656" y="4292"/>
                  </a:cubicBezTo>
                  <a:cubicBezTo>
                    <a:pt x="5109" y="2971"/>
                    <a:pt x="3763" y="1435"/>
                    <a:pt x="2215" y="113"/>
                  </a:cubicBezTo>
                  <a:cubicBezTo>
                    <a:pt x="2119" y="36"/>
                    <a:pt x="2007" y="0"/>
                    <a:pt x="1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5"/>
            <p:cNvSpPr/>
            <p:nvPr/>
          </p:nvSpPr>
          <p:spPr>
            <a:xfrm>
              <a:off x="4180275" y="1907850"/>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5"/>
            <p:cNvSpPr/>
            <p:nvPr/>
          </p:nvSpPr>
          <p:spPr>
            <a:xfrm rot="-2361573">
              <a:off x="3839725" y="1082685"/>
              <a:ext cx="189055" cy="84702"/>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 name="Google Shape;287;p15"/>
          <p:cNvSpPr txBox="1"/>
          <p:nvPr>
            <p:ph idx="1" type="subTitle"/>
          </p:nvPr>
        </p:nvSpPr>
        <p:spPr>
          <a:xfrm>
            <a:off x="4771200" y="2367025"/>
            <a:ext cx="3659700" cy="12156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600"/>
            </a:lvl1pPr>
            <a:lvl2pPr lvl="1" rtl="0" algn="r">
              <a:spcBef>
                <a:spcPts val="0"/>
              </a:spcBef>
              <a:spcAft>
                <a:spcPts val="0"/>
              </a:spcAft>
              <a:buNone/>
              <a:defRPr sz="1600"/>
            </a:lvl2pPr>
            <a:lvl3pPr lvl="2" rtl="0" algn="r">
              <a:spcBef>
                <a:spcPts val="0"/>
              </a:spcBef>
              <a:spcAft>
                <a:spcPts val="0"/>
              </a:spcAft>
              <a:buNone/>
              <a:defRPr sz="1600"/>
            </a:lvl3pPr>
            <a:lvl4pPr lvl="3" rtl="0" algn="r">
              <a:spcBef>
                <a:spcPts val="0"/>
              </a:spcBef>
              <a:spcAft>
                <a:spcPts val="0"/>
              </a:spcAft>
              <a:buNone/>
              <a:defRPr sz="1600"/>
            </a:lvl4pPr>
            <a:lvl5pPr lvl="4" rtl="0" algn="r">
              <a:spcBef>
                <a:spcPts val="0"/>
              </a:spcBef>
              <a:spcAft>
                <a:spcPts val="0"/>
              </a:spcAft>
              <a:buNone/>
              <a:defRPr sz="1600"/>
            </a:lvl5pPr>
            <a:lvl6pPr lvl="5" rtl="0" algn="r">
              <a:spcBef>
                <a:spcPts val="0"/>
              </a:spcBef>
              <a:spcAft>
                <a:spcPts val="0"/>
              </a:spcAft>
              <a:buNone/>
              <a:defRPr sz="1600"/>
            </a:lvl6pPr>
            <a:lvl7pPr lvl="6" rtl="0" algn="r">
              <a:spcBef>
                <a:spcPts val="0"/>
              </a:spcBef>
              <a:spcAft>
                <a:spcPts val="0"/>
              </a:spcAft>
              <a:buNone/>
              <a:defRPr sz="1600"/>
            </a:lvl7pPr>
            <a:lvl8pPr lvl="7" rtl="0" algn="r">
              <a:spcBef>
                <a:spcPts val="0"/>
              </a:spcBef>
              <a:spcAft>
                <a:spcPts val="0"/>
              </a:spcAft>
              <a:buNone/>
              <a:defRPr sz="1600"/>
            </a:lvl8pPr>
            <a:lvl9pPr lvl="8" rtl="0" algn="r">
              <a:spcBef>
                <a:spcPts val="0"/>
              </a:spcBef>
              <a:spcAft>
                <a:spcPts val="0"/>
              </a:spcAft>
              <a:buNone/>
              <a:defRPr sz="1600"/>
            </a:lvl9pPr>
          </a:lstStyle>
          <a:p/>
        </p:txBody>
      </p:sp>
      <p:sp>
        <p:nvSpPr>
          <p:cNvPr id="288" name="Google Shape;288;p15"/>
          <p:cNvSpPr txBox="1"/>
          <p:nvPr>
            <p:ph type="title"/>
          </p:nvPr>
        </p:nvSpPr>
        <p:spPr>
          <a:xfrm>
            <a:off x="4771050" y="1375825"/>
            <a:ext cx="3659700" cy="991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89" name="Shape 289"/>
        <p:cNvGrpSpPr/>
        <p:nvPr/>
      </p:nvGrpSpPr>
      <p:grpSpPr>
        <a:xfrm>
          <a:off x="0" y="0"/>
          <a:ext cx="0" cy="0"/>
          <a:chOff x="0" y="0"/>
          <a:chExt cx="0" cy="0"/>
        </a:xfrm>
      </p:grpSpPr>
      <p:sp>
        <p:nvSpPr>
          <p:cNvPr id="290" name="Google Shape;290;p16"/>
          <p:cNvSpPr/>
          <p:nvPr/>
        </p:nvSpPr>
        <p:spPr>
          <a:xfrm>
            <a:off x="2075633" y="-166"/>
            <a:ext cx="2024672" cy="1356384"/>
          </a:xfrm>
          <a:custGeom>
            <a:rect b="b" l="l" r="r" t="t"/>
            <a:pathLst>
              <a:path extrusionOk="0" h="42387" w="63271">
                <a:moveTo>
                  <a:pt x="54605" y="31"/>
                </a:moveTo>
                <a:cubicBezTo>
                  <a:pt x="54604" y="31"/>
                  <a:pt x="54602" y="32"/>
                  <a:pt x="54602" y="36"/>
                </a:cubicBezTo>
                <a:lnTo>
                  <a:pt x="54614" y="36"/>
                </a:lnTo>
                <a:cubicBezTo>
                  <a:pt x="54614" y="36"/>
                  <a:pt x="54609" y="31"/>
                  <a:pt x="54605" y="31"/>
                </a:cubicBezTo>
                <a:close/>
                <a:moveTo>
                  <a:pt x="2262" y="0"/>
                </a:moveTo>
                <a:cubicBezTo>
                  <a:pt x="2215" y="95"/>
                  <a:pt x="2167" y="203"/>
                  <a:pt x="2143" y="310"/>
                </a:cubicBezTo>
                <a:cubicBezTo>
                  <a:pt x="1524" y="2000"/>
                  <a:pt x="1739" y="3905"/>
                  <a:pt x="1405" y="5727"/>
                </a:cubicBezTo>
                <a:cubicBezTo>
                  <a:pt x="1096" y="7477"/>
                  <a:pt x="274" y="9204"/>
                  <a:pt x="274" y="11073"/>
                </a:cubicBezTo>
                <a:cubicBezTo>
                  <a:pt x="274" y="12918"/>
                  <a:pt x="0" y="14835"/>
                  <a:pt x="310" y="16609"/>
                </a:cubicBezTo>
                <a:cubicBezTo>
                  <a:pt x="619" y="18419"/>
                  <a:pt x="1881" y="20003"/>
                  <a:pt x="2501" y="21693"/>
                </a:cubicBezTo>
                <a:cubicBezTo>
                  <a:pt x="3120" y="23420"/>
                  <a:pt x="3882" y="25039"/>
                  <a:pt x="4787" y="26611"/>
                </a:cubicBezTo>
                <a:cubicBezTo>
                  <a:pt x="5691" y="28182"/>
                  <a:pt x="6215" y="30075"/>
                  <a:pt x="7370" y="31468"/>
                </a:cubicBezTo>
                <a:cubicBezTo>
                  <a:pt x="8549" y="32873"/>
                  <a:pt x="10394" y="33611"/>
                  <a:pt x="11776" y="34790"/>
                </a:cubicBezTo>
                <a:cubicBezTo>
                  <a:pt x="13169" y="35957"/>
                  <a:pt x="14681" y="36874"/>
                  <a:pt x="16264" y="37779"/>
                </a:cubicBezTo>
                <a:cubicBezTo>
                  <a:pt x="17824" y="38695"/>
                  <a:pt x="19443" y="39315"/>
                  <a:pt x="21170" y="39946"/>
                </a:cubicBezTo>
                <a:cubicBezTo>
                  <a:pt x="22872" y="40553"/>
                  <a:pt x="24480" y="41327"/>
                  <a:pt x="26289" y="41648"/>
                </a:cubicBezTo>
                <a:cubicBezTo>
                  <a:pt x="28051" y="41970"/>
                  <a:pt x="29837" y="42386"/>
                  <a:pt x="31683" y="42386"/>
                </a:cubicBezTo>
                <a:cubicBezTo>
                  <a:pt x="31815" y="42386"/>
                  <a:pt x="31946" y="42386"/>
                  <a:pt x="32078" y="42386"/>
                </a:cubicBezTo>
                <a:cubicBezTo>
                  <a:pt x="33793" y="42386"/>
                  <a:pt x="35511" y="42376"/>
                  <a:pt x="37148" y="42089"/>
                </a:cubicBezTo>
                <a:cubicBezTo>
                  <a:pt x="38958" y="41767"/>
                  <a:pt x="40565" y="40755"/>
                  <a:pt x="42244" y="40136"/>
                </a:cubicBezTo>
                <a:cubicBezTo>
                  <a:pt x="43970" y="39505"/>
                  <a:pt x="45446" y="38553"/>
                  <a:pt x="47006" y="37648"/>
                </a:cubicBezTo>
                <a:cubicBezTo>
                  <a:pt x="48590" y="36743"/>
                  <a:pt x="50435" y="36267"/>
                  <a:pt x="51816" y="35088"/>
                </a:cubicBezTo>
                <a:cubicBezTo>
                  <a:pt x="53209" y="33909"/>
                  <a:pt x="54162" y="32326"/>
                  <a:pt x="55329" y="30933"/>
                </a:cubicBezTo>
                <a:cubicBezTo>
                  <a:pt x="56484" y="29551"/>
                  <a:pt x="57448" y="28075"/>
                  <a:pt x="58365" y="26503"/>
                </a:cubicBezTo>
                <a:cubicBezTo>
                  <a:pt x="59270" y="24944"/>
                  <a:pt x="60996" y="23717"/>
                  <a:pt x="61627" y="21991"/>
                </a:cubicBezTo>
                <a:cubicBezTo>
                  <a:pt x="62234" y="20288"/>
                  <a:pt x="62020" y="18312"/>
                  <a:pt x="62341" y="16502"/>
                </a:cubicBezTo>
                <a:cubicBezTo>
                  <a:pt x="62651" y="14740"/>
                  <a:pt x="63270" y="12942"/>
                  <a:pt x="63270" y="11097"/>
                </a:cubicBezTo>
                <a:cubicBezTo>
                  <a:pt x="63270" y="9251"/>
                  <a:pt x="62889" y="7406"/>
                  <a:pt x="62580" y="5644"/>
                </a:cubicBezTo>
                <a:cubicBezTo>
                  <a:pt x="62258" y="3834"/>
                  <a:pt x="61865" y="2012"/>
                  <a:pt x="61246" y="334"/>
                </a:cubicBezTo>
                <a:cubicBezTo>
                  <a:pt x="61222" y="226"/>
                  <a:pt x="61175" y="143"/>
                  <a:pt x="61127" y="36"/>
                </a:cubicBezTo>
                <a:lnTo>
                  <a:pt x="54614" y="36"/>
                </a:lnTo>
                <a:cubicBezTo>
                  <a:pt x="55436" y="1750"/>
                  <a:pt x="56614" y="3405"/>
                  <a:pt x="57043" y="5298"/>
                </a:cubicBezTo>
                <a:cubicBezTo>
                  <a:pt x="57460" y="7120"/>
                  <a:pt x="57912" y="9120"/>
                  <a:pt x="57912" y="11085"/>
                </a:cubicBezTo>
                <a:cubicBezTo>
                  <a:pt x="57912" y="13049"/>
                  <a:pt x="57019" y="14931"/>
                  <a:pt x="56614" y="16788"/>
                </a:cubicBezTo>
                <a:cubicBezTo>
                  <a:pt x="56174" y="18669"/>
                  <a:pt x="55960" y="20681"/>
                  <a:pt x="55126" y="22396"/>
                </a:cubicBezTo>
                <a:cubicBezTo>
                  <a:pt x="54281" y="24134"/>
                  <a:pt x="53257" y="25872"/>
                  <a:pt x="52066" y="27361"/>
                </a:cubicBezTo>
                <a:cubicBezTo>
                  <a:pt x="50864" y="28873"/>
                  <a:pt x="48780" y="29480"/>
                  <a:pt x="47280" y="30683"/>
                </a:cubicBezTo>
                <a:cubicBezTo>
                  <a:pt x="45792" y="31873"/>
                  <a:pt x="44577" y="33492"/>
                  <a:pt x="42839" y="34326"/>
                </a:cubicBezTo>
                <a:cubicBezTo>
                  <a:pt x="41136" y="35147"/>
                  <a:pt x="39184" y="35338"/>
                  <a:pt x="37291" y="35778"/>
                </a:cubicBezTo>
                <a:cubicBezTo>
                  <a:pt x="35457" y="36195"/>
                  <a:pt x="33612" y="36290"/>
                  <a:pt x="31647" y="36290"/>
                </a:cubicBezTo>
                <a:cubicBezTo>
                  <a:pt x="30740" y="36290"/>
                  <a:pt x="29846" y="36328"/>
                  <a:pt x="28967" y="36328"/>
                </a:cubicBezTo>
                <a:cubicBezTo>
                  <a:pt x="27942" y="36328"/>
                  <a:pt x="26937" y="36277"/>
                  <a:pt x="25956" y="36052"/>
                </a:cubicBezTo>
                <a:cubicBezTo>
                  <a:pt x="24063" y="35624"/>
                  <a:pt x="22217" y="35064"/>
                  <a:pt x="20503" y="34242"/>
                </a:cubicBezTo>
                <a:cubicBezTo>
                  <a:pt x="18765" y="33409"/>
                  <a:pt x="16824" y="32754"/>
                  <a:pt x="15324" y="31552"/>
                </a:cubicBezTo>
                <a:cubicBezTo>
                  <a:pt x="13823" y="30337"/>
                  <a:pt x="13038" y="28373"/>
                  <a:pt x="11847" y="26873"/>
                </a:cubicBezTo>
                <a:cubicBezTo>
                  <a:pt x="10656" y="25384"/>
                  <a:pt x="9132" y="24063"/>
                  <a:pt x="8287" y="22324"/>
                </a:cubicBezTo>
                <a:cubicBezTo>
                  <a:pt x="7465" y="20610"/>
                  <a:pt x="6573" y="18788"/>
                  <a:pt x="6144" y="16883"/>
                </a:cubicBezTo>
                <a:cubicBezTo>
                  <a:pt x="5727" y="15062"/>
                  <a:pt x="6156" y="13038"/>
                  <a:pt x="6156" y="11073"/>
                </a:cubicBezTo>
                <a:cubicBezTo>
                  <a:pt x="6156" y="9108"/>
                  <a:pt x="5691" y="7084"/>
                  <a:pt x="6108" y="5239"/>
                </a:cubicBezTo>
                <a:cubicBezTo>
                  <a:pt x="6549" y="3346"/>
                  <a:pt x="7823" y="1703"/>
                  <a:pt x="86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6"/>
          <p:cNvSpPr/>
          <p:nvPr/>
        </p:nvSpPr>
        <p:spPr>
          <a:xfrm>
            <a:off x="6665996" y="1772633"/>
            <a:ext cx="1095392" cy="1094752"/>
          </a:xfrm>
          <a:custGeom>
            <a:rect b="b" l="l" r="r" t="t"/>
            <a:pathLst>
              <a:path extrusionOk="0" h="34211" w="34231">
                <a:moveTo>
                  <a:pt x="16780" y="4991"/>
                </a:moveTo>
                <a:cubicBezTo>
                  <a:pt x="18225" y="4991"/>
                  <a:pt x="19544" y="5512"/>
                  <a:pt x="21003" y="6055"/>
                </a:cubicBezTo>
                <a:cubicBezTo>
                  <a:pt x="22539" y="6615"/>
                  <a:pt x="24063" y="6960"/>
                  <a:pt x="25194" y="7996"/>
                </a:cubicBezTo>
                <a:cubicBezTo>
                  <a:pt x="26361" y="9091"/>
                  <a:pt x="27373" y="10353"/>
                  <a:pt x="28028" y="11782"/>
                </a:cubicBezTo>
                <a:cubicBezTo>
                  <a:pt x="28683" y="13187"/>
                  <a:pt x="29397" y="14782"/>
                  <a:pt x="29456" y="16366"/>
                </a:cubicBezTo>
                <a:cubicBezTo>
                  <a:pt x="29516" y="17902"/>
                  <a:pt x="29647" y="19783"/>
                  <a:pt x="29087" y="21307"/>
                </a:cubicBezTo>
                <a:cubicBezTo>
                  <a:pt x="28516" y="22843"/>
                  <a:pt x="27063" y="24045"/>
                  <a:pt x="26016" y="25176"/>
                </a:cubicBezTo>
                <a:cubicBezTo>
                  <a:pt x="24932" y="26331"/>
                  <a:pt x="23408" y="27010"/>
                  <a:pt x="22003" y="27653"/>
                </a:cubicBezTo>
                <a:cubicBezTo>
                  <a:pt x="20586" y="28320"/>
                  <a:pt x="19086" y="28820"/>
                  <a:pt x="17491" y="28879"/>
                </a:cubicBezTo>
                <a:cubicBezTo>
                  <a:pt x="16445" y="28920"/>
                  <a:pt x="15234" y="29209"/>
                  <a:pt x="14083" y="29209"/>
                </a:cubicBezTo>
                <a:cubicBezTo>
                  <a:pt x="13543" y="29209"/>
                  <a:pt x="13016" y="29145"/>
                  <a:pt x="12526" y="28963"/>
                </a:cubicBezTo>
                <a:cubicBezTo>
                  <a:pt x="11002" y="28403"/>
                  <a:pt x="10430" y="26200"/>
                  <a:pt x="9311" y="25153"/>
                </a:cubicBezTo>
                <a:cubicBezTo>
                  <a:pt x="8156" y="24069"/>
                  <a:pt x="6799" y="23248"/>
                  <a:pt x="6144" y="21843"/>
                </a:cubicBezTo>
                <a:cubicBezTo>
                  <a:pt x="5489" y="20426"/>
                  <a:pt x="4108" y="18926"/>
                  <a:pt x="4049" y="17330"/>
                </a:cubicBezTo>
                <a:cubicBezTo>
                  <a:pt x="3977" y="15818"/>
                  <a:pt x="5120" y="14187"/>
                  <a:pt x="5680" y="12663"/>
                </a:cubicBezTo>
                <a:cubicBezTo>
                  <a:pt x="6251" y="11127"/>
                  <a:pt x="6537" y="9234"/>
                  <a:pt x="7573" y="8103"/>
                </a:cubicBezTo>
                <a:cubicBezTo>
                  <a:pt x="8668" y="6948"/>
                  <a:pt x="10752" y="6972"/>
                  <a:pt x="12169" y="6329"/>
                </a:cubicBezTo>
                <a:cubicBezTo>
                  <a:pt x="13585" y="5674"/>
                  <a:pt x="14978" y="5055"/>
                  <a:pt x="16550" y="4995"/>
                </a:cubicBezTo>
                <a:cubicBezTo>
                  <a:pt x="16627" y="4992"/>
                  <a:pt x="16704" y="4991"/>
                  <a:pt x="16780" y="4991"/>
                </a:cubicBezTo>
                <a:close/>
                <a:moveTo>
                  <a:pt x="17360" y="0"/>
                </a:moveTo>
                <a:cubicBezTo>
                  <a:pt x="15690" y="0"/>
                  <a:pt x="14135" y="489"/>
                  <a:pt x="12550" y="935"/>
                </a:cubicBezTo>
                <a:cubicBezTo>
                  <a:pt x="10835" y="1412"/>
                  <a:pt x="9573" y="2459"/>
                  <a:pt x="8085" y="3448"/>
                </a:cubicBezTo>
                <a:cubicBezTo>
                  <a:pt x="6596" y="4424"/>
                  <a:pt x="5001" y="5067"/>
                  <a:pt x="3882" y="6484"/>
                </a:cubicBezTo>
                <a:cubicBezTo>
                  <a:pt x="2798" y="7853"/>
                  <a:pt x="1620" y="9210"/>
                  <a:pt x="989" y="10937"/>
                </a:cubicBezTo>
                <a:cubicBezTo>
                  <a:pt x="346" y="12639"/>
                  <a:pt x="155" y="14449"/>
                  <a:pt x="72" y="16163"/>
                </a:cubicBezTo>
                <a:cubicBezTo>
                  <a:pt x="0" y="17973"/>
                  <a:pt x="1072" y="19485"/>
                  <a:pt x="1548" y="21188"/>
                </a:cubicBezTo>
                <a:cubicBezTo>
                  <a:pt x="2024" y="22890"/>
                  <a:pt x="1322" y="25141"/>
                  <a:pt x="2322" y="26629"/>
                </a:cubicBezTo>
                <a:cubicBezTo>
                  <a:pt x="3310" y="28105"/>
                  <a:pt x="5049" y="29082"/>
                  <a:pt x="6465" y="30201"/>
                </a:cubicBezTo>
                <a:cubicBezTo>
                  <a:pt x="7835" y="31272"/>
                  <a:pt x="9740" y="31213"/>
                  <a:pt x="11466" y="31856"/>
                </a:cubicBezTo>
                <a:cubicBezTo>
                  <a:pt x="13169" y="32499"/>
                  <a:pt x="14574" y="34130"/>
                  <a:pt x="16312" y="34201"/>
                </a:cubicBezTo>
                <a:cubicBezTo>
                  <a:pt x="16443" y="34207"/>
                  <a:pt x="16574" y="34210"/>
                  <a:pt x="16705" y="34210"/>
                </a:cubicBezTo>
                <a:cubicBezTo>
                  <a:pt x="18376" y="34210"/>
                  <a:pt x="20067" y="33738"/>
                  <a:pt x="21646" y="33296"/>
                </a:cubicBezTo>
                <a:cubicBezTo>
                  <a:pt x="23349" y="32820"/>
                  <a:pt x="24623" y="31451"/>
                  <a:pt x="26111" y="30475"/>
                </a:cubicBezTo>
                <a:cubicBezTo>
                  <a:pt x="27575" y="29486"/>
                  <a:pt x="28861" y="28510"/>
                  <a:pt x="29980" y="27093"/>
                </a:cubicBezTo>
                <a:cubicBezTo>
                  <a:pt x="31052" y="25724"/>
                  <a:pt x="32219" y="24426"/>
                  <a:pt x="32862" y="22724"/>
                </a:cubicBezTo>
                <a:cubicBezTo>
                  <a:pt x="33505" y="21009"/>
                  <a:pt x="33040" y="19235"/>
                  <a:pt x="33112" y="17497"/>
                </a:cubicBezTo>
                <a:cubicBezTo>
                  <a:pt x="33183" y="15699"/>
                  <a:pt x="34231" y="13830"/>
                  <a:pt x="33755" y="12139"/>
                </a:cubicBezTo>
                <a:cubicBezTo>
                  <a:pt x="33278" y="10425"/>
                  <a:pt x="32243" y="8829"/>
                  <a:pt x="31254" y="7341"/>
                </a:cubicBezTo>
                <a:cubicBezTo>
                  <a:pt x="30278" y="5876"/>
                  <a:pt x="29266" y="4245"/>
                  <a:pt x="27849" y="3138"/>
                </a:cubicBezTo>
                <a:cubicBezTo>
                  <a:pt x="26480" y="2066"/>
                  <a:pt x="24599" y="1602"/>
                  <a:pt x="22896" y="971"/>
                </a:cubicBezTo>
                <a:cubicBezTo>
                  <a:pt x="21182" y="340"/>
                  <a:pt x="19419" y="78"/>
                  <a:pt x="17693" y="7"/>
                </a:cubicBezTo>
                <a:cubicBezTo>
                  <a:pt x="17581" y="2"/>
                  <a:pt x="17470" y="0"/>
                  <a:pt x="17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6"/>
          <p:cNvSpPr txBox="1"/>
          <p:nvPr>
            <p:ph type="title"/>
          </p:nvPr>
        </p:nvSpPr>
        <p:spPr>
          <a:xfrm>
            <a:off x="2478000" y="1409100"/>
            <a:ext cx="4188000" cy="1307700"/>
          </a:xfrm>
          <a:prstGeom prst="rect">
            <a:avLst/>
          </a:prstGeom>
        </p:spPr>
        <p:txBody>
          <a:bodyPr anchorCtr="0" anchor="b" bIns="91425" lIns="91425" spcFirstLastPara="1" rIns="91425" wrap="square" tIns="91425">
            <a:noAutofit/>
          </a:bodyPr>
          <a:lstStyle>
            <a:lvl1pPr lvl="0" algn="ctr">
              <a:spcBef>
                <a:spcPts val="0"/>
              </a:spcBef>
              <a:spcAft>
                <a:spcPts val="0"/>
              </a:spcAft>
              <a:buSzPts val="4800"/>
              <a:buNone/>
              <a:defRPr sz="48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p:txBody>
      </p:sp>
      <p:sp>
        <p:nvSpPr>
          <p:cNvPr id="293" name="Google Shape;293;p16"/>
          <p:cNvSpPr txBox="1"/>
          <p:nvPr>
            <p:ph idx="1" type="subTitle"/>
          </p:nvPr>
        </p:nvSpPr>
        <p:spPr>
          <a:xfrm>
            <a:off x="2478000" y="2716800"/>
            <a:ext cx="4188000" cy="1024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294" name="Google Shape;294;p16"/>
          <p:cNvSpPr/>
          <p:nvPr/>
        </p:nvSpPr>
        <p:spPr>
          <a:xfrm>
            <a:off x="8374321" y="2376506"/>
            <a:ext cx="769632" cy="1087776"/>
          </a:xfrm>
          <a:custGeom>
            <a:rect b="b" l="l" r="r" t="t"/>
            <a:pathLst>
              <a:path extrusionOk="0" h="33993" w="24051">
                <a:moveTo>
                  <a:pt x="24027" y="27313"/>
                </a:moveTo>
                <a:lnTo>
                  <a:pt x="24027" y="27343"/>
                </a:lnTo>
                <a:lnTo>
                  <a:pt x="24027" y="27343"/>
                </a:lnTo>
                <a:cubicBezTo>
                  <a:pt x="24035" y="27333"/>
                  <a:pt x="24043" y="27323"/>
                  <a:pt x="24051" y="27313"/>
                </a:cubicBezTo>
                <a:close/>
                <a:moveTo>
                  <a:pt x="17157" y="0"/>
                </a:moveTo>
                <a:cubicBezTo>
                  <a:pt x="15336" y="0"/>
                  <a:pt x="13824" y="1048"/>
                  <a:pt x="12169" y="1584"/>
                </a:cubicBezTo>
                <a:cubicBezTo>
                  <a:pt x="10466" y="2131"/>
                  <a:pt x="8347" y="1798"/>
                  <a:pt x="6918" y="2834"/>
                </a:cubicBezTo>
                <a:cubicBezTo>
                  <a:pt x="5477" y="3870"/>
                  <a:pt x="4346" y="5406"/>
                  <a:pt x="3310" y="6846"/>
                </a:cubicBezTo>
                <a:cubicBezTo>
                  <a:pt x="2263" y="8275"/>
                  <a:pt x="1084" y="9799"/>
                  <a:pt x="536" y="11502"/>
                </a:cubicBezTo>
                <a:cubicBezTo>
                  <a:pt x="0" y="13157"/>
                  <a:pt x="227" y="15074"/>
                  <a:pt x="227" y="16907"/>
                </a:cubicBezTo>
                <a:cubicBezTo>
                  <a:pt x="227" y="18741"/>
                  <a:pt x="584" y="20467"/>
                  <a:pt x="1120" y="22122"/>
                </a:cubicBezTo>
                <a:cubicBezTo>
                  <a:pt x="1667" y="23825"/>
                  <a:pt x="2739" y="25194"/>
                  <a:pt x="3763" y="26623"/>
                </a:cubicBezTo>
                <a:cubicBezTo>
                  <a:pt x="4811" y="28075"/>
                  <a:pt x="6239" y="28885"/>
                  <a:pt x="7680" y="29944"/>
                </a:cubicBezTo>
                <a:cubicBezTo>
                  <a:pt x="9109" y="30992"/>
                  <a:pt x="10275" y="32266"/>
                  <a:pt x="11978" y="32814"/>
                </a:cubicBezTo>
                <a:cubicBezTo>
                  <a:pt x="13633" y="33350"/>
                  <a:pt x="15312" y="33992"/>
                  <a:pt x="17145" y="33992"/>
                </a:cubicBezTo>
                <a:cubicBezTo>
                  <a:pt x="18979" y="33992"/>
                  <a:pt x="20729" y="33564"/>
                  <a:pt x="22384" y="33028"/>
                </a:cubicBezTo>
                <a:cubicBezTo>
                  <a:pt x="22991" y="32838"/>
                  <a:pt x="23527" y="32504"/>
                  <a:pt x="24027" y="32123"/>
                </a:cubicBezTo>
                <a:lnTo>
                  <a:pt x="24027" y="27343"/>
                </a:lnTo>
                <a:lnTo>
                  <a:pt x="24027" y="27343"/>
                </a:lnTo>
                <a:cubicBezTo>
                  <a:pt x="23486" y="28021"/>
                  <a:pt x="22885" y="28615"/>
                  <a:pt x="22146" y="28920"/>
                </a:cubicBezTo>
                <a:cubicBezTo>
                  <a:pt x="21632" y="29132"/>
                  <a:pt x="21052" y="29200"/>
                  <a:pt x="20443" y="29200"/>
                </a:cubicBezTo>
                <a:cubicBezTo>
                  <a:pt x="19375" y="29200"/>
                  <a:pt x="18220" y="28992"/>
                  <a:pt x="17181" y="28992"/>
                </a:cubicBezTo>
                <a:cubicBezTo>
                  <a:pt x="16241" y="28992"/>
                  <a:pt x="15218" y="29126"/>
                  <a:pt x="14249" y="29126"/>
                </a:cubicBezTo>
                <a:cubicBezTo>
                  <a:pt x="13536" y="29126"/>
                  <a:pt x="12852" y="29054"/>
                  <a:pt x="12252" y="28801"/>
                </a:cubicBezTo>
                <a:cubicBezTo>
                  <a:pt x="10776" y="28194"/>
                  <a:pt x="10097" y="26218"/>
                  <a:pt x="8990" y="25110"/>
                </a:cubicBezTo>
                <a:cubicBezTo>
                  <a:pt x="7894" y="24015"/>
                  <a:pt x="6835" y="22944"/>
                  <a:pt x="6227" y="21467"/>
                </a:cubicBezTo>
                <a:cubicBezTo>
                  <a:pt x="5644" y="20050"/>
                  <a:pt x="5668" y="18550"/>
                  <a:pt x="5668" y="16931"/>
                </a:cubicBezTo>
                <a:cubicBezTo>
                  <a:pt x="5668" y="15300"/>
                  <a:pt x="5465" y="13728"/>
                  <a:pt x="6049" y="12311"/>
                </a:cubicBezTo>
                <a:cubicBezTo>
                  <a:pt x="6656" y="10835"/>
                  <a:pt x="7501" y="9454"/>
                  <a:pt x="8609" y="8358"/>
                </a:cubicBezTo>
                <a:cubicBezTo>
                  <a:pt x="9704" y="7251"/>
                  <a:pt x="10942" y="6037"/>
                  <a:pt x="12419" y="5418"/>
                </a:cubicBezTo>
                <a:cubicBezTo>
                  <a:pt x="13824" y="4846"/>
                  <a:pt x="15550" y="4048"/>
                  <a:pt x="17181" y="4048"/>
                </a:cubicBezTo>
                <a:cubicBezTo>
                  <a:pt x="18800" y="4048"/>
                  <a:pt x="20455" y="5001"/>
                  <a:pt x="21860" y="5584"/>
                </a:cubicBezTo>
                <a:cubicBezTo>
                  <a:pt x="22670" y="5906"/>
                  <a:pt x="23384" y="6430"/>
                  <a:pt x="24039" y="7013"/>
                </a:cubicBezTo>
                <a:lnTo>
                  <a:pt x="24039" y="1941"/>
                </a:lnTo>
                <a:cubicBezTo>
                  <a:pt x="23480" y="1655"/>
                  <a:pt x="22884" y="1417"/>
                  <a:pt x="22265" y="1203"/>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6"/>
          <p:cNvSpPr/>
          <p:nvPr/>
        </p:nvSpPr>
        <p:spPr>
          <a:xfrm>
            <a:off x="7836721" y="4499802"/>
            <a:ext cx="1095040" cy="644320"/>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6"/>
          <p:cNvSpPr/>
          <p:nvPr/>
        </p:nvSpPr>
        <p:spPr>
          <a:xfrm>
            <a:off x="-47" y="1244154"/>
            <a:ext cx="376832" cy="1028736"/>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6"/>
          <p:cNvSpPr/>
          <p:nvPr/>
        </p:nvSpPr>
        <p:spPr>
          <a:xfrm>
            <a:off x="144721" y="103258"/>
            <a:ext cx="1095392" cy="1094752"/>
          </a:xfrm>
          <a:custGeom>
            <a:rect b="b" l="l" r="r" t="t"/>
            <a:pathLst>
              <a:path extrusionOk="0" h="34211" w="34231">
                <a:moveTo>
                  <a:pt x="16780" y="4991"/>
                </a:moveTo>
                <a:cubicBezTo>
                  <a:pt x="18225" y="4991"/>
                  <a:pt x="19544" y="5512"/>
                  <a:pt x="21003" y="6055"/>
                </a:cubicBezTo>
                <a:cubicBezTo>
                  <a:pt x="22539" y="6615"/>
                  <a:pt x="24063" y="6960"/>
                  <a:pt x="25194" y="7996"/>
                </a:cubicBezTo>
                <a:cubicBezTo>
                  <a:pt x="26361" y="9091"/>
                  <a:pt x="27373" y="10353"/>
                  <a:pt x="28028" y="11782"/>
                </a:cubicBezTo>
                <a:cubicBezTo>
                  <a:pt x="28683" y="13187"/>
                  <a:pt x="29397" y="14782"/>
                  <a:pt x="29456" y="16366"/>
                </a:cubicBezTo>
                <a:cubicBezTo>
                  <a:pt x="29516" y="17902"/>
                  <a:pt x="29647" y="19783"/>
                  <a:pt x="29087" y="21307"/>
                </a:cubicBezTo>
                <a:cubicBezTo>
                  <a:pt x="28516" y="22843"/>
                  <a:pt x="27063" y="24045"/>
                  <a:pt x="26016" y="25176"/>
                </a:cubicBezTo>
                <a:cubicBezTo>
                  <a:pt x="24932" y="26331"/>
                  <a:pt x="23408" y="27010"/>
                  <a:pt x="22003" y="27653"/>
                </a:cubicBezTo>
                <a:cubicBezTo>
                  <a:pt x="20586" y="28320"/>
                  <a:pt x="19086" y="28820"/>
                  <a:pt x="17491" y="28879"/>
                </a:cubicBezTo>
                <a:cubicBezTo>
                  <a:pt x="16445" y="28920"/>
                  <a:pt x="15234" y="29209"/>
                  <a:pt x="14083" y="29209"/>
                </a:cubicBezTo>
                <a:cubicBezTo>
                  <a:pt x="13543" y="29209"/>
                  <a:pt x="13016" y="29145"/>
                  <a:pt x="12526" y="28963"/>
                </a:cubicBezTo>
                <a:cubicBezTo>
                  <a:pt x="11002" y="28403"/>
                  <a:pt x="10430" y="26200"/>
                  <a:pt x="9311" y="25153"/>
                </a:cubicBezTo>
                <a:cubicBezTo>
                  <a:pt x="8156" y="24069"/>
                  <a:pt x="6799" y="23248"/>
                  <a:pt x="6144" y="21843"/>
                </a:cubicBezTo>
                <a:cubicBezTo>
                  <a:pt x="5489" y="20426"/>
                  <a:pt x="4108" y="18926"/>
                  <a:pt x="4049" y="17330"/>
                </a:cubicBezTo>
                <a:cubicBezTo>
                  <a:pt x="3977" y="15818"/>
                  <a:pt x="5120" y="14187"/>
                  <a:pt x="5680" y="12663"/>
                </a:cubicBezTo>
                <a:cubicBezTo>
                  <a:pt x="6251" y="11127"/>
                  <a:pt x="6537" y="9234"/>
                  <a:pt x="7573" y="8103"/>
                </a:cubicBezTo>
                <a:cubicBezTo>
                  <a:pt x="8668" y="6948"/>
                  <a:pt x="10752" y="6972"/>
                  <a:pt x="12169" y="6329"/>
                </a:cubicBezTo>
                <a:cubicBezTo>
                  <a:pt x="13585" y="5674"/>
                  <a:pt x="14978" y="5055"/>
                  <a:pt x="16550" y="4995"/>
                </a:cubicBezTo>
                <a:cubicBezTo>
                  <a:pt x="16627" y="4992"/>
                  <a:pt x="16704" y="4991"/>
                  <a:pt x="16780" y="4991"/>
                </a:cubicBezTo>
                <a:close/>
                <a:moveTo>
                  <a:pt x="17360" y="0"/>
                </a:moveTo>
                <a:cubicBezTo>
                  <a:pt x="15690" y="0"/>
                  <a:pt x="14135" y="489"/>
                  <a:pt x="12550" y="935"/>
                </a:cubicBezTo>
                <a:cubicBezTo>
                  <a:pt x="10835" y="1412"/>
                  <a:pt x="9573" y="2459"/>
                  <a:pt x="8085" y="3448"/>
                </a:cubicBezTo>
                <a:cubicBezTo>
                  <a:pt x="6596" y="4424"/>
                  <a:pt x="5001" y="5067"/>
                  <a:pt x="3882" y="6484"/>
                </a:cubicBezTo>
                <a:cubicBezTo>
                  <a:pt x="2798" y="7853"/>
                  <a:pt x="1620" y="9210"/>
                  <a:pt x="989" y="10937"/>
                </a:cubicBezTo>
                <a:cubicBezTo>
                  <a:pt x="346" y="12639"/>
                  <a:pt x="155" y="14449"/>
                  <a:pt x="72" y="16163"/>
                </a:cubicBezTo>
                <a:cubicBezTo>
                  <a:pt x="0" y="17973"/>
                  <a:pt x="1072" y="19485"/>
                  <a:pt x="1548" y="21188"/>
                </a:cubicBezTo>
                <a:cubicBezTo>
                  <a:pt x="2024" y="22890"/>
                  <a:pt x="1322" y="25141"/>
                  <a:pt x="2322" y="26629"/>
                </a:cubicBezTo>
                <a:cubicBezTo>
                  <a:pt x="3310" y="28105"/>
                  <a:pt x="5049" y="29082"/>
                  <a:pt x="6465" y="30201"/>
                </a:cubicBezTo>
                <a:cubicBezTo>
                  <a:pt x="7835" y="31272"/>
                  <a:pt x="9740" y="31213"/>
                  <a:pt x="11466" y="31856"/>
                </a:cubicBezTo>
                <a:cubicBezTo>
                  <a:pt x="13169" y="32499"/>
                  <a:pt x="14574" y="34130"/>
                  <a:pt x="16312" y="34201"/>
                </a:cubicBezTo>
                <a:cubicBezTo>
                  <a:pt x="16443" y="34207"/>
                  <a:pt x="16574" y="34210"/>
                  <a:pt x="16705" y="34210"/>
                </a:cubicBezTo>
                <a:cubicBezTo>
                  <a:pt x="18376" y="34210"/>
                  <a:pt x="20067" y="33738"/>
                  <a:pt x="21646" y="33296"/>
                </a:cubicBezTo>
                <a:cubicBezTo>
                  <a:pt x="23349" y="32820"/>
                  <a:pt x="24623" y="31451"/>
                  <a:pt x="26111" y="30475"/>
                </a:cubicBezTo>
                <a:cubicBezTo>
                  <a:pt x="27575" y="29486"/>
                  <a:pt x="28861" y="28510"/>
                  <a:pt x="29980" y="27093"/>
                </a:cubicBezTo>
                <a:cubicBezTo>
                  <a:pt x="31052" y="25724"/>
                  <a:pt x="32219" y="24426"/>
                  <a:pt x="32862" y="22724"/>
                </a:cubicBezTo>
                <a:cubicBezTo>
                  <a:pt x="33505" y="21009"/>
                  <a:pt x="33040" y="19235"/>
                  <a:pt x="33112" y="17497"/>
                </a:cubicBezTo>
                <a:cubicBezTo>
                  <a:pt x="33183" y="15699"/>
                  <a:pt x="34231" y="13830"/>
                  <a:pt x="33755" y="12139"/>
                </a:cubicBezTo>
                <a:cubicBezTo>
                  <a:pt x="33278" y="10425"/>
                  <a:pt x="32243" y="8829"/>
                  <a:pt x="31254" y="7341"/>
                </a:cubicBezTo>
                <a:cubicBezTo>
                  <a:pt x="30278" y="5876"/>
                  <a:pt x="29266" y="4245"/>
                  <a:pt x="27849" y="3138"/>
                </a:cubicBezTo>
                <a:cubicBezTo>
                  <a:pt x="26480" y="2066"/>
                  <a:pt x="24599" y="1602"/>
                  <a:pt x="22896" y="971"/>
                </a:cubicBezTo>
                <a:cubicBezTo>
                  <a:pt x="21182" y="340"/>
                  <a:pt x="19419" y="78"/>
                  <a:pt x="17693" y="7"/>
                </a:cubicBezTo>
                <a:cubicBezTo>
                  <a:pt x="17581" y="2"/>
                  <a:pt x="17470" y="0"/>
                  <a:pt x="17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6"/>
          <p:cNvSpPr/>
          <p:nvPr/>
        </p:nvSpPr>
        <p:spPr>
          <a:xfrm>
            <a:off x="832817" y="1475418"/>
            <a:ext cx="544096" cy="526592"/>
          </a:xfrm>
          <a:custGeom>
            <a:rect b="b" l="l" r="r" t="t"/>
            <a:pathLst>
              <a:path extrusionOk="0" h="16456" w="17003">
                <a:moveTo>
                  <a:pt x="8858" y="4144"/>
                </a:moveTo>
                <a:cubicBezTo>
                  <a:pt x="11192" y="4144"/>
                  <a:pt x="13454" y="5680"/>
                  <a:pt x="13454" y="8014"/>
                </a:cubicBezTo>
                <a:cubicBezTo>
                  <a:pt x="13454" y="10348"/>
                  <a:pt x="11216" y="12741"/>
                  <a:pt x="8858" y="12741"/>
                </a:cubicBezTo>
                <a:cubicBezTo>
                  <a:pt x="6525" y="12741"/>
                  <a:pt x="4441" y="10348"/>
                  <a:pt x="4441" y="8014"/>
                </a:cubicBezTo>
                <a:cubicBezTo>
                  <a:pt x="4441" y="5680"/>
                  <a:pt x="6525" y="4144"/>
                  <a:pt x="8858" y="4144"/>
                </a:cubicBezTo>
                <a:close/>
                <a:moveTo>
                  <a:pt x="8858" y="1"/>
                </a:moveTo>
                <a:cubicBezTo>
                  <a:pt x="6525" y="1"/>
                  <a:pt x="4524" y="584"/>
                  <a:pt x="2977" y="2132"/>
                </a:cubicBezTo>
                <a:cubicBezTo>
                  <a:pt x="1453" y="3668"/>
                  <a:pt x="0" y="5656"/>
                  <a:pt x="0" y="8014"/>
                </a:cubicBezTo>
                <a:cubicBezTo>
                  <a:pt x="0" y="10359"/>
                  <a:pt x="1584" y="12229"/>
                  <a:pt x="3120" y="13753"/>
                </a:cubicBezTo>
                <a:cubicBezTo>
                  <a:pt x="4644" y="15289"/>
                  <a:pt x="6525" y="16455"/>
                  <a:pt x="8858" y="16455"/>
                </a:cubicBezTo>
                <a:cubicBezTo>
                  <a:pt x="11192" y="16455"/>
                  <a:pt x="13537" y="15753"/>
                  <a:pt x="15061" y="14217"/>
                </a:cubicBezTo>
                <a:cubicBezTo>
                  <a:pt x="16597" y="12681"/>
                  <a:pt x="17002" y="10359"/>
                  <a:pt x="17002" y="8014"/>
                </a:cubicBezTo>
                <a:cubicBezTo>
                  <a:pt x="17002" y="5656"/>
                  <a:pt x="16109" y="3847"/>
                  <a:pt x="14573" y="2311"/>
                </a:cubicBezTo>
                <a:cubicBezTo>
                  <a:pt x="13037" y="775"/>
                  <a:pt x="11216"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6"/>
          <p:cNvSpPr/>
          <p:nvPr/>
        </p:nvSpPr>
        <p:spPr>
          <a:xfrm>
            <a:off x="6686865" y="3762202"/>
            <a:ext cx="544096" cy="526176"/>
          </a:xfrm>
          <a:custGeom>
            <a:rect b="b" l="l" r="r" t="t"/>
            <a:pathLst>
              <a:path extrusionOk="0" h="16443" w="17003">
                <a:moveTo>
                  <a:pt x="8859" y="4120"/>
                </a:moveTo>
                <a:cubicBezTo>
                  <a:pt x="11192" y="4120"/>
                  <a:pt x="13455" y="5656"/>
                  <a:pt x="13455" y="7989"/>
                </a:cubicBezTo>
                <a:cubicBezTo>
                  <a:pt x="13478" y="10323"/>
                  <a:pt x="11216" y="12716"/>
                  <a:pt x="8859" y="12716"/>
                </a:cubicBezTo>
                <a:cubicBezTo>
                  <a:pt x="6525" y="12716"/>
                  <a:pt x="4442" y="10323"/>
                  <a:pt x="4442" y="7989"/>
                </a:cubicBezTo>
                <a:cubicBezTo>
                  <a:pt x="4442" y="5656"/>
                  <a:pt x="6525" y="4120"/>
                  <a:pt x="8859" y="4120"/>
                </a:cubicBezTo>
                <a:close/>
                <a:moveTo>
                  <a:pt x="8859" y="0"/>
                </a:moveTo>
                <a:cubicBezTo>
                  <a:pt x="6525" y="0"/>
                  <a:pt x="4525" y="572"/>
                  <a:pt x="2977" y="2119"/>
                </a:cubicBezTo>
                <a:cubicBezTo>
                  <a:pt x="1429" y="3667"/>
                  <a:pt x="1" y="5656"/>
                  <a:pt x="1" y="8001"/>
                </a:cubicBezTo>
                <a:cubicBezTo>
                  <a:pt x="1" y="10335"/>
                  <a:pt x="1584" y="12216"/>
                  <a:pt x="3120" y="13752"/>
                </a:cubicBezTo>
                <a:cubicBezTo>
                  <a:pt x="4644" y="15276"/>
                  <a:pt x="6525" y="16443"/>
                  <a:pt x="8859" y="16443"/>
                </a:cubicBezTo>
                <a:cubicBezTo>
                  <a:pt x="11192" y="16443"/>
                  <a:pt x="13538" y="15740"/>
                  <a:pt x="15062" y="14204"/>
                </a:cubicBezTo>
                <a:cubicBezTo>
                  <a:pt x="16598" y="12680"/>
                  <a:pt x="17003" y="10359"/>
                  <a:pt x="17003" y="8001"/>
                </a:cubicBezTo>
                <a:cubicBezTo>
                  <a:pt x="17003" y="5668"/>
                  <a:pt x="16110" y="3834"/>
                  <a:pt x="14574" y="2298"/>
                </a:cubicBezTo>
                <a:cubicBezTo>
                  <a:pt x="13026" y="750"/>
                  <a:pt x="11216"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6"/>
          <p:cNvSpPr/>
          <p:nvPr/>
        </p:nvSpPr>
        <p:spPr>
          <a:xfrm>
            <a:off x="1250001" y="2315642"/>
            <a:ext cx="253408" cy="166304"/>
          </a:xfrm>
          <a:custGeom>
            <a:rect b="b" l="l" r="r" t="t"/>
            <a:pathLst>
              <a:path extrusionOk="0" h="5197" w="7919">
                <a:moveTo>
                  <a:pt x="6288" y="1"/>
                </a:moveTo>
                <a:cubicBezTo>
                  <a:pt x="6207" y="1"/>
                  <a:pt x="6125" y="19"/>
                  <a:pt x="6049" y="57"/>
                </a:cubicBezTo>
                <a:cubicBezTo>
                  <a:pt x="4191" y="890"/>
                  <a:pt x="2227" y="1450"/>
                  <a:pt x="381" y="2295"/>
                </a:cubicBezTo>
                <a:cubicBezTo>
                  <a:pt x="96" y="2426"/>
                  <a:pt x="0" y="2759"/>
                  <a:pt x="143" y="3021"/>
                </a:cubicBezTo>
                <a:cubicBezTo>
                  <a:pt x="536" y="3771"/>
                  <a:pt x="739" y="4152"/>
                  <a:pt x="1132" y="4903"/>
                </a:cubicBezTo>
                <a:cubicBezTo>
                  <a:pt x="1241" y="5089"/>
                  <a:pt x="1435" y="5197"/>
                  <a:pt x="1637" y="5197"/>
                </a:cubicBezTo>
                <a:cubicBezTo>
                  <a:pt x="1719" y="5197"/>
                  <a:pt x="1802" y="5179"/>
                  <a:pt x="1882" y="5141"/>
                </a:cubicBezTo>
                <a:cubicBezTo>
                  <a:pt x="3739" y="4307"/>
                  <a:pt x="5704" y="3748"/>
                  <a:pt x="7549" y="2902"/>
                </a:cubicBezTo>
                <a:cubicBezTo>
                  <a:pt x="7835" y="2771"/>
                  <a:pt x="7918" y="2438"/>
                  <a:pt x="7787" y="2176"/>
                </a:cubicBezTo>
                <a:cubicBezTo>
                  <a:pt x="7382" y="1426"/>
                  <a:pt x="7192" y="1045"/>
                  <a:pt x="6787" y="295"/>
                </a:cubicBezTo>
                <a:cubicBezTo>
                  <a:pt x="6685" y="109"/>
                  <a:pt x="6488" y="1"/>
                  <a:pt x="62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6"/>
          <p:cNvSpPr/>
          <p:nvPr/>
        </p:nvSpPr>
        <p:spPr>
          <a:xfrm>
            <a:off x="8543473" y="4058074"/>
            <a:ext cx="207296" cy="235776"/>
          </a:xfrm>
          <a:custGeom>
            <a:rect b="b" l="l" r="r" t="t"/>
            <a:pathLst>
              <a:path extrusionOk="0" h="7368" w="6478">
                <a:moveTo>
                  <a:pt x="2089" y="1"/>
                </a:moveTo>
                <a:cubicBezTo>
                  <a:pt x="1953" y="1"/>
                  <a:pt x="1815" y="54"/>
                  <a:pt x="1715" y="160"/>
                </a:cubicBezTo>
                <a:lnTo>
                  <a:pt x="203" y="1660"/>
                </a:lnTo>
                <a:cubicBezTo>
                  <a:pt x="1" y="1863"/>
                  <a:pt x="1" y="2208"/>
                  <a:pt x="191" y="2434"/>
                </a:cubicBezTo>
                <a:cubicBezTo>
                  <a:pt x="1549" y="3946"/>
                  <a:pt x="2632" y="5673"/>
                  <a:pt x="3989" y="7197"/>
                </a:cubicBezTo>
                <a:cubicBezTo>
                  <a:pt x="4086" y="7311"/>
                  <a:pt x="4225" y="7368"/>
                  <a:pt x="4367" y="7368"/>
                </a:cubicBezTo>
                <a:cubicBezTo>
                  <a:pt x="4505" y="7368"/>
                  <a:pt x="4646" y="7314"/>
                  <a:pt x="4751" y="7209"/>
                </a:cubicBezTo>
                <a:lnTo>
                  <a:pt x="6252" y="5708"/>
                </a:lnTo>
                <a:cubicBezTo>
                  <a:pt x="6478" y="5494"/>
                  <a:pt x="6478" y="5161"/>
                  <a:pt x="6263" y="4934"/>
                </a:cubicBezTo>
                <a:cubicBezTo>
                  <a:pt x="4906" y="3410"/>
                  <a:pt x="3823" y="1684"/>
                  <a:pt x="2465" y="172"/>
                </a:cubicBezTo>
                <a:cubicBezTo>
                  <a:pt x="2369" y="57"/>
                  <a:pt x="2229" y="1"/>
                  <a:pt x="2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6"/>
          <p:cNvSpPr/>
          <p:nvPr/>
        </p:nvSpPr>
        <p:spPr>
          <a:xfrm>
            <a:off x="363793" y="2393114"/>
            <a:ext cx="207296" cy="235776"/>
          </a:xfrm>
          <a:custGeom>
            <a:rect b="b" l="l" r="r" t="t"/>
            <a:pathLst>
              <a:path extrusionOk="0" h="7368" w="6478">
                <a:moveTo>
                  <a:pt x="2089" y="1"/>
                </a:moveTo>
                <a:cubicBezTo>
                  <a:pt x="1952" y="1"/>
                  <a:pt x="1815" y="54"/>
                  <a:pt x="1715" y="160"/>
                </a:cubicBezTo>
                <a:lnTo>
                  <a:pt x="215" y="1660"/>
                </a:lnTo>
                <a:cubicBezTo>
                  <a:pt x="0" y="1862"/>
                  <a:pt x="0" y="2208"/>
                  <a:pt x="191" y="2434"/>
                </a:cubicBezTo>
                <a:cubicBezTo>
                  <a:pt x="1548" y="3946"/>
                  <a:pt x="2632" y="5672"/>
                  <a:pt x="3989" y="7196"/>
                </a:cubicBezTo>
                <a:cubicBezTo>
                  <a:pt x="4086" y="7311"/>
                  <a:pt x="4225" y="7368"/>
                  <a:pt x="4367" y="7368"/>
                </a:cubicBezTo>
                <a:cubicBezTo>
                  <a:pt x="4505" y="7368"/>
                  <a:pt x="4645" y="7314"/>
                  <a:pt x="4751" y="7208"/>
                </a:cubicBezTo>
                <a:lnTo>
                  <a:pt x="6251" y="5708"/>
                </a:lnTo>
                <a:cubicBezTo>
                  <a:pt x="6477" y="5494"/>
                  <a:pt x="6477" y="5160"/>
                  <a:pt x="6263" y="4934"/>
                </a:cubicBezTo>
                <a:cubicBezTo>
                  <a:pt x="4906" y="3410"/>
                  <a:pt x="3822" y="1684"/>
                  <a:pt x="2465" y="172"/>
                </a:cubicBezTo>
                <a:cubicBezTo>
                  <a:pt x="2369" y="57"/>
                  <a:pt x="2229" y="1"/>
                  <a:pt x="20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6"/>
          <p:cNvSpPr/>
          <p:nvPr/>
        </p:nvSpPr>
        <p:spPr>
          <a:xfrm>
            <a:off x="8312593" y="3551834"/>
            <a:ext cx="241984" cy="108416"/>
          </a:xfrm>
          <a:custGeom>
            <a:rect b="b" l="l" r="r" t="t"/>
            <a:pathLst>
              <a:path extrusionOk="0" h="3388" w="7562">
                <a:moveTo>
                  <a:pt x="6632" y="0"/>
                </a:moveTo>
                <a:cubicBezTo>
                  <a:pt x="6617" y="0"/>
                  <a:pt x="6601" y="1"/>
                  <a:pt x="6585" y="2"/>
                </a:cubicBezTo>
                <a:cubicBezTo>
                  <a:pt x="4561" y="169"/>
                  <a:pt x="2525" y="26"/>
                  <a:pt x="501" y="181"/>
                </a:cubicBezTo>
                <a:cubicBezTo>
                  <a:pt x="203" y="216"/>
                  <a:pt x="1" y="502"/>
                  <a:pt x="36" y="800"/>
                </a:cubicBezTo>
                <a:cubicBezTo>
                  <a:pt x="155" y="1645"/>
                  <a:pt x="215" y="2062"/>
                  <a:pt x="334" y="2907"/>
                </a:cubicBezTo>
                <a:cubicBezTo>
                  <a:pt x="378" y="3183"/>
                  <a:pt x="627" y="3387"/>
                  <a:pt x="900" y="3387"/>
                </a:cubicBezTo>
                <a:cubicBezTo>
                  <a:pt x="921" y="3387"/>
                  <a:pt x="943" y="3386"/>
                  <a:pt x="965" y="3383"/>
                </a:cubicBezTo>
                <a:cubicBezTo>
                  <a:pt x="2989" y="3217"/>
                  <a:pt x="5025" y="3371"/>
                  <a:pt x="7049" y="3205"/>
                </a:cubicBezTo>
                <a:cubicBezTo>
                  <a:pt x="7347" y="3181"/>
                  <a:pt x="7561" y="2895"/>
                  <a:pt x="7513" y="2597"/>
                </a:cubicBezTo>
                <a:cubicBezTo>
                  <a:pt x="7394" y="1752"/>
                  <a:pt x="7335" y="1335"/>
                  <a:pt x="7216" y="478"/>
                </a:cubicBezTo>
                <a:cubicBezTo>
                  <a:pt x="7171" y="196"/>
                  <a:pt x="6912" y="0"/>
                  <a:pt x="6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04" name="Shape 304"/>
        <p:cNvGrpSpPr/>
        <p:nvPr/>
      </p:nvGrpSpPr>
      <p:grpSpPr>
        <a:xfrm>
          <a:off x="0" y="0"/>
          <a:ext cx="0" cy="0"/>
          <a:chOff x="0" y="0"/>
          <a:chExt cx="0" cy="0"/>
        </a:xfrm>
      </p:grpSpPr>
      <p:sp>
        <p:nvSpPr>
          <p:cNvPr id="305" name="Google Shape;305;p17"/>
          <p:cNvSpPr/>
          <p:nvPr/>
        </p:nvSpPr>
        <p:spPr>
          <a:xfrm>
            <a:off x="4384142" y="-25"/>
            <a:ext cx="4759848" cy="5143556"/>
          </a:xfrm>
          <a:custGeom>
            <a:rect b="b" l="l" r="r" t="t"/>
            <a:pathLst>
              <a:path extrusionOk="0" h="160711" w="148722">
                <a:moveTo>
                  <a:pt x="12" y="0"/>
                </a:moveTo>
                <a:cubicBezTo>
                  <a:pt x="262" y="5203"/>
                  <a:pt x="5382" y="8430"/>
                  <a:pt x="5382" y="16514"/>
                </a:cubicBezTo>
                <a:cubicBezTo>
                  <a:pt x="5382" y="27135"/>
                  <a:pt x="1298" y="27135"/>
                  <a:pt x="1298" y="37779"/>
                </a:cubicBezTo>
                <a:cubicBezTo>
                  <a:pt x="1298" y="48411"/>
                  <a:pt x="5382" y="48411"/>
                  <a:pt x="5382" y="59031"/>
                </a:cubicBezTo>
                <a:cubicBezTo>
                  <a:pt x="5382" y="69664"/>
                  <a:pt x="1298" y="69664"/>
                  <a:pt x="1298" y="80284"/>
                </a:cubicBezTo>
                <a:cubicBezTo>
                  <a:pt x="1298" y="90916"/>
                  <a:pt x="5382" y="90916"/>
                  <a:pt x="5382" y="101537"/>
                </a:cubicBezTo>
                <a:cubicBezTo>
                  <a:pt x="5382" y="112169"/>
                  <a:pt x="1298" y="112169"/>
                  <a:pt x="1298" y="122789"/>
                </a:cubicBezTo>
                <a:cubicBezTo>
                  <a:pt x="1298" y="133410"/>
                  <a:pt x="5382" y="133410"/>
                  <a:pt x="5382" y="144042"/>
                </a:cubicBezTo>
                <a:cubicBezTo>
                  <a:pt x="5382" y="152210"/>
                  <a:pt x="143" y="155424"/>
                  <a:pt x="0" y="160711"/>
                </a:cubicBezTo>
                <a:lnTo>
                  <a:pt x="148721" y="160711"/>
                </a:lnTo>
                <a:lnTo>
                  <a:pt x="14872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 name="Google Shape;306;p17"/>
          <p:cNvGrpSpPr/>
          <p:nvPr/>
        </p:nvGrpSpPr>
        <p:grpSpPr>
          <a:xfrm>
            <a:off x="3562190" y="2215808"/>
            <a:ext cx="1578621" cy="2928314"/>
            <a:chOff x="4076540" y="2215808"/>
            <a:chExt cx="1578621" cy="2928314"/>
          </a:xfrm>
        </p:grpSpPr>
        <p:sp>
          <p:nvSpPr>
            <p:cNvPr id="307" name="Google Shape;307;p17"/>
            <p:cNvSpPr/>
            <p:nvPr/>
          </p:nvSpPr>
          <p:spPr>
            <a:xfrm>
              <a:off x="4476746" y="2215808"/>
              <a:ext cx="1095392" cy="1094752"/>
            </a:xfrm>
            <a:custGeom>
              <a:rect b="b" l="l" r="r" t="t"/>
              <a:pathLst>
                <a:path extrusionOk="0" h="34211" w="34231">
                  <a:moveTo>
                    <a:pt x="16780" y="4991"/>
                  </a:moveTo>
                  <a:cubicBezTo>
                    <a:pt x="18225" y="4991"/>
                    <a:pt x="19544" y="5512"/>
                    <a:pt x="21003" y="6055"/>
                  </a:cubicBezTo>
                  <a:cubicBezTo>
                    <a:pt x="22539" y="6615"/>
                    <a:pt x="24063" y="6960"/>
                    <a:pt x="25194" y="7996"/>
                  </a:cubicBezTo>
                  <a:cubicBezTo>
                    <a:pt x="26361" y="9091"/>
                    <a:pt x="27373" y="10353"/>
                    <a:pt x="28028" y="11782"/>
                  </a:cubicBezTo>
                  <a:cubicBezTo>
                    <a:pt x="28683" y="13187"/>
                    <a:pt x="29397" y="14782"/>
                    <a:pt x="29456" y="16366"/>
                  </a:cubicBezTo>
                  <a:cubicBezTo>
                    <a:pt x="29516" y="17902"/>
                    <a:pt x="29647" y="19783"/>
                    <a:pt x="29087" y="21307"/>
                  </a:cubicBezTo>
                  <a:cubicBezTo>
                    <a:pt x="28516" y="22843"/>
                    <a:pt x="27063" y="24045"/>
                    <a:pt x="26016" y="25176"/>
                  </a:cubicBezTo>
                  <a:cubicBezTo>
                    <a:pt x="24932" y="26331"/>
                    <a:pt x="23408" y="27010"/>
                    <a:pt x="22003" y="27653"/>
                  </a:cubicBezTo>
                  <a:cubicBezTo>
                    <a:pt x="20586" y="28320"/>
                    <a:pt x="19086" y="28820"/>
                    <a:pt x="17491" y="28879"/>
                  </a:cubicBezTo>
                  <a:cubicBezTo>
                    <a:pt x="16445" y="28920"/>
                    <a:pt x="15234" y="29209"/>
                    <a:pt x="14083" y="29209"/>
                  </a:cubicBezTo>
                  <a:cubicBezTo>
                    <a:pt x="13543" y="29209"/>
                    <a:pt x="13016" y="29145"/>
                    <a:pt x="12526" y="28963"/>
                  </a:cubicBezTo>
                  <a:cubicBezTo>
                    <a:pt x="11002" y="28403"/>
                    <a:pt x="10430" y="26200"/>
                    <a:pt x="9311" y="25153"/>
                  </a:cubicBezTo>
                  <a:cubicBezTo>
                    <a:pt x="8156" y="24069"/>
                    <a:pt x="6799" y="23248"/>
                    <a:pt x="6144" y="21843"/>
                  </a:cubicBezTo>
                  <a:cubicBezTo>
                    <a:pt x="5489" y="20426"/>
                    <a:pt x="4108" y="18926"/>
                    <a:pt x="4049" y="17330"/>
                  </a:cubicBezTo>
                  <a:cubicBezTo>
                    <a:pt x="3977" y="15818"/>
                    <a:pt x="5120" y="14187"/>
                    <a:pt x="5680" y="12663"/>
                  </a:cubicBezTo>
                  <a:cubicBezTo>
                    <a:pt x="6251" y="11127"/>
                    <a:pt x="6537" y="9234"/>
                    <a:pt x="7573" y="8103"/>
                  </a:cubicBezTo>
                  <a:cubicBezTo>
                    <a:pt x="8668" y="6948"/>
                    <a:pt x="10752" y="6972"/>
                    <a:pt x="12169" y="6329"/>
                  </a:cubicBezTo>
                  <a:cubicBezTo>
                    <a:pt x="13585" y="5674"/>
                    <a:pt x="14978" y="5055"/>
                    <a:pt x="16550" y="4995"/>
                  </a:cubicBezTo>
                  <a:cubicBezTo>
                    <a:pt x="16627" y="4992"/>
                    <a:pt x="16704" y="4991"/>
                    <a:pt x="16780" y="4991"/>
                  </a:cubicBezTo>
                  <a:close/>
                  <a:moveTo>
                    <a:pt x="17360" y="0"/>
                  </a:moveTo>
                  <a:cubicBezTo>
                    <a:pt x="15690" y="0"/>
                    <a:pt x="14135" y="489"/>
                    <a:pt x="12550" y="935"/>
                  </a:cubicBezTo>
                  <a:cubicBezTo>
                    <a:pt x="10835" y="1412"/>
                    <a:pt x="9573" y="2459"/>
                    <a:pt x="8085" y="3448"/>
                  </a:cubicBezTo>
                  <a:cubicBezTo>
                    <a:pt x="6596" y="4424"/>
                    <a:pt x="5001" y="5067"/>
                    <a:pt x="3882" y="6484"/>
                  </a:cubicBezTo>
                  <a:cubicBezTo>
                    <a:pt x="2798" y="7853"/>
                    <a:pt x="1620" y="9210"/>
                    <a:pt x="989" y="10937"/>
                  </a:cubicBezTo>
                  <a:cubicBezTo>
                    <a:pt x="346" y="12639"/>
                    <a:pt x="155" y="14449"/>
                    <a:pt x="72" y="16163"/>
                  </a:cubicBezTo>
                  <a:cubicBezTo>
                    <a:pt x="0" y="17973"/>
                    <a:pt x="1072" y="19485"/>
                    <a:pt x="1548" y="21188"/>
                  </a:cubicBezTo>
                  <a:cubicBezTo>
                    <a:pt x="2024" y="22890"/>
                    <a:pt x="1322" y="25141"/>
                    <a:pt x="2322" y="26629"/>
                  </a:cubicBezTo>
                  <a:cubicBezTo>
                    <a:pt x="3310" y="28105"/>
                    <a:pt x="5049" y="29082"/>
                    <a:pt x="6465" y="30201"/>
                  </a:cubicBezTo>
                  <a:cubicBezTo>
                    <a:pt x="7835" y="31272"/>
                    <a:pt x="9740" y="31213"/>
                    <a:pt x="11466" y="31856"/>
                  </a:cubicBezTo>
                  <a:cubicBezTo>
                    <a:pt x="13169" y="32499"/>
                    <a:pt x="14574" y="34130"/>
                    <a:pt x="16312" y="34201"/>
                  </a:cubicBezTo>
                  <a:cubicBezTo>
                    <a:pt x="16443" y="34207"/>
                    <a:pt x="16574" y="34210"/>
                    <a:pt x="16705" y="34210"/>
                  </a:cubicBezTo>
                  <a:cubicBezTo>
                    <a:pt x="18376" y="34210"/>
                    <a:pt x="20067" y="33738"/>
                    <a:pt x="21646" y="33296"/>
                  </a:cubicBezTo>
                  <a:cubicBezTo>
                    <a:pt x="23349" y="32820"/>
                    <a:pt x="24623" y="31451"/>
                    <a:pt x="26111" y="30475"/>
                  </a:cubicBezTo>
                  <a:cubicBezTo>
                    <a:pt x="27575" y="29486"/>
                    <a:pt x="28861" y="28510"/>
                    <a:pt x="29980" y="27093"/>
                  </a:cubicBezTo>
                  <a:cubicBezTo>
                    <a:pt x="31052" y="25724"/>
                    <a:pt x="32219" y="24426"/>
                    <a:pt x="32862" y="22724"/>
                  </a:cubicBezTo>
                  <a:cubicBezTo>
                    <a:pt x="33505" y="21009"/>
                    <a:pt x="33040" y="19235"/>
                    <a:pt x="33112" y="17497"/>
                  </a:cubicBezTo>
                  <a:cubicBezTo>
                    <a:pt x="33183" y="15699"/>
                    <a:pt x="34231" y="13830"/>
                    <a:pt x="33755" y="12139"/>
                  </a:cubicBezTo>
                  <a:cubicBezTo>
                    <a:pt x="33278" y="10425"/>
                    <a:pt x="32243" y="8829"/>
                    <a:pt x="31254" y="7341"/>
                  </a:cubicBezTo>
                  <a:cubicBezTo>
                    <a:pt x="30278" y="5876"/>
                    <a:pt x="29266" y="4245"/>
                    <a:pt x="27849" y="3138"/>
                  </a:cubicBezTo>
                  <a:cubicBezTo>
                    <a:pt x="26480" y="2066"/>
                    <a:pt x="24599" y="1602"/>
                    <a:pt x="22896" y="971"/>
                  </a:cubicBezTo>
                  <a:cubicBezTo>
                    <a:pt x="21182" y="340"/>
                    <a:pt x="19419" y="78"/>
                    <a:pt x="17693" y="7"/>
                  </a:cubicBezTo>
                  <a:cubicBezTo>
                    <a:pt x="17581" y="2"/>
                    <a:pt x="17470" y="0"/>
                    <a:pt x="17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7"/>
            <p:cNvSpPr/>
            <p:nvPr/>
          </p:nvSpPr>
          <p:spPr>
            <a:xfrm>
              <a:off x="4560121" y="4499802"/>
              <a:ext cx="1095040" cy="644320"/>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7"/>
            <p:cNvSpPr/>
            <p:nvPr/>
          </p:nvSpPr>
          <p:spPr>
            <a:xfrm>
              <a:off x="4076540" y="3919177"/>
              <a:ext cx="544096" cy="526176"/>
            </a:xfrm>
            <a:custGeom>
              <a:rect b="b" l="l" r="r" t="t"/>
              <a:pathLst>
                <a:path extrusionOk="0" h="16443" w="17003">
                  <a:moveTo>
                    <a:pt x="8859" y="4120"/>
                  </a:moveTo>
                  <a:cubicBezTo>
                    <a:pt x="11192" y="4120"/>
                    <a:pt x="13455" y="5656"/>
                    <a:pt x="13455" y="7989"/>
                  </a:cubicBezTo>
                  <a:cubicBezTo>
                    <a:pt x="13478" y="10323"/>
                    <a:pt x="11216" y="12716"/>
                    <a:pt x="8859" y="12716"/>
                  </a:cubicBezTo>
                  <a:cubicBezTo>
                    <a:pt x="6525" y="12716"/>
                    <a:pt x="4442" y="10323"/>
                    <a:pt x="4442" y="7989"/>
                  </a:cubicBezTo>
                  <a:cubicBezTo>
                    <a:pt x="4442" y="5656"/>
                    <a:pt x="6525" y="4120"/>
                    <a:pt x="8859" y="4120"/>
                  </a:cubicBezTo>
                  <a:close/>
                  <a:moveTo>
                    <a:pt x="8859" y="0"/>
                  </a:moveTo>
                  <a:cubicBezTo>
                    <a:pt x="6525" y="0"/>
                    <a:pt x="4525" y="572"/>
                    <a:pt x="2977" y="2119"/>
                  </a:cubicBezTo>
                  <a:cubicBezTo>
                    <a:pt x="1429" y="3667"/>
                    <a:pt x="1" y="5656"/>
                    <a:pt x="1" y="8001"/>
                  </a:cubicBezTo>
                  <a:cubicBezTo>
                    <a:pt x="1" y="10335"/>
                    <a:pt x="1584" y="12216"/>
                    <a:pt x="3120" y="13752"/>
                  </a:cubicBezTo>
                  <a:cubicBezTo>
                    <a:pt x="4644" y="15276"/>
                    <a:pt x="6525" y="16443"/>
                    <a:pt x="8859" y="16443"/>
                  </a:cubicBezTo>
                  <a:cubicBezTo>
                    <a:pt x="11192" y="16443"/>
                    <a:pt x="13538" y="15740"/>
                    <a:pt x="15062" y="14204"/>
                  </a:cubicBezTo>
                  <a:cubicBezTo>
                    <a:pt x="16598" y="12680"/>
                    <a:pt x="17003" y="10359"/>
                    <a:pt x="17003" y="8001"/>
                  </a:cubicBezTo>
                  <a:cubicBezTo>
                    <a:pt x="17003" y="5668"/>
                    <a:pt x="16110" y="3834"/>
                    <a:pt x="14574" y="2298"/>
                  </a:cubicBezTo>
                  <a:cubicBezTo>
                    <a:pt x="13026" y="750"/>
                    <a:pt x="11216"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0" name="Google Shape;310;p17"/>
          <p:cNvSpPr/>
          <p:nvPr/>
        </p:nvSpPr>
        <p:spPr>
          <a:xfrm>
            <a:off x="1636000" y="2900"/>
            <a:ext cx="1801325" cy="1206758"/>
          </a:xfrm>
          <a:custGeom>
            <a:rect b="b" l="l" r="r" t="t"/>
            <a:pathLst>
              <a:path extrusionOk="0" h="42387" w="63271">
                <a:moveTo>
                  <a:pt x="54605" y="31"/>
                </a:moveTo>
                <a:cubicBezTo>
                  <a:pt x="54604" y="31"/>
                  <a:pt x="54602" y="32"/>
                  <a:pt x="54602" y="36"/>
                </a:cubicBezTo>
                <a:lnTo>
                  <a:pt x="54614" y="36"/>
                </a:lnTo>
                <a:cubicBezTo>
                  <a:pt x="54614" y="36"/>
                  <a:pt x="54609" y="31"/>
                  <a:pt x="54605" y="31"/>
                </a:cubicBezTo>
                <a:close/>
                <a:moveTo>
                  <a:pt x="2262" y="0"/>
                </a:moveTo>
                <a:cubicBezTo>
                  <a:pt x="2215" y="95"/>
                  <a:pt x="2167" y="203"/>
                  <a:pt x="2143" y="310"/>
                </a:cubicBezTo>
                <a:cubicBezTo>
                  <a:pt x="1524" y="2000"/>
                  <a:pt x="1739" y="3905"/>
                  <a:pt x="1405" y="5727"/>
                </a:cubicBezTo>
                <a:cubicBezTo>
                  <a:pt x="1096" y="7477"/>
                  <a:pt x="274" y="9204"/>
                  <a:pt x="274" y="11073"/>
                </a:cubicBezTo>
                <a:cubicBezTo>
                  <a:pt x="274" y="12918"/>
                  <a:pt x="0" y="14835"/>
                  <a:pt x="310" y="16609"/>
                </a:cubicBezTo>
                <a:cubicBezTo>
                  <a:pt x="619" y="18419"/>
                  <a:pt x="1881" y="20003"/>
                  <a:pt x="2501" y="21693"/>
                </a:cubicBezTo>
                <a:cubicBezTo>
                  <a:pt x="3120" y="23420"/>
                  <a:pt x="3882" y="25039"/>
                  <a:pt x="4787" y="26611"/>
                </a:cubicBezTo>
                <a:cubicBezTo>
                  <a:pt x="5691" y="28182"/>
                  <a:pt x="6215" y="30075"/>
                  <a:pt x="7370" y="31468"/>
                </a:cubicBezTo>
                <a:cubicBezTo>
                  <a:pt x="8549" y="32873"/>
                  <a:pt x="10394" y="33611"/>
                  <a:pt x="11776" y="34790"/>
                </a:cubicBezTo>
                <a:cubicBezTo>
                  <a:pt x="13169" y="35957"/>
                  <a:pt x="14681" y="36874"/>
                  <a:pt x="16264" y="37779"/>
                </a:cubicBezTo>
                <a:cubicBezTo>
                  <a:pt x="17824" y="38695"/>
                  <a:pt x="19443" y="39315"/>
                  <a:pt x="21170" y="39946"/>
                </a:cubicBezTo>
                <a:cubicBezTo>
                  <a:pt x="22872" y="40553"/>
                  <a:pt x="24480" y="41327"/>
                  <a:pt x="26289" y="41648"/>
                </a:cubicBezTo>
                <a:cubicBezTo>
                  <a:pt x="28051" y="41970"/>
                  <a:pt x="29837" y="42386"/>
                  <a:pt x="31683" y="42386"/>
                </a:cubicBezTo>
                <a:cubicBezTo>
                  <a:pt x="31815" y="42386"/>
                  <a:pt x="31946" y="42386"/>
                  <a:pt x="32078" y="42386"/>
                </a:cubicBezTo>
                <a:cubicBezTo>
                  <a:pt x="33793" y="42386"/>
                  <a:pt x="35511" y="42376"/>
                  <a:pt x="37148" y="42089"/>
                </a:cubicBezTo>
                <a:cubicBezTo>
                  <a:pt x="38958" y="41767"/>
                  <a:pt x="40565" y="40755"/>
                  <a:pt x="42244" y="40136"/>
                </a:cubicBezTo>
                <a:cubicBezTo>
                  <a:pt x="43970" y="39505"/>
                  <a:pt x="45446" y="38553"/>
                  <a:pt x="47006" y="37648"/>
                </a:cubicBezTo>
                <a:cubicBezTo>
                  <a:pt x="48590" y="36743"/>
                  <a:pt x="50435" y="36267"/>
                  <a:pt x="51816" y="35088"/>
                </a:cubicBezTo>
                <a:cubicBezTo>
                  <a:pt x="53209" y="33909"/>
                  <a:pt x="54162" y="32326"/>
                  <a:pt x="55329" y="30933"/>
                </a:cubicBezTo>
                <a:cubicBezTo>
                  <a:pt x="56484" y="29551"/>
                  <a:pt x="57448" y="28075"/>
                  <a:pt x="58365" y="26503"/>
                </a:cubicBezTo>
                <a:cubicBezTo>
                  <a:pt x="59270" y="24944"/>
                  <a:pt x="60996" y="23717"/>
                  <a:pt x="61627" y="21991"/>
                </a:cubicBezTo>
                <a:cubicBezTo>
                  <a:pt x="62234" y="20288"/>
                  <a:pt x="62020" y="18312"/>
                  <a:pt x="62341" y="16502"/>
                </a:cubicBezTo>
                <a:cubicBezTo>
                  <a:pt x="62651" y="14740"/>
                  <a:pt x="63270" y="12942"/>
                  <a:pt x="63270" y="11097"/>
                </a:cubicBezTo>
                <a:cubicBezTo>
                  <a:pt x="63270" y="9251"/>
                  <a:pt x="62889" y="7406"/>
                  <a:pt x="62580" y="5644"/>
                </a:cubicBezTo>
                <a:cubicBezTo>
                  <a:pt x="62258" y="3834"/>
                  <a:pt x="61865" y="2012"/>
                  <a:pt x="61246" y="334"/>
                </a:cubicBezTo>
                <a:cubicBezTo>
                  <a:pt x="61222" y="226"/>
                  <a:pt x="61175" y="143"/>
                  <a:pt x="61127" y="36"/>
                </a:cubicBezTo>
                <a:lnTo>
                  <a:pt x="54614" y="36"/>
                </a:lnTo>
                <a:cubicBezTo>
                  <a:pt x="55436" y="1750"/>
                  <a:pt x="56614" y="3405"/>
                  <a:pt x="57043" y="5298"/>
                </a:cubicBezTo>
                <a:cubicBezTo>
                  <a:pt x="57460" y="7120"/>
                  <a:pt x="57912" y="9120"/>
                  <a:pt x="57912" y="11085"/>
                </a:cubicBezTo>
                <a:cubicBezTo>
                  <a:pt x="57912" y="13049"/>
                  <a:pt x="57019" y="14931"/>
                  <a:pt x="56614" y="16788"/>
                </a:cubicBezTo>
                <a:cubicBezTo>
                  <a:pt x="56174" y="18669"/>
                  <a:pt x="55960" y="20681"/>
                  <a:pt x="55126" y="22396"/>
                </a:cubicBezTo>
                <a:cubicBezTo>
                  <a:pt x="54281" y="24134"/>
                  <a:pt x="53257" y="25872"/>
                  <a:pt x="52066" y="27361"/>
                </a:cubicBezTo>
                <a:cubicBezTo>
                  <a:pt x="50864" y="28873"/>
                  <a:pt x="48780" y="29480"/>
                  <a:pt x="47280" y="30683"/>
                </a:cubicBezTo>
                <a:cubicBezTo>
                  <a:pt x="45792" y="31873"/>
                  <a:pt x="44577" y="33492"/>
                  <a:pt x="42839" y="34326"/>
                </a:cubicBezTo>
                <a:cubicBezTo>
                  <a:pt x="41136" y="35147"/>
                  <a:pt x="39184" y="35338"/>
                  <a:pt x="37291" y="35778"/>
                </a:cubicBezTo>
                <a:cubicBezTo>
                  <a:pt x="35457" y="36195"/>
                  <a:pt x="33612" y="36290"/>
                  <a:pt x="31647" y="36290"/>
                </a:cubicBezTo>
                <a:cubicBezTo>
                  <a:pt x="30740" y="36290"/>
                  <a:pt x="29846" y="36328"/>
                  <a:pt x="28967" y="36328"/>
                </a:cubicBezTo>
                <a:cubicBezTo>
                  <a:pt x="27942" y="36328"/>
                  <a:pt x="26937" y="36277"/>
                  <a:pt x="25956" y="36052"/>
                </a:cubicBezTo>
                <a:cubicBezTo>
                  <a:pt x="24063" y="35624"/>
                  <a:pt x="22217" y="35064"/>
                  <a:pt x="20503" y="34242"/>
                </a:cubicBezTo>
                <a:cubicBezTo>
                  <a:pt x="18765" y="33409"/>
                  <a:pt x="16824" y="32754"/>
                  <a:pt x="15324" y="31552"/>
                </a:cubicBezTo>
                <a:cubicBezTo>
                  <a:pt x="13823" y="30337"/>
                  <a:pt x="13038" y="28373"/>
                  <a:pt x="11847" y="26873"/>
                </a:cubicBezTo>
                <a:cubicBezTo>
                  <a:pt x="10656" y="25384"/>
                  <a:pt x="9132" y="24063"/>
                  <a:pt x="8287" y="22324"/>
                </a:cubicBezTo>
                <a:cubicBezTo>
                  <a:pt x="7465" y="20610"/>
                  <a:pt x="6573" y="18788"/>
                  <a:pt x="6144" y="16883"/>
                </a:cubicBezTo>
                <a:cubicBezTo>
                  <a:pt x="5727" y="15062"/>
                  <a:pt x="6156" y="13038"/>
                  <a:pt x="6156" y="11073"/>
                </a:cubicBezTo>
                <a:cubicBezTo>
                  <a:pt x="6156" y="9108"/>
                  <a:pt x="5691" y="7084"/>
                  <a:pt x="6108" y="5239"/>
                </a:cubicBezTo>
                <a:cubicBezTo>
                  <a:pt x="6549" y="3346"/>
                  <a:pt x="7823" y="1703"/>
                  <a:pt x="86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7"/>
          <p:cNvSpPr txBox="1"/>
          <p:nvPr>
            <p:ph type="title"/>
          </p:nvPr>
        </p:nvSpPr>
        <p:spPr>
          <a:xfrm>
            <a:off x="713100" y="1169250"/>
            <a:ext cx="3249300" cy="1482300"/>
          </a:xfrm>
          <a:prstGeom prst="rect">
            <a:avLst/>
          </a:prstGeom>
        </p:spPr>
        <p:txBody>
          <a:bodyPr anchorCtr="0" anchor="b" bIns="91425" lIns="91425" spcFirstLastPara="1" rIns="91425" wrap="square" tIns="91425">
            <a:noAutofit/>
          </a:bodyPr>
          <a:lstStyle>
            <a:lvl1pPr lvl="0" algn="l">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12" name="Google Shape;312;p17"/>
          <p:cNvSpPr txBox="1"/>
          <p:nvPr>
            <p:ph idx="1" type="subTitle"/>
          </p:nvPr>
        </p:nvSpPr>
        <p:spPr>
          <a:xfrm>
            <a:off x="713100" y="2739150"/>
            <a:ext cx="3249300" cy="12351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8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13" name="Shape 313"/>
        <p:cNvGrpSpPr/>
        <p:nvPr/>
      </p:nvGrpSpPr>
      <p:grpSpPr>
        <a:xfrm>
          <a:off x="0" y="0"/>
          <a:ext cx="0" cy="0"/>
          <a:chOff x="0" y="0"/>
          <a:chExt cx="0" cy="0"/>
        </a:xfrm>
      </p:grpSpPr>
      <p:grpSp>
        <p:nvGrpSpPr>
          <p:cNvPr id="314" name="Google Shape;314;p18"/>
          <p:cNvGrpSpPr/>
          <p:nvPr/>
        </p:nvGrpSpPr>
        <p:grpSpPr>
          <a:xfrm flipH="1">
            <a:off x="-17" y="0"/>
            <a:ext cx="3660017" cy="3708552"/>
            <a:chOff x="5484000" y="0"/>
            <a:chExt cx="3660017" cy="3708552"/>
          </a:xfrm>
        </p:grpSpPr>
        <p:sp>
          <p:nvSpPr>
            <p:cNvPr id="315" name="Google Shape;315;p18"/>
            <p:cNvSpPr/>
            <p:nvPr/>
          </p:nvSpPr>
          <p:spPr>
            <a:xfrm>
              <a:off x="8542725" y="1856175"/>
              <a:ext cx="601275" cy="849825"/>
            </a:xfrm>
            <a:custGeom>
              <a:rect b="b" l="l" r="r" t="t"/>
              <a:pathLst>
                <a:path extrusionOk="0" h="33993" w="24051">
                  <a:moveTo>
                    <a:pt x="24027" y="27313"/>
                  </a:moveTo>
                  <a:lnTo>
                    <a:pt x="24027" y="27343"/>
                  </a:lnTo>
                  <a:lnTo>
                    <a:pt x="24027" y="27343"/>
                  </a:lnTo>
                  <a:cubicBezTo>
                    <a:pt x="24035" y="27333"/>
                    <a:pt x="24043" y="27323"/>
                    <a:pt x="24051" y="27313"/>
                  </a:cubicBezTo>
                  <a:close/>
                  <a:moveTo>
                    <a:pt x="17157" y="0"/>
                  </a:moveTo>
                  <a:cubicBezTo>
                    <a:pt x="15336" y="0"/>
                    <a:pt x="13824" y="1048"/>
                    <a:pt x="12169" y="1584"/>
                  </a:cubicBezTo>
                  <a:cubicBezTo>
                    <a:pt x="10466" y="2131"/>
                    <a:pt x="8347" y="1798"/>
                    <a:pt x="6918" y="2834"/>
                  </a:cubicBezTo>
                  <a:cubicBezTo>
                    <a:pt x="5477" y="3870"/>
                    <a:pt x="4346" y="5406"/>
                    <a:pt x="3310" y="6846"/>
                  </a:cubicBezTo>
                  <a:cubicBezTo>
                    <a:pt x="2263" y="8275"/>
                    <a:pt x="1084" y="9799"/>
                    <a:pt x="536" y="11502"/>
                  </a:cubicBezTo>
                  <a:cubicBezTo>
                    <a:pt x="0" y="13157"/>
                    <a:pt x="227" y="15074"/>
                    <a:pt x="227" y="16907"/>
                  </a:cubicBezTo>
                  <a:cubicBezTo>
                    <a:pt x="227" y="18741"/>
                    <a:pt x="584" y="20467"/>
                    <a:pt x="1120" y="22122"/>
                  </a:cubicBezTo>
                  <a:cubicBezTo>
                    <a:pt x="1667" y="23825"/>
                    <a:pt x="2739" y="25194"/>
                    <a:pt x="3763" y="26623"/>
                  </a:cubicBezTo>
                  <a:cubicBezTo>
                    <a:pt x="4811" y="28075"/>
                    <a:pt x="6239" y="28885"/>
                    <a:pt x="7680" y="29944"/>
                  </a:cubicBezTo>
                  <a:cubicBezTo>
                    <a:pt x="9109" y="30992"/>
                    <a:pt x="10275" y="32266"/>
                    <a:pt x="11978" y="32814"/>
                  </a:cubicBezTo>
                  <a:cubicBezTo>
                    <a:pt x="13633" y="33350"/>
                    <a:pt x="15312" y="33992"/>
                    <a:pt x="17145" y="33992"/>
                  </a:cubicBezTo>
                  <a:cubicBezTo>
                    <a:pt x="18979" y="33992"/>
                    <a:pt x="20729" y="33564"/>
                    <a:pt x="22384" y="33028"/>
                  </a:cubicBezTo>
                  <a:cubicBezTo>
                    <a:pt x="22991" y="32838"/>
                    <a:pt x="23527" y="32504"/>
                    <a:pt x="24027" y="32123"/>
                  </a:cubicBezTo>
                  <a:lnTo>
                    <a:pt x="24027" y="27343"/>
                  </a:lnTo>
                  <a:lnTo>
                    <a:pt x="24027" y="27343"/>
                  </a:lnTo>
                  <a:cubicBezTo>
                    <a:pt x="23486" y="28021"/>
                    <a:pt x="22885" y="28615"/>
                    <a:pt x="22146" y="28920"/>
                  </a:cubicBezTo>
                  <a:cubicBezTo>
                    <a:pt x="21632" y="29132"/>
                    <a:pt x="21052" y="29200"/>
                    <a:pt x="20443" y="29200"/>
                  </a:cubicBezTo>
                  <a:cubicBezTo>
                    <a:pt x="19375" y="29200"/>
                    <a:pt x="18220" y="28992"/>
                    <a:pt x="17181" y="28992"/>
                  </a:cubicBezTo>
                  <a:cubicBezTo>
                    <a:pt x="16241" y="28992"/>
                    <a:pt x="15218" y="29126"/>
                    <a:pt x="14249" y="29126"/>
                  </a:cubicBezTo>
                  <a:cubicBezTo>
                    <a:pt x="13536" y="29126"/>
                    <a:pt x="12852" y="29054"/>
                    <a:pt x="12252" y="28801"/>
                  </a:cubicBezTo>
                  <a:cubicBezTo>
                    <a:pt x="10776" y="28194"/>
                    <a:pt x="10097" y="26218"/>
                    <a:pt x="8990" y="25110"/>
                  </a:cubicBezTo>
                  <a:cubicBezTo>
                    <a:pt x="7894" y="24015"/>
                    <a:pt x="6835" y="22944"/>
                    <a:pt x="6227" y="21467"/>
                  </a:cubicBezTo>
                  <a:cubicBezTo>
                    <a:pt x="5644" y="20050"/>
                    <a:pt x="5668" y="18550"/>
                    <a:pt x="5668" y="16931"/>
                  </a:cubicBezTo>
                  <a:cubicBezTo>
                    <a:pt x="5668" y="15300"/>
                    <a:pt x="5465" y="13728"/>
                    <a:pt x="6049" y="12311"/>
                  </a:cubicBezTo>
                  <a:cubicBezTo>
                    <a:pt x="6656" y="10835"/>
                    <a:pt x="7501" y="9454"/>
                    <a:pt x="8609" y="8358"/>
                  </a:cubicBezTo>
                  <a:cubicBezTo>
                    <a:pt x="9704" y="7251"/>
                    <a:pt x="10942" y="6037"/>
                    <a:pt x="12419" y="5418"/>
                  </a:cubicBezTo>
                  <a:cubicBezTo>
                    <a:pt x="13824" y="4846"/>
                    <a:pt x="15550" y="4048"/>
                    <a:pt x="17181" y="4048"/>
                  </a:cubicBezTo>
                  <a:cubicBezTo>
                    <a:pt x="18800" y="4048"/>
                    <a:pt x="20455" y="5001"/>
                    <a:pt x="21860" y="5584"/>
                  </a:cubicBezTo>
                  <a:cubicBezTo>
                    <a:pt x="22670" y="5906"/>
                    <a:pt x="23384" y="6430"/>
                    <a:pt x="24039" y="7013"/>
                  </a:cubicBezTo>
                  <a:lnTo>
                    <a:pt x="24039" y="1941"/>
                  </a:lnTo>
                  <a:cubicBezTo>
                    <a:pt x="23480" y="1655"/>
                    <a:pt x="22884" y="1417"/>
                    <a:pt x="22265" y="1203"/>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8"/>
            <p:cNvSpPr/>
            <p:nvPr/>
          </p:nvSpPr>
          <p:spPr>
            <a:xfrm>
              <a:off x="7127228" y="2715934"/>
              <a:ext cx="654169" cy="650286"/>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8"/>
            <p:cNvSpPr/>
            <p:nvPr/>
          </p:nvSpPr>
          <p:spPr>
            <a:xfrm>
              <a:off x="6590100" y="410575"/>
              <a:ext cx="855475" cy="855000"/>
            </a:xfrm>
            <a:custGeom>
              <a:rect b="b" l="l" r="r" t="t"/>
              <a:pathLst>
                <a:path extrusionOk="0" h="34200" w="34219">
                  <a:moveTo>
                    <a:pt x="16768" y="4992"/>
                  </a:moveTo>
                  <a:cubicBezTo>
                    <a:pt x="18213" y="4992"/>
                    <a:pt x="19532" y="5513"/>
                    <a:pt x="20991" y="6056"/>
                  </a:cubicBezTo>
                  <a:cubicBezTo>
                    <a:pt x="22515" y="6616"/>
                    <a:pt x="24051" y="6961"/>
                    <a:pt x="25182" y="7997"/>
                  </a:cubicBezTo>
                  <a:cubicBezTo>
                    <a:pt x="26349" y="9092"/>
                    <a:pt x="27361" y="10354"/>
                    <a:pt x="28016" y="11783"/>
                  </a:cubicBezTo>
                  <a:cubicBezTo>
                    <a:pt x="28671" y="13200"/>
                    <a:pt x="29385" y="14783"/>
                    <a:pt x="29445" y="16367"/>
                  </a:cubicBezTo>
                  <a:cubicBezTo>
                    <a:pt x="29504" y="17903"/>
                    <a:pt x="29635" y="19784"/>
                    <a:pt x="29064" y="21308"/>
                  </a:cubicBezTo>
                  <a:cubicBezTo>
                    <a:pt x="28504" y="22844"/>
                    <a:pt x="27039" y="24046"/>
                    <a:pt x="26004" y="25177"/>
                  </a:cubicBezTo>
                  <a:cubicBezTo>
                    <a:pt x="24920" y="26332"/>
                    <a:pt x="23396" y="27011"/>
                    <a:pt x="21979" y="27666"/>
                  </a:cubicBezTo>
                  <a:cubicBezTo>
                    <a:pt x="20574" y="28309"/>
                    <a:pt x="19062" y="28821"/>
                    <a:pt x="17479" y="28880"/>
                  </a:cubicBezTo>
                  <a:cubicBezTo>
                    <a:pt x="16426" y="28921"/>
                    <a:pt x="15206" y="29213"/>
                    <a:pt x="14048" y="29213"/>
                  </a:cubicBezTo>
                  <a:cubicBezTo>
                    <a:pt x="13516" y="29213"/>
                    <a:pt x="12997" y="29152"/>
                    <a:pt x="12514" y="28975"/>
                  </a:cubicBezTo>
                  <a:cubicBezTo>
                    <a:pt x="10990" y="28404"/>
                    <a:pt x="10418" y="26201"/>
                    <a:pt x="9299" y="25154"/>
                  </a:cubicBezTo>
                  <a:cubicBezTo>
                    <a:pt x="8144" y="24070"/>
                    <a:pt x="6787" y="23249"/>
                    <a:pt x="6132" y="21844"/>
                  </a:cubicBezTo>
                  <a:cubicBezTo>
                    <a:pt x="5477" y="20427"/>
                    <a:pt x="4096" y="18927"/>
                    <a:pt x="4037" y="17331"/>
                  </a:cubicBezTo>
                  <a:cubicBezTo>
                    <a:pt x="3965" y="15819"/>
                    <a:pt x="5108" y="14188"/>
                    <a:pt x="5668" y="12664"/>
                  </a:cubicBezTo>
                  <a:cubicBezTo>
                    <a:pt x="6239" y="11128"/>
                    <a:pt x="6525" y="9235"/>
                    <a:pt x="7561" y="8104"/>
                  </a:cubicBezTo>
                  <a:cubicBezTo>
                    <a:pt x="8644" y="6949"/>
                    <a:pt x="10728" y="6973"/>
                    <a:pt x="12157" y="6330"/>
                  </a:cubicBezTo>
                  <a:cubicBezTo>
                    <a:pt x="13574" y="5675"/>
                    <a:pt x="14955" y="5056"/>
                    <a:pt x="16538" y="4996"/>
                  </a:cubicBezTo>
                  <a:cubicBezTo>
                    <a:pt x="16615" y="4993"/>
                    <a:pt x="16692" y="4992"/>
                    <a:pt x="16768" y="4992"/>
                  </a:cubicBezTo>
                  <a:close/>
                  <a:moveTo>
                    <a:pt x="17327" y="1"/>
                  </a:moveTo>
                  <a:cubicBezTo>
                    <a:pt x="15651" y="1"/>
                    <a:pt x="14109" y="478"/>
                    <a:pt x="12514" y="924"/>
                  </a:cubicBezTo>
                  <a:cubicBezTo>
                    <a:pt x="10799" y="1401"/>
                    <a:pt x="9537" y="2460"/>
                    <a:pt x="8049" y="3448"/>
                  </a:cubicBezTo>
                  <a:cubicBezTo>
                    <a:pt x="6573" y="4425"/>
                    <a:pt x="4989" y="5068"/>
                    <a:pt x="3870" y="6485"/>
                  </a:cubicBezTo>
                  <a:cubicBezTo>
                    <a:pt x="2798" y="7854"/>
                    <a:pt x="1608" y="9211"/>
                    <a:pt x="977" y="10914"/>
                  </a:cubicBezTo>
                  <a:cubicBezTo>
                    <a:pt x="346" y="12628"/>
                    <a:pt x="143" y="14426"/>
                    <a:pt x="72" y="16152"/>
                  </a:cubicBezTo>
                  <a:cubicBezTo>
                    <a:pt x="0" y="17950"/>
                    <a:pt x="1072" y="19474"/>
                    <a:pt x="1548" y="21165"/>
                  </a:cubicBezTo>
                  <a:cubicBezTo>
                    <a:pt x="2024" y="22879"/>
                    <a:pt x="1322" y="25130"/>
                    <a:pt x="2322" y="26618"/>
                  </a:cubicBezTo>
                  <a:cubicBezTo>
                    <a:pt x="3310" y="28094"/>
                    <a:pt x="5049" y="29071"/>
                    <a:pt x="6465" y="30190"/>
                  </a:cubicBezTo>
                  <a:cubicBezTo>
                    <a:pt x="7835" y="31261"/>
                    <a:pt x="9740" y="31202"/>
                    <a:pt x="11454" y="31845"/>
                  </a:cubicBezTo>
                  <a:cubicBezTo>
                    <a:pt x="13169" y="32488"/>
                    <a:pt x="14574" y="34119"/>
                    <a:pt x="16312" y="34190"/>
                  </a:cubicBezTo>
                  <a:cubicBezTo>
                    <a:pt x="16443" y="34196"/>
                    <a:pt x="16574" y="34199"/>
                    <a:pt x="16705" y="34199"/>
                  </a:cubicBezTo>
                  <a:cubicBezTo>
                    <a:pt x="18376" y="34199"/>
                    <a:pt x="20066" y="33727"/>
                    <a:pt x="21634" y="33285"/>
                  </a:cubicBezTo>
                  <a:cubicBezTo>
                    <a:pt x="23349" y="32809"/>
                    <a:pt x="24611" y="31440"/>
                    <a:pt x="26099" y="30464"/>
                  </a:cubicBezTo>
                  <a:cubicBezTo>
                    <a:pt x="27575" y="29475"/>
                    <a:pt x="28861" y="28499"/>
                    <a:pt x="29968" y="27082"/>
                  </a:cubicBezTo>
                  <a:cubicBezTo>
                    <a:pt x="31028" y="25725"/>
                    <a:pt x="32219" y="24427"/>
                    <a:pt x="32850" y="22725"/>
                  </a:cubicBezTo>
                  <a:cubicBezTo>
                    <a:pt x="33493" y="21010"/>
                    <a:pt x="33028" y="19236"/>
                    <a:pt x="33100" y="17498"/>
                  </a:cubicBezTo>
                  <a:cubicBezTo>
                    <a:pt x="33171" y="15700"/>
                    <a:pt x="34219" y="13831"/>
                    <a:pt x="33743" y="12140"/>
                  </a:cubicBezTo>
                  <a:cubicBezTo>
                    <a:pt x="33266" y="10426"/>
                    <a:pt x="32219" y="8830"/>
                    <a:pt x="31230" y="7342"/>
                  </a:cubicBezTo>
                  <a:cubicBezTo>
                    <a:pt x="30242" y="5865"/>
                    <a:pt x="29230" y="4246"/>
                    <a:pt x="27813" y="3127"/>
                  </a:cubicBezTo>
                  <a:cubicBezTo>
                    <a:pt x="26444" y="2055"/>
                    <a:pt x="24575" y="1603"/>
                    <a:pt x="22860" y="972"/>
                  </a:cubicBezTo>
                  <a:cubicBezTo>
                    <a:pt x="21146" y="329"/>
                    <a:pt x="19396" y="79"/>
                    <a:pt x="17669" y="8"/>
                  </a:cubicBezTo>
                  <a:cubicBezTo>
                    <a:pt x="17555" y="3"/>
                    <a:pt x="17441" y="1"/>
                    <a:pt x="173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8"/>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8"/>
            <p:cNvSpPr/>
            <p:nvPr/>
          </p:nvSpPr>
          <p:spPr>
            <a:xfrm>
              <a:off x="6659288" y="185338"/>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8"/>
            <p:cNvSpPr/>
            <p:nvPr/>
          </p:nvSpPr>
          <p:spPr>
            <a:xfrm>
              <a:off x="8052475" y="2033775"/>
              <a:ext cx="173275" cy="174700"/>
            </a:xfrm>
            <a:custGeom>
              <a:rect b="b" l="l" r="r" t="t"/>
              <a:pathLst>
                <a:path extrusionOk="0" h="6988" w="6931">
                  <a:moveTo>
                    <a:pt x="1884" y="1"/>
                  </a:moveTo>
                  <a:cubicBezTo>
                    <a:pt x="1720" y="1"/>
                    <a:pt x="1558" y="79"/>
                    <a:pt x="1453" y="219"/>
                  </a:cubicBezTo>
                  <a:cubicBezTo>
                    <a:pt x="929" y="897"/>
                    <a:pt x="679" y="1231"/>
                    <a:pt x="179" y="1921"/>
                  </a:cubicBezTo>
                  <a:cubicBezTo>
                    <a:pt x="1" y="2159"/>
                    <a:pt x="37" y="2505"/>
                    <a:pt x="275" y="2695"/>
                  </a:cubicBezTo>
                  <a:cubicBezTo>
                    <a:pt x="1822" y="4017"/>
                    <a:pt x="3168" y="5553"/>
                    <a:pt x="4716" y="6874"/>
                  </a:cubicBezTo>
                  <a:cubicBezTo>
                    <a:pt x="4812" y="6951"/>
                    <a:pt x="4926" y="6987"/>
                    <a:pt x="5039" y="6987"/>
                  </a:cubicBezTo>
                  <a:cubicBezTo>
                    <a:pt x="5206" y="6987"/>
                    <a:pt x="5371" y="6909"/>
                    <a:pt x="5478" y="6767"/>
                  </a:cubicBezTo>
                  <a:cubicBezTo>
                    <a:pt x="5990" y="6100"/>
                    <a:pt x="6252" y="5755"/>
                    <a:pt x="6752" y="5076"/>
                  </a:cubicBezTo>
                  <a:cubicBezTo>
                    <a:pt x="6930" y="4826"/>
                    <a:pt x="6883" y="4493"/>
                    <a:pt x="6644" y="4302"/>
                  </a:cubicBezTo>
                  <a:cubicBezTo>
                    <a:pt x="5097" y="2981"/>
                    <a:pt x="3763" y="1445"/>
                    <a:pt x="2215" y="123"/>
                  </a:cubicBezTo>
                  <a:cubicBezTo>
                    <a:pt x="2117" y="40"/>
                    <a:pt x="2000" y="1"/>
                    <a:pt x="18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8"/>
            <p:cNvSpPr/>
            <p:nvPr/>
          </p:nvSpPr>
          <p:spPr>
            <a:xfrm>
              <a:off x="6280525" y="723450"/>
              <a:ext cx="173575" cy="174750"/>
            </a:xfrm>
            <a:custGeom>
              <a:rect b="b" l="l" r="r" t="t"/>
              <a:pathLst>
                <a:path extrusionOk="0" h="6990" w="6943">
                  <a:moveTo>
                    <a:pt x="1896" y="0"/>
                  </a:moveTo>
                  <a:cubicBezTo>
                    <a:pt x="1733" y="0"/>
                    <a:pt x="1572" y="78"/>
                    <a:pt x="1465" y="220"/>
                  </a:cubicBezTo>
                  <a:cubicBezTo>
                    <a:pt x="941" y="887"/>
                    <a:pt x="691" y="1232"/>
                    <a:pt x="179" y="1911"/>
                  </a:cubicBezTo>
                  <a:cubicBezTo>
                    <a:pt x="1" y="2149"/>
                    <a:pt x="49" y="2494"/>
                    <a:pt x="287" y="2685"/>
                  </a:cubicBezTo>
                  <a:cubicBezTo>
                    <a:pt x="1834" y="4018"/>
                    <a:pt x="3168" y="5542"/>
                    <a:pt x="4716" y="6876"/>
                  </a:cubicBezTo>
                  <a:cubicBezTo>
                    <a:pt x="4812" y="6953"/>
                    <a:pt x="4926" y="6989"/>
                    <a:pt x="5039" y="6989"/>
                  </a:cubicBezTo>
                  <a:cubicBezTo>
                    <a:pt x="5206" y="6989"/>
                    <a:pt x="5371" y="6911"/>
                    <a:pt x="5478" y="6769"/>
                  </a:cubicBezTo>
                  <a:cubicBezTo>
                    <a:pt x="6002" y="6102"/>
                    <a:pt x="6252" y="5757"/>
                    <a:pt x="6764" y="5066"/>
                  </a:cubicBezTo>
                  <a:cubicBezTo>
                    <a:pt x="6942" y="4828"/>
                    <a:pt x="6895" y="4495"/>
                    <a:pt x="6656" y="4292"/>
                  </a:cubicBezTo>
                  <a:cubicBezTo>
                    <a:pt x="5109" y="2971"/>
                    <a:pt x="3763" y="1435"/>
                    <a:pt x="2215" y="113"/>
                  </a:cubicBezTo>
                  <a:cubicBezTo>
                    <a:pt x="2119" y="36"/>
                    <a:pt x="2007" y="0"/>
                    <a:pt x="1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8"/>
            <p:cNvSpPr/>
            <p:nvPr/>
          </p:nvSpPr>
          <p:spPr>
            <a:xfrm>
              <a:off x="7510150" y="1588775"/>
              <a:ext cx="173850" cy="174700"/>
            </a:xfrm>
            <a:custGeom>
              <a:rect b="b" l="l" r="r" t="t"/>
              <a:pathLst>
                <a:path extrusionOk="0" h="6988" w="6954">
                  <a:moveTo>
                    <a:pt x="1896" y="1"/>
                  </a:moveTo>
                  <a:cubicBezTo>
                    <a:pt x="1732" y="1"/>
                    <a:pt x="1570" y="79"/>
                    <a:pt x="1465" y="219"/>
                  </a:cubicBezTo>
                  <a:cubicBezTo>
                    <a:pt x="941" y="897"/>
                    <a:pt x="691" y="1231"/>
                    <a:pt x="179" y="1921"/>
                  </a:cubicBezTo>
                  <a:cubicBezTo>
                    <a:pt x="1" y="2159"/>
                    <a:pt x="48" y="2493"/>
                    <a:pt x="286" y="2695"/>
                  </a:cubicBezTo>
                  <a:cubicBezTo>
                    <a:pt x="1834" y="4017"/>
                    <a:pt x="3180" y="5553"/>
                    <a:pt x="4727" y="6874"/>
                  </a:cubicBezTo>
                  <a:cubicBezTo>
                    <a:pt x="4824" y="6951"/>
                    <a:pt x="4936" y="6987"/>
                    <a:pt x="5046" y="6987"/>
                  </a:cubicBezTo>
                  <a:cubicBezTo>
                    <a:pt x="5210" y="6987"/>
                    <a:pt x="5371" y="6909"/>
                    <a:pt x="5477" y="6767"/>
                  </a:cubicBezTo>
                  <a:cubicBezTo>
                    <a:pt x="6001" y="6100"/>
                    <a:pt x="6251" y="5755"/>
                    <a:pt x="6763" y="5076"/>
                  </a:cubicBezTo>
                  <a:cubicBezTo>
                    <a:pt x="6954" y="4838"/>
                    <a:pt x="6894" y="4493"/>
                    <a:pt x="6656" y="4303"/>
                  </a:cubicBezTo>
                  <a:cubicBezTo>
                    <a:pt x="5108" y="2981"/>
                    <a:pt x="3775" y="1445"/>
                    <a:pt x="2227" y="123"/>
                  </a:cubicBezTo>
                  <a:cubicBezTo>
                    <a:pt x="2129" y="40"/>
                    <a:pt x="2012" y="1"/>
                    <a:pt x="1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8"/>
            <p:cNvSpPr/>
            <p:nvPr/>
          </p:nvSpPr>
          <p:spPr>
            <a:xfrm>
              <a:off x="5942400" y="1061175"/>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8"/>
            <p:cNvSpPr/>
            <p:nvPr/>
          </p:nvSpPr>
          <p:spPr>
            <a:xfrm>
              <a:off x="7620875" y="2041950"/>
              <a:ext cx="122675" cy="182325"/>
            </a:xfrm>
            <a:custGeom>
              <a:rect b="b" l="l" r="r" t="t"/>
              <a:pathLst>
                <a:path extrusionOk="0" h="7293" w="4907">
                  <a:moveTo>
                    <a:pt x="2199" y="1"/>
                  </a:moveTo>
                  <a:cubicBezTo>
                    <a:pt x="1942" y="1"/>
                    <a:pt x="1720" y="199"/>
                    <a:pt x="1668" y="463"/>
                  </a:cubicBezTo>
                  <a:cubicBezTo>
                    <a:pt x="1227" y="2451"/>
                    <a:pt x="489" y="4344"/>
                    <a:pt x="60" y="6333"/>
                  </a:cubicBezTo>
                  <a:cubicBezTo>
                    <a:pt x="1" y="6630"/>
                    <a:pt x="203" y="6916"/>
                    <a:pt x="501" y="6964"/>
                  </a:cubicBezTo>
                  <a:cubicBezTo>
                    <a:pt x="1334" y="7095"/>
                    <a:pt x="1751" y="7154"/>
                    <a:pt x="2596" y="7285"/>
                  </a:cubicBezTo>
                  <a:cubicBezTo>
                    <a:pt x="2626" y="7290"/>
                    <a:pt x="2655" y="7292"/>
                    <a:pt x="2684" y="7292"/>
                  </a:cubicBezTo>
                  <a:cubicBezTo>
                    <a:pt x="2948" y="7292"/>
                    <a:pt x="3186" y="7102"/>
                    <a:pt x="3239" y="6845"/>
                  </a:cubicBezTo>
                  <a:cubicBezTo>
                    <a:pt x="3668" y="4856"/>
                    <a:pt x="4418" y="2963"/>
                    <a:pt x="4847" y="963"/>
                  </a:cubicBezTo>
                  <a:cubicBezTo>
                    <a:pt x="4906" y="665"/>
                    <a:pt x="4692" y="380"/>
                    <a:pt x="4394" y="344"/>
                  </a:cubicBezTo>
                  <a:cubicBezTo>
                    <a:pt x="3573" y="201"/>
                    <a:pt x="3156" y="142"/>
                    <a:pt x="2299" y="11"/>
                  </a:cubicBezTo>
                  <a:cubicBezTo>
                    <a:pt x="2265" y="4"/>
                    <a:pt x="2232" y="1"/>
                    <a:pt x="2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8"/>
            <p:cNvSpPr/>
            <p:nvPr/>
          </p:nvSpPr>
          <p:spPr>
            <a:xfrm>
              <a:off x="7822100" y="1356900"/>
              <a:ext cx="189025" cy="84675"/>
            </a:xfrm>
            <a:custGeom>
              <a:rect b="b" l="l" r="r" t="t"/>
              <a:pathLst>
                <a:path extrusionOk="0" h="3387" w="7561">
                  <a:moveTo>
                    <a:pt x="6661" y="1"/>
                  </a:moveTo>
                  <a:cubicBezTo>
                    <a:pt x="6640" y="1"/>
                    <a:pt x="6618" y="2"/>
                    <a:pt x="6596" y="4"/>
                  </a:cubicBezTo>
                  <a:cubicBezTo>
                    <a:pt x="4572" y="159"/>
                    <a:pt x="2524" y="16"/>
                    <a:pt x="500" y="183"/>
                  </a:cubicBezTo>
                  <a:cubicBezTo>
                    <a:pt x="203" y="207"/>
                    <a:pt x="0" y="493"/>
                    <a:pt x="48" y="790"/>
                  </a:cubicBezTo>
                  <a:cubicBezTo>
                    <a:pt x="167" y="1636"/>
                    <a:pt x="227" y="2052"/>
                    <a:pt x="346" y="2910"/>
                  </a:cubicBezTo>
                  <a:cubicBezTo>
                    <a:pt x="380" y="3198"/>
                    <a:pt x="650" y="3386"/>
                    <a:pt x="938" y="3386"/>
                  </a:cubicBezTo>
                  <a:cubicBezTo>
                    <a:pt x="947" y="3386"/>
                    <a:pt x="956" y="3386"/>
                    <a:pt x="965" y="3386"/>
                  </a:cubicBezTo>
                  <a:cubicBezTo>
                    <a:pt x="2989" y="3219"/>
                    <a:pt x="5025" y="3362"/>
                    <a:pt x="7049" y="3207"/>
                  </a:cubicBezTo>
                  <a:cubicBezTo>
                    <a:pt x="7347" y="3172"/>
                    <a:pt x="7561" y="2886"/>
                    <a:pt x="7513" y="2588"/>
                  </a:cubicBezTo>
                  <a:cubicBezTo>
                    <a:pt x="7394" y="1743"/>
                    <a:pt x="7335" y="1326"/>
                    <a:pt x="7216" y="481"/>
                  </a:cubicBezTo>
                  <a:cubicBezTo>
                    <a:pt x="7171" y="205"/>
                    <a:pt x="6933" y="1"/>
                    <a:pt x="66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8"/>
            <p:cNvSpPr/>
            <p:nvPr/>
          </p:nvSpPr>
          <p:spPr>
            <a:xfrm>
              <a:off x="6188250" y="224975"/>
              <a:ext cx="189050" cy="84700"/>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8"/>
            <p:cNvSpPr/>
            <p:nvPr/>
          </p:nvSpPr>
          <p:spPr>
            <a:xfrm>
              <a:off x="7916359" y="0"/>
              <a:ext cx="1227657" cy="855012"/>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8"/>
            <p:cNvSpPr/>
            <p:nvPr/>
          </p:nvSpPr>
          <p:spPr>
            <a:xfrm>
              <a:off x="7391660" y="2502750"/>
              <a:ext cx="1210604" cy="1205802"/>
            </a:xfrm>
            <a:custGeom>
              <a:rect b="b" l="l" r="r" t="t"/>
              <a:pathLst>
                <a:path extrusionOk="0" h="63032" w="63283">
                  <a:moveTo>
                    <a:pt x="31683" y="5715"/>
                  </a:moveTo>
                  <a:cubicBezTo>
                    <a:pt x="33648" y="5715"/>
                    <a:pt x="35660" y="5834"/>
                    <a:pt x="37481" y="6251"/>
                  </a:cubicBezTo>
                  <a:cubicBezTo>
                    <a:pt x="39374" y="6680"/>
                    <a:pt x="41339" y="7239"/>
                    <a:pt x="43054" y="8061"/>
                  </a:cubicBezTo>
                  <a:cubicBezTo>
                    <a:pt x="44792" y="8894"/>
                    <a:pt x="46328" y="10252"/>
                    <a:pt x="47816" y="11442"/>
                  </a:cubicBezTo>
                  <a:cubicBezTo>
                    <a:pt x="49316" y="12645"/>
                    <a:pt x="50507" y="14204"/>
                    <a:pt x="51721" y="15716"/>
                  </a:cubicBezTo>
                  <a:cubicBezTo>
                    <a:pt x="52912" y="17205"/>
                    <a:pt x="53769" y="18907"/>
                    <a:pt x="54614" y="20658"/>
                  </a:cubicBezTo>
                  <a:cubicBezTo>
                    <a:pt x="55436" y="22360"/>
                    <a:pt x="56615" y="24015"/>
                    <a:pt x="57043" y="25908"/>
                  </a:cubicBezTo>
                  <a:cubicBezTo>
                    <a:pt x="57460" y="27742"/>
                    <a:pt x="57924" y="29730"/>
                    <a:pt x="57924" y="31695"/>
                  </a:cubicBezTo>
                  <a:cubicBezTo>
                    <a:pt x="57924" y="33659"/>
                    <a:pt x="57031" y="35552"/>
                    <a:pt x="56615" y="37398"/>
                  </a:cubicBezTo>
                  <a:cubicBezTo>
                    <a:pt x="56186" y="39291"/>
                    <a:pt x="55960" y="41291"/>
                    <a:pt x="55126" y="43006"/>
                  </a:cubicBezTo>
                  <a:cubicBezTo>
                    <a:pt x="54293" y="44744"/>
                    <a:pt x="53269" y="46494"/>
                    <a:pt x="52078" y="47982"/>
                  </a:cubicBezTo>
                  <a:cubicBezTo>
                    <a:pt x="50864" y="49483"/>
                    <a:pt x="48780" y="50090"/>
                    <a:pt x="47280" y="51292"/>
                  </a:cubicBezTo>
                  <a:cubicBezTo>
                    <a:pt x="45792" y="52483"/>
                    <a:pt x="44589" y="54114"/>
                    <a:pt x="42851" y="54947"/>
                  </a:cubicBezTo>
                  <a:cubicBezTo>
                    <a:pt x="41137" y="55757"/>
                    <a:pt x="39184" y="55960"/>
                    <a:pt x="37291" y="56388"/>
                  </a:cubicBezTo>
                  <a:cubicBezTo>
                    <a:pt x="35469" y="56805"/>
                    <a:pt x="33636" y="56912"/>
                    <a:pt x="31671" y="56912"/>
                  </a:cubicBezTo>
                  <a:cubicBezTo>
                    <a:pt x="30764" y="56912"/>
                    <a:pt x="29870" y="56950"/>
                    <a:pt x="28990" y="56950"/>
                  </a:cubicBezTo>
                  <a:cubicBezTo>
                    <a:pt x="27963" y="56950"/>
                    <a:pt x="26955" y="56898"/>
                    <a:pt x="25968" y="56674"/>
                  </a:cubicBezTo>
                  <a:cubicBezTo>
                    <a:pt x="24075" y="56245"/>
                    <a:pt x="22229" y="55674"/>
                    <a:pt x="20527" y="54852"/>
                  </a:cubicBezTo>
                  <a:cubicBezTo>
                    <a:pt x="18777" y="54019"/>
                    <a:pt x="16848" y="53364"/>
                    <a:pt x="15348" y="52161"/>
                  </a:cubicBezTo>
                  <a:cubicBezTo>
                    <a:pt x="13836" y="50959"/>
                    <a:pt x="13050" y="48994"/>
                    <a:pt x="11859" y="47494"/>
                  </a:cubicBezTo>
                  <a:cubicBezTo>
                    <a:pt x="10669" y="46006"/>
                    <a:pt x="9156" y="44672"/>
                    <a:pt x="8299" y="42934"/>
                  </a:cubicBezTo>
                  <a:cubicBezTo>
                    <a:pt x="7490" y="41220"/>
                    <a:pt x="6597" y="39410"/>
                    <a:pt x="6156" y="37505"/>
                  </a:cubicBezTo>
                  <a:cubicBezTo>
                    <a:pt x="5739" y="35671"/>
                    <a:pt x="6168" y="33647"/>
                    <a:pt x="6168" y="31683"/>
                  </a:cubicBezTo>
                  <a:cubicBezTo>
                    <a:pt x="6168" y="29718"/>
                    <a:pt x="5716" y="27694"/>
                    <a:pt x="6132" y="25849"/>
                  </a:cubicBezTo>
                  <a:cubicBezTo>
                    <a:pt x="6561" y="23956"/>
                    <a:pt x="7859" y="22324"/>
                    <a:pt x="8668" y="20610"/>
                  </a:cubicBezTo>
                  <a:cubicBezTo>
                    <a:pt x="9502" y="18872"/>
                    <a:pt x="10871" y="17538"/>
                    <a:pt x="12062" y="16050"/>
                  </a:cubicBezTo>
                  <a:cubicBezTo>
                    <a:pt x="13276" y="14550"/>
                    <a:pt x="14026" y="12645"/>
                    <a:pt x="15538" y="11454"/>
                  </a:cubicBezTo>
                  <a:cubicBezTo>
                    <a:pt x="17026" y="10263"/>
                    <a:pt x="18705" y="9204"/>
                    <a:pt x="20444" y="8370"/>
                  </a:cubicBezTo>
                  <a:cubicBezTo>
                    <a:pt x="22158" y="7561"/>
                    <a:pt x="24170" y="7537"/>
                    <a:pt x="26075" y="7108"/>
                  </a:cubicBezTo>
                  <a:cubicBezTo>
                    <a:pt x="27897" y="6692"/>
                    <a:pt x="29719" y="5715"/>
                    <a:pt x="31683" y="5715"/>
                  </a:cubicBezTo>
                  <a:close/>
                  <a:moveTo>
                    <a:pt x="31671" y="0"/>
                  </a:moveTo>
                  <a:cubicBezTo>
                    <a:pt x="29826" y="0"/>
                    <a:pt x="27992" y="560"/>
                    <a:pt x="26242" y="881"/>
                  </a:cubicBezTo>
                  <a:cubicBezTo>
                    <a:pt x="24420" y="1191"/>
                    <a:pt x="22682" y="1750"/>
                    <a:pt x="21003" y="2370"/>
                  </a:cubicBezTo>
                  <a:cubicBezTo>
                    <a:pt x="19277" y="2989"/>
                    <a:pt x="17872" y="4179"/>
                    <a:pt x="16312" y="5084"/>
                  </a:cubicBezTo>
                  <a:cubicBezTo>
                    <a:pt x="14729" y="6001"/>
                    <a:pt x="12764" y="6358"/>
                    <a:pt x="11383" y="7513"/>
                  </a:cubicBezTo>
                  <a:cubicBezTo>
                    <a:pt x="9990" y="8692"/>
                    <a:pt x="9109" y="10382"/>
                    <a:pt x="7942" y="11787"/>
                  </a:cubicBezTo>
                  <a:cubicBezTo>
                    <a:pt x="6787" y="13169"/>
                    <a:pt x="5954" y="14752"/>
                    <a:pt x="5049" y="16324"/>
                  </a:cubicBezTo>
                  <a:cubicBezTo>
                    <a:pt x="4132" y="17883"/>
                    <a:pt x="2763" y="19229"/>
                    <a:pt x="2144" y="20955"/>
                  </a:cubicBezTo>
                  <a:cubicBezTo>
                    <a:pt x="1536" y="22646"/>
                    <a:pt x="1739" y="24551"/>
                    <a:pt x="1417" y="26373"/>
                  </a:cubicBezTo>
                  <a:cubicBezTo>
                    <a:pt x="1096" y="28123"/>
                    <a:pt x="286" y="29849"/>
                    <a:pt x="286" y="31718"/>
                  </a:cubicBezTo>
                  <a:cubicBezTo>
                    <a:pt x="286" y="33552"/>
                    <a:pt x="1" y="35481"/>
                    <a:pt x="310" y="37255"/>
                  </a:cubicBezTo>
                  <a:cubicBezTo>
                    <a:pt x="620" y="39065"/>
                    <a:pt x="1894" y="40648"/>
                    <a:pt x="2501" y="42339"/>
                  </a:cubicBezTo>
                  <a:cubicBezTo>
                    <a:pt x="3120" y="44065"/>
                    <a:pt x="3882" y="45684"/>
                    <a:pt x="4787" y="47256"/>
                  </a:cubicBezTo>
                  <a:cubicBezTo>
                    <a:pt x="5704" y="48828"/>
                    <a:pt x="6216" y="50721"/>
                    <a:pt x="7382" y="52114"/>
                  </a:cubicBezTo>
                  <a:cubicBezTo>
                    <a:pt x="8561" y="53519"/>
                    <a:pt x="10407" y="54257"/>
                    <a:pt x="11788" y="55436"/>
                  </a:cubicBezTo>
                  <a:cubicBezTo>
                    <a:pt x="13169" y="56602"/>
                    <a:pt x="14693" y="57519"/>
                    <a:pt x="16264" y="58424"/>
                  </a:cubicBezTo>
                  <a:cubicBezTo>
                    <a:pt x="17824" y="59341"/>
                    <a:pt x="19455" y="59960"/>
                    <a:pt x="21182" y="60591"/>
                  </a:cubicBezTo>
                  <a:cubicBezTo>
                    <a:pt x="22872" y="61198"/>
                    <a:pt x="24480" y="61972"/>
                    <a:pt x="26301" y="62294"/>
                  </a:cubicBezTo>
                  <a:cubicBezTo>
                    <a:pt x="28052" y="62615"/>
                    <a:pt x="29838" y="63032"/>
                    <a:pt x="31683" y="63032"/>
                  </a:cubicBezTo>
                  <a:cubicBezTo>
                    <a:pt x="31815" y="63032"/>
                    <a:pt x="31947" y="63032"/>
                    <a:pt x="32079" y="63032"/>
                  </a:cubicBezTo>
                  <a:cubicBezTo>
                    <a:pt x="33793" y="63032"/>
                    <a:pt x="35512" y="63022"/>
                    <a:pt x="37148" y="62734"/>
                  </a:cubicBezTo>
                  <a:cubicBezTo>
                    <a:pt x="38958" y="62413"/>
                    <a:pt x="40565" y="61401"/>
                    <a:pt x="42256" y="60782"/>
                  </a:cubicBezTo>
                  <a:cubicBezTo>
                    <a:pt x="43982" y="60151"/>
                    <a:pt x="45447" y="59198"/>
                    <a:pt x="47018" y="58293"/>
                  </a:cubicBezTo>
                  <a:cubicBezTo>
                    <a:pt x="48590" y="57388"/>
                    <a:pt x="50435" y="56912"/>
                    <a:pt x="51817" y="55733"/>
                  </a:cubicBezTo>
                  <a:cubicBezTo>
                    <a:pt x="53221" y="54555"/>
                    <a:pt x="54174" y="52971"/>
                    <a:pt x="55329" y="51578"/>
                  </a:cubicBezTo>
                  <a:cubicBezTo>
                    <a:pt x="56496" y="50197"/>
                    <a:pt x="57448" y="48721"/>
                    <a:pt x="58365" y="47149"/>
                  </a:cubicBezTo>
                  <a:cubicBezTo>
                    <a:pt x="59282" y="45589"/>
                    <a:pt x="61008" y="44363"/>
                    <a:pt x="61627" y="42636"/>
                  </a:cubicBezTo>
                  <a:cubicBezTo>
                    <a:pt x="62234" y="40946"/>
                    <a:pt x="62032" y="38957"/>
                    <a:pt x="62342" y="37148"/>
                  </a:cubicBezTo>
                  <a:cubicBezTo>
                    <a:pt x="62651" y="35386"/>
                    <a:pt x="63282" y="33588"/>
                    <a:pt x="63282" y="31742"/>
                  </a:cubicBezTo>
                  <a:cubicBezTo>
                    <a:pt x="63282" y="29897"/>
                    <a:pt x="62889" y="28051"/>
                    <a:pt x="62580" y="26301"/>
                  </a:cubicBezTo>
                  <a:cubicBezTo>
                    <a:pt x="62270" y="24479"/>
                    <a:pt x="61865" y="22670"/>
                    <a:pt x="61258" y="20979"/>
                  </a:cubicBezTo>
                  <a:cubicBezTo>
                    <a:pt x="60627" y="19253"/>
                    <a:pt x="59437" y="17800"/>
                    <a:pt x="58532" y="16240"/>
                  </a:cubicBezTo>
                  <a:cubicBezTo>
                    <a:pt x="57627" y="14657"/>
                    <a:pt x="57031" y="12847"/>
                    <a:pt x="55853" y="11442"/>
                  </a:cubicBezTo>
                  <a:cubicBezTo>
                    <a:pt x="54674" y="10049"/>
                    <a:pt x="52912" y="9251"/>
                    <a:pt x="51507" y="8085"/>
                  </a:cubicBezTo>
                  <a:cubicBezTo>
                    <a:pt x="50126" y="6918"/>
                    <a:pt x="48590" y="6072"/>
                    <a:pt x="46994" y="5144"/>
                  </a:cubicBezTo>
                  <a:cubicBezTo>
                    <a:pt x="45435" y="4239"/>
                    <a:pt x="44077" y="2917"/>
                    <a:pt x="42375" y="2286"/>
                  </a:cubicBezTo>
                  <a:cubicBezTo>
                    <a:pt x="40672" y="1679"/>
                    <a:pt x="38958" y="858"/>
                    <a:pt x="37160" y="536"/>
                  </a:cubicBezTo>
                  <a:cubicBezTo>
                    <a:pt x="35410" y="191"/>
                    <a:pt x="33517" y="0"/>
                    <a:pt x="31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 name="Google Shape;329;p18"/>
          <p:cNvSpPr txBox="1"/>
          <p:nvPr>
            <p:ph type="title"/>
          </p:nvPr>
        </p:nvSpPr>
        <p:spPr>
          <a:xfrm>
            <a:off x="713100" y="539400"/>
            <a:ext cx="3861300" cy="572700"/>
          </a:xfrm>
          <a:prstGeom prst="rect">
            <a:avLst/>
          </a:prstGeom>
        </p:spPr>
        <p:txBody>
          <a:bodyPr anchorCtr="0" anchor="t" bIns="91425" lIns="91425" spcFirstLastPara="1" rIns="91425" wrap="square" tIns="91425">
            <a:noAutofit/>
          </a:bodyPr>
          <a:lstStyle>
            <a:lvl1pPr lvl="0" rtl="0" algn="l">
              <a:spcBef>
                <a:spcPts val="0"/>
              </a:spcBef>
              <a:spcAft>
                <a:spcPts val="0"/>
              </a:spcAft>
              <a:buSzPts val="2800"/>
              <a:buNone/>
              <a:defRPr/>
            </a:lvl1pPr>
            <a:lvl2pPr lvl="1" rtl="0" algn="l">
              <a:spcBef>
                <a:spcPts val="0"/>
              </a:spcBef>
              <a:spcAft>
                <a:spcPts val="0"/>
              </a:spcAft>
              <a:buSzPts val="2800"/>
              <a:buNone/>
              <a:defRPr/>
            </a:lvl2pPr>
            <a:lvl3pPr lvl="2" rtl="0" algn="l">
              <a:spcBef>
                <a:spcPts val="0"/>
              </a:spcBef>
              <a:spcAft>
                <a:spcPts val="0"/>
              </a:spcAft>
              <a:buSzPts val="2800"/>
              <a:buNone/>
              <a:defRPr/>
            </a:lvl3pPr>
            <a:lvl4pPr lvl="3" rtl="0" algn="l">
              <a:spcBef>
                <a:spcPts val="0"/>
              </a:spcBef>
              <a:spcAft>
                <a:spcPts val="0"/>
              </a:spcAft>
              <a:buSzPts val="2800"/>
              <a:buNone/>
              <a:defRPr/>
            </a:lvl4pPr>
            <a:lvl5pPr lvl="4" rtl="0" algn="l">
              <a:spcBef>
                <a:spcPts val="0"/>
              </a:spcBef>
              <a:spcAft>
                <a:spcPts val="0"/>
              </a:spcAft>
              <a:buSzPts val="2800"/>
              <a:buNone/>
              <a:defRPr/>
            </a:lvl5pPr>
            <a:lvl6pPr lvl="5" rtl="0" algn="l">
              <a:spcBef>
                <a:spcPts val="0"/>
              </a:spcBef>
              <a:spcAft>
                <a:spcPts val="0"/>
              </a:spcAft>
              <a:buSzPts val="2800"/>
              <a:buNone/>
              <a:defRPr/>
            </a:lvl6pPr>
            <a:lvl7pPr lvl="6" rtl="0" algn="l">
              <a:spcBef>
                <a:spcPts val="0"/>
              </a:spcBef>
              <a:spcAft>
                <a:spcPts val="0"/>
              </a:spcAft>
              <a:buSzPts val="2800"/>
              <a:buNone/>
              <a:defRPr/>
            </a:lvl7pPr>
            <a:lvl8pPr lvl="7" rtl="0" algn="l">
              <a:spcBef>
                <a:spcPts val="0"/>
              </a:spcBef>
              <a:spcAft>
                <a:spcPts val="0"/>
              </a:spcAft>
              <a:buSzPts val="2800"/>
              <a:buNone/>
              <a:defRPr/>
            </a:lvl8pPr>
            <a:lvl9pPr lvl="8" rtl="0" algn="l">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30" name="Shape 330"/>
        <p:cNvGrpSpPr/>
        <p:nvPr/>
      </p:nvGrpSpPr>
      <p:grpSpPr>
        <a:xfrm>
          <a:off x="0" y="0"/>
          <a:ext cx="0" cy="0"/>
          <a:chOff x="0" y="0"/>
          <a:chExt cx="0" cy="0"/>
        </a:xfrm>
      </p:grpSpPr>
      <p:grpSp>
        <p:nvGrpSpPr>
          <p:cNvPr id="331" name="Google Shape;331;p19"/>
          <p:cNvGrpSpPr/>
          <p:nvPr/>
        </p:nvGrpSpPr>
        <p:grpSpPr>
          <a:xfrm>
            <a:off x="-474" y="-248"/>
            <a:ext cx="9144004" cy="5144298"/>
            <a:chOff x="238122" y="846068"/>
            <a:chExt cx="7143753" cy="4018982"/>
          </a:xfrm>
        </p:grpSpPr>
        <p:sp>
          <p:nvSpPr>
            <p:cNvPr id="332" name="Google Shape;332;p19"/>
            <p:cNvSpPr/>
            <p:nvPr/>
          </p:nvSpPr>
          <p:spPr>
            <a:xfrm>
              <a:off x="6780600" y="2702850"/>
              <a:ext cx="601275" cy="849825"/>
            </a:xfrm>
            <a:custGeom>
              <a:rect b="b" l="l" r="r" t="t"/>
              <a:pathLst>
                <a:path extrusionOk="0" h="33993" w="24051">
                  <a:moveTo>
                    <a:pt x="24027" y="27313"/>
                  </a:moveTo>
                  <a:lnTo>
                    <a:pt x="24027" y="27343"/>
                  </a:lnTo>
                  <a:lnTo>
                    <a:pt x="24027" y="27343"/>
                  </a:lnTo>
                  <a:cubicBezTo>
                    <a:pt x="24035" y="27333"/>
                    <a:pt x="24043" y="27323"/>
                    <a:pt x="24051" y="27313"/>
                  </a:cubicBezTo>
                  <a:close/>
                  <a:moveTo>
                    <a:pt x="17157" y="0"/>
                  </a:moveTo>
                  <a:cubicBezTo>
                    <a:pt x="15336" y="0"/>
                    <a:pt x="13824" y="1048"/>
                    <a:pt x="12169" y="1584"/>
                  </a:cubicBezTo>
                  <a:cubicBezTo>
                    <a:pt x="10466" y="2131"/>
                    <a:pt x="8347" y="1798"/>
                    <a:pt x="6918" y="2834"/>
                  </a:cubicBezTo>
                  <a:cubicBezTo>
                    <a:pt x="5477" y="3870"/>
                    <a:pt x="4346" y="5406"/>
                    <a:pt x="3310" y="6846"/>
                  </a:cubicBezTo>
                  <a:cubicBezTo>
                    <a:pt x="2263" y="8275"/>
                    <a:pt x="1084" y="9799"/>
                    <a:pt x="536" y="11502"/>
                  </a:cubicBezTo>
                  <a:cubicBezTo>
                    <a:pt x="0" y="13157"/>
                    <a:pt x="227" y="15074"/>
                    <a:pt x="227" y="16907"/>
                  </a:cubicBezTo>
                  <a:cubicBezTo>
                    <a:pt x="227" y="18741"/>
                    <a:pt x="584" y="20467"/>
                    <a:pt x="1120" y="22122"/>
                  </a:cubicBezTo>
                  <a:cubicBezTo>
                    <a:pt x="1667" y="23825"/>
                    <a:pt x="2739" y="25194"/>
                    <a:pt x="3763" y="26623"/>
                  </a:cubicBezTo>
                  <a:cubicBezTo>
                    <a:pt x="4811" y="28075"/>
                    <a:pt x="6239" y="28885"/>
                    <a:pt x="7680" y="29944"/>
                  </a:cubicBezTo>
                  <a:cubicBezTo>
                    <a:pt x="9109" y="30992"/>
                    <a:pt x="10275" y="32266"/>
                    <a:pt x="11978" y="32814"/>
                  </a:cubicBezTo>
                  <a:cubicBezTo>
                    <a:pt x="13633" y="33350"/>
                    <a:pt x="15312" y="33992"/>
                    <a:pt x="17145" y="33992"/>
                  </a:cubicBezTo>
                  <a:cubicBezTo>
                    <a:pt x="18979" y="33992"/>
                    <a:pt x="20729" y="33564"/>
                    <a:pt x="22384" y="33028"/>
                  </a:cubicBezTo>
                  <a:cubicBezTo>
                    <a:pt x="22991" y="32838"/>
                    <a:pt x="23527" y="32504"/>
                    <a:pt x="24027" y="32123"/>
                  </a:cubicBezTo>
                  <a:lnTo>
                    <a:pt x="24027" y="27343"/>
                  </a:lnTo>
                  <a:lnTo>
                    <a:pt x="24027" y="27343"/>
                  </a:lnTo>
                  <a:cubicBezTo>
                    <a:pt x="23486" y="28021"/>
                    <a:pt x="22885" y="28615"/>
                    <a:pt x="22146" y="28920"/>
                  </a:cubicBezTo>
                  <a:cubicBezTo>
                    <a:pt x="21632" y="29132"/>
                    <a:pt x="21052" y="29200"/>
                    <a:pt x="20443" y="29200"/>
                  </a:cubicBezTo>
                  <a:cubicBezTo>
                    <a:pt x="19375" y="29200"/>
                    <a:pt x="18220" y="28992"/>
                    <a:pt x="17181" y="28992"/>
                  </a:cubicBezTo>
                  <a:cubicBezTo>
                    <a:pt x="16241" y="28992"/>
                    <a:pt x="15218" y="29126"/>
                    <a:pt x="14249" y="29126"/>
                  </a:cubicBezTo>
                  <a:cubicBezTo>
                    <a:pt x="13536" y="29126"/>
                    <a:pt x="12852" y="29054"/>
                    <a:pt x="12252" y="28801"/>
                  </a:cubicBezTo>
                  <a:cubicBezTo>
                    <a:pt x="10776" y="28194"/>
                    <a:pt x="10097" y="26218"/>
                    <a:pt x="8990" y="25110"/>
                  </a:cubicBezTo>
                  <a:cubicBezTo>
                    <a:pt x="7894" y="24015"/>
                    <a:pt x="6835" y="22944"/>
                    <a:pt x="6227" y="21467"/>
                  </a:cubicBezTo>
                  <a:cubicBezTo>
                    <a:pt x="5644" y="20050"/>
                    <a:pt x="5668" y="18550"/>
                    <a:pt x="5668" y="16931"/>
                  </a:cubicBezTo>
                  <a:cubicBezTo>
                    <a:pt x="5668" y="15300"/>
                    <a:pt x="5465" y="13728"/>
                    <a:pt x="6049" y="12311"/>
                  </a:cubicBezTo>
                  <a:cubicBezTo>
                    <a:pt x="6656" y="10835"/>
                    <a:pt x="7501" y="9454"/>
                    <a:pt x="8609" y="8358"/>
                  </a:cubicBezTo>
                  <a:cubicBezTo>
                    <a:pt x="9704" y="7251"/>
                    <a:pt x="10942" y="6037"/>
                    <a:pt x="12419" y="5418"/>
                  </a:cubicBezTo>
                  <a:cubicBezTo>
                    <a:pt x="13824" y="4846"/>
                    <a:pt x="15550" y="4048"/>
                    <a:pt x="17181" y="4048"/>
                  </a:cubicBezTo>
                  <a:cubicBezTo>
                    <a:pt x="18800" y="4048"/>
                    <a:pt x="20455" y="5001"/>
                    <a:pt x="21860" y="5584"/>
                  </a:cubicBezTo>
                  <a:cubicBezTo>
                    <a:pt x="22670" y="5906"/>
                    <a:pt x="23384" y="6430"/>
                    <a:pt x="24039" y="7013"/>
                  </a:cubicBezTo>
                  <a:lnTo>
                    <a:pt x="24039" y="1941"/>
                  </a:lnTo>
                  <a:cubicBezTo>
                    <a:pt x="23480" y="1655"/>
                    <a:pt x="22884" y="1417"/>
                    <a:pt x="22265" y="1203"/>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9"/>
            <p:cNvSpPr/>
            <p:nvPr/>
          </p:nvSpPr>
          <p:spPr>
            <a:xfrm>
              <a:off x="6360600" y="4361675"/>
              <a:ext cx="855500" cy="503375"/>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9"/>
            <p:cNvSpPr/>
            <p:nvPr/>
          </p:nvSpPr>
          <p:spPr>
            <a:xfrm>
              <a:off x="238125" y="1818200"/>
              <a:ext cx="294400" cy="803700"/>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9"/>
            <p:cNvSpPr/>
            <p:nvPr/>
          </p:nvSpPr>
          <p:spPr>
            <a:xfrm>
              <a:off x="770772" y="3483225"/>
              <a:ext cx="855475" cy="855000"/>
            </a:xfrm>
            <a:custGeom>
              <a:rect b="b" l="l" r="r" t="t"/>
              <a:pathLst>
                <a:path extrusionOk="0" h="34200" w="34219">
                  <a:moveTo>
                    <a:pt x="16768" y="5004"/>
                  </a:moveTo>
                  <a:cubicBezTo>
                    <a:pt x="18213" y="5004"/>
                    <a:pt x="19532" y="5525"/>
                    <a:pt x="20991" y="6068"/>
                  </a:cubicBezTo>
                  <a:cubicBezTo>
                    <a:pt x="22515" y="6627"/>
                    <a:pt x="24051" y="6972"/>
                    <a:pt x="25182" y="8020"/>
                  </a:cubicBezTo>
                  <a:cubicBezTo>
                    <a:pt x="26349" y="9104"/>
                    <a:pt x="27361" y="10366"/>
                    <a:pt x="28016" y="11795"/>
                  </a:cubicBezTo>
                  <a:cubicBezTo>
                    <a:pt x="28670" y="13211"/>
                    <a:pt x="29385" y="14807"/>
                    <a:pt x="29444" y="16378"/>
                  </a:cubicBezTo>
                  <a:cubicBezTo>
                    <a:pt x="29504" y="17914"/>
                    <a:pt x="29635" y="19807"/>
                    <a:pt x="29075" y="21319"/>
                  </a:cubicBezTo>
                  <a:cubicBezTo>
                    <a:pt x="28504" y="22855"/>
                    <a:pt x="27039" y="24058"/>
                    <a:pt x="26003" y="25189"/>
                  </a:cubicBezTo>
                  <a:cubicBezTo>
                    <a:pt x="24920" y="26356"/>
                    <a:pt x="23396" y="27023"/>
                    <a:pt x="21979" y="27677"/>
                  </a:cubicBezTo>
                  <a:cubicBezTo>
                    <a:pt x="20574" y="28332"/>
                    <a:pt x="19062" y="28832"/>
                    <a:pt x="17479" y="28892"/>
                  </a:cubicBezTo>
                  <a:cubicBezTo>
                    <a:pt x="16426" y="28933"/>
                    <a:pt x="15206" y="29225"/>
                    <a:pt x="14048" y="29225"/>
                  </a:cubicBezTo>
                  <a:cubicBezTo>
                    <a:pt x="13516" y="29225"/>
                    <a:pt x="12997" y="29163"/>
                    <a:pt x="12514" y="28987"/>
                  </a:cubicBezTo>
                  <a:cubicBezTo>
                    <a:pt x="10990" y="28416"/>
                    <a:pt x="10418" y="26213"/>
                    <a:pt x="9299" y="25177"/>
                  </a:cubicBezTo>
                  <a:cubicBezTo>
                    <a:pt x="8144" y="24094"/>
                    <a:pt x="6787" y="23272"/>
                    <a:pt x="6132" y="21855"/>
                  </a:cubicBezTo>
                  <a:cubicBezTo>
                    <a:pt x="5477" y="20438"/>
                    <a:pt x="4096" y="18938"/>
                    <a:pt x="4036" y="17343"/>
                  </a:cubicBezTo>
                  <a:cubicBezTo>
                    <a:pt x="3965" y="15831"/>
                    <a:pt x="5108" y="14188"/>
                    <a:pt x="5679" y="12676"/>
                  </a:cubicBezTo>
                  <a:cubicBezTo>
                    <a:pt x="6239" y="11140"/>
                    <a:pt x="6525" y="9247"/>
                    <a:pt x="7561" y="8115"/>
                  </a:cubicBezTo>
                  <a:cubicBezTo>
                    <a:pt x="8656" y="6961"/>
                    <a:pt x="10740" y="6984"/>
                    <a:pt x="12168" y="6353"/>
                  </a:cubicBezTo>
                  <a:cubicBezTo>
                    <a:pt x="13573" y="5699"/>
                    <a:pt x="14966" y="5067"/>
                    <a:pt x="16538" y="5008"/>
                  </a:cubicBezTo>
                  <a:cubicBezTo>
                    <a:pt x="16615" y="5005"/>
                    <a:pt x="16692" y="5004"/>
                    <a:pt x="16768" y="5004"/>
                  </a:cubicBezTo>
                  <a:close/>
                  <a:moveTo>
                    <a:pt x="17336" y="1"/>
                  </a:moveTo>
                  <a:cubicBezTo>
                    <a:pt x="15666" y="1"/>
                    <a:pt x="14111" y="489"/>
                    <a:pt x="12526" y="936"/>
                  </a:cubicBezTo>
                  <a:cubicBezTo>
                    <a:pt x="10811" y="1412"/>
                    <a:pt x="9549" y="2460"/>
                    <a:pt x="8061" y="3448"/>
                  </a:cubicBezTo>
                  <a:cubicBezTo>
                    <a:pt x="6584" y="4425"/>
                    <a:pt x="4989" y="5067"/>
                    <a:pt x="3870" y="6484"/>
                  </a:cubicBezTo>
                  <a:cubicBezTo>
                    <a:pt x="2798" y="7854"/>
                    <a:pt x="1608" y="9211"/>
                    <a:pt x="988" y="10913"/>
                  </a:cubicBezTo>
                  <a:cubicBezTo>
                    <a:pt x="345" y="12628"/>
                    <a:pt x="155" y="14426"/>
                    <a:pt x="84" y="16152"/>
                  </a:cubicBezTo>
                  <a:cubicBezTo>
                    <a:pt x="0" y="17962"/>
                    <a:pt x="1072" y="19474"/>
                    <a:pt x="1548" y="21177"/>
                  </a:cubicBezTo>
                  <a:cubicBezTo>
                    <a:pt x="2024" y="22879"/>
                    <a:pt x="1334" y="25129"/>
                    <a:pt x="2322" y="26618"/>
                  </a:cubicBezTo>
                  <a:cubicBezTo>
                    <a:pt x="3310" y="28094"/>
                    <a:pt x="5048" y="29070"/>
                    <a:pt x="6465" y="30190"/>
                  </a:cubicBezTo>
                  <a:cubicBezTo>
                    <a:pt x="7834" y="31261"/>
                    <a:pt x="9739" y="31202"/>
                    <a:pt x="11466" y="31845"/>
                  </a:cubicBezTo>
                  <a:cubicBezTo>
                    <a:pt x="13180" y="32488"/>
                    <a:pt x="14573" y="34119"/>
                    <a:pt x="16312" y="34190"/>
                  </a:cubicBezTo>
                  <a:cubicBezTo>
                    <a:pt x="16443" y="34196"/>
                    <a:pt x="16575" y="34199"/>
                    <a:pt x="16707" y="34199"/>
                  </a:cubicBezTo>
                  <a:cubicBezTo>
                    <a:pt x="18386" y="34199"/>
                    <a:pt x="20067" y="33727"/>
                    <a:pt x="21646" y="33285"/>
                  </a:cubicBezTo>
                  <a:cubicBezTo>
                    <a:pt x="23360" y="32809"/>
                    <a:pt x="24622" y="31440"/>
                    <a:pt x="26111" y="30463"/>
                  </a:cubicBezTo>
                  <a:cubicBezTo>
                    <a:pt x="27587" y="29475"/>
                    <a:pt x="28861" y="28499"/>
                    <a:pt x="29980" y="27082"/>
                  </a:cubicBezTo>
                  <a:cubicBezTo>
                    <a:pt x="31016" y="25725"/>
                    <a:pt x="32207" y="24451"/>
                    <a:pt x="32850" y="22724"/>
                  </a:cubicBezTo>
                  <a:cubicBezTo>
                    <a:pt x="33492" y="21010"/>
                    <a:pt x="33028" y="19236"/>
                    <a:pt x="33100" y="17498"/>
                  </a:cubicBezTo>
                  <a:cubicBezTo>
                    <a:pt x="33183" y="15700"/>
                    <a:pt x="34219" y="13830"/>
                    <a:pt x="33742" y="12140"/>
                  </a:cubicBezTo>
                  <a:cubicBezTo>
                    <a:pt x="33266" y="10425"/>
                    <a:pt x="32230" y="8830"/>
                    <a:pt x="31230" y="7342"/>
                  </a:cubicBezTo>
                  <a:cubicBezTo>
                    <a:pt x="30242" y="5877"/>
                    <a:pt x="29230" y="4246"/>
                    <a:pt x="27825" y="3139"/>
                  </a:cubicBezTo>
                  <a:cubicBezTo>
                    <a:pt x="26456" y="2055"/>
                    <a:pt x="24575" y="1603"/>
                    <a:pt x="22860" y="972"/>
                  </a:cubicBezTo>
                  <a:cubicBezTo>
                    <a:pt x="21158" y="341"/>
                    <a:pt x="19395" y="79"/>
                    <a:pt x="17669" y="7"/>
                  </a:cubicBezTo>
                  <a:cubicBezTo>
                    <a:pt x="17557" y="3"/>
                    <a:pt x="17446" y="1"/>
                    <a:pt x="173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9"/>
            <p:cNvSpPr/>
            <p:nvPr/>
          </p:nvSpPr>
          <p:spPr>
            <a:xfrm>
              <a:off x="351225" y="926875"/>
              <a:ext cx="855775" cy="855275"/>
            </a:xfrm>
            <a:custGeom>
              <a:rect b="b" l="l" r="r" t="t"/>
              <a:pathLst>
                <a:path extrusionOk="0" h="34211" w="34231">
                  <a:moveTo>
                    <a:pt x="16780" y="4991"/>
                  </a:moveTo>
                  <a:cubicBezTo>
                    <a:pt x="18225" y="4991"/>
                    <a:pt x="19544" y="5512"/>
                    <a:pt x="21003" y="6055"/>
                  </a:cubicBezTo>
                  <a:cubicBezTo>
                    <a:pt x="22539" y="6615"/>
                    <a:pt x="24063" y="6960"/>
                    <a:pt x="25194" y="7996"/>
                  </a:cubicBezTo>
                  <a:cubicBezTo>
                    <a:pt x="26361" y="9091"/>
                    <a:pt x="27373" y="10353"/>
                    <a:pt x="28028" y="11782"/>
                  </a:cubicBezTo>
                  <a:cubicBezTo>
                    <a:pt x="28683" y="13187"/>
                    <a:pt x="29397" y="14782"/>
                    <a:pt x="29456" y="16366"/>
                  </a:cubicBezTo>
                  <a:cubicBezTo>
                    <a:pt x="29516" y="17902"/>
                    <a:pt x="29647" y="19783"/>
                    <a:pt x="29087" y="21307"/>
                  </a:cubicBezTo>
                  <a:cubicBezTo>
                    <a:pt x="28516" y="22843"/>
                    <a:pt x="27063" y="24045"/>
                    <a:pt x="26016" y="25176"/>
                  </a:cubicBezTo>
                  <a:cubicBezTo>
                    <a:pt x="24932" y="26331"/>
                    <a:pt x="23408" y="27010"/>
                    <a:pt x="22003" y="27653"/>
                  </a:cubicBezTo>
                  <a:cubicBezTo>
                    <a:pt x="20586" y="28320"/>
                    <a:pt x="19086" y="28820"/>
                    <a:pt x="17491" y="28879"/>
                  </a:cubicBezTo>
                  <a:cubicBezTo>
                    <a:pt x="16445" y="28920"/>
                    <a:pt x="15234" y="29209"/>
                    <a:pt x="14083" y="29209"/>
                  </a:cubicBezTo>
                  <a:cubicBezTo>
                    <a:pt x="13543" y="29209"/>
                    <a:pt x="13016" y="29145"/>
                    <a:pt x="12526" y="28963"/>
                  </a:cubicBezTo>
                  <a:cubicBezTo>
                    <a:pt x="11002" y="28403"/>
                    <a:pt x="10430" y="26200"/>
                    <a:pt x="9311" y="25153"/>
                  </a:cubicBezTo>
                  <a:cubicBezTo>
                    <a:pt x="8156" y="24069"/>
                    <a:pt x="6799" y="23248"/>
                    <a:pt x="6144" y="21843"/>
                  </a:cubicBezTo>
                  <a:cubicBezTo>
                    <a:pt x="5489" y="20426"/>
                    <a:pt x="4108" y="18926"/>
                    <a:pt x="4049" y="17330"/>
                  </a:cubicBezTo>
                  <a:cubicBezTo>
                    <a:pt x="3977" y="15818"/>
                    <a:pt x="5120" y="14187"/>
                    <a:pt x="5680" y="12663"/>
                  </a:cubicBezTo>
                  <a:cubicBezTo>
                    <a:pt x="6251" y="11127"/>
                    <a:pt x="6537" y="9234"/>
                    <a:pt x="7573" y="8103"/>
                  </a:cubicBezTo>
                  <a:cubicBezTo>
                    <a:pt x="8668" y="6948"/>
                    <a:pt x="10752" y="6972"/>
                    <a:pt x="12169" y="6329"/>
                  </a:cubicBezTo>
                  <a:cubicBezTo>
                    <a:pt x="13585" y="5674"/>
                    <a:pt x="14978" y="5055"/>
                    <a:pt x="16550" y="4995"/>
                  </a:cubicBezTo>
                  <a:cubicBezTo>
                    <a:pt x="16627" y="4992"/>
                    <a:pt x="16704" y="4991"/>
                    <a:pt x="16780" y="4991"/>
                  </a:cubicBezTo>
                  <a:close/>
                  <a:moveTo>
                    <a:pt x="17360" y="0"/>
                  </a:moveTo>
                  <a:cubicBezTo>
                    <a:pt x="15690" y="0"/>
                    <a:pt x="14135" y="489"/>
                    <a:pt x="12550" y="935"/>
                  </a:cubicBezTo>
                  <a:cubicBezTo>
                    <a:pt x="10835" y="1412"/>
                    <a:pt x="9573" y="2459"/>
                    <a:pt x="8085" y="3448"/>
                  </a:cubicBezTo>
                  <a:cubicBezTo>
                    <a:pt x="6596" y="4424"/>
                    <a:pt x="5001" y="5067"/>
                    <a:pt x="3882" y="6484"/>
                  </a:cubicBezTo>
                  <a:cubicBezTo>
                    <a:pt x="2798" y="7853"/>
                    <a:pt x="1620" y="9210"/>
                    <a:pt x="989" y="10937"/>
                  </a:cubicBezTo>
                  <a:cubicBezTo>
                    <a:pt x="346" y="12639"/>
                    <a:pt x="155" y="14449"/>
                    <a:pt x="72" y="16163"/>
                  </a:cubicBezTo>
                  <a:cubicBezTo>
                    <a:pt x="0" y="17973"/>
                    <a:pt x="1072" y="19485"/>
                    <a:pt x="1548" y="21188"/>
                  </a:cubicBezTo>
                  <a:cubicBezTo>
                    <a:pt x="2024" y="22890"/>
                    <a:pt x="1322" y="25141"/>
                    <a:pt x="2322" y="26629"/>
                  </a:cubicBezTo>
                  <a:cubicBezTo>
                    <a:pt x="3310" y="28105"/>
                    <a:pt x="5049" y="29082"/>
                    <a:pt x="6465" y="30201"/>
                  </a:cubicBezTo>
                  <a:cubicBezTo>
                    <a:pt x="7835" y="31272"/>
                    <a:pt x="9740" y="31213"/>
                    <a:pt x="11466" y="31856"/>
                  </a:cubicBezTo>
                  <a:cubicBezTo>
                    <a:pt x="13169" y="32499"/>
                    <a:pt x="14574" y="34130"/>
                    <a:pt x="16312" y="34201"/>
                  </a:cubicBezTo>
                  <a:cubicBezTo>
                    <a:pt x="16443" y="34207"/>
                    <a:pt x="16574" y="34210"/>
                    <a:pt x="16705" y="34210"/>
                  </a:cubicBezTo>
                  <a:cubicBezTo>
                    <a:pt x="18376" y="34210"/>
                    <a:pt x="20067" y="33738"/>
                    <a:pt x="21646" y="33296"/>
                  </a:cubicBezTo>
                  <a:cubicBezTo>
                    <a:pt x="23349" y="32820"/>
                    <a:pt x="24623" y="31451"/>
                    <a:pt x="26111" y="30475"/>
                  </a:cubicBezTo>
                  <a:cubicBezTo>
                    <a:pt x="27575" y="29486"/>
                    <a:pt x="28861" y="28510"/>
                    <a:pt x="29980" y="27093"/>
                  </a:cubicBezTo>
                  <a:cubicBezTo>
                    <a:pt x="31052" y="25724"/>
                    <a:pt x="32219" y="24426"/>
                    <a:pt x="32862" y="22724"/>
                  </a:cubicBezTo>
                  <a:cubicBezTo>
                    <a:pt x="33505" y="21009"/>
                    <a:pt x="33040" y="19235"/>
                    <a:pt x="33112" y="17497"/>
                  </a:cubicBezTo>
                  <a:cubicBezTo>
                    <a:pt x="33183" y="15699"/>
                    <a:pt x="34231" y="13830"/>
                    <a:pt x="33755" y="12139"/>
                  </a:cubicBezTo>
                  <a:cubicBezTo>
                    <a:pt x="33278" y="10425"/>
                    <a:pt x="32243" y="8829"/>
                    <a:pt x="31254" y="7341"/>
                  </a:cubicBezTo>
                  <a:cubicBezTo>
                    <a:pt x="30278" y="5876"/>
                    <a:pt x="29266" y="4245"/>
                    <a:pt x="27849" y="3138"/>
                  </a:cubicBezTo>
                  <a:cubicBezTo>
                    <a:pt x="26480" y="2066"/>
                    <a:pt x="24599" y="1602"/>
                    <a:pt x="22896" y="971"/>
                  </a:cubicBezTo>
                  <a:cubicBezTo>
                    <a:pt x="21182" y="340"/>
                    <a:pt x="19419" y="78"/>
                    <a:pt x="17693" y="7"/>
                  </a:cubicBezTo>
                  <a:cubicBezTo>
                    <a:pt x="17581" y="2"/>
                    <a:pt x="17470" y="0"/>
                    <a:pt x="17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9"/>
            <p:cNvSpPr/>
            <p:nvPr/>
          </p:nvSpPr>
          <p:spPr>
            <a:xfrm>
              <a:off x="3156034" y="908319"/>
              <a:ext cx="424775" cy="411375"/>
            </a:xfrm>
            <a:custGeom>
              <a:rect b="b" l="l" r="r" t="t"/>
              <a:pathLst>
                <a:path extrusionOk="0" h="16455" w="16991">
                  <a:moveTo>
                    <a:pt x="8847" y="4144"/>
                  </a:moveTo>
                  <a:cubicBezTo>
                    <a:pt x="11192" y="4144"/>
                    <a:pt x="13455" y="5668"/>
                    <a:pt x="13455" y="8013"/>
                  </a:cubicBezTo>
                  <a:cubicBezTo>
                    <a:pt x="13455" y="10347"/>
                    <a:pt x="11192" y="12740"/>
                    <a:pt x="8847" y="12740"/>
                  </a:cubicBezTo>
                  <a:cubicBezTo>
                    <a:pt x="6513" y="12740"/>
                    <a:pt x="4430" y="10347"/>
                    <a:pt x="4430" y="8013"/>
                  </a:cubicBezTo>
                  <a:cubicBezTo>
                    <a:pt x="4430" y="5668"/>
                    <a:pt x="6513" y="4144"/>
                    <a:pt x="8847" y="4144"/>
                  </a:cubicBezTo>
                  <a:close/>
                  <a:moveTo>
                    <a:pt x="8847" y="0"/>
                  </a:moveTo>
                  <a:cubicBezTo>
                    <a:pt x="6513" y="0"/>
                    <a:pt x="4525" y="584"/>
                    <a:pt x="2977" y="2131"/>
                  </a:cubicBezTo>
                  <a:cubicBezTo>
                    <a:pt x="1441" y="3667"/>
                    <a:pt x="1" y="5656"/>
                    <a:pt x="1" y="8013"/>
                  </a:cubicBezTo>
                  <a:cubicBezTo>
                    <a:pt x="1" y="10359"/>
                    <a:pt x="1572" y="12228"/>
                    <a:pt x="3108" y="13752"/>
                  </a:cubicBezTo>
                  <a:cubicBezTo>
                    <a:pt x="4644" y="15288"/>
                    <a:pt x="6513" y="16455"/>
                    <a:pt x="8847" y="16455"/>
                  </a:cubicBezTo>
                  <a:cubicBezTo>
                    <a:pt x="11192" y="16455"/>
                    <a:pt x="13526" y="15752"/>
                    <a:pt x="15062" y="14216"/>
                  </a:cubicBezTo>
                  <a:cubicBezTo>
                    <a:pt x="16586" y="12680"/>
                    <a:pt x="16991" y="10359"/>
                    <a:pt x="16991" y="8013"/>
                  </a:cubicBezTo>
                  <a:cubicBezTo>
                    <a:pt x="16991" y="5656"/>
                    <a:pt x="16098" y="3846"/>
                    <a:pt x="14562" y="2310"/>
                  </a:cubicBezTo>
                  <a:cubicBezTo>
                    <a:pt x="13038" y="774"/>
                    <a:pt x="11192" y="0"/>
                    <a:pt x="88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9"/>
            <p:cNvSpPr/>
            <p:nvPr/>
          </p:nvSpPr>
          <p:spPr>
            <a:xfrm>
              <a:off x="6248100" y="3897925"/>
              <a:ext cx="425075" cy="411400"/>
            </a:xfrm>
            <a:custGeom>
              <a:rect b="b" l="l" r="r" t="t"/>
              <a:pathLst>
                <a:path extrusionOk="0" h="16456" w="17003">
                  <a:moveTo>
                    <a:pt x="8858" y="4132"/>
                  </a:moveTo>
                  <a:cubicBezTo>
                    <a:pt x="11192" y="4132"/>
                    <a:pt x="13454" y="5656"/>
                    <a:pt x="13454" y="8002"/>
                  </a:cubicBezTo>
                  <a:cubicBezTo>
                    <a:pt x="13454" y="10347"/>
                    <a:pt x="11192" y="12728"/>
                    <a:pt x="8858" y="12728"/>
                  </a:cubicBezTo>
                  <a:cubicBezTo>
                    <a:pt x="6525" y="12728"/>
                    <a:pt x="4441" y="10335"/>
                    <a:pt x="4441" y="8002"/>
                  </a:cubicBezTo>
                  <a:cubicBezTo>
                    <a:pt x="4441" y="5656"/>
                    <a:pt x="6525" y="4132"/>
                    <a:pt x="8858" y="4132"/>
                  </a:cubicBezTo>
                  <a:close/>
                  <a:moveTo>
                    <a:pt x="8858" y="1"/>
                  </a:moveTo>
                  <a:cubicBezTo>
                    <a:pt x="6525" y="1"/>
                    <a:pt x="4524" y="584"/>
                    <a:pt x="2977" y="2132"/>
                  </a:cubicBezTo>
                  <a:cubicBezTo>
                    <a:pt x="1429" y="3680"/>
                    <a:pt x="0" y="5656"/>
                    <a:pt x="0" y="8014"/>
                  </a:cubicBezTo>
                  <a:cubicBezTo>
                    <a:pt x="0" y="10347"/>
                    <a:pt x="1584" y="12228"/>
                    <a:pt x="3120" y="13752"/>
                  </a:cubicBezTo>
                  <a:cubicBezTo>
                    <a:pt x="4644" y="15288"/>
                    <a:pt x="6525" y="16455"/>
                    <a:pt x="8858" y="16455"/>
                  </a:cubicBezTo>
                  <a:cubicBezTo>
                    <a:pt x="11192" y="16455"/>
                    <a:pt x="13538" y="15753"/>
                    <a:pt x="15062" y="14217"/>
                  </a:cubicBezTo>
                  <a:cubicBezTo>
                    <a:pt x="16597" y="12681"/>
                    <a:pt x="17002" y="10359"/>
                    <a:pt x="17002" y="8014"/>
                  </a:cubicBezTo>
                  <a:cubicBezTo>
                    <a:pt x="17002" y="5680"/>
                    <a:pt x="16109" y="3846"/>
                    <a:pt x="14573" y="2311"/>
                  </a:cubicBezTo>
                  <a:cubicBezTo>
                    <a:pt x="13026" y="763"/>
                    <a:pt x="11192"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9"/>
            <p:cNvSpPr/>
            <p:nvPr/>
          </p:nvSpPr>
          <p:spPr>
            <a:xfrm>
              <a:off x="5462275" y="3785425"/>
              <a:ext cx="425075" cy="411075"/>
            </a:xfrm>
            <a:custGeom>
              <a:rect b="b" l="l" r="r" t="t"/>
              <a:pathLst>
                <a:path extrusionOk="0" h="16443" w="17003">
                  <a:moveTo>
                    <a:pt x="8859" y="4120"/>
                  </a:moveTo>
                  <a:cubicBezTo>
                    <a:pt x="11192" y="4120"/>
                    <a:pt x="13455" y="5656"/>
                    <a:pt x="13455" y="7989"/>
                  </a:cubicBezTo>
                  <a:cubicBezTo>
                    <a:pt x="13478" y="10323"/>
                    <a:pt x="11216" y="12716"/>
                    <a:pt x="8859" y="12716"/>
                  </a:cubicBezTo>
                  <a:cubicBezTo>
                    <a:pt x="6525" y="12716"/>
                    <a:pt x="4442" y="10323"/>
                    <a:pt x="4442" y="7989"/>
                  </a:cubicBezTo>
                  <a:cubicBezTo>
                    <a:pt x="4442" y="5656"/>
                    <a:pt x="6525" y="4120"/>
                    <a:pt x="8859" y="4120"/>
                  </a:cubicBezTo>
                  <a:close/>
                  <a:moveTo>
                    <a:pt x="8859" y="0"/>
                  </a:moveTo>
                  <a:cubicBezTo>
                    <a:pt x="6525" y="0"/>
                    <a:pt x="4525" y="572"/>
                    <a:pt x="2977" y="2119"/>
                  </a:cubicBezTo>
                  <a:cubicBezTo>
                    <a:pt x="1429" y="3667"/>
                    <a:pt x="1" y="5656"/>
                    <a:pt x="1" y="8001"/>
                  </a:cubicBezTo>
                  <a:cubicBezTo>
                    <a:pt x="1" y="10335"/>
                    <a:pt x="1584" y="12216"/>
                    <a:pt x="3120" y="13752"/>
                  </a:cubicBezTo>
                  <a:cubicBezTo>
                    <a:pt x="4644" y="15276"/>
                    <a:pt x="6525" y="16443"/>
                    <a:pt x="8859" y="16443"/>
                  </a:cubicBezTo>
                  <a:cubicBezTo>
                    <a:pt x="11192" y="16443"/>
                    <a:pt x="13538" y="15740"/>
                    <a:pt x="15062" y="14204"/>
                  </a:cubicBezTo>
                  <a:cubicBezTo>
                    <a:pt x="16598" y="12680"/>
                    <a:pt x="17003" y="10359"/>
                    <a:pt x="17003" y="8001"/>
                  </a:cubicBezTo>
                  <a:cubicBezTo>
                    <a:pt x="17003" y="5668"/>
                    <a:pt x="16110" y="3834"/>
                    <a:pt x="14574" y="2298"/>
                  </a:cubicBezTo>
                  <a:cubicBezTo>
                    <a:pt x="13026" y="750"/>
                    <a:pt x="11216" y="0"/>
                    <a:pt x="8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9"/>
            <p:cNvSpPr/>
            <p:nvPr/>
          </p:nvSpPr>
          <p:spPr>
            <a:xfrm>
              <a:off x="3721875" y="1273800"/>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9"/>
            <p:cNvSpPr/>
            <p:nvPr/>
          </p:nvSpPr>
          <p:spPr>
            <a:xfrm>
              <a:off x="2440475" y="3848825"/>
              <a:ext cx="424775" cy="411375"/>
            </a:xfrm>
            <a:custGeom>
              <a:rect b="b" l="l" r="r" t="t"/>
              <a:pathLst>
                <a:path extrusionOk="0" h="16455" w="16991">
                  <a:moveTo>
                    <a:pt x="8859" y="4132"/>
                  </a:moveTo>
                  <a:cubicBezTo>
                    <a:pt x="11192" y="4132"/>
                    <a:pt x="13454" y="5656"/>
                    <a:pt x="13454" y="8001"/>
                  </a:cubicBezTo>
                  <a:cubicBezTo>
                    <a:pt x="13454" y="10347"/>
                    <a:pt x="11192" y="12728"/>
                    <a:pt x="8859" y="12728"/>
                  </a:cubicBezTo>
                  <a:cubicBezTo>
                    <a:pt x="6513" y="12728"/>
                    <a:pt x="4429" y="10335"/>
                    <a:pt x="4429" y="8001"/>
                  </a:cubicBezTo>
                  <a:cubicBezTo>
                    <a:pt x="4429" y="5656"/>
                    <a:pt x="6513" y="4132"/>
                    <a:pt x="8859" y="4132"/>
                  </a:cubicBezTo>
                  <a:close/>
                  <a:moveTo>
                    <a:pt x="8859" y="0"/>
                  </a:moveTo>
                  <a:cubicBezTo>
                    <a:pt x="6513" y="0"/>
                    <a:pt x="4525" y="584"/>
                    <a:pt x="2977" y="2131"/>
                  </a:cubicBezTo>
                  <a:cubicBezTo>
                    <a:pt x="1441" y="3667"/>
                    <a:pt x="0" y="5656"/>
                    <a:pt x="0" y="8013"/>
                  </a:cubicBezTo>
                  <a:cubicBezTo>
                    <a:pt x="0" y="10347"/>
                    <a:pt x="1572" y="12216"/>
                    <a:pt x="3108" y="13752"/>
                  </a:cubicBezTo>
                  <a:cubicBezTo>
                    <a:pt x="4644" y="15288"/>
                    <a:pt x="6513" y="16455"/>
                    <a:pt x="8859" y="16455"/>
                  </a:cubicBezTo>
                  <a:cubicBezTo>
                    <a:pt x="11192" y="16455"/>
                    <a:pt x="13526" y="15752"/>
                    <a:pt x="15062" y="14216"/>
                  </a:cubicBezTo>
                  <a:cubicBezTo>
                    <a:pt x="16598" y="12680"/>
                    <a:pt x="16991" y="10359"/>
                    <a:pt x="16991" y="8013"/>
                  </a:cubicBezTo>
                  <a:cubicBezTo>
                    <a:pt x="16991" y="5668"/>
                    <a:pt x="16098" y="3846"/>
                    <a:pt x="14574" y="2310"/>
                  </a:cubicBezTo>
                  <a:cubicBezTo>
                    <a:pt x="13026" y="762"/>
                    <a:pt x="11192"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9"/>
            <p:cNvSpPr/>
            <p:nvPr/>
          </p:nvSpPr>
          <p:spPr>
            <a:xfrm>
              <a:off x="1571625" y="1210100"/>
              <a:ext cx="98250" cy="179225"/>
            </a:xfrm>
            <a:custGeom>
              <a:rect b="b" l="l" r="r" t="t"/>
              <a:pathLst>
                <a:path extrusionOk="0" h="7169" w="3930">
                  <a:moveTo>
                    <a:pt x="1250" y="1"/>
                  </a:moveTo>
                  <a:cubicBezTo>
                    <a:pt x="953" y="1"/>
                    <a:pt x="714" y="262"/>
                    <a:pt x="702" y="560"/>
                  </a:cubicBezTo>
                  <a:cubicBezTo>
                    <a:pt x="583" y="2596"/>
                    <a:pt x="131" y="4572"/>
                    <a:pt x="12" y="6608"/>
                  </a:cubicBezTo>
                  <a:cubicBezTo>
                    <a:pt x="0" y="6930"/>
                    <a:pt x="250" y="7168"/>
                    <a:pt x="548" y="7168"/>
                  </a:cubicBezTo>
                  <a:lnTo>
                    <a:pt x="2679" y="7168"/>
                  </a:lnTo>
                  <a:cubicBezTo>
                    <a:pt x="2977" y="7168"/>
                    <a:pt x="3227" y="6906"/>
                    <a:pt x="3227" y="6608"/>
                  </a:cubicBezTo>
                  <a:cubicBezTo>
                    <a:pt x="3346" y="4572"/>
                    <a:pt x="3798" y="2596"/>
                    <a:pt x="3917" y="560"/>
                  </a:cubicBezTo>
                  <a:cubicBezTo>
                    <a:pt x="3929" y="239"/>
                    <a:pt x="3679" y="1"/>
                    <a:pt x="3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9"/>
            <p:cNvSpPr/>
            <p:nvPr/>
          </p:nvSpPr>
          <p:spPr>
            <a:xfrm>
              <a:off x="5822150" y="4445650"/>
              <a:ext cx="195275" cy="142600"/>
            </a:xfrm>
            <a:custGeom>
              <a:rect b="b" l="l" r="r" t="t"/>
              <a:pathLst>
                <a:path extrusionOk="0" h="5704" w="7811">
                  <a:moveTo>
                    <a:pt x="6002" y="0"/>
                  </a:moveTo>
                  <a:cubicBezTo>
                    <a:pt x="5895" y="0"/>
                    <a:pt x="5786" y="31"/>
                    <a:pt x="5691" y="94"/>
                  </a:cubicBezTo>
                  <a:cubicBezTo>
                    <a:pt x="3941" y="1154"/>
                    <a:pt x="2060" y="1928"/>
                    <a:pt x="310" y="2964"/>
                  </a:cubicBezTo>
                  <a:cubicBezTo>
                    <a:pt x="60" y="3119"/>
                    <a:pt x="0" y="3452"/>
                    <a:pt x="167" y="3714"/>
                  </a:cubicBezTo>
                  <a:cubicBezTo>
                    <a:pt x="643" y="4404"/>
                    <a:pt x="893" y="4762"/>
                    <a:pt x="1369" y="5464"/>
                  </a:cubicBezTo>
                  <a:cubicBezTo>
                    <a:pt x="1482" y="5622"/>
                    <a:pt x="1657" y="5704"/>
                    <a:pt x="1833" y="5704"/>
                  </a:cubicBezTo>
                  <a:cubicBezTo>
                    <a:pt x="1936" y="5704"/>
                    <a:pt x="2039" y="5676"/>
                    <a:pt x="2131" y="5619"/>
                  </a:cubicBezTo>
                  <a:cubicBezTo>
                    <a:pt x="3870" y="4559"/>
                    <a:pt x="5763" y="3785"/>
                    <a:pt x="7501" y="2738"/>
                  </a:cubicBezTo>
                  <a:cubicBezTo>
                    <a:pt x="7751" y="2595"/>
                    <a:pt x="7811" y="2249"/>
                    <a:pt x="7644" y="1999"/>
                  </a:cubicBezTo>
                  <a:cubicBezTo>
                    <a:pt x="7180" y="1297"/>
                    <a:pt x="6918" y="940"/>
                    <a:pt x="6442" y="237"/>
                  </a:cubicBezTo>
                  <a:cubicBezTo>
                    <a:pt x="6346" y="82"/>
                    <a:pt x="6176" y="0"/>
                    <a:pt x="60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9"/>
            <p:cNvSpPr/>
            <p:nvPr/>
          </p:nvSpPr>
          <p:spPr>
            <a:xfrm>
              <a:off x="2767600" y="4517075"/>
              <a:ext cx="195275" cy="142425"/>
            </a:xfrm>
            <a:custGeom>
              <a:rect b="b" l="l" r="r" t="t"/>
              <a:pathLst>
                <a:path extrusionOk="0" h="5697" w="7811">
                  <a:moveTo>
                    <a:pt x="5991" y="1"/>
                  </a:moveTo>
                  <a:cubicBezTo>
                    <a:pt x="5883" y="1"/>
                    <a:pt x="5775" y="32"/>
                    <a:pt x="5680" y="95"/>
                  </a:cubicBezTo>
                  <a:cubicBezTo>
                    <a:pt x="3941" y="1155"/>
                    <a:pt x="2048" y="1928"/>
                    <a:pt x="310" y="2964"/>
                  </a:cubicBezTo>
                  <a:cubicBezTo>
                    <a:pt x="60" y="3119"/>
                    <a:pt x="0" y="3452"/>
                    <a:pt x="155" y="3714"/>
                  </a:cubicBezTo>
                  <a:cubicBezTo>
                    <a:pt x="631" y="4405"/>
                    <a:pt x="893" y="4762"/>
                    <a:pt x="1370" y="5465"/>
                  </a:cubicBezTo>
                  <a:cubicBezTo>
                    <a:pt x="1469" y="5617"/>
                    <a:pt x="1645" y="5696"/>
                    <a:pt x="1825" y="5696"/>
                  </a:cubicBezTo>
                  <a:cubicBezTo>
                    <a:pt x="1927" y="5696"/>
                    <a:pt x="2029" y="5671"/>
                    <a:pt x="2120" y="5619"/>
                  </a:cubicBezTo>
                  <a:cubicBezTo>
                    <a:pt x="3870" y="4560"/>
                    <a:pt x="5751" y="3786"/>
                    <a:pt x="7501" y="2738"/>
                  </a:cubicBezTo>
                  <a:cubicBezTo>
                    <a:pt x="7751" y="2595"/>
                    <a:pt x="7811" y="2250"/>
                    <a:pt x="7644" y="2000"/>
                  </a:cubicBezTo>
                  <a:cubicBezTo>
                    <a:pt x="7168" y="1297"/>
                    <a:pt x="6918" y="940"/>
                    <a:pt x="6442" y="238"/>
                  </a:cubicBezTo>
                  <a:cubicBezTo>
                    <a:pt x="6338" y="83"/>
                    <a:pt x="6166" y="1"/>
                    <a:pt x="59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9"/>
            <p:cNvSpPr/>
            <p:nvPr/>
          </p:nvSpPr>
          <p:spPr>
            <a:xfrm>
              <a:off x="1361475" y="1639650"/>
              <a:ext cx="197950" cy="129725"/>
            </a:xfrm>
            <a:custGeom>
              <a:rect b="b" l="l" r="r" t="t"/>
              <a:pathLst>
                <a:path extrusionOk="0" h="5189" w="7918">
                  <a:moveTo>
                    <a:pt x="6289" y="1"/>
                  </a:moveTo>
                  <a:cubicBezTo>
                    <a:pt x="6205" y="1"/>
                    <a:pt x="6119" y="20"/>
                    <a:pt x="6037" y="59"/>
                  </a:cubicBezTo>
                  <a:cubicBezTo>
                    <a:pt x="4179" y="892"/>
                    <a:pt x="2215" y="1440"/>
                    <a:pt x="369" y="2285"/>
                  </a:cubicBezTo>
                  <a:cubicBezTo>
                    <a:pt x="84" y="2428"/>
                    <a:pt x="0" y="2750"/>
                    <a:pt x="131" y="3023"/>
                  </a:cubicBezTo>
                  <a:cubicBezTo>
                    <a:pt x="536" y="3762"/>
                    <a:pt x="726" y="4154"/>
                    <a:pt x="1131" y="4893"/>
                  </a:cubicBezTo>
                  <a:cubicBezTo>
                    <a:pt x="1223" y="5085"/>
                    <a:pt x="1414" y="5189"/>
                    <a:pt x="1615" y="5189"/>
                  </a:cubicBezTo>
                  <a:cubicBezTo>
                    <a:pt x="1700" y="5189"/>
                    <a:pt x="1788" y="5170"/>
                    <a:pt x="1869" y="5131"/>
                  </a:cubicBezTo>
                  <a:cubicBezTo>
                    <a:pt x="3739" y="4297"/>
                    <a:pt x="5703" y="3750"/>
                    <a:pt x="7549" y="2904"/>
                  </a:cubicBezTo>
                  <a:cubicBezTo>
                    <a:pt x="7823" y="2761"/>
                    <a:pt x="7918" y="2440"/>
                    <a:pt x="7787" y="2166"/>
                  </a:cubicBezTo>
                  <a:cubicBezTo>
                    <a:pt x="7382" y="1428"/>
                    <a:pt x="7192" y="1035"/>
                    <a:pt x="6787" y="297"/>
                  </a:cubicBezTo>
                  <a:cubicBezTo>
                    <a:pt x="6678" y="105"/>
                    <a:pt x="6488" y="1"/>
                    <a:pt x="6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9"/>
            <p:cNvSpPr/>
            <p:nvPr/>
          </p:nvSpPr>
          <p:spPr>
            <a:xfrm>
              <a:off x="1099525" y="4387375"/>
              <a:ext cx="197975" cy="129800"/>
            </a:xfrm>
            <a:custGeom>
              <a:rect b="b" l="l" r="r" t="t"/>
              <a:pathLst>
                <a:path extrusionOk="0" h="5192" w="7919">
                  <a:moveTo>
                    <a:pt x="6282" y="0"/>
                  </a:moveTo>
                  <a:cubicBezTo>
                    <a:pt x="6200" y="0"/>
                    <a:pt x="6116" y="18"/>
                    <a:pt x="6037" y="56"/>
                  </a:cubicBezTo>
                  <a:cubicBezTo>
                    <a:pt x="4180" y="890"/>
                    <a:pt x="2215" y="1437"/>
                    <a:pt x="370" y="2294"/>
                  </a:cubicBezTo>
                  <a:cubicBezTo>
                    <a:pt x="84" y="2425"/>
                    <a:pt x="1" y="2747"/>
                    <a:pt x="132" y="3021"/>
                  </a:cubicBezTo>
                  <a:cubicBezTo>
                    <a:pt x="536" y="3759"/>
                    <a:pt x="727" y="4152"/>
                    <a:pt x="1132" y="4890"/>
                  </a:cubicBezTo>
                  <a:cubicBezTo>
                    <a:pt x="1232" y="5081"/>
                    <a:pt x="1425" y="5191"/>
                    <a:pt x="1621" y="5191"/>
                  </a:cubicBezTo>
                  <a:cubicBezTo>
                    <a:pt x="1706" y="5191"/>
                    <a:pt x="1791" y="5171"/>
                    <a:pt x="1870" y="5128"/>
                  </a:cubicBezTo>
                  <a:cubicBezTo>
                    <a:pt x="3727" y="4295"/>
                    <a:pt x="5704" y="3747"/>
                    <a:pt x="7549" y="2902"/>
                  </a:cubicBezTo>
                  <a:cubicBezTo>
                    <a:pt x="7823" y="2771"/>
                    <a:pt x="7918" y="2437"/>
                    <a:pt x="7787" y="2175"/>
                  </a:cubicBezTo>
                  <a:cubicBezTo>
                    <a:pt x="7383" y="1425"/>
                    <a:pt x="7192" y="1044"/>
                    <a:pt x="6787" y="294"/>
                  </a:cubicBezTo>
                  <a:cubicBezTo>
                    <a:pt x="6677" y="108"/>
                    <a:pt x="6483" y="0"/>
                    <a:pt x="6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9"/>
            <p:cNvSpPr/>
            <p:nvPr/>
          </p:nvSpPr>
          <p:spPr>
            <a:xfrm>
              <a:off x="6912750" y="4016575"/>
              <a:ext cx="161950" cy="184200"/>
            </a:xfrm>
            <a:custGeom>
              <a:rect b="b" l="l" r="r" t="t"/>
              <a:pathLst>
                <a:path extrusionOk="0" h="7368" w="6478">
                  <a:moveTo>
                    <a:pt x="2089" y="1"/>
                  </a:moveTo>
                  <a:cubicBezTo>
                    <a:pt x="1953" y="1"/>
                    <a:pt x="1815" y="54"/>
                    <a:pt x="1715" y="160"/>
                  </a:cubicBezTo>
                  <a:lnTo>
                    <a:pt x="203" y="1660"/>
                  </a:lnTo>
                  <a:cubicBezTo>
                    <a:pt x="1" y="1863"/>
                    <a:pt x="1" y="2208"/>
                    <a:pt x="191" y="2434"/>
                  </a:cubicBezTo>
                  <a:cubicBezTo>
                    <a:pt x="1549" y="3946"/>
                    <a:pt x="2632" y="5673"/>
                    <a:pt x="3989" y="7197"/>
                  </a:cubicBezTo>
                  <a:cubicBezTo>
                    <a:pt x="4086" y="7311"/>
                    <a:pt x="4225" y="7368"/>
                    <a:pt x="4367" y="7368"/>
                  </a:cubicBezTo>
                  <a:cubicBezTo>
                    <a:pt x="4505" y="7368"/>
                    <a:pt x="4646" y="7314"/>
                    <a:pt x="4751" y="7209"/>
                  </a:cubicBezTo>
                  <a:lnTo>
                    <a:pt x="6252" y="5708"/>
                  </a:lnTo>
                  <a:cubicBezTo>
                    <a:pt x="6478" y="5494"/>
                    <a:pt x="6478" y="5161"/>
                    <a:pt x="6263" y="4934"/>
                  </a:cubicBezTo>
                  <a:cubicBezTo>
                    <a:pt x="4906" y="3410"/>
                    <a:pt x="3823" y="1684"/>
                    <a:pt x="2465" y="172"/>
                  </a:cubicBezTo>
                  <a:cubicBezTo>
                    <a:pt x="2369" y="57"/>
                    <a:pt x="2229" y="1"/>
                    <a:pt x="20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9"/>
            <p:cNvSpPr/>
            <p:nvPr/>
          </p:nvSpPr>
          <p:spPr>
            <a:xfrm>
              <a:off x="522375" y="2715825"/>
              <a:ext cx="161950" cy="184200"/>
            </a:xfrm>
            <a:custGeom>
              <a:rect b="b" l="l" r="r" t="t"/>
              <a:pathLst>
                <a:path extrusionOk="0" h="7368" w="6478">
                  <a:moveTo>
                    <a:pt x="2089" y="1"/>
                  </a:moveTo>
                  <a:cubicBezTo>
                    <a:pt x="1952" y="1"/>
                    <a:pt x="1815" y="54"/>
                    <a:pt x="1715" y="160"/>
                  </a:cubicBezTo>
                  <a:lnTo>
                    <a:pt x="215" y="1660"/>
                  </a:lnTo>
                  <a:cubicBezTo>
                    <a:pt x="0" y="1862"/>
                    <a:pt x="0" y="2208"/>
                    <a:pt x="191" y="2434"/>
                  </a:cubicBezTo>
                  <a:cubicBezTo>
                    <a:pt x="1548" y="3946"/>
                    <a:pt x="2632" y="5672"/>
                    <a:pt x="3989" y="7196"/>
                  </a:cubicBezTo>
                  <a:cubicBezTo>
                    <a:pt x="4086" y="7311"/>
                    <a:pt x="4225" y="7368"/>
                    <a:pt x="4367" y="7368"/>
                  </a:cubicBezTo>
                  <a:cubicBezTo>
                    <a:pt x="4505" y="7368"/>
                    <a:pt x="4645" y="7314"/>
                    <a:pt x="4751" y="7208"/>
                  </a:cubicBezTo>
                  <a:lnTo>
                    <a:pt x="6251" y="5708"/>
                  </a:lnTo>
                  <a:cubicBezTo>
                    <a:pt x="6477" y="5494"/>
                    <a:pt x="6477" y="5160"/>
                    <a:pt x="6263" y="4934"/>
                  </a:cubicBezTo>
                  <a:cubicBezTo>
                    <a:pt x="4906" y="3410"/>
                    <a:pt x="3822" y="1684"/>
                    <a:pt x="2465" y="172"/>
                  </a:cubicBezTo>
                  <a:cubicBezTo>
                    <a:pt x="2369" y="57"/>
                    <a:pt x="2229" y="1"/>
                    <a:pt x="20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9"/>
            <p:cNvSpPr/>
            <p:nvPr/>
          </p:nvSpPr>
          <p:spPr>
            <a:xfrm>
              <a:off x="4518400" y="1570125"/>
              <a:ext cx="173575" cy="174750"/>
            </a:xfrm>
            <a:custGeom>
              <a:rect b="b" l="l" r="r" t="t"/>
              <a:pathLst>
                <a:path extrusionOk="0" h="6990" w="6943">
                  <a:moveTo>
                    <a:pt x="1896" y="0"/>
                  </a:moveTo>
                  <a:cubicBezTo>
                    <a:pt x="1733" y="0"/>
                    <a:pt x="1572" y="78"/>
                    <a:pt x="1465" y="220"/>
                  </a:cubicBezTo>
                  <a:cubicBezTo>
                    <a:pt x="941" y="887"/>
                    <a:pt x="691" y="1232"/>
                    <a:pt x="179" y="1911"/>
                  </a:cubicBezTo>
                  <a:cubicBezTo>
                    <a:pt x="1" y="2149"/>
                    <a:pt x="49" y="2494"/>
                    <a:pt x="287" y="2685"/>
                  </a:cubicBezTo>
                  <a:cubicBezTo>
                    <a:pt x="1834" y="4018"/>
                    <a:pt x="3168" y="5542"/>
                    <a:pt x="4716" y="6876"/>
                  </a:cubicBezTo>
                  <a:cubicBezTo>
                    <a:pt x="4812" y="6953"/>
                    <a:pt x="4926" y="6989"/>
                    <a:pt x="5039" y="6989"/>
                  </a:cubicBezTo>
                  <a:cubicBezTo>
                    <a:pt x="5206" y="6989"/>
                    <a:pt x="5371" y="6911"/>
                    <a:pt x="5478" y="6769"/>
                  </a:cubicBezTo>
                  <a:cubicBezTo>
                    <a:pt x="6002" y="6102"/>
                    <a:pt x="6252" y="5757"/>
                    <a:pt x="6764" y="5066"/>
                  </a:cubicBezTo>
                  <a:cubicBezTo>
                    <a:pt x="6942" y="4828"/>
                    <a:pt x="6895" y="4495"/>
                    <a:pt x="6656" y="4292"/>
                  </a:cubicBezTo>
                  <a:cubicBezTo>
                    <a:pt x="5109" y="2971"/>
                    <a:pt x="3763" y="1435"/>
                    <a:pt x="2215" y="113"/>
                  </a:cubicBezTo>
                  <a:cubicBezTo>
                    <a:pt x="2119" y="36"/>
                    <a:pt x="2007" y="0"/>
                    <a:pt x="1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9"/>
            <p:cNvSpPr/>
            <p:nvPr/>
          </p:nvSpPr>
          <p:spPr>
            <a:xfrm>
              <a:off x="6205525" y="3412600"/>
              <a:ext cx="173250" cy="174750"/>
            </a:xfrm>
            <a:custGeom>
              <a:rect b="b" l="l" r="r" t="t"/>
              <a:pathLst>
                <a:path extrusionOk="0" h="6990" w="6930">
                  <a:moveTo>
                    <a:pt x="1892" y="1"/>
                  </a:moveTo>
                  <a:cubicBezTo>
                    <a:pt x="1725" y="1"/>
                    <a:pt x="1559" y="79"/>
                    <a:pt x="1453" y="221"/>
                  </a:cubicBezTo>
                  <a:cubicBezTo>
                    <a:pt x="929" y="888"/>
                    <a:pt x="679" y="1233"/>
                    <a:pt x="179" y="1912"/>
                  </a:cubicBezTo>
                  <a:cubicBezTo>
                    <a:pt x="1" y="2150"/>
                    <a:pt x="36" y="2495"/>
                    <a:pt x="274" y="2685"/>
                  </a:cubicBezTo>
                  <a:cubicBezTo>
                    <a:pt x="1822" y="4019"/>
                    <a:pt x="3168" y="5543"/>
                    <a:pt x="4715" y="6876"/>
                  </a:cubicBezTo>
                  <a:cubicBezTo>
                    <a:pt x="4812" y="6953"/>
                    <a:pt x="4925" y="6990"/>
                    <a:pt x="5039" y="6990"/>
                  </a:cubicBezTo>
                  <a:cubicBezTo>
                    <a:pt x="5205" y="6990"/>
                    <a:pt x="5371" y="6911"/>
                    <a:pt x="5477" y="6769"/>
                  </a:cubicBezTo>
                  <a:cubicBezTo>
                    <a:pt x="5989" y="6103"/>
                    <a:pt x="6251" y="5757"/>
                    <a:pt x="6751" y="5067"/>
                  </a:cubicBezTo>
                  <a:cubicBezTo>
                    <a:pt x="6930" y="4829"/>
                    <a:pt x="6882" y="4495"/>
                    <a:pt x="6644" y="4293"/>
                  </a:cubicBezTo>
                  <a:cubicBezTo>
                    <a:pt x="5096" y="2971"/>
                    <a:pt x="3763" y="1435"/>
                    <a:pt x="2215" y="114"/>
                  </a:cubicBezTo>
                  <a:cubicBezTo>
                    <a:pt x="2119" y="37"/>
                    <a:pt x="2005" y="1"/>
                    <a:pt x="1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9"/>
            <p:cNvSpPr/>
            <p:nvPr/>
          </p:nvSpPr>
          <p:spPr>
            <a:xfrm>
              <a:off x="6732375" y="3621075"/>
              <a:ext cx="189050" cy="84700"/>
            </a:xfrm>
            <a:custGeom>
              <a:rect b="b" l="l" r="r" t="t"/>
              <a:pathLst>
                <a:path extrusionOk="0" h="3388" w="7562">
                  <a:moveTo>
                    <a:pt x="6632" y="0"/>
                  </a:moveTo>
                  <a:cubicBezTo>
                    <a:pt x="6617" y="0"/>
                    <a:pt x="6601" y="1"/>
                    <a:pt x="6585" y="2"/>
                  </a:cubicBezTo>
                  <a:cubicBezTo>
                    <a:pt x="4561" y="169"/>
                    <a:pt x="2525" y="26"/>
                    <a:pt x="501" y="181"/>
                  </a:cubicBezTo>
                  <a:cubicBezTo>
                    <a:pt x="203" y="216"/>
                    <a:pt x="1" y="502"/>
                    <a:pt x="36" y="800"/>
                  </a:cubicBezTo>
                  <a:cubicBezTo>
                    <a:pt x="155" y="1645"/>
                    <a:pt x="215" y="2062"/>
                    <a:pt x="334" y="2907"/>
                  </a:cubicBezTo>
                  <a:cubicBezTo>
                    <a:pt x="378" y="3183"/>
                    <a:pt x="627" y="3387"/>
                    <a:pt x="900" y="3387"/>
                  </a:cubicBezTo>
                  <a:cubicBezTo>
                    <a:pt x="921" y="3387"/>
                    <a:pt x="943" y="3386"/>
                    <a:pt x="965" y="3383"/>
                  </a:cubicBezTo>
                  <a:cubicBezTo>
                    <a:pt x="2989" y="3217"/>
                    <a:pt x="5025" y="3371"/>
                    <a:pt x="7049" y="3205"/>
                  </a:cubicBezTo>
                  <a:cubicBezTo>
                    <a:pt x="7347" y="3181"/>
                    <a:pt x="7561" y="2895"/>
                    <a:pt x="7513" y="2597"/>
                  </a:cubicBezTo>
                  <a:cubicBezTo>
                    <a:pt x="7394" y="1752"/>
                    <a:pt x="7335" y="1335"/>
                    <a:pt x="7216" y="478"/>
                  </a:cubicBezTo>
                  <a:cubicBezTo>
                    <a:pt x="7171" y="196"/>
                    <a:pt x="6912" y="0"/>
                    <a:pt x="66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9"/>
            <p:cNvSpPr/>
            <p:nvPr/>
          </p:nvSpPr>
          <p:spPr>
            <a:xfrm>
              <a:off x="4426125" y="1071650"/>
              <a:ext cx="189050" cy="84700"/>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9"/>
            <p:cNvSpPr/>
            <p:nvPr/>
          </p:nvSpPr>
          <p:spPr>
            <a:xfrm>
              <a:off x="600950" y="4297125"/>
              <a:ext cx="157200" cy="180000"/>
            </a:xfrm>
            <a:custGeom>
              <a:rect b="b" l="l" r="r" t="t"/>
              <a:pathLst>
                <a:path extrusionOk="0" h="7200" w="6288">
                  <a:moveTo>
                    <a:pt x="3726" y="1"/>
                  </a:moveTo>
                  <a:cubicBezTo>
                    <a:pt x="3519" y="1"/>
                    <a:pt x="3312" y="118"/>
                    <a:pt x="3215" y="320"/>
                  </a:cubicBezTo>
                  <a:cubicBezTo>
                    <a:pt x="2275" y="2118"/>
                    <a:pt x="1072" y="3773"/>
                    <a:pt x="132" y="5571"/>
                  </a:cubicBezTo>
                  <a:cubicBezTo>
                    <a:pt x="1" y="5833"/>
                    <a:pt x="132" y="6166"/>
                    <a:pt x="406" y="6285"/>
                  </a:cubicBezTo>
                  <a:cubicBezTo>
                    <a:pt x="1191" y="6631"/>
                    <a:pt x="1572" y="6809"/>
                    <a:pt x="2346" y="7143"/>
                  </a:cubicBezTo>
                  <a:cubicBezTo>
                    <a:pt x="2421" y="7181"/>
                    <a:pt x="2498" y="7199"/>
                    <a:pt x="2575" y="7199"/>
                  </a:cubicBezTo>
                  <a:cubicBezTo>
                    <a:pt x="2781" y="7199"/>
                    <a:pt x="2980" y="7072"/>
                    <a:pt x="3084" y="6881"/>
                  </a:cubicBezTo>
                  <a:cubicBezTo>
                    <a:pt x="4013" y="5083"/>
                    <a:pt x="5228" y="3428"/>
                    <a:pt x="6156" y="1630"/>
                  </a:cubicBezTo>
                  <a:cubicBezTo>
                    <a:pt x="6287" y="1356"/>
                    <a:pt x="6156" y="1035"/>
                    <a:pt x="5894" y="916"/>
                  </a:cubicBezTo>
                  <a:cubicBezTo>
                    <a:pt x="5109" y="570"/>
                    <a:pt x="4716" y="392"/>
                    <a:pt x="3942" y="47"/>
                  </a:cubicBezTo>
                  <a:cubicBezTo>
                    <a:pt x="3873" y="15"/>
                    <a:pt x="3800" y="1"/>
                    <a:pt x="37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9"/>
            <p:cNvSpPr/>
            <p:nvPr/>
          </p:nvSpPr>
          <p:spPr>
            <a:xfrm>
              <a:off x="238122" y="3626789"/>
              <a:ext cx="1528474" cy="1238242"/>
            </a:xfrm>
            <a:custGeom>
              <a:rect b="b" l="l" r="r" t="t"/>
              <a:pathLst>
                <a:path extrusionOk="0" h="62831" w="77558">
                  <a:moveTo>
                    <a:pt x="17669" y="1"/>
                  </a:moveTo>
                  <a:cubicBezTo>
                    <a:pt x="14157" y="1"/>
                    <a:pt x="10704" y="1072"/>
                    <a:pt x="7370" y="1644"/>
                  </a:cubicBezTo>
                  <a:cubicBezTo>
                    <a:pt x="4834" y="2096"/>
                    <a:pt x="2393" y="2775"/>
                    <a:pt x="0" y="3585"/>
                  </a:cubicBezTo>
                  <a:lnTo>
                    <a:pt x="0" y="14729"/>
                  </a:lnTo>
                  <a:cubicBezTo>
                    <a:pt x="2286" y="14241"/>
                    <a:pt x="4715" y="14050"/>
                    <a:pt x="7037" y="13526"/>
                  </a:cubicBezTo>
                  <a:cubicBezTo>
                    <a:pt x="10525" y="12741"/>
                    <a:pt x="13942" y="10859"/>
                    <a:pt x="17669" y="10859"/>
                  </a:cubicBezTo>
                  <a:cubicBezTo>
                    <a:pt x="21384" y="10859"/>
                    <a:pt x="25182" y="11074"/>
                    <a:pt x="28658" y="11871"/>
                  </a:cubicBezTo>
                  <a:cubicBezTo>
                    <a:pt x="32266" y="12693"/>
                    <a:pt x="35969" y="13753"/>
                    <a:pt x="39219" y="15312"/>
                  </a:cubicBezTo>
                  <a:cubicBezTo>
                    <a:pt x="42517" y="16908"/>
                    <a:pt x="45410" y="19468"/>
                    <a:pt x="48256" y="21730"/>
                  </a:cubicBezTo>
                  <a:cubicBezTo>
                    <a:pt x="51090" y="24004"/>
                    <a:pt x="53352" y="26968"/>
                    <a:pt x="55638" y="29802"/>
                  </a:cubicBezTo>
                  <a:cubicBezTo>
                    <a:pt x="57900" y="32636"/>
                    <a:pt x="59531" y="35862"/>
                    <a:pt x="61127" y="39149"/>
                  </a:cubicBezTo>
                  <a:cubicBezTo>
                    <a:pt x="62686" y="42399"/>
                    <a:pt x="64925" y="45506"/>
                    <a:pt x="65734" y="49114"/>
                  </a:cubicBezTo>
                  <a:cubicBezTo>
                    <a:pt x="66532" y="52591"/>
                    <a:pt x="67401" y="56353"/>
                    <a:pt x="67401" y="60080"/>
                  </a:cubicBezTo>
                  <a:cubicBezTo>
                    <a:pt x="67401" y="60996"/>
                    <a:pt x="67306" y="61925"/>
                    <a:pt x="67139" y="62830"/>
                  </a:cubicBezTo>
                  <a:lnTo>
                    <a:pt x="77331" y="62830"/>
                  </a:lnTo>
                  <a:cubicBezTo>
                    <a:pt x="77462" y="61925"/>
                    <a:pt x="77557" y="60996"/>
                    <a:pt x="77557" y="60080"/>
                  </a:cubicBezTo>
                  <a:cubicBezTo>
                    <a:pt x="77557" y="56567"/>
                    <a:pt x="76819" y="53103"/>
                    <a:pt x="76224" y="49745"/>
                  </a:cubicBezTo>
                  <a:cubicBezTo>
                    <a:pt x="75617" y="46316"/>
                    <a:pt x="74878" y="42875"/>
                    <a:pt x="73712" y="39672"/>
                  </a:cubicBezTo>
                  <a:cubicBezTo>
                    <a:pt x="72521" y="36410"/>
                    <a:pt x="70283" y="33648"/>
                    <a:pt x="68568" y="30683"/>
                  </a:cubicBezTo>
                  <a:cubicBezTo>
                    <a:pt x="66842" y="27695"/>
                    <a:pt x="65711" y="24242"/>
                    <a:pt x="63496" y="21623"/>
                  </a:cubicBezTo>
                  <a:cubicBezTo>
                    <a:pt x="61270" y="18991"/>
                    <a:pt x="57912" y="17467"/>
                    <a:pt x="55281" y="15253"/>
                  </a:cubicBezTo>
                  <a:cubicBezTo>
                    <a:pt x="52638" y="13038"/>
                    <a:pt x="49744" y="11443"/>
                    <a:pt x="46744" y="9704"/>
                  </a:cubicBezTo>
                  <a:cubicBezTo>
                    <a:pt x="43791" y="7990"/>
                    <a:pt x="41219" y="5490"/>
                    <a:pt x="37969" y="4299"/>
                  </a:cubicBezTo>
                  <a:cubicBezTo>
                    <a:pt x="34766" y="3132"/>
                    <a:pt x="31516" y="1573"/>
                    <a:pt x="28087" y="977"/>
                  </a:cubicBezTo>
                  <a:cubicBezTo>
                    <a:pt x="24753" y="394"/>
                    <a:pt x="21157" y="1"/>
                    <a:pt x="176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9"/>
            <p:cNvSpPr/>
            <p:nvPr/>
          </p:nvSpPr>
          <p:spPr>
            <a:xfrm>
              <a:off x="5603950" y="846675"/>
              <a:ext cx="1777925" cy="1238250"/>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9"/>
            <p:cNvSpPr/>
            <p:nvPr/>
          </p:nvSpPr>
          <p:spPr>
            <a:xfrm>
              <a:off x="2140192" y="846068"/>
              <a:ext cx="1301326" cy="871795"/>
            </a:xfrm>
            <a:custGeom>
              <a:rect b="b" l="l" r="r" t="t"/>
              <a:pathLst>
                <a:path extrusionOk="0" h="42387" w="63271">
                  <a:moveTo>
                    <a:pt x="54605" y="31"/>
                  </a:moveTo>
                  <a:cubicBezTo>
                    <a:pt x="54604" y="31"/>
                    <a:pt x="54602" y="32"/>
                    <a:pt x="54602" y="36"/>
                  </a:cubicBezTo>
                  <a:lnTo>
                    <a:pt x="54614" y="36"/>
                  </a:lnTo>
                  <a:cubicBezTo>
                    <a:pt x="54614" y="36"/>
                    <a:pt x="54609" y="31"/>
                    <a:pt x="54605" y="31"/>
                  </a:cubicBezTo>
                  <a:close/>
                  <a:moveTo>
                    <a:pt x="2262" y="0"/>
                  </a:moveTo>
                  <a:cubicBezTo>
                    <a:pt x="2215" y="95"/>
                    <a:pt x="2167" y="203"/>
                    <a:pt x="2143" y="310"/>
                  </a:cubicBezTo>
                  <a:cubicBezTo>
                    <a:pt x="1524" y="2000"/>
                    <a:pt x="1739" y="3905"/>
                    <a:pt x="1405" y="5727"/>
                  </a:cubicBezTo>
                  <a:cubicBezTo>
                    <a:pt x="1096" y="7477"/>
                    <a:pt x="274" y="9204"/>
                    <a:pt x="274" y="11073"/>
                  </a:cubicBezTo>
                  <a:cubicBezTo>
                    <a:pt x="274" y="12918"/>
                    <a:pt x="0" y="14835"/>
                    <a:pt x="310" y="16609"/>
                  </a:cubicBezTo>
                  <a:cubicBezTo>
                    <a:pt x="619" y="18419"/>
                    <a:pt x="1881" y="20003"/>
                    <a:pt x="2501" y="21693"/>
                  </a:cubicBezTo>
                  <a:cubicBezTo>
                    <a:pt x="3120" y="23420"/>
                    <a:pt x="3882" y="25039"/>
                    <a:pt x="4787" y="26611"/>
                  </a:cubicBezTo>
                  <a:cubicBezTo>
                    <a:pt x="5691" y="28182"/>
                    <a:pt x="6215" y="30075"/>
                    <a:pt x="7370" y="31468"/>
                  </a:cubicBezTo>
                  <a:cubicBezTo>
                    <a:pt x="8549" y="32873"/>
                    <a:pt x="10394" y="33611"/>
                    <a:pt x="11776" y="34790"/>
                  </a:cubicBezTo>
                  <a:cubicBezTo>
                    <a:pt x="13169" y="35957"/>
                    <a:pt x="14681" y="36874"/>
                    <a:pt x="16264" y="37779"/>
                  </a:cubicBezTo>
                  <a:cubicBezTo>
                    <a:pt x="17824" y="38695"/>
                    <a:pt x="19443" y="39315"/>
                    <a:pt x="21170" y="39946"/>
                  </a:cubicBezTo>
                  <a:cubicBezTo>
                    <a:pt x="22872" y="40553"/>
                    <a:pt x="24480" y="41327"/>
                    <a:pt x="26289" y="41648"/>
                  </a:cubicBezTo>
                  <a:cubicBezTo>
                    <a:pt x="28051" y="41970"/>
                    <a:pt x="29837" y="42386"/>
                    <a:pt x="31683" y="42386"/>
                  </a:cubicBezTo>
                  <a:cubicBezTo>
                    <a:pt x="31815" y="42386"/>
                    <a:pt x="31946" y="42386"/>
                    <a:pt x="32078" y="42386"/>
                  </a:cubicBezTo>
                  <a:cubicBezTo>
                    <a:pt x="33793" y="42386"/>
                    <a:pt x="35511" y="42376"/>
                    <a:pt x="37148" y="42089"/>
                  </a:cubicBezTo>
                  <a:cubicBezTo>
                    <a:pt x="38958" y="41767"/>
                    <a:pt x="40565" y="40755"/>
                    <a:pt x="42244" y="40136"/>
                  </a:cubicBezTo>
                  <a:cubicBezTo>
                    <a:pt x="43970" y="39505"/>
                    <a:pt x="45446" y="38553"/>
                    <a:pt x="47006" y="37648"/>
                  </a:cubicBezTo>
                  <a:cubicBezTo>
                    <a:pt x="48590" y="36743"/>
                    <a:pt x="50435" y="36267"/>
                    <a:pt x="51816" y="35088"/>
                  </a:cubicBezTo>
                  <a:cubicBezTo>
                    <a:pt x="53209" y="33909"/>
                    <a:pt x="54162" y="32326"/>
                    <a:pt x="55329" y="30933"/>
                  </a:cubicBezTo>
                  <a:cubicBezTo>
                    <a:pt x="56484" y="29551"/>
                    <a:pt x="57448" y="28075"/>
                    <a:pt x="58365" y="26503"/>
                  </a:cubicBezTo>
                  <a:cubicBezTo>
                    <a:pt x="59270" y="24944"/>
                    <a:pt x="60996" y="23717"/>
                    <a:pt x="61627" y="21991"/>
                  </a:cubicBezTo>
                  <a:cubicBezTo>
                    <a:pt x="62234" y="20288"/>
                    <a:pt x="62020" y="18312"/>
                    <a:pt x="62341" y="16502"/>
                  </a:cubicBezTo>
                  <a:cubicBezTo>
                    <a:pt x="62651" y="14740"/>
                    <a:pt x="63270" y="12942"/>
                    <a:pt x="63270" y="11097"/>
                  </a:cubicBezTo>
                  <a:cubicBezTo>
                    <a:pt x="63270" y="9251"/>
                    <a:pt x="62889" y="7406"/>
                    <a:pt x="62580" y="5644"/>
                  </a:cubicBezTo>
                  <a:cubicBezTo>
                    <a:pt x="62258" y="3834"/>
                    <a:pt x="61865" y="2012"/>
                    <a:pt x="61246" y="334"/>
                  </a:cubicBezTo>
                  <a:cubicBezTo>
                    <a:pt x="61222" y="226"/>
                    <a:pt x="61175" y="143"/>
                    <a:pt x="61127" y="36"/>
                  </a:cubicBezTo>
                  <a:lnTo>
                    <a:pt x="54614" y="36"/>
                  </a:lnTo>
                  <a:cubicBezTo>
                    <a:pt x="55436" y="1750"/>
                    <a:pt x="56614" y="3405"/>
                    <a:pt x="57043" y="5298"/>
                  </a:cubicBezTo>
                  <a:cubicBezTo>
                    <a:pt x="57460" y="7120"/>
                    <a:pt x="57912" y="9120"/>
                    <a:pt x="57912" y="11085"/>
                  </a:cubicBezTo>
                  <a:cubicBezTo>
                    <a:pt x="57912" y="13049"/>
                    <a:pt x="57019" y="14931"/>
                    <a:pt x="56614" y="16788"/>
                  </a:cubicBezTo>
                  <a:cubicBezTo>
                    <a:pt x="56174" y="18669"/>
                    <a:pt x="55960" y="20681"/>
                    <a:pt x="55126" y="22396"/>
                  </a:cubicBezTo>
                  <a:cubicBezTo>
                    <a:pt x="54281" y="24134"/>
                    <a:pt x="53257" y="25872"/>
                    <a:pt x="52066" y="27361"/>
                  </a:cubicBezTo>
                  <a:cubicBezTo>
                    <a:pt x="50864" y="28873"/>
                    <a:pt x="48780" y="29480"/>
                    <a:pt x="47280" y="30683"/>
                  </a:cubicBezTo>
                  <a:cubicBezTo>
                    <a:pt x="45792" y="31873"/>
                    <a:pt x="44577" y="33492"/>
                    <a:pt x="42839" y="34326"/>
                  </a:cubicBezTo>
                  <a:cubicBezTo>
                    <a:pt x="41136" y="35147"/>
                    <a:pt x="39184" y="35338"/>
                    <a:pt x="37291" y="35778"/>
                  </a:cubicBezTo>
                  <a:cubicBezTo>
                    <a:pt x="35457" y="36195"/>
                    <a:pt x="33612" y="36290"/>
                    <a:pt x="31647" y="36290"/>
                  </a:cubicBezTo>
                  <a:cubicBezTo>
                    <a:pt x="30740" y="36290"/>
                    <a:pt x="29846" y="36328"/>
                    <a:pt x="28967" y="36328"/>
                  </a:cubicBezTo>
                  <a:cubicBezTo>
                    <a:pt x="27942" y="36328"/>
                    <a:pt x="26937" y="36277"/>
                    <a:pt x="25956" y="36052"/>
                  </a:cubicBezTo>
                  <a:cubicBezTo>
                    <a:pt x="24063" y="35624"/>
                    <a:pt x="22217" y="35064"/>
                    <a:pt x="20503" y="34242"/>
                  </a:cubicBezTo>
                  <a:cubicBezTo>
                    <a:pt x="18765" y="33409"/>
                    <a:pt x="16824" y="32754"/>
                    <a:pt x="15324" y="31552"/>
                  </a:cubicBezTo>
                  <a:cubicBezTo>
                    <a:pt x="13823" y="30337"/>
                    <a:pt x="13038" y="28373"/>
                    <a:pt x="11847" y="26873"/>
                  </a:cubicBezTo>
                  <a:cubicBezTo>
                    <a:pt x="10656" y="25384"/>
                    <a:pt x="9132" y="24063"/>
                    <a:pt x="8287" y="22324"/>
                  </a:cubicBezTo>
                  <a:cubicBezTo>
                    <a:pt x="7465" y="20610"/>
                    <a:pt x="6573" y="18788"/>
                    <a:pt x="6144" y="16883"/>
                  </a:cubicBezTo>
                  <a:cubicBezTo>
                    <a:pt x="5727" y="15062"/>
                    <a:pt x="6156" y="13038"/>
                    <a:pt x="6156" y="11073"/>
                  </a:cubicBezTo>
                  <a:cubicBezTo>
                    <a:pt x="6156" y="9108"/>
                    <a:pt x="5691" y="7084"/>
                    <a:pt x="6108" y="5239"/>
                  </a:cubicBezTo>
                  <a:cubicBezTo>
                    <a:pt x="6549" y="3346"/>
                    <a:pt x="7823" y="1703"/>
                    <a:pt x="86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9"/>
            <p:cNvSpPr/>
            <p:nvPr/>
          </p:nvSpPr>
          <p:spPr>
            <a:xfrm>
              <a:off x="4118350" y="4166725"/>
              <a:ext cx="1546050" cy="698325"/>
            </a:xfrm>
            <a:custGeom>
              <a:rect b="b" l="l" r="r" t="t"/>
              <a:pathLst>
                <a:path extrusionOk="0" h="27933" w="61842">
                  <a:moveTo>
                    <a:pt x="30636" y="0"/>
                  </a:moveTo>
                  <a:cubicBezTo>
                    <a:pt x="28790" y="0"/>
                    <a:pt x="26957" y="560"/>
                    <a:pt x="25206" y="881"/>
                  </a:cubicBezTo>
                  <a:cubicBezTo>
                    <a:pt x="23385" y="1191"/>
                    <a:pt x="21646" y="1750"/>
                    <a:pt x="19968" y="2369"/>
                  </a:cubicBezTo>
                  <a:cubicBezTo>
                    <a:pt x="18241" y="2988"/>
                    <a:pt x="16836" y="4179"/>
                    <a:pt x="15277" y="5084"/>
                  </a:cubicBezTo>
                  <a:cubicBezTo>
                    <a:pt x="13693" y="5989"/>
                    <a:pt x="11729" y="6346"/>
                    <a:pt x="10347" y="7513"/>
                  </a:cubicBezTo>
                  <a:cubicBezTo>
                    <a:pt x="8954" y="8692"/>
                    <a:pt x="8073" y="10382"/>
                    <a:pt x="6907" y="11787"/>
                  </a:cubicBezTo>
                  <a:cubicBezTo>
                    <a:pt x="5752" y="13168"/>
                    <a:pt x="4918" y="14740"/>
                    <a:pt x="4013" y="16323"/>
                  </a:cubicBezTo>
                  <a:cubicBezTo>
                    <a:pt x="3097" y="17883"/>
                    <a:pt x="1727" y="19229"/>
                    <a:pt x="1108" y="20955"/>
                  </a:cubicBezTo>
                  <a:cubicBezTo>
                    <a:pt x="501" y="22646"/>
                    <a:pt x="703" y="24551"/>
                    <a:pt x="382" y="26372"/>
                  </a:cubicBezTo>
                  <a:cubicBezTo>
                    <a:pt x="287" y="26896"/>
                    <a:pt x="156" y="27396"/>
                    <a:pt x="1" y="27920"/>
                  </a:cubicBezTo>
                  <a:lnTo>
                    <a:pt x="4930" y="27920"/>
                  </a:lnTo>
                  <a:cubicBezTo>
                    <a:pt x="4918" y="27218"/>
                    <a:pt x="4942" y="26539"/>
                    <a:pt x="5097" y="25884"/>
                  </a:cubicBezTo>
                  <a:cubicBezTo>
                    <a:pt x="5525" y="23991"/>
                    <a:pt x="6823" y="22348"/>
                    <a:pt x="7633" y="20645"/>
                  </a:cubicBezTo>
                  <a:cubicBezTo>
                    <a:pt x="8466" y="18895"/>
                    <a:pt x="9835" y="17574"/>
                    <a:pt x="11026" y="16085"/>
                  </a:cubicBezTo>
                  <a:cubicBezTo>
                    <a:pt x="12241" y="14585"/>
                    <a:pt x="12991" y="12680"/>
                    <a:pt x="14503" y="11490"/>
                  </a:cubicBezTo>
                  <a:cubicBezTo>
                    <a:pt x="15991" y="10299"/>
                    <a:pt x="17670" y="9239"/>
                    <a:pt x="19408" y="8406"/>
                  </a:cubicBezTo>
                  <a:cubicBezTo>
                    <a:pt x="21123" y="7584"/>
                    <a:pt x="23135" y="7572"/>
                    <a:pt x="25040" y="7144"/>
                  </a:cubicBezTo>
                  <a:cubicBezTo>
                    <a:pt x="26861" y="6727"/>
                    <a:pt x="28683" y="5739"/>
                    <a:pt x="30648" y="5739"/>
                  </a:cubicBezTo>
                  <a:cubicBezTo>
                    <a:pt x="32612" y="5739"/>
                    <a:pt x="34624" y="5858"/>
                    <a:pt x="36446" y="6275"/>
                  </a:cubicBezTo>
                  <a:cubicBezTo>
                    <a:pt x="38339" y="6715"/>
                    <a:pt x="40304" y="7275"/>
                    <a:pt x="42018" y="8096"/>
                  </a:cubicBezTo>
                  <a:cubicBezTo>
                    <a:pt x="43756" y="8930"/>
                    <a:pt x="45292" y="10287"/>
                    <a:pt x="46781" y="11478"/>
                  </a:cubicBezTo>
                  <a:cubicBezTo>
                    <a:pt x="48281" y="12680"/>
                    <a:pt x="49471" y="14240"/>
                    <a:pt x="50686" y="15740"/>
                  </a:cubicBezTo>
                  <a:cubicBezTo>
                    <a:pt x="51876" y="17228"/>
                    <a:pt x="52734" y="18943"/>
                    <a:pt x="53579" y="20681"/>
                  </a:cubicBezTo>
                  <a:cubicBezTo>
                    <a:pt x="54401" y="22396"/>
                    <a:pt x="55579" y="24051"/>
                    <a:pt x="56008" y="25944"/>
                  </a:cubicBezTo>
                  <a:cubicBezTo>
                    <a:pt x="56151" y="26599"/>
                    <a:pt x="56306" y="27265"/>
                    <a:pt x="56437" y="27932"/>
                  </a:cubicBezTo>
                  <a:lnTo>
                    <a:pt x="61842" y="27932"/>
                  </a:lnTo>
                  <a:cubicBezTo>
                    <a:pt x="61771" y="27372"/>
                    <a:pt x="61663" y="26813"/>
                    <a:pt x="61556" y="26277"/>
                  </a:cubicBezTo>
                  <a:cubicBezTo>
                    <a:pt x="61247" y="24467"/>
                    <a:pt x="60842" y="22646"/>
                    <a:pt x="60235" y="20967"/>
                  </a:cubicBezTo>
                  <a:cubicBezTo>
                    <a:pt x="59615" y="19240"/>
                    <a:pt x="58425" y="17788"/>
                    <a:pt x="57508" y="16216"/>
                  </a:cubicBezTo>
                  <a:cubicBezTo>
                    <a:pt x="56603" y="14645"/>
                    <a:pt x="56008" y="12823"/>
                    <a:pt x="54829" y="11430"/>
                  </a:cubicBezTo>
                  <a:cubicBezTo>
                    <a:pt x="53662" y="10025"/>
                    <a:pt x="51888" y="9239"/>
                    <a:pt x="50483" y="8061"/>
                  </a:cubicBezTo>
                  <a:cubicBezTo>
                    <a:pt x="49102" y="6906"/>
                    <a:pt x="47566" y="6060"/>
                    <a:pt x="45983" y="5132"/>
                  </a:cubicBezTo>
                  <a:cubicBezTo>
                    <a:pt x="44411" y="4227"/>
                    <a:pt x="43066" y="2905"/>
                    <a:pt x="41351" y="2274"/>
                  </a:cubicBezTo>
                  <a:cubicBezTo>
                    <a:pt x="39649" y="1667"/>
                    <a:pt x="37946" y="845"/>
                    <a:pt x="36136" y="524"/>
                  </a:cubicBezTo>
                  <a:cubicBezTo>
                    <a:pt x="34386" y="202"/>
                    <a:pt x="32493" y="0"/>
                    <a:pt x="306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 name="Google Shape;358;p19"/>
          <p:cNvSpPr txBox="1"/>
          <p:nvPr>
            <p:ph hasCustomPrompt="1" type="title"/>
          </p:nvPr>
        </p:nvSpPr>
        <p:spPr>
          <a:xfrm>
            <a:off x="713100" y="1002400"/>
            <a:ext cx="77178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0000"/>
              <a:buNone/>
              <a:defRPr sz="10000"/>
            </a:lvl1pPr>
            <a:lvl2pPr lvl="1" algn="ctr">
              <a:spcBef>
                <a:spcPts val="0"/>
              </a:spcBef>
              <a:spcAft>
                <a:spcPts val="0"/>
              </a:spcAft>
              <a:buSzPts val="10000"/>
              <a:buNone/>
              <a:defRPr sz="10000"/>
            </a:lvl2pPr>
            <a:lvl3pPr lvl="2" algn="ctr">
              <a:spcBef>
                <a:spcPts val="0"/>
              </a:spcBef>
              <a:spcAft>
                <a:spcPts val="0"/>
              </a:spcAft>
              <a:buSzPts val="10000"/>
              <a:buNone/>
              <a:defRPr sz="10000"/>
            </a:lvl3pPr>
            <a:lvl4pPr lvl="3" algn="ctr">
              <a:spcBef>
                <a:spcPts val="0"/>
              </a:spcBef>
              <a:spcAft>
                <a:spcPts val="0"/>
              </a:spcAft>
              <a:buSzPts val="10000"/>
              <a:buNone/>
              <a:defRPr sz="10000"/>
            </a:lvl4pPr>
            <a:lvl5pPr lvl="4" algn="ctr">
              <a:spcBef>
                <a:spcPts val="0"/>
              </a:spcBef>
              <a:spcAft>
                <a:spcPts val="0"/>
              </a:spcAft>
              <a:buSzPts val="10000"/>
              <a:buNone/>
              <a:defRPr sz="10000"/>
            </a:lvl5pPr>
            <a:lvl6pPr lvl="5" algn="ctr">
              <a:spcBef>
                <a:spcPts val="0"/>
              </a:spcBef>
              <a:spcAft>
                <a:spcPts val="0"/>
              </a:spcAft>
              <a:buSzPts val="10000"/>
              <a:buNone/>
              <a:defRPr sz="10000"/>
            </a:lvl6pPr>
            <a:lvl7pPr lvl="6" algn="ctr">
              <a:spcBef>
                <a:spcPts val="0"/>
              </a:spcBef>
              <a:spcAft>
                <a:spcPts val="0"/>
              </a:spcAft>
              <a:buSzPts val="10000"/>
              <a:buNone/>
              <a:defRPr sz="10000"/>
            </a:lvl7pPr>
            <a:lvl8pPr lvl="7" algn="ctr">
              <a:spcBef>
                <a:spcPts val="0"/>
              </a:spcBef>
              <a:spcAft>
                <a:spcPts val="0"/>
              </a:spcAft>
              <a:buSzPts val="10000"/>
              <a:buNone/>
              <a:defRPr sz="10000"/>
            </a:lvl8pPr>
            <a:lvl9pPr lvl="8" algn="ctr">
              <a:spcBef>
                <a:spcPts val="0"/>
              </a:spcBef>
              <a:spcAft>
                <a:spcPts val="0"/>
              </a:spcAft>
              <a:buSzPts val="10000"/>
              <a:buNone/>
              <a:defRPr sz="10000"/>
            </a:lvl9pPr>
          </a:lstStyle>
          <a:p>
            <a:r>
              <a:t>xx%</a:t>
            </a:r>
          </a:p>
        </p:txBody>
      </p:sp>
      <p:sp>
        <p:nvSpPr>
          <p:cNvPr id="359" name="Google Shape;359;p19"/>
          <p:cNvSpPr txBox="1"/>
          <p:nvPr>
            <p:ph idx="1" type="subTitle"/>
          </p:nvPr>
        </p:nvSpPr>
        <p:spPr>
          <a:xfrm>
            <a:off x="2947350" y="3055975"/>
            <a:ext cx="3249300" cy="918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mall number">
  <p:cSld name="BIG_NUMBER_1">
    <p:spTree>
      <p:nvGrpSpPr>
        <p:cNvPr id="360" name="Shape 360"/>
        <p:cNvGrpSpPr/>
        <p:nvPr/>
      </p:nvGrpSpPr>
      <p:grpSpPr>
        <a:xfrm>
          <a:off x="0" y="0"/>
          <a:ext cx="0" cy="0"/>
          <a:chOff x="0" y="0"/>
          <a:chExt cx="0" cy="0"/>
        </a:xfrm>
      </p:grpSpPr>
      <p:sp>
        <p:nvSpPr>
          <p:cNvPr id="361" name="Google Shape;361;p20"/>
          <p:cNvSpPr/>
          <p:nvPr/>
        </p:nvSpPr>
        <p:spPr>
          <a:xfrm rot="5400000">
            <a:off x="3281165" y="-719219"/>
            <a:ext cx="2581617" cy="9143904"/>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 name="Google Shape;362;p20"/>
          <p:cNvGrpSpPr/>
          <p:nvPr/>
        </p:nvGrpSpPr>
        <p:grpSpPr>
          <a:xfrm rot="10800000">
            <a:off x="-474" y="-285"/>
            <a:ext cx="9144000" cy="5144334"/>
            <a:chOff x="238125" y="846068"/>
            <a:chExt cx="7143750" cy="4019011"/>
          </a:xfrm>
        </p:grpSpPr>
        <p:sp>
          <p:nvSpPr>
            <p:cNvPr id="363" name="Google Shape;363;p20"/>
            <p:cNvSpPr/>
            <p:nvPr/>
          </p:nvSpPr>
          <p:spPr>
            <a:xfrm>
              <a:off x="6780600" y="2338221"/>
              <a:ext cx="601275" cy="849825"/>
            </a:xfrm>
            <a:custGeom>
              <a:rect b="b" l="l" r="r" t="t"/>
              <a:pathLst>
                <a:path extrusionOk="0" h="33993" w="24051">
                  <a:moveTo>
                    <a:pt x="24027" y="27313"/>
                  </a:moveTo>
                  <a:lnTo>
                    <a:pt x="24027" y="27343"/>
                  </a:lnTo>
                  <a:lnTo>
                    <a:pt x="24027" y="27343"/>
                  </a:lnTo>
                  <a:cubicBezTo>
                    <a:pt x="24035" y="27333"/>
                    <a:pt x="24043" y="27323"/>
                    <a:pt x="24051" y="27313"/>
                  </a:cubicBezTo>
                  <a:close/>
                  <a:moveTo>
                    <a:pt x="17157" y="0"/>
                  </a:moveTo>
                  <a:cubicBezTo>
                    <a:pt x="15336" y="0"/>
                    <a:pt x="13824" y="1048"/>
                    <a:pt x="12169" y="1584"/>
                  </a:cubicBezTo>
                  <a:cubicBezTo>
                    <a:pt x="10466" y="2131"/>
                    <a:pt x="8347" y="1798"/>
                    <a:pt x="6918" y="2834"/>
                  </a:cubicBezTo>
                  <a:cubicBezTo>
                    <a:pt x="5477" y="3870"/>
                    <a:pt x="4346" y="5406"/>
                    <a:pt x="3310" y="6846"/>
                  </a:cubicBezTo>
                  <a:cubicBezTo>
                    <a:pt x="2263" y="8275"/>
                    <a:pt x="1084" y="9799"/>
                    <a:pt x="536" y="11502"/>
                  </a:cubicBezTo>
                  <a:cubicBezTo>
                    <a:pt x="0" y="13157"/>
                    <a:pt x="227" y="15074"/>
                    <a:pt x="227" y="16907"/>
                  </a:cubicBezTo>
                  <a:cubicBezTo>
                    <a:pt x="227" y="18741"/>
                    <a:pt x="584" y="20467"/>
                    <a:pt x="1120" y="22122"/>
                  </a:cubicBezTo>
                  <a:cubicBezTo>
                    <a:pt x="1667" y="23825"/>
                    <a:pt x="2739" y="25194"/>
                    <a:pt x="3763" y="26623"/>
                  </a:cubicBezTo>
                  <a:cubicBezTo>
                    <a:pt x="4811" y="28075"/>
                    <a:pt x="6239" y="28885"/>
                    <a:pt x="7680" y="29944"/>
                  </a:cubicBezTo>
                  <a:cubicBezTo>
                    <a:pt x="9109" y="30992"/>
                    <a:pt x="10275" y="32266"/>
                    <a:pt x="11978" y="32814"/>
                  </a:cubicBezTo>
                  <a:cubicBezTo>
                    <a:pt x="13633" y="33350"/>
                    <a:pt x="15312" y="33992"/>
                    <a:pt x="17145" y="33992"/>
                  </a:cubicBezTo>
                  <a:cubicBezTo>
                    <a:pt x="18979" y="33992"/>
                    <a:pt x="20729" y="33564"/>
                    <a:pt x="22384" y="33028"/>
                  </a:cubicBezTo>
                  <a:cubicBezTo>
                    <a:pt x="22991" y="32838"/>
                    <a:pt x="23527" y="32504"/>
                    <a:pt x="24027" y="32123"/>
                  </a:cubicBezTo>
                  <a:lnTo>
                    <a:pt x="24027" y="27343"/>
                  </a:lnTo>
                  <a:lnTo>
                    <a:pt x="24027" y="27343"/>
                  </a:lnTo>
                  <a:cubicBezTo>
                    <a:pt x="23486" y="28021"/>
                    <a:pt x="22885" y="28615"/>
                    <a:pt x="22146" y="28920"/>
                  </a:cubicBezTo>
                  <a:cubicBezTo>
                    <a:pt x="21632" y="29132"/>
                    <a:pt x="21052" y="29200"/>
                    <a:pt x="20443" y="29200"/>
                  </a:cubicBezTo>
                  <a:cubicBezTo>
                    <a:pt x="19375" y="29200"/>
                    <a:pt x="18220" y="28992"/>
                    <a:pt x="17181" y="28992"/>
                  </a:cubicBezTo>
                  <a:cubicBezTo>
                    <a:pt x="16241" y="28992"/>
                    <a:pt x="15218" y="29126"/>
                    <a:pt x="14249" y="29126"/>
                  </a:cubicBezTo>
                  <a:cubicBezTo>
                    <a:pt x="13536" y="29126"/>
                    <a:pt x="12852" y="29054"/>
                    <a:pt x="12252" y="28801"/>
                  </a:cubicBezTo>
                  <a:cubicBezTo>
                    <a:pt x="10776" y="28194"/>
                    <a:pt x="10097" y="26218"/>
                    <a:pt x="8990" y="25110"/>
                  </a:cubicBezTo>
                  <a:cubicBezTo>
                    <a:pt x="7894" y="24015"/>
                    <a:pt x="6835" y="22944"/>
                    <a:pt x="6227" y="21467"/>
                  </a:cubicBezTo>
                  <a:cubicBezTo>
                    <a:pt x="5644" y="20050"/>
                    <a:pt x="5668" y="18550"/>
                    <a:pt x="5668" y="16931"/>
                  </a:cubicBezTo>
                  <a:cubicBezTo>
                    <a:pt x="5668" y="15300"/>
                    <a:pt x="5465" y="13728"/>
                    <a:pt x="6049" y="12311"/>
                  </a:cubicBezTo>
                  <a:cubicBezTo>
                    <a:pt x="6656" y="10835"/>
                    <a:pt x="7501" y="9454"/>
                    <a:pt x="8609" y="8358"/>
                  </a:cubicBezTo>
                  <a:cubicBezTo>
                    <a:pt x="9704" y="7251"/>
                    <a:pt x="10942" y="6037"/>
                    <a:pt x="12419" y="5418"/>
                  </a:cubicBezTo>
                  <a:cubicBezTo>
                    <a:pt x="13824" y="4846"/>
                    <a:pt x="15550" y="4048"/>
                    <a:pt x="17181" y="4048"/>
                  </a:cubicBezTo>
                  <a:cubicBezTo>
                    <a:pt x="18800" y="4048"/>
                    <a:pt x="20455" y="5001"/>
                    <a:pt x="21860" y="5584"/>
                  </a:cubicBezTo>
                  <a:cubicBezTo>
                    <a:pt x="22670" y="5906"/>
                    <a:pt x="23384" y="6430"/>
                    <a:pt x="24039" y="7013"/>
                  </a:cubicBezTo>
                  <a:lnTo>
                    <a:pt x="24039" y="1941"/>
                  </a:lnTo>
                  <a:cubicBezTo>
                    <a:pt x="23480" y="1655"/>
                    <a:pt x="22884" y="1417"/>
                    <a:pt x="22265" y="1203"/>
                  </a:cubicBezTo>
                  <a:cubicBezTo>
                    <a:pt x="20610" y="667"/>
                    <a:pt x="18991" y="0"/>
                    <a:pt x="171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0"/>
            <p:cNvSpPr/>
            <p:nvPr/>
          </p:nvSpPr>
          <p:spPr>
            <a:xfrm>
              <a:off x="6360600" y="4361675"/>
              <a:ext cx="855500" cy="503375"/>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0"/>
            <p:cNvSpPr/>
            <p:nvPr/>
          </p:nvSpPr>
          <p:spPr>
            <a:xfrm>
              <a:off x="238125" y="1818200"/>
              <a:ext cx="294400" cy="803700"/>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0"/>
            <p:cNvSpPr/>
            <p:nvPr/>
          </p:nvSpPr>
          <p:spPr>
            <a:xfrm>
              <a:off x="351225" y="926875"/>
              <a:ext cx="855775" cy="855275"/>
            </a:xfrm>
            <a:custGeom>
              <a:rect b="b" l="l" r="r" t="t"/>
              <a:pathLst>
                <a:path extrusionOk="0" h="34211" w="34231">
                  <a:moveTo>
                    <a:pt x="16780" y="4991"/>
                  </a:moveTo>
                  <a:cubicBezTo>
                    <a:pt x="18225" y="4991"/>
                    <a:pt x="19544" y="5512"/>
                    <a:pt x="21003" y="6055"/>
                  </a:cubicBezTo>
                  <a:cubicBezTo>
                    <a:pt x="22539" y="6615"/>
                    <a:pt x="24063" y="6960"/>
                    <a:pt x="25194" y="7996"/>
                  </a:cubicBezTo>
                  <a:cubicBezTo>
                    <a:pt x="26361" y="9091"/>
                    <a:pt x="27373" y="10353"/>
                    <a:pt x="28028" y="11782"/>
                  </a:cubicBezTo>
                  <a:cubicBezTo>
                    <a:pt x="28683" y="13187"/>
                    <a:pt x="29397" y="14782"/>
                    <a:pt x="29456" y="16366"/>
                  </a:cubicBezTo>
                  <a:cubicBezTo>
                    <a:pt x="29516" y="17902"/>
                    <a:pt x="29647" y="19783"/>
                    <a:pt x="29087" y="21307"/>
                  </a:cubicBezTo>
                  <a:cubicBezTo>
                    <a:pt x="28516" y="22843"/>
                    <a:pt x="27063" y="24045"/>
                    <a:pt x="26016" y="25176"/>
                  </a:cubicBezTo>
                  <a:cubicBezTo>
                    <a:pt x="24932" y="26331"/>
                    <a:pt x="23408" y="27010"/>
                    <a:pt x="22003" y="27653"/>
                  </a:cubicBezTo>
                  <a:cubicBezTo>
                    <a:pt x="20586" y="28320"/>
                    <a:pt x="19086" y="28820"/>
                    <a:pt x="17491" y="28879"/>
                  </a:cubicBezTo>
                  <a:cubicBezTo>
                    <a:pt x="16445" y="28920"/>
                    <a:pt x="15234" y="29209"/>
                    <a:pt x="14083" y="29209"/>
                  </a:cubicBezTo>
                  <a:cubicBezTo>
                    <a:pt x="13543" y="29209"/>
                    <a:pt x="13016" y="29145"/>
                    <a:pt x="12526" y="28963"/>
                  </a:cubicBezTo>
                  <a:cubicBezTo>
                    <a:pt x="11002" y="28403"/>
                    <a:pt x="10430" y="26200"/>
                    <a:pt x="9311" y="25153"/>
                  </a:cubicBezTo>
                  <a:cubicBezTo>
                    <a:pt x="8156" y="24069"/>
                    <a:pt x="6799" y="23248"/>
                    <a:pt x="6144" y="21843"/>
                  </a:cubicBezTo>
                  <a:cubicBezTo>
                    <a:pt x="5489" y="20426"/>
                    <a:pt x="4108" y="18926"/>
                    <a:pt x="4049" y="17330"/>
                  </a:cubicBezTo>
                  <a:cubicBezTo>
                    <a:pt x="3977" y="15818"/>
                    <a:pt x="5120" y="14187"/>
                    <a:pt x="5680" y="12663"/>
                  </a:cubicBezTo>
                  <a:cubicBezTo>
                    <a:pt x="6251" y="11127"/>
                    <a:pt x="6537" y="9234"/>
                    <a:pt x="7573" y="8103"/>
                  </a:cubicBezTo>
                  <a:cubicBezTo>
                    <a:pt x="8668" y="6948"/>
                    <a:pt x="10752" y="6972"/>
                    <a:pt x="12169" y="6329"/>
                  </a:cubicBezTo>
                  <a:cubicBezTo>
                    <a:pt x="13585" y="5674"/>
                    <a:pt x="14978" y="5055"/>
                    <a:pt x="16550" y="4995"/>
                  </a:cubicBezTo>
                  <a:cubicBezTo>
                    <a:pt x="16627" y="4992"/>
                    <a:pt x="16704" y="4991"/>
                    <a:pt x="16780" y="4991"/>
                  </a:cubicBezTo>
                  <a:close/>
                  <a:moveTo>
                    <a:pt x="17360" y="0"/>
                  </a:moveTo>
                  <a:cubicBezTo>
                    <a:pt x="15690" y="0"/>
                    <a:pt x="14135" y="489"/>
                    <a:pt x="12550" y="935"/>
                  </a:cubicBezTo>
                  <a:cubicBezTo>
                    <a:pt x="10835" y="1412"/>
                    <a:pt x="9573" y="2459"/>
                    <a:pt x="8085" y="3448"/>
                  </a:cubicBezTo>
                  <a:cubicBezTo>
                    <a:pt x="6596" y="4424"/>
                    <a:pt x="5001" y="5067"/>
                    <a:pt x="3882" y="6484"/>
                  </a:cubicBezTo>
                  <a:cubicBezTo>
                    <a:pt x="2798" y="7853"/>
                    <a:pt x="1620" y="9210"/>
                    <a:pt x="989" y="10937"/>
                  </a:cubicBezTo>
                  <a:cubicBezTo>
                    <a:pt x="346" y="12639"/>
                    <a:pt x="155" y="14449"/>
                    <a:pt x="72" y="16163"/>
                  </a:cubicBezTo>
                  <a:cubicBezTo>
                    <a:pt x="0" y="17973"/>
                    <a:pt x="1072" y="19485"/>
                    <a:pt x="1548" y="21188"/>
                  </a:cubicBezTo>
                  <a:cubicBezTo>
                    <a:pt x="2024" y="22890"/>
                    <a:pt x="1322" y="25141"/>
                    <a:pt x="2322" y="26629"/>
                  </a:cubicBezTo>
                  <a:cubicBezTo>
                    <a:pt x="3310" y="28105"/>
                    <a:pt x="5049" y="29082"/>
                    <a:pt x="6465" y="30201"/>
                  </a:cubicBezTo>
                  <a:cubicBezTo>
                    <a:pt x="7835" y="31272"/>
                    <a:pt x="9740" y="31213"/>
                    <a:pt x="11466" y="31856"/>
                  </a:cubicBezTo>
                  <a:cubicBezTo>
                    <a:pt x="13169" y="32499"/>
                    <a:pt x="14574" y="34130"/>
                    <a:pt x="16312" y="34201"/>
                  </a:cubicBezTo>
                  <a:cubicBezTo>
                    <a:pt x="16443" y="34207"/>
                    <a:pt x="16574" y="34210"/>
                    <a:pt x="16705" y="34210"/>
                  </a:cubicBezTo>
                  <a:cubicBezTo>
                    <a:pt x="18376" y="34210"/>
                    <a:pt x="20067" y="33738"/>
                    <a:pt x="21646" y="33296"/>
                  </a:cubicBezTo>
                  <a:cubicBezTo>
                    <a:pt x="23349" y="32820"/>
                    <a:pt x="24623" y="31451"/>
                    <a:pt x="26111" y="30475"/>
                  </a:cubicBezTo>
                  <a:cubicBezTo>
                    <a:pt x="27575" y="29486"/>
                    <a:pt x="28861" y="28510"/>
                    <a:pt x="29980" y="27093"/>
                  </a:cubicBezTo>
                  <a:cubicBezTo>
                    <a:pt x="31052" y="25724"/>
                    <a:pt x="32219" y="24426"/>
                    <a:pt x="32862" y="22724"/>
                  </a:cubicBezTo>
                  <a:cubicBezTo>
                    <a:pt x="33505" y="21009"/>
                    <a:pt x="33040" y="19235"/>
                    <a:pt x="33112" y="17497"/>
                  </a:cubicBezTo>
                  <a:cubicBezTo>
                    <a:pt x="33183" y="15699"/>
                    <a:pt x="34231" y="13830"/>
                    <a:pt x="33755" y="12139"/>
                  </a:cubicBezTo>
                  <a:cubicBezTo>
                    <a:pt x="33278" y="10425"/>
                    <a:pt x="32243" y="8829"/>
                    <a:pt x="31254" y="7341"/>
                  </a:cubicBezTo>
                  <a:cubicBezTo>
                    <a:pt x="30278" y="5876"/>
                    <a:pt x="29266" y="4245"/>
                    <a:pt x="27849" y="3138"/>
                  </a:cubicBezTo>
                  <a:cubicBezTo>
                    <a:pt x="26480" y="2066"/>
                    <a:pt x="24599" y="1602"/>
                    <a:pt x="22896" y="971"/>
                  </a:cubicBezTo>
                  <a:cubicBezTo>
                    <a:pt x="21182" y="340"/>
                    <a:pt x="19419" y="78"/>
                    <a:pt x="17693" y="7"/>
                  </a:cubicBezTo>
                  <a:cubicBezTo>
                    <a:pt x="17581" y="2"/>
                    <a:pt x="17470" y="0"/>
                    <a:pt x="17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0"/>
            <p:cNvSpPr/>
            <p:nvPr/>
          </p:nvSpPr>
          <p:spPr>
            <a:xfrm>
              <a:off x="3156034" y="908319"/>
              <a:ext cx="424775" cy="411375"/>
            </a:xfrm>
            <a:custGeom>
              <a:rect b="b" l="l" r="r" t="t"/>
              <a:pathLst>
                <a:path extrusionOk="0" h="16455" w="16991">
                  <a:moveTo>
                    <a:pt x="8847" y="4144"/>
                  </a:moveTo>
                  <a:cubicBezTo>
                    <a:pt x="11192" y="4144"/>
                    <a:pt x="13455" y="5668"/>
                    <a:pt x="13455" y="8013"/>
                  </a:cubicBezTo>
                  <a:cubicBezTo>
                    <a:pt x="13455" y="10347"/>
                    <a:pt x="11192" y="12740"/>
                    <a:pt x="8847" y="12740"/>
                  </a:cubicBezTo>
                  <a:cubicBezTo>
                    <a:pt x="6513" y="12740"/>
                    <a:pt x="4430" y="10347"/>
                    <a:pt x="4430" y="8013"/>
                  </a:cubicBezTo>
                  <a:cubicBezTo>
                    <a:pt x="4430" y="5668"/>
                    <a:pt x="6513" y="4144"/>
                    <a:pt x="8847" y="4144"/>
                  </a:cubicBezTo>
                  <a:close/>
                  <a:moveTo>
                    <a:pt x="8847" y="0"/>
                  </a:moveTo>
                  <a:cubicBezTo>
                    <a:pt x="6513" y="0"/>
                    <a:pt x="4525" y="584"/>
                    <a:pt x="2977" y="2131"/>
                  </a:cubicBezTo>
                  <a:cubicBezTo>
                    <a:pt x="1441" y="3667"/>
                    <a:pt x="1" y="5656"/>
                    <a:pt x="1" y="8013"/>
                  </a:cubicBezTo>
                  <a:cubicBezTo>
                    <a:pt x="1" y="10359"/>
                    <a:pt x="1572" y="12228"/>
                    <a:pt x="3108" y="13752"/>
                  </a:cubicBezTo>
                  <a:cubicBezTo>
                    <a:pt x="4644" y="15288"/>
                    <a:pt x="6513" y="16455"/>
                    <a:pt x="8847" y="16455"/>
                  </a:cubicBezTo>
                  <a:cubicBezTo>
                    <a:pt x="11192" y="16455"/>
                    <a:pt x="13526" y="15752"/>
                    <a:pt x="15062" y="14216"/>
                  </a:cubicBezTo>
                  <a:cubicBezTo>
                    <a:pt x="16586" y="12680"/>
                    <a:pt x="16991" y="10359"/>
                    <a:pt x="16991" y="8013"/>
                  </a:cubicBezTo>
                  <a:cubicBezTo>
                    <a:pt x="16991" y="5656"/>
                    <a:pt x="16098" y="3846"/>
                    <a:pt x="14562" y="2310"/>
                  </a:cubicBezTo>
                  <a:cubicBezTo>
                    <a:pt x="13038" y="774"/>
                    <a:pt x="11192" y="0"/>
                    <a:pt x="88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0"/>
            <p:cNvSpPr/>
            <p:nvPr/>
          </p:nvSpPr>
          <p:spPr>
            <a:xfrm>
              <a:off x="1571625" y="1210100"/>
              <a:ext cx="98250" cy="179225"/>
            </a:xfrm>
            <a:custGeom>
              <a:rect b="b" l="l" r="r" t="t"/>
              <a:pathLst>
                <a:path extrusionOk="0" h="7169" w="3930">
                  <a:moveTo>
                    <a:pt x="1250" y="1"/>
                  </a:moveTo>
                  <a:cubicBezTo>
                    <a:pt x="953" y="1"/>
                    <a:pt x="714" y="262"/>
                    <a:pt x="702" y="560"/>
                  </a:cubicBezTo>
                  <a:cubicBezTo>
                    <a:pt x="583" y="2596"/>
                    <a:pt x="131" y="4572"/>
                    <a:pt x="12" y="6608"/>
                  </a:cubicBezTo>
                  <a:cubicBezTo>
                    <a:pt x="0" y="6930"/>
                    <a:pt x="250" y="7168"/>
                    <a:pt x="548" y="7168"/>
                  </a:cubicBezTo>
                  <a:lnTo>
                    <a:pt x="2679" y="7168"/>
                  </a:lnTo>
                  <a:cubicBezTo>
                    <a:pt x="2977" y="7168"/>
                    <a:pt x="3227" y="6906"/>
                    <a:pt x="3227" y="6608"/>
                  </a:cubicBezTo>
                  <a:cubicBezTo>
                    <a:pt x="3346" y="4572"/>
                    <a:pt x="3798" y="2596"/>
                    <a:pt x="3917" y="560"/>
                  </a:cubicBezTo>
                  <a:cubicBezTo>
                    <a:pt x="3929" y="239"/>
                    <a:pt x="3679" y="1"/>
                    <a:pt x="3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0"/>
            <p:cNvSpPr/>
            <p:nvPr/>
          </p:nvSpPr>
          <p:spPr>
            <a:xfrm>
              <a:off x="5822150" y="4445650"/>
              <a:ext cx="195275" cy="142600"/>
            </a:xfrm>
            <a:custGeom>
              <a:rect b="b" l="l" r="r" t="t"/>
              <a:pathLst>
                <a:path extrusionOk="0" h="5704" w="7811">
                  <a:moveTo>
                    <a:pt x="6002" y="0"/>
                  </a:moveTo>
                  <a:cubicBezTo>
                    <a:pt x="5895" y="0"/>
                    <a:pt x="5786" y="31"/>
                    <a:pt x="5691" y="94"/>
                  </a:cubicBezTo>
                  <a:cubicBezTo>
                    <a:pt x="3941" y="1154"/>
                    <a:pt x="2060" y="1928"/>
                    <a:pt x="310" y="2964"/>
                  </a:cubicBezTo>
                  <a:cubicBezTo>
                    <a:pt x="60" y="3119"/>
                    <a:pt x="0" y="3452"/>
                    <a:pt x="167" y="3714"/>
                  </a:cubicBezTo>
                  <a:cubicBezTo>
                    <a:pt x="643" y="4404"/>
                    <a:pt x="893" y="4762"/>
                    <a:pt x="1369" y="5464"/>
                  </a:cubicBezTo>
                  <a:cubicBezTo>
                    <a:pt x="1482" y="5622"/>
                    <a:pt x="1657" y="5704"/>
                    <a:pt x="1833" y="5704"/>
                  </a:cubicBezTo>
                  <a:cubicBezTo>
                    <a:pt x="1936" y="5704"/>
                    <a:pt x="2039" y="5676"/>
                    <a:pt x="2131" y="5619"/>
                  </a:cubicBezTo>
                  <a:cubicBezTo>
                    <a:pt x="3870" y="4559"/>
                    <a:pt x="5763" y="3785"/>
                    <a:pt x="7501" y="2738"/>
                  </a:cubicBezTo>
                  <a:cubicBezTo>
                    <a:pt x="7751" y="2595"/>
                    <a:pt x="7811" y="2249"/>
                    <a:pt x="7644" y="1999"/>
                  </a:cubicBezTo>
                  <a:cubicBezTo>
                    <a:pt x="7180" y="1297"/>
                    <a:pt x="6918" y="940"/>
                    <a:pt x="6442" y="237"/>
                  </a:cubicBezTo>
                  <a:cubicBezTo>
                    <a:pt x="6346" y="82"/>
                    <a:pt x="6176" y="0"/>
                    <a:pt x="60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0"/>
            <p:cNvSpPr/>
            <p:nvPr/>
          </p:nvSpPr>
          <p:spPr>
            <a:xfrm>
              <a:off x="2767600" y="4517075"/>
              <a:ext cx="195275" cy="142425"/>
            </a:xfrm>
            <a:custGeom>
              <a:rect b="b" l="l" r="r" t="t"/>
              <a:pathLst>
                <a:path extrusionOk="0" h="5697" w="7811">
                  <a:moveTo>
                    <a:pt x="5991" y="1"/>
                  </a:moveTo>
                  <a:cubicBezTo>
                    <a:pt x="5883" y="1"/>
                    <a:pt x="5775" y="32"/>
                    <a:pt x="5680" y="95"/>
                  </a:cubicBezTo>
                  <a:cubicBezTo>
                    <a:pt x="3941" y="1155"/>
                    <a:pt x="2048" y="1928"/>
                    <a:pt x="310" y="2964"/>
                  </a:cubicBezTo>
                  <a:cubicBezTo>
                    <a:pt x="60" y="3119"/>
                    <a:pt x="0" y="3452"/>
                    <a:pt x="155" y="3714"/>
                  </a:cubicBezTo>
                  <a:cubicBezTo>
                    <a:pt x="631" y="4405"/>
                    <a:pt x="893" y="4762"/>
                    <a:pt x="1370" y="5465"/>
                  </a:cubicBezTo>
                  <a:cubicBezTo>
                    <a:pt x="1469" y="5617"/>
                    <a:pt x="1645" y="5696"/>
                    <a:pt x="1825" y="5696"/>
                  </a:cubicBezTo>
                  <a:cubicBezTo>
                    <a:pt x="1927" y="5696"/>
                    <a:pt x="2029" y="5671"/>
                    <a:pt x="2120" y="5619"/>
                  </a:cubicBezTo>
                  <a:cubicBezTo>
                    <a:pt x="3870" y="4560"/>
                    <a:pt x="5751" y="3786"/>
                    <a:pt x="7501" y="2738"/>
                  </a:cubicBezTo>
                  <a:cubicBezTo>
                    <a:pt x="7751" y="2595"/>
                    <a:pt x="7811" y="2250"/>
                    <a:pt x="7644" y="2000"/>
                  </a:cubicBezTo>
                  <a:cubicBezTo>
                    <a:pt x="7168" y="1297"/>
                    <a:pt x="6918" y="940"/>
                    <a:pt x="6442" y="238"/>
                  </a:cubicBezTo>
                  <a:cubicBezTo>
                    <a:pt x="6338" y="83"/>
                    <a:pt x="6166" y="1"/>
                    <a:pt x="59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0"/>
            <p:cNvSpPr/>
            <p:nvPr/>
          </p:nvSpPr>
          <p:spPr>
            <a:xfrm>
              <a:off x="1361475" y="1639650"/>
              <a:ext cx="197950" cy="129725"/>
            </a:xfrm>
            <a:custGeom>
              <a:rect b="b" l="l" r="r" t="t"/>
              <a:pathLst>
                <a:path extrusionOk="0" h="5189" w="7918">
                  <a:moveTo>
                    <a:pt x="6289" y="1"/>
                  </a:moveTo>
                  <a:cubicBezTo>
                    <a:pt x="6205" y="1"/>
                    <a:pt x="6119" y="20"/>
                    <a:pt x="6037" y="59"/>
                  </a:cubicBezTo>
                  <a:cubicBezTo>
                    <a:pt x="4179" y="892"/>
                    <a:pt x="2215" y="1440"/>
                    <a:pt x="369" y="2285"/>
                  </a:cubicBezTo>
                  <a:cubicBezTo>
                    <a:pt x="84" y="2428"/>
                    <a:pt x="0" y="2750"/>
                    <a:pt x="131" y="3023"/>
                  </a:cubicBezTo>
                  <a:cubicBezTo>
                    <a:pt x="536" y="3762"/>
                    <a:pt x="726" y="4154"/>
                    <a:pt x="1131" y="4893"/>
                  </a:cubicBezTo>
                  <a:cubicBezTo>
                    <a:pt x="1223" y="5085"/>
                    <a:pt x="1414" y="5189"/>
                    <a:pt x="1615" y="5189"/>
                  </a:cubicBezTo>
                  <a:cubicBezTo>
                    <a:pt x="1700" y="5189"/>
                    <a:pt x="1788" y="5170"/>
                    <a:pt x="1869" y="5131"/>
                  </a:cubicBezTo>
                  <a:cubicBezTo>
                    <a:pt x="3739" y="4297"/>
                    <a:pt x="5703" y="3750"/>
                    <a:pt x="7549" y="2904"/>
                  </a:cubicBezTo>
                  <a:cubicBezTo>
                    <a:pt x="7823" y="2761"/>
                    <a:pt x="7918" y="2440"/>
                    <a:pt x="7787" y="2166"/>
                  </a:cubicBezTo>
                  <a:cubicBezTo>
                    <a:pt x="7382" y="1428"/>
                    <a:pt x="7192" y="1035"/>
                    <a:pt x="6787" y="297"/>
                  </a:cubicBezTo>
                  <a:cubicBezTo>
                    <a:pt x="6678" y="105"/>
                    <a:pt x="6488" y="1"/>
                    <a:pt x="6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0"/>
            <p:cNvSpPr/>
            <p:nvPr/>
          </p:nvSpPr>
          <p:spPr>
            <a:xfrm>
              <a:off x="6912750" y="4016575"/>
              <a:ext cx="161950" cy="184200"/>
            </a:xfrm>
            <a:custGeom>
              <a:rect b="b" l="l" r="r" t="t"/>
              <a:pathLst>
                <a:path extrusionOk="0" h="7368" w="6478">
                  <a:moveTo>
                    <a:pt x="2089" y="1"/>
                  </a:moveTo>
                  <a:cubicBezTo>
                    <a:pt x="1953" y="1"/>
                    <a:pt x="1815" y="54"/>
                    <a:pt x="1715" y="160"/>
                  </a:cubicBezTo>
                  <a:lnTo>
                    <a:pt x="203" y="1660"/>
                  </a:lnTo>
                  <a:cubicBezTo>
                    <a:pt x="1" y="1863"/>
                    <a:pt x="1" y="2208"/>
                    <a:pt x="191" y="2434"/>
                  </a:cubicBezTo>
                  <a:cubicBezTo>
                    <a:pt x="1549" y="3946"/>
                    <a:pt x="2632" y="5673"/>
                    <a:pt x="3989" y="7197"/>
                  </a:cubicBezTo>
                  <a:cubicBezTo>
                    <a:pt x="4086" y="7311"/>
                    <a:pt x="4225" y="7368"/>
                    <a:pt x="4367" y="7368"/>
                  </a:cubicBezTo>
                  <a:cubicBezTo>
                    <a:pt x="4505" y="7368"/>
                    <a:pt x="4646" y="7314"/>
                    <a:pt x="4751" y="7209"/>
                  </a:cubicBezTo>
                  <a:lnTo>
                    <a:pt x="6252" y="5708"/>
                  </a:lnTo>
                  <a:cubicBezTo>
                    <a:pt x="6478" y="5494"/>
                    <a:pt x="6478" y="5161"/>
                    <a:pt x="6263" y="4934"/>
                  </a:cubicBezTo>
                  <a:cubicBezTo>
                    <a:pt x="4906" y="3410"/>
                    <a:pt x="3823" y="1684"/>
                    <a:pt x="2465" y="172"/>
                  </a:cubicBezTo>
                  <a:cubicBezTo>
                    <a:pt x="2369" y="57"/>
                    <a:pt x="2229" y="1"/>
                    <a:pt x="20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0"/>
            <p:cNvSpPr/>
            <p:nvPr/>
          </p:nvSpPr>
          <p:spPr>
            <a:xfrm>
              <a:off x="632922" y="2643013"/>
              <a:ext cx="161950" cy="184200"/>
            </a:xfrm>
            <a:custGeom>
              <a:rect b="b" l="l" r="r" t="t"/>
              <a:pathLst>
                <a:path extrusionOk="0" h="7368" w="6478">
                  <a:moveTo>
                    <a:pt x="2089" y="1"/>
                  </a:moveTo>
                  <a:cubicBezTo>
                    <a:pt x="1952" y="1"/>
                    <a:pt x="1815" y="54"/>
                    <a:pt x="1715" y="160"/>
                  </a:cubicBezTo>
                  <a:lnTo>
                    <a:pt x="215" y="1660"/>
                  </a:lnTo>
                  <a:cubicBezTo>
                    <a:pt x="0" y="1862"/>
                    <a:pt x="0" y="2208"/>
                    <a:pt x="191" y="2434"/>
                  </a:cubicBezTo>
                  <a:cubicBezTo>
                    <a:pt x="1548" y="3946"/>
                    <a:pt x="2632" y="5672"/>
                    <a:pt x="3989" y="7196"/>
                  </a:cubicBezTo>
                  <a:cubicBezTo>
                    <a:pt x="4086" y="7311"/>
                    <a:pt x="4225" y="7368"/>
                    <a:pt x="4367" y="7368"/>
                  </a:cubicBezTo>
                  <a:cubicBezTo>
                    <a:pt x="4505" y="7368"/>
                    <a:pt x="4645" y="7314"/>
                    <a:pt x="4751" y="7208"/>
                  </a:cubicBezTo>
                  <a:lnTo>
                    <a:pt x="6251" y="5708"/>
                  </a:lnTo>
                  <a:cubicBezTo>
                    <a:pt x="6477" y="5494"/>
                    <a:pt x="6477" y="5160"/>
                    <a:pt x="6263" y="4934"/>
                  </a:cubicBezTo>
                  <a:cubicBezTo>
                    <a:pt x="4906" y="3410"/>
                    <a:pt x="3822" y="1684"/>
                    <a:pt x="2465" y="172"/>
                  </a:cubicBezTo>
                  <a:cubicBezTo>
                    <a:pt x="2369" y="57"/>
                    <a:pt x="2229" y="1"/>
                    <a:pt x="2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0"/>
            <p:cNvSpPr/>
            <p:nvPr/>
          </p:nvSpPr>
          <p:spPr>
            <a:xfrm rot="-2477656">
              <a:off x="4426126" y="1071655"/>
              <a:ext cx="189042" cy="84697"/>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0"/>
            <p:cNvSpPr/>
            <p:nvPr/>
          </p:nvSpPr>
          <p:spPr>
            <a:xfrm>
              <a:off x="238125" y="4023977"/>
              <a:ext cx="1038114" cy="840993"/>
            </a:xfrm>
            <a:custGeom>
              <a:rect b="b" l="l" r="r" t="t"/>
              <a:pathLst>
                <a:path extrusionOk="0" h="62831" w="77558">
                  <a:moveTo>
                    <a:pt x="17669" y="1"/>
                  </a:moveTo>
                  <a:cubicBezTo>
                    <a:pt x="14157" y="1"/>
                    <a:pt x="10704" y="1072"/>
                    <a:pt x="7370" y="1644"/>
                  </a:cubicBezTo>
                  <a:cubicBezTo>
                    <a:pt x="4834" y="2096"/>
                    <a:pt x="2393" y="2775"/>
                    <a:pt x="0" y="3585"/>
                  </a:cubicBezTo>
                  <a:lnTo>
                    <a:pt x="0" y="14729"/>
                  </a:lnTo>
                  <a:cubicBezTo>
                    <a:pt x="2286" y="14241"/>
                    <a:pt x="4715" y="14050"/>
                    <a:pt x="7037" y="13526"/>
                  </a:cubicBezTo>
                  <a:cubicBezTo>
                    <a:pt x="10525" y="12741"/>
                    <a:pt x="13942" y="10859"/>
                    <a:pt x="17669" y="10859"/>
                  </a:cubicBezTo>
                  <a:cubicBezTo>
                    <a:pt x="21384" y="10859"/>
                    <a:pt x="25182" y="11074"/>
                    <a:pt x="28658" y="11871"/>
                  </a:cubicBezTo>
                  <a:cubicBezTo>
                    <a:pt x="32266" y="12693"/>
                    <a:pt x="35969" y="13753"/>
                    <a:pt x="39219" y="15312"/>
                  </a:cubicBezTo>
                  <a:cubicBezTo>
                    <a:pt x="42517" y="16908"/>
                    <a:pt x="45410" y="19468"/>
                    <a:pt x="48256" y="21730"/>
                  </a:cubicBezTo>
                  <a:cubicBezTo>
                    <a:pt x="51090" y="24004"/>
                    <a:pt x="53352" y="26968"/>
                    <a:pt x="55638" y="29802"/>
                  </a:cubicBezTo>
                  <a:cubicBezTo>
                    <a:pt x="57900" y="32636"/>
                    <a:pt x="59531" y="35862"/>
                    <a:pt x="61127" y="39149"/>
                  </a:cubicBezTo>
                  <a:cubicBezTo>
                    <a:pt x="62686" y="42399"/>
                    <a:pt x="64925" y="45506"/>
                    <a:pt x="65734" y="49114"/>
                  </a:cubicBezTo>
                  <a:cubicBezTo>
                    <a:pt x="66532" y="52591"/>
                    <a:pt x="67401" y="56353"/>
                    <a:pt x="67401" y="60080"/>
                  </a:cubicBezTo>
                  <a:cubicBezTo>
                    <a:pt x="67401" y="60996"/>
                    <a:pt x="67306" y="61925"/>
                    <a:pt x="67139" y="62830"/>
                  </a:cubicBezTo>
                  <a:lnTo>
                    <a:pt x="77331" y="62830"/>
                  </a:lnTo>
                  <a:cubicBezTo>
                    <a:pt x="77462" y="61925"/>
                    <a:pt x="77557" y="60996"/>
                    <a:pt x="77557" y="60080"/>
                  </a:cubicBezTo>
                  <a:cubicBezTo>
                    <a:pt x="77557" y="56567"/>
                    <a:pt x="76819" y="53103"/>
                    <a:pt x="76224" y="49745"/>
                  </a:cubicBezTo>
                  <a:cubicBezTo>
                    <a:pt x="75617" y="46316"/>
                    <a:pt x="74878" y="42875"/>
                    <a:pt x="73712" y="39672"/>
                  </a:cubicBezTo>
                  <a:cubicBezTo>
                    <a:pt x="72521" y="36410"/>
                    <a:pt x="70283" y="33648"/>
                    <a:pt x="68568" y="30683"/>
                  </a:cubicBezTo>
                  <a:cubicBezTo>
                    <a:pt x="66842" y="27695"/>
                    <a:pt x="65711" y="24242"/>
                    <a:pt x="63496" y="21623"/>
                  </a:cubicBezTo>
                  <a:cubicBezTo>
                    <a:pt x="61270" y="18991"/>
                    <a:pt x="57912" y="17467"/>
                    <a:pt x="55281" y="15253"/>
                  </a:cubicBezTo>
                  <a:cubicBezTo>
                    <a:pt x="52638" y="13038"/>
                    <a:pt x="49744" y="11443"/>
                    <a:pt x="46744" y="9704"/>
                  </a:cubicBezTo>
                  <a:cubicBezTo>
                    <a:pt x="43791" y="7990"/>
                    <a:pt x="41219" y="5490"/>
                    <a:pt x="37969" y="4299"/>
                  </a:cubicBezTo>
                  <a:cubicBezTo>
                    <a:pt x="34766" y="3132"/>
                    <a:pt x="31516" y="1573"/>
                    <a:pt x="28087" y="977"/>
                  </a:cubicBezTo>
                  <a:cubicBezTo>
                    <a:pt x="24753" y="394"/>
                    <a:pt x="21157" y="1"/>
                    <a:pt x="176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0"/>
            <p:cNvSpPr/>
            <p:nvPr/>
          </p:nvSpPr>
          <p:spPr>
            <a:xfrm>
              <a:off x="5603950" y="846675"/>
              <a:ext cx="1777925" cy="1238250"/>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0"/>
            <p:cNvSpPr/>
            <p:nvPr/>
          </p:nvSpPr>
          <p:spPr>
            <a:xfrm>
              <a:off x="2140192" y="846068"/>
              <a:ext cx="1301326" cy="871795"/>
            </a:xfrm>
            <a:custGeom>
              <a:rect b="b" l="l" r="r" t="t"/>
              <a:pathLst>
                <a:path extrusionOk="0" h="42387" w="63271">
                  <a:moveTo>
                    <a:pt x="54605" y="31"/>
                  </a:moveTo>
                  <a:cubicBezTo>
                    <a:pt x="54604" y="31"/>
                    <a:pt x="54602" y="32"/>
                    <a:pt x="54602" y="36"/>
                  </a:cubicBezTo>
                  <a:lnTo>
                    <a:pt x="54614" y="36"/>
                  </a:lnTo>
                  <a:cubicBezTo>
                    <a:pt x="54614" y="36"/>
                    <a:pt x="54609" y="31"/>
                    <a:pt x="54605" y="31"/>
                  </a:cubicBezTo>
                  <a:close/>
                  <a:moveTo>
                    <a:pt x="2262" y="0"/>
                  </a:moveTo>
                  <a:cubicBezTo>
                    <a:pt x="2215" y="95"/>
                    <a:pt x="2167" y="203"/>
                    <a:pt x="2143" y="310"/>
                  </a:cubicBezTo>
                  <a:cubicBezTo>
                    <a:pt x="1524" y="2000"/>
                    <a:pt x="1739" y="3905"/>
                    <a:pt x="1405" y="5727"/>
                  </a:cubicBezTo>
                  <a:cubicBezTo>
                    <a:pt x="1096" y="7477"/>
                    <a:pt x="274" y="9204"/>
                    <a:pt x="274" y="11073"/>
                  </a:cubicBezTo>
                  <a:cubicBezTo>
                    <a:pt x="274" y="12918"/>
                    <a:pt x="0" y="14835"/>
                    <a:pt x="310" y="16609"/>
                  </a:cubicBezTo>
                  <a:cubicBezTo>
                    <a:pt x="619" y="18419"/>
                    <a:pt x="1881" y="20003"/>
                    <a:pt x="2501" y="21693"/>
                  </a:cubicBezTo>
                  <a:cubicBezTo>
                    <a:pt x="3120" y="23420"/>
                    <a:pt x="3882" y="25039"/>
                    <a:pt x="4787" y="26611"/>
                  </a:cubicBezTo>
                  <a:cubicBezTo>
                    <a:pt x="5691" y="28182"/>
                    <a:pt x="6215" y="30075"/>
                    <a:pt x="7370" y="31468"/>
                  </a:cubicBezTo>
                  <a:cubicBezTo>
                    <a:pt x="8549" y="32873"/>
                    <a:pt x="10394" y="33611"/>
                    <a:pt x="11776" y="34790"/>
                  </a:cubicBezTo>
                  <a:cubicBezTo>
                    <a:pt x="13169" y="35957"/>
                    <a:pt x="14681" y="36874"/>
                    <a:pt x="16264" y="37779"/>
                  </a:cubicBezTo>
                  <a:cubicBezTo>
                    <a:pt x="17824" y="38695"/>
                    <a:pt x="19443" y="39315"/>
                    <a:pt x="21170" y="39946"/>
                  </a:cubicBezTo>
                  <a:cubicBezTo>
                    <a:pt x="22872" y="40553"/>
                    <a:pt x="24480" y="41327"/>
                    <a:pt x="26289" y="41648"/>
                  </a:cubicBezTo>
                  <a:cubicBezTo>
                    <a:pt x="28051" y="41970"/>
                    <a:pt x="29837" y="42386"/>
                    <a:pt x="31683" y="42386"/>
                  </a:cubicBezTo>
                  <a:cubicBezTo>
                    <a:pt x="31815" y="42386"/>
                    <a:pt x="31946" y="42386"/>
                    <a:pt x="32078" y="42386"/>
                  </a:cubicBezTo>
                  <a:cubicBezTo>
                    <a:pt x="33793" y="42386"/>
                    <a:pt x="35511" y="42376"/>
                    <a:pt x="37148" y="42089"/>
                  </a:cubicBezTo>
                  <a:cubicBezTo>
                    <a:pt x="38958" y="41767"/>
                    <a:pt x="40565" y="40755"/>
                    <a:pt x="42244" y="40136"/>
                  </a:cubicBezTo>
                  <a:cubicBezTo>
                    <a:pt x="43970" y="39505"/>
                    <a:pt x="45446" y="38553"/>
                    <a:pt x="47006" y="37648"/>
                  </a:cubicBezTo>
                  <a:cubicBezTo>
                    <a:pt x="48590" y="36743"/>
                    <a:pt x="50435" y="36267"/>
                    <a:pt x="51816" y="35088"/>
                  </a:cubicBezTo>
                  <a:cubicBezTo>
                    <a:pt x="53209" y="33909"/>
                    <a:pt x="54162" y="32326"/>
                    <a:pt x="55329" y="30933"/>
                  </a:cubicBezTo>
                  <a:cubicBezTo>
                    <a:pt x="56484" y="29551"/>
                    <a:pt x="57448" y="28075"/>
                    <a:pt x="58365" y="26503"/>
                  </a:cubicBezTo>
                  <a:cubicBezTo>
                    <a:pt x="59270" y="24944"/>
                    <a:pt x="60996" y="23717"/>
                    <a:pt x="61627" y="21991"/>
                  </a:cubicBezTo>
                  <a:cubicBezTo>
                    <a:pt x="62234" y="20288"/>
                    <a:pt x="62020" y="18312"/>
                    <a:pt x="62341" y="16502"/>
                  </a:cubicBezTo>
                  <a:cubicBezTo>
                    <a:pt x="62651" y="14740"/>
                    <a:pt x="63270" y="12942"/>
                    <a:pt x="63270" y="11097"/>
                  </a:cubicBezTo>
                  <a:cubicBezTo>
                    <a:pt x="63270" y="9251"/>
                    <a:pt x="62889" y="7406"/>
                    <a:pt x="62580" y="5644"/>
                  </a:cubicBezTo>
                  <a:cubicBezTo>
                    <a:pt x="62258" y="3834"/>
                    <a:pt x="61865" y="2012"/>
                    <a:pt x="61246" y="334"/>
                  </a:cubicBezTo>
                  <a:cubicBezTo>
                    <a:pt x="61222" y="226"/>
                    <a:pt x="61175" y="143"/>
                    <a:pt x="61127" y="36"/>
                  </a:cubicBezTo>
                  <a:lnTo>
                    <a:pt x="54614" y="36"/>
                  </a:lnTo>
                  <a:cubicBezTo>
                    <a:pt x="55436" y="1750"/>
                    <a:pt x="56614" y="3405"/>
                    <a:pt x="57043" y="5298"/>
                  </a:cubicBezTo>
                  <a:cubicBezTo>
                    <a:pt x="57460" y="7120"/>
                    <a:pt x="57912" y="9120"/>
                    <a:pt x="57912" y="11085"/>
                  </a:cubicBezTo>
                  <a:cubicBezTo>
                    <a:pt x="57912" y="13049"/>
                    <a:pt x="57019" y="14931"/>
                    <a:pt x="56614" y="16788"/>
                  </a:cubicBezTo>
                  <a:cubicBezTo>
                    <a:pt x="56174" y="18669"/>
                    <a:pt x="55960" y="20681"/>
                    <a:pt x="55126" y="22396"/>
                  </a:cubicBezTo>
                  <a:cubicBezTo>
                    <a:pt x="54281" y="24134"/>
                    <a:pt x="53257" y="25872"/>
                    <a:pt x="52066" y="27361"/>
                  </a:cubicBezTo>
                  <a:cubicBezTo>
                    <a:pt x="50864" y="28873"/>
                    <a:pt x="48780" y="29480"/>
                    <a:pt x="47280" y="30683"/>
                  </a:cubicBezTo>
                  <a:cubicBezTo>
                    <a:pt x="45792" y="31873"/>
                    <a:pt x="44577" y="33492"/>
                    <a:pt x="42839" y="34326"/>
                  </a:cubicBezTo>
                  <a:cubicBezTo>
                    <a:pt x="41136" y="35147"/>
                    <a:pt x="39184" y="35338"/>
                    <a:pt x="37291" y="35778"/>
                  </a:cubicBezTo>
                  <a:cubicBezTo>
                    <a:pt x="35457" y="36195"/>
                    <a:pt x="33612" y="36290"/>
                    <a:pt x="31647" y="36290"/>
                  </a:cubicBezTo>
                  <a:cubicBezTo>
                    <a:pt x="30740" y="36290"/>
                    <a:pt x="29846" y="36328"/>
                    <a:pt x="28967" y="36328"/>
                  </a:cubicBezTo>
                  <a:cubicBezTo>
                    <a:pt x="27942" y="36328"/>
                    <a:pt x="26937" y="36277"/>
                    <a:pt x="25956" y="36052"/>
                  </a:cubicBezTo>
                  <a:cubicBezTo>
                    <a:pt x="24063" y="35624"/>
                    <a:pt x="22217" y="35064"/>
                    <a:pt x="20503" y="34242"/>
                  </a:cubicBezTo>
                  <a:cubicBezTo>
                    <a:pt x="18765" y="33409"/>
                    <a:pt x="16824" y="32754"/>
                    <a:pt x="15324" y="31552"/>
                  </a:cubicBezTo>
                  <a:cubicBezTo>
                    <a:pt x="13823" y="30337"/>
                    <a:pt x="13038" y="28373"/>
                    <a:pt x="11847" y="26873"/>
                  </a:cubicBezTo>
                  <a:cubicBezTo>
                    <a:pt x="10656" y="25384"/>
                    <a:pt x="9132" y="24063"/>
                    <a:pt x="8287" y="22324"/>
                  </a:cubicBezTo>
                  <a:cubicBezTo>
                    <a:pt x="7465" y="20610"/>
                    <a:pt x="6573" y="18788"/>
                    <a:pt x="6144" y="16883"/>
                  </a:cubicBezTo>
                  <a:cubicBezTo>
                    <a:pt x="5727" y="15062"/>
                    <a:pt x="6156" y="13038"/>
                    <a:pt x="6156" y="11073"/>
                  </a:cubicBezTo>
                  <a:cubicBezTo>
                    <a:pt x="6156" y="9108"/>
                    <a:pt x="5691" y="7084"/>
                    <a:pt x="6108" y="5239"/>
                  </a:cubicBezTo>
                  <a:cubicBezTo>
                    <a:pt x="6549" y="3346"/>
                    <a:pt x="7823" y="1703"/>
                    <a:pt x="86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0"/>
            <p:cNvSpPr/>
            <p:nvPr/>
          </p:nvSpPr>
          <p:spPr>
            <a:xfrm>
              <a:off x="3381642" y="4231419"/>
              <a:ext cx="1402886" cy="633660"/>
            </a:xfrm>
            <a:custGeom>
              <a:rect b="b" l="l" r="r" t="t"/>
              <a:pathLst>
                <a:path extrusionOk="0" h="27933" w="61842">
                  <a:moveTo>
                    <a:pt x="30636" y="0"/>
                  </a:moveTo>
                  <a:cubicBezTo>
                    <a:pt x="28790" y="0"/>
                    <a:pt x="26957" y="560"/>
                    <a:pt x="25206" y="881"/>
                  </a:cubicBezTo>
                  <a:cubicBezTo>
                    <a:pt x="23385" y="1191"/>
                    <a:pt x="21646" y="1750"/>
                    <a:pt x="19968" y="2369"/>
                  </a:cubicBezTo>
                  <a:cubicBezTo>
                    <a:pt x="18241" y="2988"/>
                    <a:pt x="16836" y="4179"/>
                    <a:pt x="15277" y="5084"/>
                  </a:cubicBezTo>
                  <a:cubicBezTo>
                    <a:pt x="13693" y="5989"/>
                    <a:pt x="11729" y="6346"/>
                    <a:pt x="10347" y="7513"/>
                  </a:cubicBezTo>
                  <a:cubicBezTo>
                    <a:pt x="8954" y="8692"/>
                    <a:pt x="8073" y="10382"/>
                    <a:pt x="6907" y="11787"/>
                  </a:cubicBezTo>
                  <a:cubicBezTo>
                    <a:pt x="5752" y="13168"/>
                    <a:pt x="4918" y="14740"/>
                    <a:pt x="4013" y="16323"/>
                  </a:cubicBezTo>
                  <a:cubicBezTo>
                    <a:pt x="3097" y="17883"/>
                    <a:pt x="1727" y="19229"/>
                    <a:pt x="1108" y="20955"/>
                  </a:cubicBezTo>
                  <a:cubicBezTo>
                    <a:pt x="501" y="22646"/>
                    <a:pt x="703" y="24551"/>
                    <a:pt x="382" y="26372"/>
                  </a:cubicBezTo>
                  <a:cubicBezTo>
                    <a:pt x="287" y="26896"/>
                    <a:pt x="156" y="27396"/>
                    <a:pt x="1" y="27920"/>
                  </a:cubicBezTo>
                  <a:lnTo>
                    <a:pt x="4930" y="27920"/>
                  </a:lnTo>
                  <a:cubicBezTo>
                    <a:pt x="4918" y="27218"/>
                    <a:pt x="4942" y="26539"/>
                    <a:pt x="5097" y="25884"/>
                  </a:cubicBezTo>
                  <a:cubicBezTo>
                    <a:pt x="5525" y="23991"/>
                    <a:pt x="6823" y="22348"/>
                    <a:pt x="7633" y="20645"/>
                  </a:cubicBezTo>
                  <a:cubicBezTo>
                    <a:pt x="8466" y="18895"/>
                    <a:pt x="9835" y="17574"/>
                    <a:pt x="11026" y="16085"/>
                  </a:cubicBezTo>
                  <a:cubicBezTo>
                    <a:pt x="12241" y="14585"/>
                    <a:pt x="12991" y="12680"/>
                    <a:pt x="14503" y="11490"/>
                  </a:cubicBezTo>
                  <a:cubicBezTo>
                    <a:pt x="15991" y="10299"/>
                    <a:pt x="17670" y="9239"/>
                    <a:pt x="19408" y="8406"/>
                  </a:cubicBezTo>
                  <a:cubicBezTo>
                    <a:pt x="21123" y="7584"/>
                    <a:pt x="23135" y="7572"/>
                    <a:pt x="25040" y="7144"/>
                  </a:cubicBezTo>
                  <a:cubicBezTo>
                    <a:pt x="26861" y="6727"/>
                    <a:pt x="28683" y="5739"/>
                    <a:pt x="30648" y="5739"/>
                  </a:cubicBezTo>
                  <a:cubicBezTo>
                    <a:pt x="32612" y="5739"/>
                    <a:pt x="34624" y="5858"/>
                    <a:pt x="36446" y="6275"/>
                  </a:cubicBezTo>
                  <a:cubicBezTo>
                    <a:pt x="38339" y="6715"/>
                    <a:pt x="40304" y="7275"/>
                    <a:pt x="42018" y="8096"/>
                  </a:cubicBezTo>
                  <a:cubicBezTo>
                    <a:pt x="43756" y="8930"/>
                    <a:pt x="45292" y="10287"/>
                    <a:pt x="46781" y="11478"/>
                  </a:cubicBezTo>
                  <a:cubicBezTo>
                    <a:pt x="48281" y="12680"/>
                    <a:pt x="49471" y="14240"/>
                    <a:pt x="50686" y="15740"/>
                  </a:cubicBezTo>
                  <a:cubicBezTo>
                    <a:pt x="51876" y="17228"/>
                    <a:pt x="52734" y="18943"/>
                    <a:pt x="53579" y="20681"/>
                  </a:cubicBezTo>
                  <a:cubicBezTo>
                    <a:pt x="54401" y="22396"/>
                    <a:pt x="55579" y="24051"/>
                    <a:pt x="56008" y="25944"/>
                  </a:cubicBezTo>
                  <a:cubicBezTo>
                    <a:pt x="56151" y="26599"/>
                    <a:pt x="56306" y="27265"/>
                    <a:pt x="56437" y="27932"/>
                  </a:cubicBezTo>
                  <a:lnTo>
                    <a:pt x="61842" y="27932"/>
                  </a:lnTo>
                  <a:cubicBezTo>
                    <a:pt x="61771" y="27372"/>
                    <a:pt x="61663" y="26813"/>
                    <a:pt x="61556" y="26277"/>
                  </a:cubicBezTo>
                  <a:cubicBezTo>
                    <a:pt x="61247" y="24467"/>
                    <a:pt x="60842" y="22646"/>
                    <a:pt x="60235" y="20967"/>
                  </a:cubicBezTo>
                  <a:cubicBezTo>
                    <a:pt x="59615" y="19240"/>
                    <a:pt x="58425" y="17788"/>
                    <a:pt x="57508" y="16216"/>
                  </a:cubicBezTo>
                  <a:cubicBezTo>
                    <a:pt x="56603" y="14645"/>
                    <a:pt x="56008" y="12823"/>
                    <a:pt x="54829" y="11430"/>
                  </a:cubicBezTo>
                  <a:cubicBezTo>
                    <a:pt x="53662" y="10025"/>
                    <a:pt x="51888" y="9239"/>
                    <a:pt x="50483" y="8061"/>
                  </a:cubicBezTo>
                  <a:cubicBezTo>
                    <a:pt x="49102" y="6906"/>
                    <a:pt x="47566" y="6060"/>
                    <a:pt x="45983" y="5132"/>
                  </a:cubicBezTo>
                  <a:cubicBezTo>
                    <a:pt x="44411" y="4227"/>
                    <a:pt x="43066" y="2905"/>
                    <a:pt x="41351" y="2274"/>
                  </a:cubicBezTo>
                  <a:cubicBezTo>
                    <a:pt x="39649" y="1667"/>
                    <a:pt x="37946" y="845"/>
                    <a:pt x="36136" y="524"/>
                  </a:cubicBezTo>
                  <a:cubicBezTo>
                    <a:pt x="34386" y="202"/>
                    <a:pt x="32493" y="0"/>
                    <a:pt x="306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 name="Google Shape;379;p20"/>
          <p:cNvSpPr txBox="1"/>
          <p:nvPr>
            <p:ph hasCustomPrompt="1" type="title"/>
          </p:nvPr>
        </p:nvSpPr>
        <p:spPr>
          <a:xfrm>
            <a:off x="713100" y="867375"/>
            <a:ext cx="2939400" cy="966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80" name="Google Shape;380;p20"/>
          <p:cNvSpPr txBox="1"/>
          <p:nvPr>
            <p:ph idx="1" type="subTitle"/>
          </p:nvPr>
        </p:nvSpPr>
        <p:spPr>
          <a:xfrm>
            <a:off x="713100" y="1746175"/>
            <a:ext cx="2939400" cy="768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381" name="Google Shape;381;p20"/>
          <p:cNvSpPr txBox="1"/>
          <p:nvPr>
            <p:ph hasCustomPrompt="1" idx="2" type="title"/>
          </p:nvPr>
        </p:nvSpPr>
        <p:spPr>
          <a:xfrm>
            <a:off x="3102300" y="2629300"/>
            <a:ext cx="2939400" cy="966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82" name="Google Shape;382;p20"/>
          <p:cNvSpPr txBox="1"/>
          <p:nvPr>
            <p:ph idx="3" type="subTitle"/>
          </p:nvPr>
        </p:nvSpPr>
        <p:spPr>
          <a:xfrm>
            <a:off x="3102300" y="3508100"/>
            <a:ext cx="2939400" cy="768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383" name="Google Shape;383;p20"/>
          <p:cNvSpPr txBox="1"/>
          <p:nvPr>
            <p:ph hasCustomPrompt="1" idx="4" type="title"/>
          </p:nvPr>
        </p:nvSpPr>
        <p:spPr>
          <a:xfrm>
            <a:off x="5491500" y="867375"/>
            <a:ext cx="2939400" cy="966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84" name="Google Shape;384;p20"/>
          <p:cNvSpPr txBox="1"/>
          <p:nvPr>
            <p:ph idx="5" type="subTitle"/>
          </p:nvPr>
        </p:nvSpPr>
        <p:spPr>
          <a:xfrm>
            <a:off x="5491500" y="1746175"/>
            <a:ext cx="2939400" cy="768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8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385" name="Google Shape;385;p20"/>
          <p:cNvSpPr/>
          <p:nvPr/>
        </p:nvSpPr>
        <p:spPr>
          <a:xfrm rot="10800000">
            <a:off x="2763690" y="170458"/>
            <a:ext cx="543712" cy="526560"/>
          </a:xfrm>
          <a:custGeom>
            <a:rect b="b" l="l" r="r" t="t"/>
            <a:pathLst>
              <a:path extrusionOk="0" h="16455" w="16991">
                <a:moveTo>
                  <a:pt x="8847" y="4144"/>
                </a:moveTo>
                <a:cubicBezTo>
                  <a:pt x="11192" y="4144"/>
                  <a:pt x="13455" y="5668"/>
                  <a:pt x="13455" y="8013"/>
                </a:cubicBezTo>
                <a:cubicBezTo>
                  <a:pt x="13455" y="10347"/>
                  <a:pt x="11192" y="12740"/>
                  <a:pt x="8847" y="12740"/>
                </a:cubicBezTo>
                <a:cubicBezTo>
                  <a:pt x="6513" y="12740"/>
                  <a:pt x="4430" y="10347"/>
                  <a:pt x="4430" y="8013"/>
                </a:cubicBezTo>
                <a:cubicBezTo>
                  <a:pt x="4430" y="5668"/>
                  <a:pt x="6513" y="4144"/>
                  <a:pt x="8847" y="4144"/>
                </a:cubicBezTo>
                <a:close/>
                <a:moveTo>
                  <a:pt x="8847" y="0"/>
                </a:moveTo>
                <a:cubicBezTo>
                  <a:pt x="6513" y="0"/>
                  <a:pt x="4525" y="584"/>
                  <a:pt x="2977" y="2131"/>
                </a:cubicBezTo>
                <a:cubicBezTo>
                  <a:pt x="1441" y="3667"/>
                  <a:pt x="1" y="5656"/>
                  <a:pt x="1" y="8013"/>
                </a:cubicBezTo>
                <a:cubicBezTo>
                  <a:pt x="1" y="10359"/>
                  <a:pt x="1572" y="12228"/>
                  <a:pt x="3108" y="13752"/>
                </a:cubicBezTo>
                <a:cubicBezTo>
                  <a:pt x="4644" y="15288"/>
                  <a:pt x="6513" y="16455"/>
                  <a:pt x="8847" y="16455"/>
                </a:cubicBezTo>
                <a:cubicBezTo>
                  <a:pt x="11192" y="16455"/>
                  <a:pt x="13526" y="15752"/>
                  <a:pt x="15062" y="14216"/>
                </a:cubicBezTo>
                <a:cubicBezTo>
                  <a:pt x="16586" y="12680"/>
                  <a:pt x="16991" y="10359"/>
                  <a:pt x="16991" y="8013"/>
                </a:cubicBezTo>
                <a:cubicBezTo>
                  <a:pt x="16991" y="5656"/>
                  <a:pt x="16098" y="3846"/>
                  <a:pt x="14562" y="2310"/>
                </a:cubicBezTo>
                <a:cubicBezTo>
                  <a:pt x="13038" y="774"/>
                  <a:pt x="11192" y="0"/>
                  <a:pt x="88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7" name="Shape 17"/>
        <p:cNvGrpSpPr/>
        <p:nvPr/>
      </p:nvGrpSpPr>
      <p:grpSpPr>
        <a:xfrm>
          <a:off x="0" y="0"/>
          <a:ext cx="0" cy="0"/>
          <a:chOff x="0" y="0"/>
          <a:chExt cx="0" cy="0"/>
        </a:xfrm>
      </p:grpSpPr>
      <p:grpSp>
        <p:nvGrpSpPr>
          <p:cNvPr id="18" name="Google Shape;18;p3"/>
          <p:cNvGrpSpPr/>
          <p:nvPr/>
        </p:nvGrpSpPr>
        <p:grpSpPr>
          <a:xfrm>
            <a:off x="3157902" y="3902858"/>
            <a:ext cx="4799866" cy="1241282"/>
            <a:chOff x="3664300" y="4022610"/>
            <a:chExt cx="4335923" cy="1121303"/>
          </a:xfrm>
        </p:grpSpPr>
        <p:sp>
          <p:nvSpPr>
            <p:cNvPr id="19" name="Google Shape;19;p3"/>
            <p:cNvSpPr/>
            <p:nvPr/>
          </p:nvSpPr>
          <p:spPr>
            <a:xfrm>
              <a:off x="7575148" y="4022610"/>
              <a:ext cx="425075" cy="411400"/>
            </a:xfrm>
            <a:custGeom>
              <a:rect b="b" l="l" r="r" t="t"/>
              <a:pathLst>
                <a:path extrusionOk="0" h="16456" w="17003">
                  <a:moveTo>
                    <a:pt x="8858" y="4132"/>
                  </a:moveTo>
                  <a:cubicBezTo>
                    <a:pt x="11192" y="4132"/>
                    <a:pt x="13454" y="5656"/>
                    <a:pt x="13454" y="8002"/>
                  </a:cubicBezTo>
                  <a:cubicBezTo>
                    <a:pt x="13454" y="10347"/>
                    <a:pt x="11192" y="12728"/>
                    <a:pt x="8858" y="12728"/>
                  </a:cubicBezTo>
                  <a:cubicBezTo>
                    <a:pt x="6525" y="12728"/>
                    <a:pt x="4441" y="10335"/>
                    <a:pt x="4441" y="8002"/>
                  </a:cubicBezTo>
                  <a:cubicBezTo>
                    <a:pt x="4441" y="5656"/>
                    <a:pt x="6525" y="4132"/>
                    <a:pt x="8858" y="4132"/>
                  </a:cubicBezTo>
                  <a:close/>
                  <a:moveTo>
                    <a:pt x="8858" y="1"/>
                  </a:moveTo>
                  <a:cubicBezTo>
                    <a:pt x="6525" y="1"/>
                    <a:pt x="4524" y="584"/>
                    <a:pt x="2977" y="2132"/>
                  </a:cubicBezTo>
                  <a:cubicBezTo>
                    <a:pt x="1429" y="3680"/>
                    <a:pt x="0" y="5656"/>
                    <a:pt x="0" y="8014"/>
                  </a:cubicBezTo>
                  <a:cubicBezTo>
                    <a:pt x="0" y="10347"/>
                    <a:pt x="1584" y="12228"/>
                    <a:pt x="3120" y="13752"/>
                  </a:cubicBezTo>
                  <a:cubicBezTo>
                    <a:pt x="4644" y="15288"/>
                    <a:pt x="6525" y="16455"/>
                    <a:pt x="8858" y="16455"/>
                  </a:cubicBezTo>
                  <a:cubicBezTo>
                    <a:pt x="11192" y="16455"/>
                    <a:pt x="13538" y="15753"/>
                    <a:pt x="15062" y="14217"/>
                  </a:cubicBezTo>
                  <a:cubicBezTo>
                    <a:pt x="16597" y="12681"/>
                    <a:pt x="17002" y="10359"/>
                    <a:pt x="17002" y="8014"/>
                  </a:cubicBezTo>
                  <a:cubicBezTo>
                    <a:pt x="17002" y="5680"/>
                    <a:pt x="16109" y="3846"/>
                    <a:pt x="14573" y="2311"/>
                  </a:cubicBezTo>
                  <a:cubicBezTo>
                    <a:pt x="13026" y="763"/>
                    <a:pt x="11192" y="1"/>
                    <a:pt x="88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3"/>
            <p:cNvSpPr/>
            <p:nvPr/>
          </p:nvSpPr>
          <p:spPr>
            <a:xfrm>
              <a:off x="5008225" y="4064288"/>
              <a:ext cx="425075" cy="411075"/>
            </a:xfrm>
            <a:custGeom>
              <a:rect b="b" l="l" r="r" t="t"/>
              <a:pathLst>
                <a:path extrusionOk="0" h="16443" w="17003">
                  <a:moveTo>
                    <a:pt x="8859" y="4120"/>
                  </a:moveTo>
                  <a:cubicBezTo>
                    <a:pt x="11192" y="4120"/>
                    <a:pt x="13455" y="5656"/>
                    <a:pt x="13455" y="7989"/>
                  </a:cubicBezTo>
                  <a:cubicBezTo>
                    <a:pt x="13478" y="10323"/>
                    <a:pt x="11216" y="12716"/>
                    <a:pt x="8859" y="12716"/>
                  </a:cubicBezTo>
                  <a:cubicBezTo>
                    <a:pt x="6525" y="12716"/>
                    <a:pt x="4442" y="10323"/>
                    <a:pt x="4442" y="7989"/>
                  </a:cubicBezTo>
                  <a:cubicBezTo>
                    <a:pt x="4442" y="5656"/>
                    <a:pt x="6525" y="4120"/>
                    <a:pt x="8859" y="4120"/>
                  </a:cubicBezTo>
                  <a:close/>
                  <a:moveTo>
                    <a:pt x="8859" y="0"/>
                  </a:moveTo>
                  <a:cubicBezTo>
                    <a:pt x="6525" y="0"/>
                    <a:pt x="4525" y="572"/>
                    <a:pt x="2977" y="2119"/>
                  </a:cubicBezTo>
                  <a:cubicBezTo>
                    <a:pt x="1429" y="3667"/>
                    <a:pt x="1" y="5656"/>
                    <a:pt x="1" y="8001"/>
                  </a:cubicBezTo>
                  <a:cubicBezTo>
                    <a:pt x="1" y="10335"/>
                    <a:pt x="1584" y="12216"/>
                    <a:pt x="3120" y="13752"/>
                  </a:cubicBezTo>
                  <a:cubicBezTo>
                    <a:pt x="4644" y="15276"/>
                    <a:pt x="6525" y="16443"/>
                    <a:pt x="8859" y="16443"/>
                  </a:cubicBezTo>
                  <a:cubicBezTo>
                    <a:pt x="11192" y="16443"/>
                    <a:pt x="13538" y="15740"/>
                    <a:pt x="15062" y="14204"/>
                  </a:cubicBezTo>
                  <a:cubicBezTo>
                    <a:pt x="16598" y="12680"/>
                    <a:pt x="17003" y="10359"/>
                    <a:pt x="17003" y="8001"/>
                  </a:cubicBezTo>
                  <a:cubicBezTo>
                    <a:pt x="17003" y="5668"/>
                    <a:pt x="16110" y="3834"/>
                    <a:pt x="14574" y="2298"/>
                  </a:cubicBezTo>
                  <a:cubicBezTo>
                    <a:pt x="13026" y="750"/>
                    <a:pt x="11216"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3"/>
            <p:cNvSpPr/>
            <p:nvPr/>
          </p:nvSpPr>
          <p:spPr>
            <a:xfrm>
              <a:off x="5368100" y="4724513"/>
              <a:ext cx="195275" cy="142600"/>
            </a:xfrm>
            <a:custGeom>
              <a:rect b="b" l="l" r="r" t="t"/>
              <a:pathLst>
                <a:path extrusionOk="0" h="5704" w="7811">
                  <a:moveTo>
                    <a:pt x="6002" y="0"/>
                  </a:moveTo>
                  <a:cubicBezTo>
                    <a:pt x="5895" y="0"/>
                    <a:pt x="5786" y="31"/>
                    <a:pt x="5691" y="94"/>
                  </a:cubicBezTo>
                  <a:cubicBezTo>
                    <a:pt x="3941" y="1154"/>
                    <a:pt x="2060" y="1928"/>
                    <a:pt x="310" y="2964"/>
                  </a:cubicBezTo>
                  <a:cubicBezTo>
                    <a:pt x="60" y="3119"/>
                    <a:pt x="0" y="3452"/>
                    <a:pt x="167" y="3714"/>
                  </a:cubicBezTo>
                  <a:cubicBezTo>
                    <a:pt x="643" y="4404"/>
                    <a:pt x="893" y="4762"/>
                    <a:pt x="1369" y="5464"/>
                  </a:cubicBezTo>
                  <a:cubicBezTo>
                    <a:pt x="1482" y="5622"/>
                    <a:pt x="1657" y="5704"/>
                    <a:pt x="1833" y="5704"/>
                  </a:cubicBezTo>
                  <a:cubicBezTo>
                    <a:pt x="1936" y="5704"/>
                    <a:pt x="2039" y="5676"/>
                    <a:pt x="2131" y="5619"/>
                  </a:cubicBezTo>
                  <a:cubicBezTo>
                    <a:pt x="3870" y="4559"/>
                    <a:pt x="5763" y="3785"/>
                    <a:pt x="7501" y="2738"/>
                  </a:cubicBezTo>
                  <a:cubicBezTo>
                    <a:pt x="7751" y="2595"/>
                    <a:pt x="7811" y="2249"/>
                    <a:pt x="7644" y="1999"/>
                  </a:cubicBezTo>
                  <a:cubicBezTo>
                    <a:pt x="7180" y="1297"/>
                    <a:pt x="6918" y="940"/>
                    <a:pt x="6442" y="237"/>
                  </a:cubicBezTo>
                  <a:cubicBezTo>
                    <a:pt x="6346" y="82"/>
                    <a:pt x="6176" y="0"/>
                    <a:pt x="60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a:off x="3819400" y="4182638"/>
              <a:ext cx="162225" cy="184200"/>
            </a:xfrm>
            <a:custGeom>
              <a:rect b="b" l="l" r="r" t="t"/>
              <a:pathLst>
                <a:path extrusionOk="0" h="7368" w="6489">
                  <a:moveTo>
                    <a:pt x="2111" y="0"/>
                  </a:moveTo>
                  <a:cubicBezTo>
                    <a:pt x="1973" y="0"/>
                    <a:pt x="1832" y="54"/>
                    <a:pt x="1726" y="160"/>
                  </a:cubicBezTo>
                  <a:lnTo>
                    <a:pt x="226" y="1660"/>
                  </a:lnTo>
                  <a:cubicBezTo>
                    <a:pt x="0" y="1874"/>
                    <a:pt x="0" y="2207"/>
                    <a:pt x="214" y="2434"/>
                  </a:cubicBezTo>
                  <a:cubicBezTo>
                    <a:pt x="1572" y="3958"/>
                    <a:pt x="2655" y="5684"/>
                    <a:pt x="4012" y="7196"/>
                  </a:cubicBezTo>
                  <a:cubicBezTo>
                    <a:pt x="4109" y="7311"/>
                    <a:pt x="4248" y="7367"/>
                    <a:pt x="4389" y="7367"/>
                  </a:cubicBezTo>
                  <a:cubicBezTo>
                    <a:pt x="4525" y="7367"/>
                    <a:pt x="4663" y="7314"/>
                    <a:pt x="4763" y="7208"/>
                  </a:cubicBezTo>
                  <a:lnTo>
                    <a:pt x="6275" y="5708"/>
                  </a:lnTo>
                  <a:cubicBezTo>
                    <a:pt x="6489" y="5494"/>
                    <a:pt x="6489" y="5160"/>
                    <a:pt x="6287" y="4934"/>
                  </a:cubicBezTo>
                  <a:cubicBezTo>
                    <a:pt x="4929" y="3410"/>
                    <a:pt x="3846" y="1696"/>
                    <a:pt x="2488" y="172"/>
                  </a:cubicBezTo>
                  <a:cubicBezTo>
                    <a:pt x="2392" y="57"/>
                    <a:pt x="2253" y="0"/>
                    <a:pt x="21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3"/>
            <p:cNvSpPr/>
            <p:nvPr/>
          </p:nvSpPr>
          <p:spPr>
            <a:xfrm>
              <a:off x="3664300" y="4445588"/>
              <a:ext cx="1546050" cy="698325"/>
            </a:xfrm>
            <a:custGeom>
              <a:rect b="b" l="l" r="r" t="t"/>
              <a:pathLst>
                <a:path extrusionOk="0" h="27933" w="61842">
                  <a:moveTo>
                    <a:pt x="30636" y="0"/>
                  </a:moveTo>
                  <a:cubicBezTo>
                    <a:pt x="28790" y="0"/>
                    <a:pt x="26957" y="560"/>
                    <a:pt x="25206" y="881"/>
                  </a:cubicBezTo>
                  <a:cubicBezTo>
                    <a:pt x="23385" y="1191"/>
                    <a:pt x="21646" y="1750"/>
                    <a:pt x="19968" y="2369"/>
                  </a:cubicBezTo>
                  <a:cubicBezTo>
                    <a:pt x="18241" y="2988"/>
                    <a:pt x="16836" y="4179"/>
                    <a:pt x="15277" y="5084"/>
                  </a:cubicBezTo>
                  <a:cubicBezTo>
                    <a:pt x="13693" y="5989"/>
                    <a:pt x="11729" y="6346"/>
                    <a:pt x="10347" y="7513"/>
                  </a:cubicBezTo>
                  <a:cubicBezTo>
                    <a:pt x="8954" y="8692"/>
                    <a:pt x="8073" y="10382"/>
                    <a:pt x="6907" y="11787"/>
                  </a:cubicBezTo>
                  <a:cubicBezTo>
                    <a:pt x="5752" y="13168"/>
                    <a:pt x="4918" y="14740"/>
                    <a:pt x="4013" y="16323"/>
                  </a:cubicBezTo>
                  <a:cubicBezTo>
                    <a:pt x="3097" y="17883"/>
                    <a:pt x="1727" y="19229"/>
                    <a:pt x="1108" y="20955"/>
                  </a:cubicBezTo>
                  <a:cubicBezTo>
                    <a:pt x="501" y="22646"/>
                    <a:pt x="703" y="24551"/>
                    <a:pt x="382" y="26372"/>
                  </a:cubicBezTo>
                  <a:cubicBezTo>
                    <a:pt x="287" y="26896"/>
                    <a:pt x="156" y="27396"/>
                    <a:pt x="1" y="27920"/>
                  </a:cubicBezTo>
                  <a:lnTo>
                    <a:pt x="4930" y="27920"/>
                  </a:lnTo>
                  <a:cubicBezTo>
                    <a:pt x="4918" y="27218"/>
                    <a:pt x="4942" y="26539"/>
                    <a:pt x="5097" y="25884"/>
                  </a:cubicBezTo>
                  <a:cubicBezTo>
                    <a:pt x="5525" y="23991"/>
                    <a:pt x="6823" y="22348"/>
                    <a:pt x="7633" y="20645"/>
                  </a:cubicBezTo>
                  <a:cubicBezTo>
                    <a:pt x="8466" y="18895"/>
                    <a:pt x="9835" y="17574"/>
                    <a:pt x="11026" y="16085"/>
                  </a:cubicBezTo>
                  <a:cubicBezTo>
                    <a:pt x="12241" y="14585"/>
                    <a:pt x="12991" y="12680"/>
                    <a:pt x="14503" y="11490"/>
                  </a:cubicBezTo>
                  <a:cubicBezTo>
                    <a:pt x="15991" y="10299"/>
                    <a:pt x="17670" y="9239"/>
                    <a:pt x="19408" y="8406"/>
                  </a:cubicBezTo>
                  <a:cubicBezTo>
                    <a:pt x="21123" y="7584"/>
                    <a:pt x="23135" y="7572"/>
                    <a:pt x="25040" y="7144"/>
                  </a:cubicBezTo>
                  <a:cubicBezTo>
                    <a:pt x="26861" y="6727"/>
                    <a:pt x="28683" y="5739"/>
                    <a:pt x="30648" y="5739"/>
                  </a:cubicBezTo>
                  <a:cubicBezTo>
                    <a:pt x="32612" y="5739"/>
                    <a:pt x="34624" y="5858"/>
                    <a:pt x="36446" y="6275"/>
                  </a:cubicBezTo>
                  <a:cubicBezTo>
                    <a:pt x="38339" y="6715"/>
                    <a:pt x="40304" y="7275"/>
                    <a:pt x="42018" y="8096"/>
                  </a:cubicBezTo>
                  <a:cubicBezTo>
                    <a:pt x="43756" y="8930"/>
                    <a:pt x="45292" y="10287"/>
                    <a:pt x="46781" y="11478"/>
                  </a:cubicBezTo>
                  <a:cubicBezTo>
                    <a:pt x="48281" y="12680"/>
                    <a:pt x="49471" y="14240"/>
                    <a:pt x="50686" y="15740"/>
                  </a:cubicBezTo>
                  <a:cubicBezTo>
                    <a:pt x="51876" y="17228"/>
                    <a:pt x="52734" y="18943"/>
                    <a:pt x="53579" y="20681"/>
                  </a:cubicBezTo>
                  <a:cubicBezTo>
                    <a:pt x="54401" y="22396"/>
                    <a:pt x="55579" y="24051"/>
                    <a:pt x="56008" y="25944"/>
                  </a:cubicBezTo>
                  <a:cubicBezTo>
                    <a:pt x="56151" y="26599"/>
                    <a:pt x="56306" y="27265"/>
                    <a:pt x="56437" y="27932"/>
                  </a:cubicBezTo>
                  <a:lnTo>
                    <a:pt x="61842" y="27932"/>
                  </a:lnTo>
                  <a:cubicBezTo>
                    <a:pt x="61771" y="27372"/>
                    <a:pt x="61663" y="26813"/>
                    <a:pt x="61556" y="26277"/>
                  </a:cubicBezTo>
                  <a:cubicBezTo>
                    <a:pt x="61247" y="24467"/>
                    <a:pt x="60842" y="22646"/>
                    <a:pt x="60235" y="20967"/>
                  </a:cubicBezTo>
                  <a:cubicBezTo>
                    <a:pt x="59615" y="19240"/>
                    <a:pt x="58425" y="17788"/>
                    <a:pt x="57508" y="16216"/>
                  </a:cubicBezTo>
                  <a:cubicBezTo>
                    <a:pt x="56603" y="14645"/>
                    <a:pt x="56008" y="12823"/>
                    <a:pt x="54829" y="11430"/>
                  </a:cubicBezTo>
                  <a:cubicBezTo>
                    <a:pt x="53662" y="10025"/>
                    <a:pt x="51888" y="9239"/>
                    <a:pt x="50483" y="8061"/>
                  </a:cubicBezTo>
                  <a:cubicBezTo>
                    <a:pt x="49102" y="6906"/>
                    <a:pt x="47566" y="6060"/>
                    <a:pt x="45983" y="5132"/>
                  </a:cubicBezTo>
                  <a:cubicBezTo>
                    <a:pt x="44411" y="4227"/>
                    <a:pt x="43066" y="2905"/>
                    <a:pt x="41351" y="2274"/>
                  </a:cubicBezTo>
                  <a:cubicBezTo>
                    <a:pt x="39649" y="1667"/>
                    <a:pt x="37946" y="845"/>
                    <a:pt x="36136" y="524"/>
                  </a:cubicBezTo>
                  <a:cubicBezTo>
                    <a:pt x="34386" y="202"/>
                    <a:pt x="32493" y="0"/>
                    <a:pt x="306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 name="Google Shape;24;p3"/>
          <p:cNvGrpSpPr/>
          <p:nvPr/>
        </p:nvGrpSpPr>
        <p:grpSpPr>
          <a:xfrm>
            <a:off x="5156575" y="0"/>
            <a:ext cx="3987425" cy="2946200"/>
            <a:chOff x="5156575" y="0"/>
            <a:chExt cx="3987425" cy="2946200"/>
          </a:xfrm>
        </p:grpSpPr>
        <p:sp>
          <p:nvSpPr>
            <p:cNvPr id="25" name="Google Shape;25;p3"/>
            <p:cNvSpPr/>
            <p:nvPr/>
          </p:nvSpPr>
          <p:spPr>
            <a:xfrm>
              <a:off x="8542725" y="1856175"/>
              <a:ext cx="601275" cy="849825"/>
            </a:xfrm>
            <a:custGeom>
              <a:rect b="b" l="l" r="r" t="t"/>
              <a:pathLst>
                <a:path extrusionOk="0" h="33993" w="24051">
                  <a:moveTo>
                    <a:pt x="24027" y="27313"/>
                  </a:moveTo>
                  <a:lnTo>
                    <a:pt x="24027" y="27343"/>
                  </a:lnTo>
                  <a:lnTo>
                    <a:pt x="24027" y="27343"/>
                  </a:lnTo>
                  <a:cubicBezTo>
                    <a:pt x="24035" y="27333"/>
                    <a:pt x="24043" y="27323"/>
                    <a:pt x="24051" y="27313"/>
                  </a:cubicBezTo>
                  <a:close/>
                  <a:moveTo>
                    <a:pt x="17157" y="0"/>
                  </a:moveTo>
                  <a:cubicBezTo>
                    <a:pt x="15336" y="0"/>
                    <a:pt x="13824" y="1048"/>
                    <a:pt x="12169" y="1584"/>
                  </a:cubicBezTo>
                  <a:cubicBezTo>
                    <a:pt x="10466" y="2131"/>
                    <a:pt x="8347" y="1798"/>
                    <a:pt x="6918" y="2834"/>
                  </a:cubicBezTo>
                  <a:cubicBezTo>
                    <a:pt x="5477" y="3870"/>
                    <a:pt x="4346" y="5406"/>
                    <a:pt x="3310" y="6846"/>
                  </a:cubicBezTo>
                  <a:cubicBezTo>
                    <a:pt x="2263" y="8275"/>
                    <a:pt x="1084" y="9799"/>
                    <a:pt x="536" y="11502"/>
                  </a:cubicBezTo>
                  <a:cubicBezTo>
                    <a:pt x="0" y="13157"/>
                    <a:pt x="227" y="15074"/>
                    <a:pt x="227" y="16907"/>
                  </a:cubicBezTo>
                  <a:cubicBezTo>
                    <a:pt x="227" y="18741"/>
                    <a:pt x="584" y="20467"/>
                    <a:pt x="1120" y="22122"/>
                  </a:cubicBezTo>
                  <a:cubicBezTo>
                    <a:pt x="1667" y="23825"/>
                    <a:pt x="2739" y="25194"/>
                    <a:pt x="3763" y="26623"/>
                  </a:cubicBezTo>
                  <a:cubicBezTo>
                    <a:pt x="4811" y="28075"/>
                    <a:pt x="6239" y="28885"/>
                    <a:pt x="7680" y="29944"/>
                  </a:cubicBezTo>
                  <a:cubicBezTo>
                    <a:pt x="9109" y="30992"/>
                    <a:pt x="10275" y="32266"/>
                    <a:pt x="11978" y="32814"/>
                  </a:cubicBezTo>
                  <a:cubicBezTo>
                    <a:pt x="13633" y="33350"/>
                    <a:pt x="15312" y="33992"/>
                    <a:pt x="17145" y="33992"/>
                  </a:cubicBezTo>
                  <a:cubicBezTo>
                    <a:pt x="18979" y="33992"/>
                    <a:pt x="20729" y="33564"/>
                    <a:pt x="22384" y="33028"/>
                  </a:cubicBezTo>
                  <a:cubicBezTo>
                    <a:pt x="22991" y="32838"/>
                    <a:pt x="23527" y="32504"/>
                    <a:pt x="24027" y="32123"/>
                  </a:cubicBezTo>
                  <a:lnTo>
                    <a:pt x="24027" y="27343"/>
                  </a:lnTo>
                  <a:lnTo>
                    <a:pt x="24027" y="27343"/>
                  </a:lnTo>
                  <a:cubicBezTo>
                    <a:pt x="23486" y="28021"/>
                    <a:pt x="22885" y="28615"/>
                    <a:pt x="22146" y="28920"/>
                  </a:cubicBezTo>
                  <a:cubicBezTo>
                    <a:pt x="21632" y="29132"/>
                    <a:pt x="21052" y="29200"/>
                    <a:pt x="20443" y="29200"/>
                  </a:cubicBezTo>
                  <a:cubicBezTo>
                    <a:pt x="19375" y="29200"/>
                    <a:pt x="18220" y="28992"/>
                    <a:pt x="17181" y="28992"/>
                  </a:cubicBezTo>
                  <a:cubicBezTo>
                    <a:pt x="16241" y="28992"/>
                    <a:pt x="15218" y="29126"/>
                    <a:pt x="14249" y="29126"/>
                  </a:cubicBezTo>
                  <a:cubicBezTo>
                    <a:pt x="13536" y="29126"/>
                    <a:pt x="12852" y="29054"/>
                    <a:pt x="12252" y="28801"/>
                  </a:cubicBezTo>
                  <a:cubicBezTo>
                    <a:pt x="10776" y="28194"/>
                    <a:pt x="10097" y="26218"/>
                    <a:pt x="8990" y="25110"/>
                  </a:cubicBezTo>
                  <a:cubicBezTo>
                    <a:pt x="7894" y="24015"/>
                    <a:pt x="6835" y="22944"/>
                    <a:pt x="6227" y="21467"/>
                  </a:cubicBezTo>
                  <a:cubicBezTo>
                    <a:pt x="5644" y="20050"/>
                    <a:pt x="5668" y="18550"/>
                    <a:pt x="5668" y="16931"/>
                  </a:cubicBezTo>
                  <a:cubicBezTo>
                    <a:pt x="5668" y="15300"/>
                    <a:pt x="5465" y="13728"/>
                    <a:pt x="6049" y="12311"/>
                  </a:cubicBezTo>
                  <a:cubicBezTo>
                    <a:pt x="6656" y="10835"/>
                    <a:pt x="7501" y="9454"/>
                    <a:pt x="8609" y="8358"/>
                  </a:cubicBezTo>
                  <a:cubicBezTo>
                    <a:pt x="9704" y="7251"/>
                    <a:pt x="10942" y="6037"/>
                    <a:pt x="12419" y="5418"/>
                  </a:cubicBezTo>
                  <a:cubicBezTo>
                    <a:pt x="13824" y="4846"/>
                    <a:pt x="15550" y="4048"/>
                    <a:pt x="17181" y="4048"/>
                  </a:cubicBezTo>
                  <a:cubicBezTo>
                    <a:pt x="18800" y="4048"/>
                    <a:pt x="20455" y="5001"/>
                    <a:pt x="21860" y="5584"/>
                  </a:cubicBezTo>
                  <a:cubicBezTo>
                    <a:pt x="22670" y="5906"/>
                    <a:pt x="23384" y="6430"/>
                    <a:pt x="24039" y="7013"/>
                  </a:cubicBezTo>
                  <a:lnTo>
                    <a:pt x="24039" y="1941"/>
                  </a:lnTo>
                  <a:cubicBezTo>
                    <a:pt x="23480" y="1655"/>
                    <a:pt x="22884" y="1417"/>
                    <a:pt x="22265" y="1203"/>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p:nvPr/>
          </p:nvSpPr>
          <p:spPr>
            <a:xfrm>
              <a:off x="5364650" y="1649000"/>
              <a:ext cx="854900" cy="849825"/>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3"/>
            <p:cNvSpPr/>
            <p:nvPr/>
          </p:nvSpPr>
          <p:spPr>
            <a:xfrm>
              <a:off x="6590100" y="410575"/>
              <a:ext cx="855475" cy="855000"/>
            </a:xfrm>
            <a:custGeom>
              <a:rect b="b" l="l" r="r" t="t"/>
              <a:pathLst>
                <a:path extrusionOk="0" h="34200" w="34219">
                  <a:moveTo>
                    <a:pt x="16768" y="4992"/>
                  </a:moveTo>
                  <a:cubicBezTo>
                    <a:pt x="18213" y="4992"/>
                    <a:pt x="19532" y="5513"/>
                    <a:pt x="20991" y="6056"/>
                  </a:cubicBezTo>
                  <a:cubicBezTo>
                    <a:pt x="22515" y="6616"/>
                    <a:pt x="24051" y="6961"/>
                    <a:pt x="25182" y="7997"/>
                  </a:cubicBezTo>
                  <a:cubicBezTo>
                    <a:pt x="26349" y="9092"/>
                    <a:pt x="27361" y="10354"/>
                    <a:pt x="28016" y="11783"/>
                  </a:cubicBezTo>
                  <a:cubicBezTo>
                    <a:pt x="28671" y="13200"/>
                    <a:pt x="29385" y="14783"/>
                    <a:pt x="29445" y="16367"/>
                  </a:cubicBezTo>
                  <a:cubicBezTo>
                    <a:pt x="29504" y="17903"/>
                    <a:pt x="29635" y="19784"/>
                    <a:pt x="29064" y="21308"/>
                  </a:cubicBezTo>
                  <a:cubicBezTo>
                    <a:pt x="28504" y="22844"/>
                    <a:pt x="27039" y="24046"/>
                    <a:pt x="26004" y="25177"/>
                  </a:cubicBezTo>
                  <a:cubicBezTo>
                    <a:pt x="24920" y="26332"/>
                    <a:pt x="23396" y="27011"/>
                    <a:pt x="21979" y="27666"/>
                  </a:cubicBezTo>
                  <a:cubicBezTo>
                    <a:pt x="20574" y="28309"/>
                    <a:pt x="19062" y="28821"/>
                    <a:pt x="17479" y="28880"/>
                  </a:cubicBezTo>
                  <a:cubicBezTo>
                    <a:pt x="16426" y="28921"/>
                    <a:pt x="15206" y="29213"/>
                    <a:pt x="14048" y="29213"/>
                  </a:cubicBezTo>
                  <a:cubicBezTo>
                    <a:pt x="13516" y="29213"/>
                    <a:pt x="12997" y="29152"/>
                    <a:pt x="12514" y="28975"/>
                  </a:cubicBezTo>
                  <a:cubicBezTo>
                    <a:pt x="10990" y="28404"/>
                    <a:pt x="10418" y="26201"/>
                    <a:pt x="9299" y="25154"/>
                  </a:cubicBezTo>
                  <a:cubicBezTo>
                    <a:pt x="8144" y="24070"/>
                    <a:pt x="6787" y="23249"/>
                    <a:pt x="6132" y="21844"/>
                  </a:cubicBezTo>
                  <a:cubicBezTo>
                    <a:pt x="5477" y="20427"/>
                    <a:pt x="4096" y="18927"/>
                    <a:pt x="4037" y="17331"/>
                  </a:cubicBezTo>
                  <a:cubicBezTo>
                    <a:pt x="3965" y="15819"/>
                    <a:pt x="5108" y="14188"/>
                    <a:pt x="5668" y="12664"/>
                  </a:cubicBezTo>
                  <a:cubicBezTo>
                    <a:pt x="6239" y="11128"/>
                    <a:pt x="6525" y="9235"/>
                    <a:pt x="7561" y="8104"/>
                  </a:cubicBezTo>
                  <a:cubicBezTo>
                    <a:pt x="8644" y="6949"/>
                    <a:pt x="10728" y="6973"/>
                    <a:pt x="12157" y="6330"/>
                  </a:cubicBezTo>
                  <a:cubicBezTo>
                    <a:pt x="13574" y="5675"/>
                    <a:pt x="14955" y="5056"/>
                    <a:pt x="16538" y="4996"/>
                  </a:cubicBezTo>
                  <a:cubicBezTo>
                    <a:pt x="16615" y="4993"/>
                    <a:pt x="16692" y="4992"/>
                    <a:pt x="16768" y="4992"/>
                  </a:cubicBezTo>
                  <a:close/>
                  <a:moveTo>
                    <a:pt x="17327" y="1"/>
                  </a:moveTo>
                  <a:cubicBezTo>
                    <a:pt x="15651" y="1"/>
                    <a:pt x="14109" y="478"/>
                    <a:pt x="12514" y="924"/>
                  </a:cubicBezTo>
                  <a:cubicBezTo>
                    <a:pt x="10799" y="1401"/>
                    <a:pt x="9537" y="2460"/>
                    <a:pt x="8049" y="3448"/>
                  </a:cubicBezTo>
                  <a:cubicBezTo>
                    <a:pt x="6573" y="4425"/>
                    <a:pt x="4989" y="5068"/>
                    <a:pt x="3870" y="6485"/>
                  </a:cubicBezTo>
                  <a:cubicBezTo>
                    <a:pt x="2798" y="7854"/>
                    <a:pt x="1608" y="9211"/>
                    <a:pt x="977" y="10914"/>
                  </a:cubicBezTo>
                  <a:cubicBezTo>
                    <a:pt x="346" y="12628"/>
                    <a:pt x="143" y="14426"/>
                    <a:pt x="72" y="16152"/>
                  </a:cubicBezTo>
                  <a:cubicBezTo>
                    <a:pt x="0" y="17950"/>
                    <a:pt x="1072" y="19474"/>
                    <a:pt x="1548" y="21165"/>
                  </a:cubicBezTo>
                  <a:cubicBezTo>
                    <a:pt x="2024" y="22879"/>
                    <a:pt x="1322" y="25130"/>
                    <a:pt x="2322" y="26618"/>
                  </a:cubicBezTo>
                  <a:cubicBezTo>
                    <a:pt x="3310" y="28094"/>
                    <a:pt x="5049" y="29071"/>
                    <a:pt x="6465" y="30190"/>
                  </a:cubicBezTo>
                  <a:cubicBezTo>
                    <a:pt x="7835" y="31261"/>
                    <a:pt x="9740" y="31202"/>
                    <a:pt x="11454" y="31845"/>
                  </a:cubicBezTo>
                  <a:cubicBezTo>
                    <a:pt x="13169" y="32488"/>
                    <a:pt x="14574" y="34119"/>
                    <a:pt x="16312" y="34190"/>
                  </a:cubicBezTo>
                  <a:cubicBezTo>
                    <a:pt x="16443" y="34196"/>
                    <a:pt x="16574" y="34199"/>
                    <a:pt x="16705" y="34199"/>
                  </a:cubicBezTo>
                  <a:cubicBezTo>
                    <a:pt x="18376" y="34199"/>
                    <a:pt x="20066" y="33727"/>
                    <a:pt x="21634" y="33285"/>
                  </a:cubicBezTo>
                  <a:cubicBezTo>
                    <a:pt x="23349" y="32809"/>
                    <a:pt x="24611" y="31440"/>
                    <a:pt x="26099" y="30464"/>
                  </a:cubicBezTo>
                  <a:cubicBezTo>
                    <a:pt x="27575" y="29475"/>
                    <a:pt x="28861" y="28499"/>
                    <a:pt x="29968" y="27082"/>
                  </a:cubicBezTo>
                  <a:cubicBezTo>
                    <a:pt x="31028" y="25725"/>
                    <a:pt x="32219" y="24427"/>
                    <a:pt x="32850" y="22725"/>
                  </a:cubicBezTo>
                  <a:cubicBezTo>
                    <a:pt x="33493" y="21010"/>
                    <a:pt x="33028" y="19236"/>
                    <a:pt x="33100" y="17498"/>
                  </a:cubicBezTo>
                  <a:cubicBezTo>
                    <a:pt x="33171" y="15700"/>
                    <a:pt x="34219" y="13831"/>
                    <a:pt x="33743" y="12140"/>
                  </a:cubicBezTo>
                  <a:cubicBezTo>
                    <a:pt x="33266" y="10426"/>
                    <a:pt x="32219" y="8830"/>
                    <a:pt x="31230" y="7342"/>
                  </a:cubicBezTo>
                  <a:cubicBezTo>
                    <a:pt x="30242" y="5865"/>
                    <a:pt x="29230" y="4246"/>
                    <a:pt x="27813" y="3127"/>
                  </a:cubicBezTo>
                  <a:cubicBezTo>
                    <a:pt x="26444" y="2055"/>
                    <a:pt x="24575" y="1603"/>
                    <a:pt x="22860" y="972"/>
                  </a:cubicBezTo>
                  <a:cubicBezTo>
                    <a:pt x="21146" y="329"/>
                    <a:pt x="19396" y="79"/>
                    <a:pt x="17669" y="8"/>
                  </a:cubicBezTo>
                  <a:cubicBezTo>
                    <a:pt x="17555" y="3"/>
                    <a:pt x="17441" y="1"/>
                    <a:pt x="173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a:off x="5156575" y="1080775"/>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8052475" y="2033775"/>
              <a:ext cx="173275" cy="174700"/>
            </a:xfrm>
            <a:custGeom>
              <a:rect b="b" l="l" r="r" t="t"/>
              <a:pathLst>
                <a:path extrusionOk="0" h="6988" w="6931">
                  <a:moveTo>
                    <a:pt x="1884" y="1"/>
                  </a:moveTo>
                  <a:cubicBezTo>
                    <a:pt x="1720" y="1"/>
                    <a:pt x="1558" y="79"/>
                    <a:pt x="1453" y="219"/>
                  </a:cubicBezTo>
                  <a:cubicBezTo>
                    <a:pt x="929" y="897"/>
                    <a:pt x="679" y="1231"/>
                    <a:pt x="179" y="1921"/>
                  </a:cubicBezTo>
                  <a:cubicBezTo>
                    <a:pt x="1" y="2159"/>
                    <a:pt x="37" y="2505"/>
                    <a:pt x="275" y="2695"/>
                  </a:cubicBezTo>
                  <a:cubicBezTo>
                    <a:pt x="1822" y="4017"/>
                    <a:pt x="3168" y="5553"/>
                    <a:pt x="4716" y="6874"/>
                  </a:cubicBezTo>
                  <a:cubicBezTo>
                    <a:pt x="4812" y="6951"/>
                    <a:pt x="4926" y="6987"/>
                    <a:pt x="5039" y="6987"/>
                  </a:cubicBezTo>
                  <a:cubicBezTo>
                    <a:pt x="5206" y="6987"/>
                    <a:pt x="5371" y="6909"/>
                    <a:pt x="5478" y="6767"/>
                  </a:cubicBezTo>
                  <a:cubicBezTo>
                    <a:pt x="5990" y="6100"/>
                    <a:pt x="6252" y="5755"/>
                    <a:pt x="6752" y="5076"/>
                  </a:cubicBezTo>
                  <a:cubicBezTo>
                    <a:pt x="6930" y="4826"/>
                    <a:pt x="6883" y="4493"/>
                    <a:pt x="6644" y="4302"/>
                  </a:cubicBezTo>
                  <a:cubicBezTo>
                    <a:pt x="5097" y="2981"/>
                    <a:pt x="3763" y="1445"/>
                    <a:pt x="2215" y="123"/>
                  </a:cubicBezTo>
                  <a:cubicBezTo>
                    <a:pt x="2117" y="40"/>
                    <a:pt x="2000" y="1"/>
                    <a:pt x="18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3"/>
            <p:cNvSpPr/>
            <p:nvPr/>
          </p:nvSpPr>
          <p:spPr>
            <a:xfrm>
              <a:off x="6280525" y="723450"/>
              <a:ext cx="173575" cy="174750"/>
            </a:xfrm>
            <a:custGeom>
              <a:rect b="b" l="l" r="r" t="t"/>
              <a:pathLst>
                <a:path extrusionOk="0" h="6990" w="6943">
                  <a:moveTo>
                    <a:pt x="1896" y="0"/>
                  </a:moveTo>
                  <a:cubicBezTo>
                    <a:pt x="1733" y="0"/>
                    <a:pt x="1572" y="78"/>
                    <a:pt x="1465" y="220"/>
                  </a:cubicBezTo>
                  <a:cubicBezTo>
                    <a:pt x="941" y="887"/>
                    <a:pt x="691" y="1232"/>
                    <a:pt x="179" y="1911"/>
                  </a:cubicBezTo>
                  <a:cubicBezTo>
                    <a:pt x="1" y="2149"/>
                    <a:pt x="49" y="2494"/>
                    <a:pt x="287" y="2685"/>
                  </a:cubicBezTo>
                  <a:cubicBezTo>
                    <a:pt x="1834" y="4018"/>
                    <a:pt x="3168" y="5542"/>
                    <a:pt x="4716" y="6876"/>
                  </a:cubicBezTo>
                  <a:cubicBezTo>
                    <a:pt x="4812" y="6953"/>
                    <a:pt x="4926" y="6989"/>
                    <a:pt x="5039" y="6989"/>
                  </a:cubicBezTo>
                  <a:cubicBezTo>
                    <a:pt x="5206" y="6989"/>
                    <a:pt x="5371" y="6911"/>
                    <a:pt x="5478" y="6769"/>
                  </a:cubicBezTo>
                  <a:cubicBezTo>
                    <a:pt x="6002" y="6102"/>
                    <a:pt x="6252" y="5757"/>
                    <a:pt x="6764" y="5066"/>
                  </a:cubicBezTo>
                  <a:cubicBezTo>
                    <a:pt x="6942" y="4828"/>
                    <a:pt x="6895" y="4495"/>
                    <a:pt x="6656" y="4292"/>
                  </a:cubicBezTo>
                  <a:cubicBezTo>
                    <a:pt x="5109" y="2971"/>
                    <a:pt x="3763" y="1435"/>
                    <a:pt x="2215" y="113"/>
                  </a:cubicBezTo>
                  <a:cubicBezTo>
                    <a:pt x="2119" y="36"/>
                    <a:pt x="2007" y="0"/>
                    <a:pt x="1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a:off x="7510150" y="1588775"/>
              <a:ext cx="173850" cy="174700"/>
            </a:xfrm>
            <a:custGeom>
              <a:rect b="b" l="l" r="r" t="t"/>
              <a:pathLst>
                <a:path extrusionOk="0" h="6988" w="6954">
                  <a:moveTo>
                    <a:pt x="1896" y="1"/>
                  </a:moveTo>
                  <a:cubicBezTo>
                    <a:pt x="1732" y="1"/>
                    <a:pt x="1570" y="79"/>
                    <a:pt x="1465" y="219"/>
                  </a:cubicBezTo>
                  <a:cubicBezTo>
                    <a:pt x="941" y="897"/>
                    <a:pt x="691" y="1231"/>
                    <a:pt x="179" y="1921"/>
                  </a:cubicBezTo>
                  <a:cubicBezTo>
                    <a:pt x="1" y="2159"/>
                    <a:pt x="48" y="2493"/>
                    <a:pt x="286" y="2695"/>
                  </a:cubicBezTo>
                  <a:cubicBezTo>
                    <a:pt x="1834" y="4017"/>
                    <a:pt x="3180" y="5553"/>
                    <a:pt x="4727" y="6874"/>
                  </a:cubicBezTo>
                  <a:cubicBezTo>
                    <a:pt x="4824" y="6951"/>
                    <a:pt x="4936" y="6987"/>
                    <a:pt x="5046" y="6987"/>
                  </a:cubicBezTo>
                  <a:cubicBezTo>
                    <a:pt x="5210" y="6987"/>
                    <a:pt x="5371" y="6909"/>
                    <a:pt x="5477" y="6767"/>
                  </a:cubicBezTo>
                  <a:cubicBezTo>
                    <a:pt x="6001" y="6100"/>
                    <a:pt x="6251" y="5755"/>
                    <a:pt x="6763" y="5076"/>
                  </a:cubicBezTo>
                  <a:cubicBezTo>
                    <a:pt x="6954" y="4838"/>
                    <a:pt x="6894" y="4493"/>
                    <a:pt x="6656" y="4303"/>
                  </a:cubicBezTo>
                  <a:cubicBezTo>
                    <a:pt x="5108" y="2981"/>
                    <a:pt x="3775" y="1445"/>
                    <a:pt x="2227" y="123"/>
                  </a:cubicBezTo>
                  <a:cubicBezTo>
                    <a:pt x="2129" y="40"/>
                    <a:pt x="2012" y="1"/>
                    <a:pt x="1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3"/>
            <p:cNvSpPr/>
            <p:nvPr/>
          </p:nvSpPr>
          <p:spPr>
            <a:xfrm>
              <a:off x="5942400" y="1061175"/>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3"/>
            <p:cNvSpPr/>
            <p:nvPr/>
          </p:nvSpPr>
          <p:spPr>
            <a:xfrm>
              <a:off x="7620875" y="2041950"/>
              <a:ext cx="122675" cy="182325"/>
            </a:xfrm>
            <a:custGeom>
              <a:rect b="b" l="l" r="r" t="t"/>
              <a:pathLst>
                <a:path extrusionOk="0" h="7293" w="4907">
                  <a:moveTo>
                    <a:pt x="2199" y="1"/>
                  </a:moveTo>
                  <a:cubicBezTo>
                    <a:pt x="1942" y="1"/>
                    <a:pt x="1720" y="199"/>
                    <a:pt x="1668" y="463"/>
                  </a:cubicBezTo>
                  <a:cubicBezTo>
                    <a:pt x="1227" y="2451"/>
                    <a:pt x="489" y="4344"/>
                    <a:pt x="60" y="6333"/>
                  </a:cubicBezTo>
                  <a:cubicBezTo>
                    <a:pt x="1" y="6630"/>
                    <a:pt x="203" y="6916"/>
                    <a:pt x="501" y="6964"/>
                  </a:cubicBezTo>
                  <a:cubicBezTo>
                    <a:pt x="1334" y="7095"/>
                    <a:pt x="1751" y="7154"/>
                    <a:pt x="2596" y="7285"/>
                  </a:cubicBezTo>
                  <a:cubicBezTo>
                    <a:pt x="2626" y="7290"/>
                    <a:pt x="2655" y="7292"/>
                    <a:pt x="2684" y="7292"/>
                  </a:cubicBezTo>
                  <a:cubicBezTo>
                    <a:pt x="2948" y="7292"/>
                    <a:pt x="3186" y="7102"/>
                    <a:pt x="3239" y="6845"/>
                  </a:cubicBezTo>
                  <a:cubicBezTo>
                    <a:pt x="3668" y="4856"/>
                    <a:pt x="4418" y="2963"/>
                    <a:pt x="4847" y="963"/>
                  </a:cubicBezTo>
                  <a:cubicBezTo>
                    <a:pt x="4906" y="665"/>
                    <a:pt x="4692" y="380"/>
                    <a:pt x="4394" y="344"/>
                  </a:cubicBezTo>
                  <a:cubicBezTo>
                    <a:pt x="3573" y="201"/>
                    <a:pt x="3156" y="142"/>
                    <a:pt x="2299" y="11"/>
                  </a:cubicBezTo>
                  <a:cubicBezTo>
                    <a:pt x="2265" y="4"/>
                    <a:pt x="2232" y="1"/>
                    <a:pt x="2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3"/>
            <p:cNvSpPr/>
            <p:nvPr/>
          </p:nvSpPr>
          <p:spPr>
            <a:xfrm>
              <a:off x="7822100" y="1356900"/>
              <a:ext cx="189025" cy="84675"/>
            </a:xfrm>
            <a:custGeom>
              <a:rect b="b" l="l" r="r" t="t"/>
              <a:pathLst>
                <a:path extrusionOk="0" h="3387" w="7561">
                  <a:moveTo>
                    <a:pt x="6661" y="1"/>
                  </a:moveTo>
                  <a:cubicBezTo>
                    <a:pt x="6640" y="1"/>
                    <a:pt x="6618" y="2"/>
                    <a:pt x="6596" y="4"/>
                  </a:cubicBezTo>
                  <a:cubicBezTo>
                    <a:pt x="4572" y="159"/>
                    <a:pt x="2524" y="16"/>
                    <a:pt x="500" y="183"/>
                  </a:cubicBezTo>
                  <a:cubicBezTo>
                    <a:pt x="203" y="207"/>
                    <a:pt x="0" y="493"/>
                    <a:pt x="48" y="790"/>
                  </a:cubicBezTo>
                  <a:cubicBezTo>
                    <a:pt x="167" y="1636"/>
                    <a:pt x="227" y="2052"/>
                    <a:pt x="346" y="2910"/>
                  </a:cubicBezTo>
                  <a:cubicBezTo>
                    <a:pt x="380" y="3198"/>
                    <a:pt x="650" y="3386"/>
                    <a:pt x="938" y="3386"/>
                  </a:cubicBezTo>
                  <a:cubicBezTo>
                    <a:pt x="947" y="3386"/>
                    <a:pt x="956" y="3386"/>
                    <a:pt x="965" y="3386"/>
                  </a:cubicBezTo>
                  <a:cubicBezTo>
                    <a:pt x="2989" y="3219"/>
                    <a:pt x="5025" y="3362"/>
                    <a:pt x="7049" y="3207"/>
                  </a:cubicBezTo>
                  <a:cubicBezTo>
                    <a:pt x="7347" y="3172"/>
                    <a:pt x="7561" y="2886"/>
                    <a:pt x="7513" y="2588"/>
                  </a:cubicBezTo>
                  <a:cubicBezTo>
                    <a:pt x="7394" y="1743"/>
                    <a:pt x="7335" y="1326"/>
                    <a:pt x="7216" y="481"/>
                  </a:cubicBezTo>
                  <a:cubicBezTo>
                    <a:pt x="7171" y="205"/>
                    <a:pt x="6933" y="1"/>
                    <a:pt x="66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3"/>
            <p:cNvSpPr/>
            <p:nvPr/>
          </p:nvSpPr>
          <p:spPr>
            <a:xfrm>
              <a:off x="6188250" y="224975"/>
              <a:ext cx="189050" cy="84700"/>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3"/>
            <p:cNvSpPr/>
            <p:nvPr/>
          </p:nvSpPr>
          <p:spPr>
            <a:xfrm>
              <a:off x="7366075" y="0"/>
              <a:ext cx="1777925" cy="1238250"/>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3"/>
            <p:cNvSpPr/>
            <p:nvPr/>
          </p:nvSpPr>
          <p:spPr>
            <a:xfrm>
              <a:off x="5710225" y="1370400"/>
              <a:ext cx="1582075" cy="1575800"/>
            </a:xfrm>
            <a:custGeom>
              <a:rect b="b" l="l" r="r" t="t"/>
              <a:pathLst>
                <a:path extrusionOk="0" h="63032" w="63283">
                  <a:moveTo>
                    <a:pt x="31683" y="5715"/>
                  </a:moveTo>
                  <a:cubicBezTo>
                    <a:pt x="33648" y="5715"/>
                    <a:pt x="35660" y="5834"/>
                    <a:pt x="37481" y="6251"/>
                  </a:cubicBezTo>
                  <a:cubicBezTo>
                    <a:pt x="39374" y="6680"/>
                    <a:pt x="41339" y="7239"/>
                    <a:pt x="43054" y="8061"/>
                  </a:cubicBezTo>
                  <a:cubicBezTo>
                    <a:pt x="44792" y="8894"/>
                    <a:pt x="46328" y="10252"/>
                    <a:pt x="47816" y="11442"/>
                  </a:cubicBezTo>
                  <a:cubicBezTo>
                    <a:pt x="49316" y="12645"/>
                    <a:pt x="50507" y="14204"/>
                    <a:pt x="51721" y="15716"/>
                  </a:cubicBezTo>
                  <a:cubicBezTo>
                    <a:pt x="52912" y="17205"/>
                    <a:pt x="53769" y="18907"/>
                    <a:pt x="54614" y="20658"/>
                  </a:cubicBezTo>
                  <a:cubicBezTo>
                    <a:pt x="55436" y="22360"/>
                    <a:pt x="56615" y="24015"/>
                    <a:pt x="57043" y="25908"/>
                  </a:cubicBezTo>
                  <a:cubicBezTo>
                    <a:pt x="57460" y="27742"/>
                    <a:pt x="57924" y="29730"/>
                    <a:pt x="57924" y="31695"/>
                  </a:cubicBezTo>
                  <a:cubicBezTo>
                    <a:pt x="57924" y="33659"/>
                    <a:pt x="57031" y="35552"/>
                    <a:pt x="56615" y="37398"/>
                  </a:cubicBezTo>
                  <a:cubicBezTo>
                    <a:pt x="56186" y="39291"/>
                    <a:pt x="55960" y="41291"/>
                    <a:pt x="55126" y="43006"/>
                  </a:cubicBezTo>
                  <a:cubicBezTo>
                    <a:pt x="54293" y="44744"/>
                    <a:pt x="53269" y="46494"/>
                    <a:pt x="52078" y="47982"/>
                  </a:cubicBezTo>
                  <a:cubicBezTo>
                    <a:pt x="50864" y="49483"/>
                    <a:pt x="48780" y="50090"/>
                    <a:pt x="47280" y="51292"/>
                  </a:cubicBezTo>
                  <a:cubicBezTo>
                    <a:pt x="45792" y="52483"/>
                    <a:pt x="44589" y="54114"/>
                    <a:pt x="42851" y="54947"/>
                  </a:cubicBezTo>
                  <a:cubicBezTo>
                    <a:pt x="41137" y="55757"/>
                    <a:pt x="39184" y="55960"/>
                    <a:pt x="37291" y="56388"/>
                  </a:cubicBezTo>
                  <a:cubicBezTo>
                    <a:pt x="35469" y="56805"/>
                    <a:pt x="33636" y="56912"/>
                    <a:pt x="31671" y="56912"/>
                  </a:cubicBezTo>
                  <a:cubicBezTo>
                    <a:pt x="30764" y="56912"/>
                    <a:pt x="29870" y="56950"/>
                    <a:pt x="28990" y="56950"/>
                  </a:cubicBezTo>
                  <a:cubicBezTo>
                    <a:pt x="27963" y="56950"/>
                    <a:pt x="26955" y="56898"/>
                    <a:pt x="25968" y="56674"/>
                  </a:cubicBezTo>
                  <a:cubicBezTo>
                    <a:pt x="24075" y="56245"/>
                    <a:pt x="22229" y="55674"/>
                    <a:pt x="20527" y="54852"/>
                  </a:cubicBezTo>
                  <a:cubicBezTo>
                    <a:pt x="18777" y="54019"/>
                    <a:pt x="16848" y="53364"/>
                    <a:pt x="15348" y="52161"/>
                  </a:cubicBezTo>
                  <a:cubicBezTo>
                    <a:pt x="13836" y="50959"/>
                    <a:pt x="13050" y="48994"/>
                    <a:pt x="11859" y="47494"/>
                  </a:cubicBezTo>
                  <a:cubicBezTo>
                    <a:pt x="10669" y="46006"/>
                    <a:pt x="9156" y="44672"/>
                    <a:pt x="8299" y="42934"/>
                  </a:cubicBezTo>
                  <a:cubicBezTo>
                    <a:pt x="7490" y="41220"/>
                    <a:pt x="6597" y="39410"/>
                    <a:pt x="6156" y="37505"/>
                  </a:cubicBezTo>
                  <a:cubicBezTo>
                    <a:pt x="5739" y="35671"/>
                    <a:pt x="6168" y="33647"/>
                    <a:pt x="6168" y="31683"/>
                  </a:cubicBezTo>
                  <a:cubicBezTo>
                    <a:pt x="6168" y="29718"/>
                    <a:pt x="5716" y="27694"/>
                    <a:pt x="6132" y="25849"/>
                  </a:cubicBezTo>
                  <a:cubicBezTo>
                    <a:pt x="6561" y="23956"/>
                    <a:pt x="7859" y="22324"/>
                    <a:pt x="8668" y="20610"/>
                  </a:cubicBezTo>
                  <a:cubicBezTo>
                    <a:pt x="9502" y="18872"/>
                    <a:pt x="10871" y="17538"/>
                    <a:pt x="12062" y="16050"/>
                  </a:cubicBezTo>
                  <a:cubicBezTo>
                    <a:pt x="13276" y="14550"/>
                    <a:pt x="14026" y="12645"/>
                    <a:pt x="15538" y="11454"/>
                  </a:cubicBezTo>
                  <a:cubicBezTo>
                    <a:pt x="17026" y="10263"/>
                    <a:pt x="18705" y="9204"/>
                    <a:pt x="20444" y="8370"/>
                  </a:cubicBezTo>
                  <a:cubicBezTo>
                    <a:pt x="22158" y="7561"/>
                    <a:pt x="24170" y="7537"/>
                    <a:pt x="26075" y="7108"/>
                  </a:cubicBezTo>
                  <a:cubicBezTo>
                    <a:pt x="27897" y="6692"/>
                    <a:pt x="29719" y="5715"/>
                    <a:pt x="31683" y="5715"/>
                  </a:cubicBezTo>
                  <a:close/>
                  <a:moveTo>
                    <a:pt x="31671" y="0"/>
                  </a:moveTo>
                  <a:cubicBezTo>
                    <a:pt x="29826" y="0"/>
                    <a:pt x="27992" y="560"/>
                    <a:pt x="26242" y="881"/>
                  </a:cubicBezTo>
                  <a:cubicBezTo>
                    <a:pt x="24420" y="1191"/>
                    <a:pt x="22682" y="1750"/>
                    <a:pt x="21003" y="2370"/>
                  </a:cubicBezTo>
                  <a:cubicBezTo>
                    <a:pt x="19277" y="2989"/>
                    <a:pt x="17872" y="4179"/>
                    <a:pt x="16312" y="5084"/>
                  </a:cubicBezTo>
                  <a:cubicBezTo>
                    <a:pt x="14729" y="6001"/>
                    <a:pt x="12764" y="6358"/>
                    <a:pt x="11383" y="7513"/>
                  </a:cubicBezTo>
                  <a:cubicBezTo>
                    <a:pt x="9990" y="8692"/>
                    <a:pt x="9109" y="10382"/>
                    <a:pt x="7942" y="11787"/>
                  </a:cubicBezTo>
                  <a:cubicBezTo>
                    <a:pt x="6787" y="13169"/>
                    <a:pt x="5954" y="14752"/>
                    <a:pt x="5049" y="16324"/>
                  </a:cubicBezTo>
                  <a:cubicBezTo>
                    <a:pt x="4132" y="17883"/>
                    <a:pt x="2763" y="19229"/>
                    <a:pt x="2144" y="20955"/>
                  </a:cubicBezTo>
                  <a:cubicBezTo>
                    <a:pt x="1536" y="22646"/>
                    <a:pt x="1739" y="24551"/>
                    <a:pt x="1417" y="26373"/>
                  </a:cubicBezTo>
                  <a:cubicBezTo>
                    <a:pt x="1096" y="28123"/>
                    <a:pt x="286" y="29849"/>
                    <a:pt x="286" y="31718"/>
                  </a:cubicBezTo>
                  <a:cubicBezTo>
                    <a:pt x="286" y="33552"/>
                    <a:pt x="1" y="35481"/>
                    <a:pt x="310" y="37255"/>
                  </a:cubicBezTo>
                  <a:cubicBezTo>
                    <a:pt x="620" y="39065"/>
                    <a:pt x="1894" y="40648"/>
                    <a:pt x="2501" y="42339"/>
                  </a:cubicBezTo>
                  <a:cubicBezTo>
                    <a:pt x="3120" y="44065"/>
                    <a:pt x="3882" y="45684"/>
                    <a:pt x="4787" y="47256"/>
                  </a:cubicBezTo>
                  <a:cubicBezTo>
                    <a:pt x="5704" y="48828"/>
                    <a:pt x="6216" y="50721"/>
                    <a:pt x="7382" y="52114"/>
                  </a:cubicBezTo>
                  <a:cubicBezTo>
                    <a:pt x="8561" y="53519"/>
                    <a:pt x="10407" y="54257"/>
                    <a:pt x="11788" y="55436"/>
                  </a:cubicBezTo>
                  <a:cubicBezTo>
                    <a:pt x="13169" y="56602"/>
                    <a:pt x="14693" y="57519"/>
                    <a:pt x="16264" y="58424"/>
                  </a:cubicBezTo>
                  <a:cubicBezTo>
                    <a:pt x="17824" y="59341"/>
                    <a:pt x="19455" y="59960"/>
                    <a:pt x="21182" y="60591"/>
                  </a:cubicBezTo>
                  <a:cubicBezTo>
                    <a:pt x="22872" y="61198"/>
                    <a:pt x="24480" y="61972"/>
                    <a:pt x="26301" y="62294"/>
                  </a:cubicBezTo>
                  <a:cubicBezTo>
                    <a:pt x="28052" y="62615"/>
                    <a:pt x="29838" y="63032"/>
                    <a:pt x="31683" y="63032"/>
                  </a:cubicBezTo>
                  <a:cubicBezTo>
                    <a:pt x="31815" y="63032"/>
                    <a:pt x="31947" y="63032"/>
                    <a:pt x="32079" y="63032"/>
                  </a:cubicBezTo>
                  <a:cubicBezTo>
                    <a:pt x="33793" y="63032"/>
                    <a:pt x="35512" y="63022"/>
                    <a:pt x="37148" y="62734"/>
                  </a:cubicBezTo>
                  <a:cubicBezTo>
                    <a:pt x="38958" y="62413"/>
                    <a:pt x="40565" y="61401"/>
                    <a:pt x="42256" y="60782"/>
                  </a:cubicBezTo>
                  <a:cubicBezTo>
                    <a:pt x="43982" y="60151"/>
                    <a:pt x="45447" y="59198"/>
                    <a:pt x="47018" y="58293"/>
                  </a:cubicBezTo>
                  <a:cubicBezTo>
                    <a:pt x="48590" y="57388"/>
                    <a:pt x="50435" y="56912"/>
                    <a:pt x="51817" y="55733"/>
                  </a:cubicBezTo>
                  <a:cubicBezTo>
                    <a:pt x="53221" y="54555"/>
                    <a:pt x="54174" y="52971"/>
                    <a:pt x="55329" y="51578"/>
                  </a:cubicBezTo>
                  <a:cubicBezTo>
                    <a:pt x="56496" y="50197"/>
                    <a:pt x="57448" y="48721"/>
                    <a:pt x="58365" y="47149"/>
                  </a:cubicBezTo>
                  <a:cubicBezTo>
                    <a:pt x="59282" y="45589"/>
                    <a:pt x="61008" y="44363"/>
                    <a:pt x="61627" y="42636"/>
                  </a:cubicBezTo>
                  <a:cubicBezTo>
                    <a:pt x="62234" y="40946"/>
                    <a:pt x="62032" y="38957"/>
                    <a:pt x="62342" y="37148"/>
                  </a:cubicBezTo>
                  <a:cubicBezTo>
                    <a:pt x="62651" y="35386"/>
                    <a:pt x="63282" y="33588"/>
                    <a:pt x="63282" y="31742"/>
                  </a:cubicBezTo>
                  <a:cubicBezTo>
                    <a:pt x="63282" y="29897"/>
                    <a:pt x="62889" y="28051"/>
                    <a:pt x="62580" y="26301"/>
                  </a:cubicBezTo>
                  <a:cubicBezTo>
                    <a:pt x="62270" y="24479"/>
                    <a:pt x="61865" y="22670"/>
                    <a:pt x="61258" y="20979"/>
                  </a:cubicBezTo>
                  <a:cubicBezTo>
                    <a:pt x="60627" y="19253"/>
                    <a:pt x="59437" y="17800"/>
                    <a:pt x="58532" y="16240"/>
                  </a:cubicBezTo>
                  <a:cubicBezTo>
                    <a:pt x="57627" y="14657"/>
                    <a:pt x="57031" y="12847"/>
                    <a:pt x="55853" y="11442"/>
                  </a:cubicBezTo>
                  <a:cubicBezTo>
                    <a:pt x="54674" y="10049"/>
                    <a:pt x="52912" y="9251"/>
                    <a:pt x="51507" y="8085"/>
                  </a:cubicBezTo>
                  <a:cubicBezTo>
                    <a:pt x="50126" y="6918"/>
                    <a:pt x="48590" y="6072"/>
                    <a:pt x="46994" y="5144"/>
                  </a:cubicBezTo>
                  <a:cubicBezTo>
                    <a:pt x="45435" y="4239"/>
                    <a:pt x="44077" y="2917"/>
                    <a:pt x="42375" y="2286"/>
                  </a:cubicBezTo>
                  <a:cubicBezTo>
                    <a:pt x="40672" y="1679"/>
                    <a:pt x="38958" y="858"/>
                    <a:pt x="37160" y="536"/>
                  </a:cubicBezTo>
                  <a:cubicBezTo>
                    <a:pt x="35410" y="191"/>
                    <a:pt x="33517" y="0"/>
                    <a:pt x="31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 name="Google Shape;39;p3"/>
          <p:cNvSpPr txBox="1"/>
          <p:nvPr>
            <p:ph type="title"/>
          </p:nvPr>
        </p:nvSpPr>
        <p:spPr>
          <a:xfrm>
            <a:off x="4467300" y="2150850"/>
            <a:ext cx="3963600" cy="841800"/>
          </a:xfrm>
          <a:prstGeom prst="rect">
            <a:avLst/>
          </a:prstGeom>
        </p:spPr>
        <p:txBody>
          <a:bodyPr anchorCtr="0" anchor="b" bIns="91425" lIns="91425" spcFirstLastPara="1" rIns="91425" wrap="square" tIns="91425">
            <a:noAutofit/>
          </a:bodyPr>
          <a:lstStyle>
            <a:lvl1pPr lvl="0" algn="l">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40" name="Google Shape;40;p3"/>
          <p:cNvSpPr txBox="1"/>
          <p:nvPr>
            <p:ph idx="1" type="subTitle"/>
          </p:nvPr>
        </p:nvSpPr>
        <p:spPr>
          <a:xfrm>
            <a:off x="4467300" y="2878725"/>
            <a:ext cx="3963600" cy="1024200"/>
          </a:xfrm>
          <a:prstGeom prst="rect">
            <a:avLst/>
          </a:prstGeom>
        </p:spPr>
        <p:txBody>
          <a:bodyPr anchorCtr="0" anchor="t" bIns="91425" lIns="91425" spcFirstLastPara="1" rIns="91425" wrap="square" tIns="91425">
            <a:noAutofit/>
          </a:bodyPr>
          <a:lstStyle>
            <a:lvl1pPr lvl="0" rtl="0">
              <a:spcBef>
                <a:spcPts val="0"/>
              </a:spcBef>
              <a:spcAft>
                <a:spcPts val="0"/>
              </a:spcAft>
              <a:buNone/>
              <a:defRPr/>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41" name="Google Shape;41;p3"/>
          <p:cNvSpPr txBox="1"/>
          <p:nvPr>
            <p:ph hasCustomPrompt="1" idx="2" type="title"/>
          </p:nvPr>
        </p:nvSpPr>
        <p:spPr>
          <a:xfrm>
            <a:off x="3287875" y="2829725"/>
            <a:ext cx="829800" cy="399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3000"/>
              <a:buNone/>
              <a:defRPr sz="3000">
                <a:solidFill>
                  <a:schemeClr val="lt1"/>
                </a:solidFill>
              </a:defRPr>
            </a:lvl2pPr>
            <a:lvl3pPr lvl="2" rtl="0" algn="ctr">
              <a:spcBef>
                <a:spcPts val="0"/>
              </a:spcBef>
              <a:spcAft>
                <a:spcPts val="0"/>
              </a:spcAft>
              <a:buClr>
                <a:schemeClr val="lt1"/>
              </a:buClr>
              <a:buSzPts val="3000"/>
              <a:buNone/>
              <a:defRPr sz="3000">
                <a:solidFill>
                  <a:schemeClr val="lt1"/>
                </a:solidFill>
              </a:defRPr>
            </a:lvl3pPr>
            <a:lvl4pPr lvl="3" rtl="0" algn="ctr">
              <a:spcBef>
                <a:spcPts val="0"/>
              </a:spcBef>
              <a:spcAft>
                <a:spcPts val="0"/>
              </a:spcAft>
              <a:buClr>
                <a:schemeClr val="lt1"/>
              </a:buClr>
              <a:buSzPts val="3000"/>
              <a:buNone/>
              <a:defRPr sz="3000">
                <a:solidFill>
                  <a:schemeClr val="lt1"/>
                </a:solidFill>
              </a:defRPr>
            </a:lvl4pPr>
            <a:lvl5pPr lvl="4" rtl="0" algn="ctr">
              <a:spcBef>
                <a:spcPts val="0"/>
              </a:spcBef>
              <a:spcAft>
                <a:spcPts val="0"/>
              </a:spcAft>
              <a:buClr>
                <a:schemeClr val="lt1"/>
              </a:buClr>
              <a:buSzPts val="3000"/>
              <a:buNone/>
              <a:defRPr sz="3000">
                <a:solidFill>
                  <a:schemeClr val="lt1"/>
                </a:solidFill>
              </a:defRPr>
            </a:lvl5pPr>
            <a:lvl6pPr lvl="5" rtl="0" algn="ctr">
              <a:spcBef>
                <a:spcPts val="0"/>
              </a:spcBef>
              <a:spcAft>
                <a:spcPts val="0"/>
              </a:spcAft>
              <a:buClr>
                <a:schemeClr val="lt1"/>
              </a:buClr>
              <a:buSzPts val="3000"/>
              <a:buNone/>
              <a:defRPr sz="3000">
                <a:solidFill>
                  <a:schemeClr val="lt1"/>
                </a:solidFill>
              </a:defRPr>
            </a:lvl6pPr>
            <a:lvl7pPr lvl="6" rtl="0" algn="ctr">
              <a:spcBef>
                <a:spcPts val="0"/>
              </a:spcBef>
              <a:spcAft>
                <a:spcPts val="0"/>
              </a:spcAft>
              <a:buClr>
                <a:schemeClr val="lt1"/>
              </a:buClr>
              <a:buSzPts val="3000"/>
              <a:buNone/>
              <a:defRPr sz="3000">
                <a:solidFill>
                  <a:schemeClr val="lt1"/>
                </a:solidFill>
              </a:defRPr>
            </a:lvl7pPr>
            <a:lvl8pPr lvl="7" rtl="0" algn="ctr">
              <a:spcBef>
                <a:spcPts val="0"/>
              </a:spcBef>
              <a:spcAft>
                <a:spcPts val="0"/>
              </a:spcAft>
              <a:buClr>
                <a:schemeClr val="lt1"/>
              </a:buClr>
              <a:buSzPts val="3000"/>
              <a:buNone/>
              <a:defRPr sz="3000">
                <a:solidFill>
                  <a:schemeClr val="lt1"/>
                </a:solidFill>
              </a:defRPr>
            </a:lvl8pPr>
            <a:lvl9pPr lvl="8" rtl="0" algn="ctr">
              <a:spcBef>
                <a:spcPts val="0"/>
              </a:spcBef>
              <a:spcAft>
                <a:spcPts val="0"/>
              </a:spcAft>
              <a:buClr>
                <a:schemeClr val="lt1"/>
              </a:buClr>
              <a:buSzPts val="3000"/>
              <a:buNone/>
              <a:defRPr sz="3000">
                <a:solidFill>
                  <a:schemeClr val="lt1"/>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386" name="Shape 386"/>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387" name="Shape 387"/>
        <p:cNvGrpSpPr/>
        <p:nvPr/>
      </p:nvGrpSpPr>
      <p:grpSpPr>
        <a:xfrm>
          <a:off x="0" y="0"/>
          <a:ext cx="0" cy="0"/>
          <a:chOff x="0" y="0"/>
          <a:chExt cx="0" cy="0"/>
        </a:xfrm>
      </p:grpSpPr>
      <p:sp>
        <p:nvSpPr>
          <p:cNvPr id="388" name="Google Shape;388;p22"/>
          <p:cNvSpPr/>
          <p:nvPr/>
        </p:nvSpPr>
        <p:spPr>
          <a:xfrm rot="5400000">
            <a:off x="4214820" y="214353"/>
            <a:ext cx="714357" cy="9143904"/>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2"/>
          <p:cNvSpPr/>
          <p:nvPr/>
        </p:nvSpPr>
        <p:spPr>
          <a:xfrm>
            <a:off x="8220074" y="0"/>
            <a:ext cx="923988" cy="643519"/>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2"/>
          <p:cNvSpPr/>
          <p:nvPr/>
        </p:nvSpPr>
        <p:spPr>
          <a:xfrm>
            <a:off x="8430900" y="2617538"/>
            <a:ext cx="425075" cy="411400"/>
          </a:xfrm>
          <a:custGeom>
            <a:rect b="b" l="l" r="r" t="t"/>
            <a:pathLst>
              <a:path extrusionOk="0" h="16456" w="17003">
                <a:moveTo>
                  <a:pt x="8858" y="4132"/>
                </a:moveTo>
                <a:cubicBezTo>
                  <a:pt x="11192" y="4132"/>
                  <a:pt x="13454" y="5656"/>
                  <a:pt x="13454" y="8002"/>
                </a:cubicBezTo>
                <a:cubicBezTo>
                  <a:pt x="13454" y="10347"/>
                  <a:pt x="11192" y="12728"/>
                  <a:pt x="8858" y="12728"/>
                </a:cubicBezTo>
                <a:cubicBezTo>
                  <a:pt x="6525" y="12728"/>
                  <a:pt x="4441" y="10335"/>
                  <a:pt x="4441" y="8002"/>
                </a:cubicBezTo>
                <a:cubicBezTo>
                  <a:pt x="4441" y="5656"/>
                  <a:pt x="6525" y="4132"/>
                  <a:pt x="8858" y="4132"/>
                </a:cubicBezTo>
                <a:close/>
                <a:moveTo>
                  <a:pt x="8858" y="1"/>
                </a:moveTo>
                <a:cubicBezTo>
                  <a:pt x="6525" y="1"/>
                  <a:pt x="4524" y="584"/>
                  <a:pt x="2977" y="2132"/>
                </a:cubicBezTo>
                <a:cubicBezTo>
                  <a:pt x="1429" y="3680"/>
                  <a:pt x="0" y="5656"/>
                  <a:pt x="0" y="8014"/>
                </a:cubicBezTo>
                <a:cubicBezTo>
                  <a:pt x="0" y="10347"/>
                  <a:pt x="1584" y="12228"/>
                  <a:pt x="3120" y="13752"/>
                </a:cubicBezTo>
                <a:cubicBezTo>
                  <a:pt x="4644" y="15288"/>
                  <a:pt x="6525" y="16455"/>
                  <a:pt x="8858" y="16455"/>
                </a:cubicBezTo>
                <a:cubicBezTo>
                  <a:pt x="11192" y="16455"/>
                  <a:pt x="13538" y="15753"/>
                  <a:pt x="15062" y="14217"/>
                </a:cubicBezTo>
                <a:cubicBezTo>
                  <a:pt x="16597" y="12681"/>
                  <a:pt x="17002" y="10359"/>
                  <a:pt x="17002" y="8014"/>
                </a:cubicBezTo>
                <a:cubicBezTo>
                  <a:pt x="17002" y="5680"/>
                  <a:pt x="16109" y="3846"/>
                  <a:pt x="14573" y="2311"/>
                </a:cubicBezTo>
                <a:cubicBezTo>
                  <a:pt x="13026" y="763"/>
                  <a:pt x="11192"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2"/>
          <p:cNvSpPr/>
          <p:nvPr/>
        </p:nvSpPr>
        <p:spPr>
          <a:xfrm>
            <a:off x="8747800" y="4027375"/>
            <a:ext cx="173275" cy="174700"/>
          </a:xfrm>
          <a:custGeom>
            <a:rect b="b" l="l" r="r" t="t"/>
            <a:pathLst>
              <a:path extrusionOk="0" h="6988" w="6931">
                <a:moveTo>
                  <a:pt x="1884" y="1"/>
                </a:moveTo>
                <a:cubicBezTo>
                  <a:pt x="1720" y="1"/>
                  <a:pt x="1558" y="79"/>
                  <a:pt x="1453" y="219"/>
                </a:cubicBezTo>
                <a:cubicBezTo>
                  <a:pt x="929" y="897"/>
                  <a:pt x="679" y="1231"/>
                  <a:pt x="179" y="1921"/>
                </a:cubicBezTo>
                <a:cubicBezTo>
                  <a:pt x="1" y="2159"/>
                  <a:pt x="37" y="2505"/>
                  <a:pt x="275" y="2695"/>
                </a:cubicBezTo>
                <a:cubicBezTo>
                  <a:pt x="1822" y="4017"/>
                  <a:pt x="3168" y="5553"/>
                  <a:pt x="4716" y="6874"/>
                </a:cubicBezTo>
                <a:cubicBezTo>
                  <a:pt x="4812" y="6951"/>
                  <a:pt x="4926" y="6987"/>
                  <a:pt x="5039" y="6987"/>
                </a:cubicBezTo>
                <a:cubicBezTo>
                  <a:pt x="5206" y="6987"/>
                  <a:pt x="5371" y="6909"/>
                  <a:pt x="5478" y="6767"/>
                </a:cubicBezTo>
                <a:cubicBezTo>
                  <a:pt x="5990" y="6100"/>
                  <a:pt x="6252" y="5755"/>
                  <a:pt x="6752" y="5076"/>
                </a:cubicBezTo>
                <a:cubicBezTo>
                  <a:pt x="6930" y="4826"/>
                  <a:pt x="6883" y="4493"/>
                  <a:pt x="6644" y="4302"/>
                </a:cubicBezTo>
                <a:cubicBezTo>
                  <a:pt x="5097" y="2981"/>
                  <a:pt x="3763" y="1445"/>
                  <a:pt x="2215" y="123"/>
                </a:cubicBezTo>
                <a:cubicBezTo>
                  <a:pt x="2117" y="40"/>
                  <a:pt x="2000" y="1"/>
                  <a:pt x="18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2"/>
          <p:cNvSpPr/>
          <p:nvPr/>
        </p:nvSpPr>
        <p:spPr>
          <a:xfrm>
            <a:off x="8556800" y="4202075"/>
            <a:ext cx="173250" cy="174750"/>
          </a:xfrm>
          <a:custGeom>
            <a:rect b="b" l="l" r="r" t="t"/>
            <a:pathLst>
              <a:path extrusionOk="0" h="6990" w="6930">
                <a:moveTo>
                  <a:pt x="1892" y="1"/>
                </a:moveTo>
                <a:cubicBezTo>
                  <a:pt x="1725" y="1"/>
                  <a:pt x="1559" y="79"/>
                  <a:pt x="1453" y="221"/>
                </a:cubicBezTo>
                <a:cubicBezTo>
                  <a:pt x="929" y="888"/>
                  <a:pt x="679" y="1233"/>
                  <a:pt x="179" y="1912"/>
                </a:cubicBezTo>
                <a:cubicBezTo>
                  <a:pt x="1" y="2150"/>
                  <a:pt x="36" y="2495"/>
                  <a:pt x="274" y="2685"/>
                </a:cubicBezTo>
                <a:cubicBezTo>
                  <a:pt x="1822" y="4019"/>
                  <a:pt x="3168" y="5543"/>
                  <a:pt x="4715" y="6876"/>
                </a:cubicBezTo>
                <a:cubicBezTo>
                  <a:pt x="4812" y="6953"/>
                  <a:pt x="4925" y="6990"/>
                  <a:pt x="5039" y="6990"/>
                </a:cubicBezTo>
                <a:cubicBezTo>
                  <a:pt x="5205" y="6990"/>
                  <a:pt x="5371" y="6911"/>
                  <a:pt x="5477" y="6769"/>
                </a:cubicBezTo>
                <a:cubicBezTo>
                  <a:pt x="5989" y="6103"/>
                  <a:pt x="6251" y="5757"/>
                  <a:pt x="6751" y="5067"/>
                </a:cubicBezTo>
                <a:cubicBezTo>
                  <a:pt x="6930" y="4829"/>
                  <a:pt x="6882" y="4495"/>
                  <a:pt x="6644" y="4293"/>
                </a:cubicBezTo>
                <a:cubicBezTo>
                  <a:pt x="5096" y="2971"/>
                  <a:pt x="3763" y="1435"/>
                  <a:pt x="2215" y="114"/>
                </a:cubicBezTo>
                <a:cubicBezTo>
                  <a:pt x="2119" y="37"/>
                  <a:pt x="2005" y="1"/>
                  <a:pt x="1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2"/>
          <p:cNvSpPr/>
          <p:nvPr/>
        </p:nvSpPr>
        <p:spPr>
          <a:xfrm rot="-5400000">
            <a:off x="7669840" y="3669389"/>
            <a:ext cx="1628718" cy="1319451"/>
          </a:xfrm>
          <a:custGeom>
            <a:rect b="b" l="l" r="r" t="t"/>
            <a:pathLst>
              <a:path extrusionOk="0" h="62831" w="77558">
                <a:moveTo>
                  <a:pt x="17669" y="1"/>
                </a:moveTo>
                <a:cubicBezTo>
                  <a:pt x="14157" y="1"/>
                  <a:pt x="10704" y="1072"/>
                  <a:pt x="7370" y="1644"/>
                </a:cubicBezTo>
                <a:cubicBezTo>
                  <a:pt x="4834" y="2096"/>
                  <a:pt x="2393" y="2775"/>
                  <a:pt x="0" y="3585"/>
                </a:cubicBezTo>
                <a:lnTo>
                  <a:pt x="0" y="14729"/>
                </a:lnTo>
                <a:cubicBezTo>
                  <a:pt x="2286" y="14241"/>
                  <a:pt x="4715" y="14050"/>
                  <a:pt x="7037" y="13526"/>
                </a:cubicBezTo>
                <a:cubicBezTo>
                  <a:pt x="10525" y="12741"/>
                  <a:pt x="13942" y="10859"/>
                  <a:pt x="17669" y="10859"/>
                </a:cubicBezTo>
                <a:cubicBezTo>
                  <a:pt x="21384" y="10859"/>
                  <a:pt x="25182" y="11074"/>
                  <a:pt x="28658" y="11871"/>
                </a:cubicBezTo>
                <a:cubicBezTo>
                  <a:pt x="32266" y="12693"/>
                  <a:pt x="35969" y="13753"/>
                  <a:pt x="39219" y="15312"/>
                </a:cubicBezTo>
                <a:cubicBezTo>
                  <a:pt x="42517" y="16908"/>
                  <a:pt x="45410" y="19468"/>
                  <a:pt x="48256" y="21730"/>
                </a:cubicBezTo>
                <a:cubicBezTo>
                  <a:pt x="51090" y="24004"/>
                  <a:pt x="53352" y="26968"/>
                  <a:pt x="55638" y="29802"/>
                </a:cubicBezTo>
                <a:cubicBezTo>
                  <a:pt x="57900" y="32636"/>
                  <a:pt x="59531" y="35862"/>
                  <a:pt x="61127" y="39149"/>
                </a:cubicBezTo>
                <a:cubicBezTo>
                  <a:pt x="62686" y="42399"/>
                  <a:pt x="64925" y="45506"/>
                  <a:pt x="65734" y="49114"/>
                </a:cubicBezTo>
                <a:cubicBezTo>
                  <a:pt x="66532" y="52591"/>
                  <a:pt x="67401" y="56353"/>
                  <a:pt x="67401" y="60080"/>
                </a:cubicBezTo>
                <a:cubicBezTo>
                  <a:pt x="67401" y="60996"/>
                  <a:pt x="67306" y="61925"/>
                  <a:pt x="67139" y="62830"/>
                </a:cubicBezTo>
                <a:lnTo>
                  <a:pt x="77331" y="62830"/>
                </a:lnTo>
                <a:cubicBezTo>
                  <a:pt x="77462" y="61925"/>
                  <a:pt x="77557" y="60996"/>
                  <a:pt x="77557" y="60080"/>
                </a:cubicBezTo>
                <a:cubicBezTo>
                  <a:pt x="77557" y="56567"/>
                  <a:pt x="76819" y="53103"/>
                  <a:pt x="76224" y="49745"/>
                </a:cubicBezTo>
                <a:cubicBezTo>
                  <a:pt x="75617" y="46316"/>
                  <a:pt x="74878" y="42875"/>
                  <a:pt x="73712" y="39672"/>
                </a:cubicBezTo>
                <a:cubicBezTo>
                  <a:pt x="72521" y="36410"/>
                  <a:pt x="70283" y="33648"/>
                  <a:pt x="68568" y="30683"/>
                </a:cubicBezTo>
                <a:cubicBezTo>
                  <a:pt x="66842" y="27695"/>
                  <a:pt x="65711" y="24242"/>
                  <a:pt x="63496" y="21623"/>
                </a:cubicBezTo>
                <a:cubicBezTo>
                  <a:pt x="61270" y="18991"/>
                  <a:pt x="57912" y="17467"/>
                  <a:pt x="55281" y="15253"/>
                </a:cubicBezTo>
                <a:cubicBezTo>
                  <a:pt x="52638" y="13038"/>
                  <a:pt x="49744" y="11443"/>
                  <a:pt x="46744" y="9704"/>
                </a:cubicBezTo>
                <a:cubicBezTo>
                  <a:pt x="43791" y="7990"/>
                  <a:pt x="41219" y="5490"/>
                  <a:pt x="37969" y="4299"/>
                </a:cubicBezTo>
                <a:cubicBezTo>
                  <a:pt x="34766" y="3132"/>
                  <a:pt x="31516" y="1573"/>
                  <a:pt x="28087" y="977"/>
                </a:cubicBezTo>
                <a:cubicBezTo>
                  <a:pt x="24753" y="394"/>
                  <a:pt x="21157" y="1"/>
                  <a:pt x="176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2"/>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lvl1pPr lvl="0">
              <a:spcBef>
                <a:spcPts val="0"/>
              </a:spcBef>
              <a:spcAft>
                <a:spcPts val="0"/>
              </a:spcAft>
              <a:buNone/>
              <a:defRPr/>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p:txBody>
      </p:sp>
      <p:sp>
        <p:nvSpPr>
          <p:cNvPr id="395" name="Google Shape;395;p22"/>
          <p:cNvSpPr txBox="1"/>
          <p:nvPr>
            <p:ph idx="1" type="subTitle"/>
          </p:nvPr>
        </p:nvSpPr>
        <p:spPr>
          <a:xfrm>
            <a:off x="1790700" y="1581150"/>
            <a:ext cx="2476500" cy="399900"/>
          </a:xfrm>
          <a:prstGeom prst="rect">
            <a:avLst/>
          </a:prstGeom>
        </p:spPr>
        <p:txBody>
          <a:bodyPr anchorCtr="0" anchor="b" bIns="91425" lIns="91425" spcFirstLastPara="1" rIns="91425" wrap="square" tIns="91425">
            <a:noAutofit/>
          </a:bodyPr>
          <a:lstStyle>
            <a:lvl1pPr lvl="0">
              <a:spcBef>
                <a:spcPts val="0"/>
              </a:spcBef>
              <a:spcAft>
                <a:spcPts val="0"/>
              </a:spcAft>
              <a:buNone/>
              <a:defRPr b="1" sz="2000">
                <a:solidFill>
                  <a:schemeClr val="accent6"/>
                </a:solidFill>
                <a:latin typeface="Hammersmith One"/>
                <a:ea typeface="Hammersmith One"/>
                <a:cs typeface="Hammersmith One"/>
                <a:sym typeface="Hammersmith One"/>
              </a:defRPr>
            </a:lvl1pPr>
            <a:lvl2pPr lvl="1">
              <a:spcBef>
                <a:spcPts val="0"/>
              </a:spcBef>
              <a:spcAft>
                <a:spcPts val="0"/>
              </a:spcAft>
              <a:buNone/>
              <a:defRPr b="1" sz="2000"/>
            </a:lvl2pPr>
            <a:lvl3pPr lvl="2">
              <a:spcBef>
                <a:spcPts val="0"/>
              </a:spcBef>
              <a:spcAft>
                <a:spcPts val="0"/>
              </a:spcAft>
              <a:buNone/>
              <a:defRPr b="1" sz="2000"/>
            </a:lvl3pPr>
            <a:lvl4pPr lvl="3">
              <a:spcBef>
                <a:spcPts val="0"/>
              </a:spcBef>
              <a:spcAft>
                <a:spcPts val="0"/>
              </a:spcAft>
              <a:buNone/>
              <a:defRPr b="1" sz="2000"/>
            </a:lvl4pPr>
            <a:lvl5pPr lvl="4">
              <a:spcBef>
                <a:spcPts val="0"/>
              </a:spcBef>
              <a:spcAft>
                <a:spcPts val="0"/>
              </a:spcAft>
              <a:buNone/>
              <a:defRPr b="1" sz="2000"/>
            </a:lvl5pPr>
            <a:lvl6pPr lvl="5">
              <a:spcBef>
                <a:spcPts val="0"/>
              </a:spcBef>
              <a:spcAft>
                <a:spcPts val="0"/>
              </a:spcAft>
              <a:buNone/>
              <a:defRPr b="1" sz="2000"/>
            </a:lvl6pPr>
            <a:lvl7pPr lvl="6">
              <a:spcBef>
                <a:spcPts val="0"/>
              </a:spcBef>
              <a:spcAft>
                <a:spcPts val="0"/>
              </a:spcAft>
              <a:buNone/>
              <a:defRPr b="1" sz="2000"/>
            </a:lvl7pPr>
            <a:lvl8pPr lvl="7">
              <a:spcBef>
                <a:spcPts val="0"/>
              </a:spcBef>
              <a:spcAft>
                <a:spcPts val="0"/>
              </a:spcAft>
              <a:buNone/>
              <a:defRPr b="1" sz="2000"/>
            </a:lvl8pPr>
            <a:lvl9pPr lvl="8">
              <a:spcBef>
                <a:spcPts val="0"/>
              </a:spcBef>
              <a:spcAft>
                <a:spcPts val="0"/>
              </a:spcAft>
              <a:buNone/>
              <a:defRPr b="1" sz="2000"/>
            </a:lvl9pPr>
          </a:lstStyle>
          <a:p/>
        </p:txBody>
      </p:sp>
      <p:sp>
        <p:nvSpPr>
          <p:cNvPr id="396" name="Google Shape;396;p22"/>
          <p:cNvSpPr txBox="1"/>
          <p:nvPr>
            <p:ph idx="2" type="subTitle"/>
          </p:nvPr>
        </p:nvSpPr>
        <p:spPr>
          <a:xfrm>
            <a:off x="1790700" y="1885800"/>
            <a:ext cx="2476500" cy="7050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397" name="Google Shape;397;p22"/>
          <p:cNvSpPr txBox="1"/>
          <p:nvPr>
            <p:ph hasCustomPrompt="1" idx="3" type="title"/>
          </p:nvPr>
        </p:nvSpPr>
        <p:spPr>
          <a:xfrm>
            <a:off x="798825" y="1833650"/>
            <a:ext cx="829800" cy="399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800"/>
              <a:buNone/>
              <a:defRPr>
                <a:solidFill>
                  <a:schemeClr val="lt1"/>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a:r>
              <a:t>xx%</a:t>
            </a:r>
          </a:p>
        </p:txBody>
      </p:sp>
      <p:sp>
        <p:nvSpPr>
          <p:cNvPr id="398" name="Google Shape;398;p22"/>
          <p:cNvSpPr txBox="1"/>
          <p:nvPr>
            <p:ph idx="4" type="subTitle"/>
          </p:nvPr>
        </p:nvSpPr>
        <p:spPr>
          <a:xfrm>
            <a:off x="1790700" y="2847975"/>
            <a:ext cx="24765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399" name="Google Shape;399;p22"/>
          <p:cNvSpPr txBox="1"/>
          <p:nvPr>
            <p:ph idx="5" type="subTitle"/>
          </p:nvPr>
        </p:nvSpPr>
        <p:spPr>
          <a:xfrm>
            <a:off x="1790700" y="3152625"/>
            <a:ext cx="2476500" cy="7050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400" name="Google Shape;400;p22"/>
          <p:cNvSpPr txBox="1"/>
          <p:nvPr>
            <p:ph hasCustomPrompt="1" idx="6" type="title"/>
          </p:nvPr>
        </p:nvSpPr>
        <p:spPr>
          <a:xfrm>
            <a:off x="798825" y="3100475"/>
            <a:ext cx="829800" cy="399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800"/>
              <a:buNone/>
              <a:defRPr>
                <a:solidFill>
                  <a:schemeClr val="lt1"/>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a:r>
              <a:t>xx%</a:t>
            </a:r>
          </a:p>
        </p:txBody>
      </p:sp>
      <p:sp>
        <p:nvSpPr>
          <p:cNvPr id="401" name="Google Shape;401;p22"/>
          <p:cNvSpPr txBox="1"/>
          <p:nvPr>
            <p:ph idx="7" type="subTitle"/>
          </p:nvPr>
        </p:nvSpPr>
        <p:spPr>
          <a:xfrm>
            <a:off x="5648325" y="1581150"/>
            <a:ext cx="24765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402" name="Google Shape;402;p22"/>
          <p:cNvSpPr txBox="1"/>
          <p:nvPr>
            <p:ph idx="8" type="subTitle"/>
          </p:nvPr>
        </p:nvSpPr>
        <p:spPr>
          <a:xfrm>
            <a:off x="5648325" y="1885800"/>
            <a:ext cx="2476500" cy="7050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403" name="Google Shape;403;p22"/>
          <p:cNvSpPr txBox="1"/>
          <p:nvPr>
            <p:ph hasCustomPrompt="1" idx="9" type="title"/>
          </p:nvPr>
        </p:nvSpPr>
        <p:spPr>
          <a:xfrm>
            <a:off x="4656450" y="1833650"/>
            <a:ext cx="829800" cy="399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800"/>
              <a:buNone/>
              <a:defRPr>
                <a:solidFill>
                  <a:schemeClr val="lt1"/>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a:r>
              <a:t>xx%</a:t>
            </a:r>
          </a:p>
        </p:txBody>
      </p:sp>
      <p:sp>
        <p:nvSpPr>
          <p:cNvPr id="404" name="Google Shape;404;p22"/>
          <p:cNvSpPr txBox="1"/>
          <p:nvPr>
            <p:ph idx="13" type="subTitle"/>
          </p:nvPr>
        </p:nvSpPr>
        <p:spPr>
          <a:xfrm>
            <a:off x="5648325" y="2847975"/>
            <a:ext cx="24765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405" name="Google Shape;405;p22"/>
          <p:cNvSpPr txBox="1"/>
          <p:nvPr>
            <p:ph idx="14" type="subTitle"/>
          </p:nvPr>
        </p:nvSpPr>
        <p:spPr>
          <a:xfrm>
            <a:off x="5648325" y="3152625"/>
            <a:ext cx="2476500" cy="7050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406" name="Google Shape;406;p22"/>
          <p:cNvSpPr txBox="1"/>
          <p:nvPr>
            <p:ph hasCustomPrompt="1" idx="15" type="title"/>
          </p:nvPr>
        </p:nvSpPr>
        <p:spPr>
          <a:xfrm>
            <a:off x="4656450" y="3100475"/>
            <a:ext cx="829800" cy="399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800"/>
              <a:buNone/>
              <a:defRPr>
                <a:solidFill>
                  <a:schemeClr val="lt1"/>
                </a:solidFill>
              </a:defRPr>
            </a:lvl1pPr>
            <a:lvl2pPr lvl="1" rtl="0" algn="ctr">
              <a:spcBef>
                <a:spcPts val="0"/>
              </a:spcBef>
              <a:spcAft>
                <a:spcPts val="0"/>
              </a:spcAft>
              <a:buClr>
                <a:schemeClr val="lt1"/>
              </a:buClr>
              <a:buSzPts val="2800"/>
              <a:buNone/>
              <a:defRPr>
                <a:solidFill>
                  <a:schemeClr val="lt1"/>
                </a:solidFill>
              </a:defRPr>
            </a:lvl2pPr>
            <a:lvl3pPr lvl="2" rtl="0" algn="ctr">
              <a:spcBef>
                <a:spcPts val="0"/>
              </a:spcBef>
              <a:spcAft>
                <a:spcPts val="0"/>
              </a:spcAft>
              <a:buClr>
                <a:schemeClr val="lt1"/>
              </a:buClr>
              <a:buSzPts val="2800"/>
              <a:buNone/>
              <a:defRPr>
                <a:solidFill>
                  <a:schemeClr val="lt1"/>
                </a:solidFill>
              </a:defRPr>
            </a:lvl3pPr>
            <a:lvl4pPr lvl="3" rtl="0" algn="ctr">
              <a:spcBef>
                <a:spcPts val="0"/>
              </a:spcBef>
              <a:spcAft>
                <a:spcPts val="0"/>
              </a:spcAft>
              <a:buClr>
                <a:schemeClr val="lt1"/>
              </a:buClr>
              <a:buSzPts val="2800"/>
              <a:buNone/>
              <a:defRPr>
                <a:solidFill>
                  <a:schemeClr val="lt1"/>
                </a:solidFill>
              </a:defRPr>
            </a:lvl4pPr>
            <a:lvl5pPr lvl="4" rtl="0" algn="ctr">
              <a:spcBef>
                <a:spcPts val="0"/>
              </a:spcBef>
              <a:spcAft>
                <a:spcPts val="0"/>
              </a:spcAft>
              <a:buClr>
                <a:schemeClr val="lt1"/>
              </a:buClr>
              <a:buSzPts val="2800"/>
              <a:buNone/>
              <a:defRPr>
                <a:solidFill>
                  <a:schemeClr val="lt1"/>
                </a:solidFill>
              </a:defRPr>
            </a:lvl5pPr>
            <a:lvl6pPr lvl="5" rtl="0" algn="ctr">
              <a:spcBef>
                <a:spcPts val="0"/>
              </a:spcBef>
              <a:spcAft>
                <a:spcPts val="0"/>
              </a:spcAft>
              <a:buClr>
                <a:schemeClr val="lt1"/>
              </a:buClr>
              <a:buSzPts val="2800"/>
              <a:buNone/>
              <a:defRPr>
                <a:solidFill>
                  <a:schemeClr val="lt1"/>
                </a:solidFill>
              </a:defRPr>
            </a:lvl6pPr>
            <a:lvl7pPr lvl="6" rtl="0" algn="ctr">
              <a:spcBef>
                <a:spcPts val="0"/>
              </a:spcBef>
              <a:spcAft>
                <a:spcPts val="0"/>
              </a:spcAft>
              <a:buClr>
                <a:schemeClr val="lt1"/>
              </a:buClr>
              <a:buSzPts val="2800"/>
              <a:buNone/>
              <a:defRPr>
                <a:solidFill>
                  <a:schemeClr val="lt1"/>
                </a:solidFill>
              </a:defRPr>
            </a:lvl7pPr>
            <a:lvl8pPr lvl="7" rtl="0" algn="ctr">
              <a:spcBef>
                <a:spcPts val="0"/>
              </a:spcBef>
              <a:spcAft>
                <a:spcPts val="0"/>
              </a:spcAft>
              <a:buClr>
                <a:schemeClr val="lt1"/>
              </a:buClr>
              <a:buSzPts val="2800"/>
              <a:buNone/>
              <a:defRPr>
                <a:solidFill>
                  <a:schemeClr val="lt1"/>
                </a:solidFill>
              </a:defRPr>
            </a:lvl8pPr>
            <a:lvl9pPr lvl="8" rtl="0" algn="ctr">
              <a:spcBef>
                <a:spcPts val="0"/>
              </a:spcBef>
              <a:spcAft>
                <a:spcPts val="0"/>
              </a:spcAft>
              <a:buClr>
                <a:schemeClr val="lt1"/>
              </a:buClr>
              <a:buSzPts val="2800"/>
              <a:buNone/>
              <a:defRPr>
                <a:solidFill>
                  <a:schemeClr val="lt1"/>
                </a:solidFill>
              </a:defRPr>
            </a:lvl9pPr>
          </a:lstStyle>
          <a:p>
            <a:r>
              <a:t>xx%</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
    <p:spTree>
      <p:nvGrpSpPr>
        <p:cNvPr id="407" name="Shape 407"/>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408" name="Shape 408"/>
        <p:cNvGrpSpPr/>
        <p:nvPr/>
      </p:nvGrpSpPr>
      <p:grpSpPr>
        <a:xfrm>
          <a:off x="0" y="0"/>
          <a:ext cx="0" cy="0"/>
          <a:chOff x="0" y="0"/>
          <a:chExt cx="0" cy="0"/>
        </a:xfrm>
      </p:grpSpPr>
      <p:sp>
        <p:nvSpPr>
          <p:cNvPr id="409" name="Google Shape;409;p24"/>
          <p:cNvSpPr/>
          <p:nvPr/>
        </p:nvSpPr>
        <p:spPr>
          <a:xfrm>
            <a:off x="7303575" y="4288500"/>
            <a:ext cx="1453067" cy="854982"/>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4"/>
          <p:cNvSpPr/>
          <p:nvPr/>
        </p:nvSpPr>
        <p:spPr>
          <a:xfrm>
            <a:off x="0" y="3572725"/>
            <a:ext cx="1938950" cy="1570775"/>
          </a:xfrm>
          <a:custGeom>
            <a:rect b="b" l="l" r="r" t="t"/>
            <a:pathLst>
              <a:path extrusionOk="0" h="62831" w="77558">
                <a:moveTo>
                  <a:pt x="17669" y="1"/>
                </a:moveTo>
                <a:cubicBezTo>
                  <a:pt x="14157" y="1"/>
                  <a:pt x="10704" y="1072"/>
                  <a:pt x="7370" y="1644"/>
                </a:cubicBezTo>
                <a:cubicBezTo>
                  <a:pt x="4834" y="2096"/>
                  <a:pt x="2393" y="2775"/>
                  <a:pt x="0" y="3585"/>
                </a:cubicBezTo>
                <a:lnTo>
                  <a:pt x="0" y="14729"/>
                </a:lnTo>
                <a:cubicBezTo>
                  <a:pt x="2286" y="14241"/>
                  <a:pt x="4715" y="14050"/>
                  <a:pt x="7037" y="13526"/>
                </a:cubicBezTo>
                <a:cubicBezTo>
                  <a:pt x="10525" y="12741"/>
                  <a:pt x="13942" y="10859"/>
                  <a:pt x="17669" y="10859"/>
                </a:cubicBezTo>
                <a:cubicBezTo>
                  <a:pt x="21384" y="10859"/>
                  <a:pt x="25182" y="11074"/>
                  <a:pt x="28658" y="11871"/>
                </a:cubicBezTo>
                <a:cubicBezTo>
                  <a:pt x="32266" y="12693"/>
                  <a:pt x="35969" y="13753"/>
                  <a:pt x="39219" y="15312"/>
                </a:cubicBezTo>
                <a:cubicBezTo>
                  <a:pt x="42517" y="16908"/>
                  <a:pt x="45410" y="19468"/>
                  <a:pt x="48256" y="21730"/>
                </a:cubicBezTo>
                <a:cubicBezTo>
                  <a:pt x="51090" y="24004"/>
                  <a:pt x="53352" y="26968"/>
                  <a:pt x="55638" y="29802"/>
                </a:cubicBezTo>
                <a:cubicBezTo>
                  <a:pt x="57900" y="32636"/>
                  <a:pt x="59531" y="35862"/>
                  <a:pt x="61127" y="39149"/>
                </a:cubicBezTo>
                <a:cubicBezTo>
                  <a:pt x="62686" y="42399"/>
                  <a:pt x="64925" y="45506"/>
                  <a:pt x="65734" y="49114"/>
                </a:cubicBezTo>
                <a:cubicBezTo>
                  <a:pt x="66532" y="52591"/>
                  <a:pt x="67401" y="56353"/>
                  <a:pt x="67401" y="60080"/>
                </a:cubicBezTo>
                <a:cubicBezTo>
                  <a:pt x="67401" y="60996"/>
                  <a:pt x="67306" y="61925"/>
                  <a:pt x="67139" y="62830"/>
                </a:cubicBezTo>
                <a:lnTo>
                  <a:pt x="77331" y="62830"/>
                </a:lnTo>
                <a:cubicBezTo>
                  <a:pt x="77462" y="61925"/>
                  <a:pt x="77557" y="60996"/>
                  <a:pt x="77557" y="60080"/>
                </a:cubicBezTo>
                <a:cubicBezTo>
                  <a:pt x="77557" y="56567"/>
                  <a:pt x="76819" y="53103"/>
                  <a:pt x="76224" y="49745"/>
                </a:cubicBezTo>
                <a:cubicBezTo>
                  <a:pt x="75617" y="46316"/>
                  <a:pt x="74878" y="42875"/>
                  <a:pt x="73712" y="39672"/>
                </a:cubicBezTo>
                <a:cubicBezTo>
                  <a:pt x="72521" y="36410"/>
                  <a:pt x="70283" y="33648"/>
                  <a:pt x="68568" y="30683"/>
                </a:cubicBezTo>
                <a:cubicBezTo>
                  <a:pt x="66842" y="27695"/>
                  <a:pt x="65711" y="24242"/>
                  <a:pt x="63496" y="21623"/>
                </a:cubicBezTo>
                <a:cubicBezTo>
                  <a:pt x="61270" y="18991"/>
                  <a:pt x="57912" y="17467"/>
                  <a:pt x="55281" y="15253"/>
                </a:cubicBezTo>
                <a:cubicBezTo>
                  <a:pt x="52638" y="13038"/>
                  <a:pt x="49744" y="11443"/>
                  <a:pt x="46744" y="9704"/>
                </a:cubicBezTo>
                <a:cubicBezTo>
                  <a:pt x="43791" y="7990"/>
                  <a:pt x="41219" y="5490"/>
                  <a:pt x="37969" y="4299"/>
                </a:cubicBezTo>
                <a:cubicBezTo>
                  <a:pt x="34766" y="3132"/>
                  <a:pt x="31516" y="1573"/>
                  <a:pt x="28087" y="977"/>
                </a:cubicBezTo>
                <a:cubicBezTo>
                  <a:pt x="24753" y="394"/>
                  <a:pt x="21157" y="1"/>
                  <a:pt x="176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4"/>
          <p:cNvSpPr/>
          <p:nvPr/>
        </p:nvSpPr>
        <p:spPr>
          <a:xfrm>
            <a:off x="7366075" y="0"/>
            <a:ext cx="1777925" cy="1238250"/>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4"/>
          <p:cNvSpPr/>
          <p:nvPr/>
        </p:nvSpPr>
        <p:spPr>
          <a:xfrm>
            <a:off x="383675" y="1962400"/>
            <a:ext cx="855475" cy="855000"/>
          </a:xfrm>
          <a:custGeom>
            <a:rect b="b" l="l" r="r" t="t"/>
            <a:pathLst>
              <a:path extrusionOk="0" h="34200" w="34219">
                <a:moveTo>
                  <a:pt x="16768" y="5004"/>
                </a:moveTo>
                <a:cubicBezTo>
                  <a:pt x="18213" y="5004"/>
                  <a:pt x="19532" y="5525"/>
                  <a:pt x="20991" y="6068"/>
                </a:cubicBezTo>
                <a:cubicBezTo>
                  <a:pt x="22515" y="6627"/>
                  <a:pt x="24051" y="6972"/>
                  <a:pt x="25182" y="8020"/>
                </a:cubicBezTo>
                <a:cubicBezTo>
                  <a:pt x="26349" y="9104"/>
                  <a:pt x="27361" y="10366"/>
                  <a:pt x="28016" y="11795"/>
                </a:cubicBezTo>
                <a:cubicBezTo>
                  <a:pt x="28670" y="13211"/>
                  <a:pt x="29385" y="14807"/>
                  <a:pt x="29444" y="16378"/>
                </a:cubicBezTo>
                <a:cubicBezTo>
                  <a:pt x="29504" y="17914"/>
                  <a:pt x="29635" y="19807"/>
                  <a:pt x="29075" y="21319"/>
                </a:cubicBezTo>
                <a:cubicBezTo>
                  <a:pt x="28504" y="22855"/>
                  <a:pt x="27039" y="24058"/>
                  <a:pt x="26003" y="25189"/>
                </a:cubicBezTo>
                <a:cubicBezTo>
                  <a:pt x="24920" y="26356"/>
                  <a:pt x="23396" y="27023"/>
                  <a:pt x="21979" y="27677"/>
                </a:cubicBezTo>
                <a:cubicBezTo>
                  <a:pt x="20574" y="28332"/>
                  <a:pt x="19062" y="28832"/>
                  <a:pt x="17479" y="28892"/>
                </a:cubicBezTo>
                <a:cubicBezTo>
                  <a:pt x="16426" y="28933"/>
                  <a:pt x="15206" y="29225"/>
                  <a:pt x="14048" y="29225"/>
                </a:cubicBezTo>
                <a:cubicBezTo>
                  <a:pt x="13516" y="29225"/>
                  <a:pt x="12997" y="29163"/>
                  <a:pt x="12514" y="28987"/>
                </a:cubicBezTo>
                <a:cubicBezTo>
                  <a:pt x="10990" y="28416"/>
                  <a:pt x="10418" y="26213"/>
                  <a:pt x="9299" y="25177"/>
                </a:cubicBezTo>
                <a:cubicBezTo>
                  <a:pt x="8144" y="24094"/>
                  <a:pt x="6787" y="23272"/>
                  <a:pt x="6132" y="21855"/>
                </a:cubicBezTo>
                <a:cubicBezTo>
                  <a:pt x="5477" y="20438"/>
                  <a:pt x="4096" y="18938"/>
                  <a:pt x="4036" y="17343"/>
                </a:cubicBezTo>
                <a:cubicBezTo>
                  <a:pt x="3965" y="15831"/>
                  <a:pt x="5108" y="14188"/>
                  <a:pt x="5679" y="12676"/>
                </a:cubicBezTo>
                <a:cubicBezTo>
                  <a:pt x="6239" y="11140"/>
                  <a:pt x="6525" y="9247"/>
                  <a:pt x="7561" y="8115"/>
                </a:cubicBezTo>
                <a:cubicBezTo>
                  <a:pt x="8656" y="6961"/>
                  <a:pt x="10740" y="6984"/>
                  <a:pt x="12168" y="6353"/>
                </a:cubicBezTo>
                <a:cubicBezTo>
                  <a:pt x="13573" y="5699"/>
                  <a:pt x="14966" y="5067"/>
                  <a:pt x="16538" y="5008"/>
                </a:cubicBezTo>
                <a:cubicBezTo>
                  <a:pt x="16615" y="5005"/>
                  <a:pt x="16692" y="5004"/>
                  <a:pt x="16768" y="5004"/>
                </a:cubicBezTo>
                <a:close/>
                <a:moveTo>
                  <a:pt x="17336" y="1"/>
                </a:moveTo>
                <a:cubicBezTo>
                  <a:pt x="15666" y="1"/>
                  <a:pt x="14111" y="489"/>
                  <a:pt x="12526" y="936"/>
                </a:cubicBezTo>
                <a:cubicBezTo>
                  <a:pt x="10811" y="1412"/>
                  <a:pt x="9549" y="2460"/>
                  <a:pt x="8061" y="3448"/>
                </a:cubicBezTo>
                <a:cubicBezTo>
                  <a:pt x="6584" y="4425"/>
                  <a:pt x="4989" y="5067"/>
                  <a:pt x="3870" y="6484"/>
                </a:cubicBezTo>
                <a:cubicBezTo>
                  <a:pt x="2798" y="7854"/>
                  <a:pt x="1608" y="9211"/>
                  <a:pt x="988" y="10913"/>
                </a:cubicBezTo>
                <a:cubicBezTo>
                  <a:pt x="345" y="12628"/>
                  <a:pt x="155" y="14426"/>
                  <a:pt x="84" y="16152"/>
                </a:cubicBezTo>
                <a:cubicBezTo>
                  <a:pt x="0" y="17962"/>
                  <a:pt x="1072" y="19474"/>
                  <a:pt x="1548" y="21177"/>
                </a:cubicBezTo>
                <a:cubicBezTo>
                  <a:pt x="2024" y="22879"/>
                  <a:pt x="1334" y="25129"/>
                  <a:pt x="2322" y="26618"/>
                </a:cubicBezTo>
                <a:cubicBezTo>
                  <a:pt x="3310" y="28094"/>
                  <a:pt x="5048" y="29070"/>
                  <a:pt x="6465" y="30190"/>
                </a:cubicBezTo>
                <a:cubicBezTo>
                  <a:pt x="7834" y="31261"/>
                  <a:pt x="9739" y="31202"/>
                  <a:pt x="11466" y="31845"/>
                </a:cubicBezTo>
                <a:cubicBezTo>
                  <a:pt x="13180" y="32488"/>
                  <a:pt x="14573" y="34119"/>
                  <a:pt x="16312" y="34190"/>
                </a:cubicBezTo>
                <a:cubicBezTo>
                  <a:pt x="16443" y="34196"/>
                  <a:pt x="16575" y="34199"/>
                  <a:pt x="16707" y="34199"/>
                </a:cubicBezTo>
                <a:cubicBezTo>
                  <a:pt x="18386" y="34199"/>
                  <a:pt x="20067" y="33727"/>
                  <a:pt x="21646" y="33285"/>
                </a:cubicBezTo>
                <a:cubicBezTo>
                  <a:pt x="23360" y="32809"/>
                  <a:pt x="24622" y="31440"/>
                  <a:pt x="26111" y="30463"/>
                </a:cubicBezTo>
                <a:cubicBezTo>
                  <a:pt x="27587" y="29475"/>
                  <a:pt x="28861" y="28499"/>
                  <a:pt x="29980" y="27082"/>
                </a:cubicBezTo>
                <a:cubicBezTo>
                  <a:pt x="31016" y="25725"/>
                  <a:pt x="32207" y="24451"/>
                  <a:pt x="32850" y="22724"/>
                </a:cubicBezTo>
                <a:cubicBezTo>
                  <a:pt x="33492" y="21010"/>
                  <a:pt x="33028" y="19236"/>
                  <a:pt x="33100" y="17498"/>
                </a:cubicBezTo>
                <a:cubicBezTo>
                  <a:pt x="33183" y="15700"/>
                  <a:pt x="34219" y="13830"/>
                  <a:pt x="33742" y="12140"/>
                </a:cubicBezTo>
                <a:cubicBezTo>
                  <a:pt x="33266" y="10425"/>
                  <a:pt x="32230" y="8830"/>
                  <a:pt x="31230" y="7342"/>
                </a:cubicBezTo>
                <a:cubicBezTo>
                  <a:pt x="30242" y="5877"/>
                  <a:pt x="29230" y="4246"/>
                  <a:pt x="27825" y="3139"/>
                </a:cubicBezTo>
                <a:cubicBezTo>
                  <a:pt x="26456" y="2055"/>
                  <a:pt x="24575" y="1603"/>
                  <a:pt x="22860" y="972"/>
                </a:cubicBezTo>
                <a:cubicBezTo>
                  <a:pt x="21158" y="341"/>
                  <a:pt x="19395" y="79"/>
                  <a:pt x="17669" y="7"/>
                </a:cubicBezTo>
                <a:cubicBezTo>
                  <a:pt x="17557" y="3"/>
                  <a:pt x="17446" y="1"/>
                  <a:pt x="173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4"/>
          <p:cNvSpPr/>
          <p:nvPr/>
        </p:nvSpPr>
        <p:spPr>
          <a:xfrm>
            <a:off x="1471013" y="539400"/>
            <a:ext cx="855475" cy="855225"/>
          </a:xfrm>
          <a:custGeom>
            <a:rect b="b" l="l" r="r" t="t"/>
            <a:pathLst>
              <a:path extrusionOk="0" h="34209" w="34219">
                <a:moveTo>
                  <a:pt x="16763" y="5003"/>
                </a:moveTo>
                <a:cubicBezTo>
                  <a:pt x="18200" y="5003"/>
                  <a:pt x="19531" y="5535"/>
                  <a:pt x="20991" y="6067"/>
                </a:cubicBezTo>
                <a:cubicBezTo>
                  <a:pt x="22515" y="6639"/>
                  <a:pt x="24051" y="6972"/>
                  <a:pt x="25182" y="8020"/>
                </a:cubicBezTo>
                <a:cubicBezTo>
                  <a:pt x="26349" y="9103"/>
                  <a:pt x="27361" y="10365"/>
                  <a:pt x="28016" y="11794"/>
                </a:cubicBezTo>
                <a:cubicBezTo>
                  <a:pt x="28671" y="13211"/>
                  <a:pt x="29385" y="14806"/>
                  <a:pt x="29445" y="16378"/>
                </a:cubicBezTo>
                <a:cubicBezTo>
                  <a:pt x="29504" y="17914"/>
                  <a:pt x="29635" y="19807"/>
                  <a:pt x="29064" y="21319"/>
                </a:cubicBezTo>
                <a:cubicBezTo>
                  <a:pt x="28504" y="22855"/>
                  <a:pt x="27040" y="24058"/>
                  <a:pt x="26004" y="25189"/>
                </a:cubicBezTo>
                <a:cubicBezTo>
                  <a:pt x="24920" y="26355"/>
                  <a:pt x="23396" y="27022"/>
                  <a:pt x="21979" y="27677"/>
                </a:cubicBezTo>
                <a:cubicBezTo>
                  <a:pt x="20574" y="28332"/>
                  <a:pt x="19062" y="28844"/>
                  <a:pt x="17479" y="28903"/>
                </a:cubicBezTo>
                <a:cubicBezTo>
                  <a:pt x="16428" y="28936"/>
                  <a:pt x="15210" y="29225"/>
                  <a:pt x="14053" y="29225"/>
                </a:cubicBezTo>
                <a:cubicBezTo>
                  <a:pt x="13519" y="29225"/>
                  <a:pt x="12999" y="29163"/>
                  <a:pt x="12514" y="28987"/>
                </a:cubicBezTo>
                <a:cubicBezTo>
                  <a:pt x="10990" y="28415"/>
                  <a:pt x="10418" y="26213"/>
                  <a:pt x="9299" y="25177"/>
                </a:cubicBezTo>
                <a:cubicBezTo>
                  <a:pt x="8144" y="24093"/>
                  <a:pt x="6787" y="23272"/>
                  <a:pt x="6132" y="21855"/>
                </a:cubicBezTo>
                <a:cubicBezTo>
                  <a:pt x="5477" y="20438"/>
                  <a:pt x="4096" y="18938"/>
                  <a:pt x="4037" y="17342"/>
                </a:cubicBezTo>
                <a:cubicBezTo>
                  <a:pt x="3941" y="15830"/>
                  <a:pt x="5108" y="14199"/>
                  <a:pt x="5668" y="12675"/>
                </a:cubicBezTo>
                <a:cubicBezTo>
                  <a:pt x="6239" y="11139"/>
                  <a:pt x="6525" y="9258"/>
                  <a:pt x="7561" y="8127"/>
                </a:cubicBezTo>
                <a:cubicBezTo>
                  <a:pt x="8644" y="6960"/>
                  <a:pt x="10728" y="6996"/>
                  <a:pt x="12157" y="6353"/>
                </a:cubicBezTo>
                <a:cubicBezTo>
                  <a:pt x="13574" y="5698"/>
                  <a:pt x="14955" y="5067"/>
                  <a:pt x="16538" y="5008"/>
                </a:cubicBezTo>
                <a:cubicBezTo>
                  <a:pt x="16613" y="5005"/>
                  <a:pt x="16688" y="5003"/>
                  <a:pt x="16763" y="5003"/>
                </a:cubicBezTo>
                <a:close/>
                <a:moveTo>
                  <a:pt x="17336" y="0"/>
                </a:moveTo>
                <a:cubicBezTo>
                  <a:pt x="15666" y="0"/>
                  <a:pt x="14111" y="489"/>
                  <a:pt x="12514" y="936"/>
                </a:cubicBezTo>
                <a:cubicBezTo>
                  <a:pt x="10811" y="1412"/>
                  <a:pt x="9537" y="2472"/>
                  <a:pt x="8049" y="3448"/>
                </a:cubicBezTo>
                <a:cubicBezTo>
                  <a:pt x="6585" y="4436"/>
                  <a:pt x="4989" y="5067"/>
                  <a:pt x="3870" y="6484"/>
                </a:cubicBezTo>
                <a:cubicBezTo>
                  <a:pt x="2798" y="7853"/>
                  <a:pt x="1608" y="9211"/>
                  <a:pt x="989" y="10925"/>
                </a:cubicBezTo>
                <a:cubicBezTo>
                  <a:pt x="346" y="12628"/>
                  <a:pt x="155" y="14437"/>
                  <a:pt x="72" y="16164"/>
                </a:cubicBezTo>
                <a:cubicBezTo>
                  <a:pt x="0" y="17962"/>
                  <a:pt x="1072" y="19474"/>
                  <a:pt x="1548" y="21176"/>
                </a:cubicBezTo>
                <a:cubicBezTo>
                  <a:pt x="2025" y="22891"/>
                  <a:pt x="1322" y="25129"/>
                  <a:pt x="2322" y="26617"/>
                </a:cubicBezTo>
                <a:cubicBezTo>
                  <a:pt x="3310" y="28094"/>
                  <a:pt x="5049" y="29082"/>
                  <a:pt x="6466" y="30189"/>
                </a:cubicBezTo>
                <a:cubicBezTo>
                  <a:pt x="7835" y="31261"/>
                  <a:pt x="9740" y="31201"/>
                  <a:pt x="11466" y="31844"/>
                </a:cubicBezTo>
                <a:cubicBezTo>
                  <a:pt x="13169" y="32487"/>
                  <a:pt x="14574" y="34118"/>
                  <a:pt x="16312" y="34202"/>
                </a:cubicBezTo>
                <a:cubicBezTo>
                  <a:pt x="16426" y="34206"/>
                  <a:pt x="16540" y="34208"/>
                  <a:pt x="16654" y="34208"/>
                </a:cubicBezTo>
                <a:cubicBezTo>
                  <a:pt x="18342" y="34208"/>
                  <a:pt x="20051" y="33731"/>
                  <a:pt x="21646" y="33285"/>
                </a:cubicBezTo>
                <a:cubicBezTo>
                  <a:pt x="23349" y="32809"/>
                  <a:pt x="24623" y="31439"/>
                  <a:pt x="26111" y="30463"/>
                </a:cubicBezTo>
                <a:cubicBezTo>
                  <a:pt x="27575" y="29475"/>
                  <a:pt x="28861" y="28499"/>
                  <a:pt x="29980" y="27082"/>
                </a:cubicBezTo>
                <a:cubicBezTo>
                  <a:pt x="31016" y="25724"/>
                  <a:pt x="32207" y="24451"/>
                  <a:pt x="32850" y="22724"/>
                </a:cubicBezTo>
                <a:cubicBezTo>
                  <a:pt x="33493" y="21010"/>
                  <a:pt x="33028" y="19236"/>
                  <a:pt x="33100" y="17497"/>
                </a:cubicBezTo>
                <a:cubicBezTo>
                  <a:pt x="33171" y="15699"/>
                  <a:pt x="34219" y="13842"/>
                  <a:pt x="33743" y="12139"/>
                </a:cubicBezTo>
                <a:cubicBezTo>
                  <a:pt x="33267" y="10425"/>
                  <a:pt x="32219" y="8841"/>
                  <a:pt x="31231" y="7353"/>
                </a:cubicBezTo>
                <a:cubicBezTo>
                  <a:pt x="30242" y="5877"/>
                  <a:pt x="29230" y="4258"/>
                  <a:pt x="27813" y="3138"/>
                </a:cubicBezTo>
                <a:cubicBezTo>
                  <a:pt x="26444" y="2067"/>
                  <a:pt x="24575" y="1602"/>
                  <a:pt x="22860" y="983"/>
                </a:cubicBezTo>
                <a:cubicBezTo>
                  <a:pt x="21146" y="340"/>
                  <a:pt x="19396" y="90"/>
                  <a:pt x="17669" y="7"/>
                </a:cubicBezTo>
                <a:cubicBezTo>
                  <a:pt x="17558" y="3"/>
                  <a:pt x="17447" y="0"/>
                  <a:pt x="173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4"/>
          <p:cNvSpPr/>
          <p:nvPr/>
        </p:nvSpPr>
        <p:spPr>
          <a:xfrm>
            <a:off x="598875" y="413425"/>
            <a:ext cx="425075" cy="411400"/>
          </a:xfrm>
          <a:custGeom>
            <a:rect b="b" l="l" r="r" t="t"/>
            <a:pathLst>
              <a:path extrusionOk="0" h="16456" w="17003">
                <a:moveTo>
                  <a:pt x="8858" y="4144"/>
                </a:moveTo>
                <a:cubicBezTo>
                  <a:pt x="11192" y="4144"/>
                  <a:pt x="13454" y="5680"/>
                  <a:pt x="13454" y="8014"/>
                </a:cubicBezTo>
                <a:cubicBezTo>
                  <a:pt x="13454" y="10348"/>
                  <a:pt x="11216" y="12741"/>
                  <a:pt x="8858" y="12741"/>
                </a:cubicBezTo>
                <a:cubicBezTo>
                  <a:pt x="6525" y="12741"/>
                  <a:pt x="4441" y="10348"/>
                  <a:pt x="4441" y="8014"/>
                </a:cubicBezTo>
                <a:cubicBezTo>
                  <a:pt x="4441" y="5680"/>
                  <a:pt x="6525" y="4144"/>
                  <a:pt x="8858" y="4144"/>
                </a:cubicBezTo>
                <a:close/>
                <a:moveTo>
                  <a:pt x="8858" y="1"/>
                </a:moveTo>
                <a:cubicBezTo>
                  <a:pt x="6525" y="1"/>
                  <a:pt x="4524" y="584"/>
                  <a:pt x="2977" y="2132"/>
                </a:cubicBezTo>
                <a:cubicBezTo>
                  <a:pt x="1453" y="3668"/>
                  <a:pt x="0" y="5656"/>
                  <a:pt x="0" y="8014"/>
                </a:cubicBezTo>
                <a:cubicBezTo>
                  <a:pt x="0" y="10359"/>
                  <a:pt x="1584" y="12229"/>
                  <a:pt x="3120" y="13753"/>
                </a:cubicBezTo>
                <a:cubicBezTo>
                  <a:pt x="4644" y="15289"/>
                  <a:pt x="6525" y="16455"/>
                  <a:pt x="8858" y="16455"/>
                </a:cubicBezTo>
                <a:cubicBezTo>
                  <a:pt x="11192" y="16455"/>
                  <a:pt x="13537" y="15753"/>
                  <a:pt x="15061" y="14217"/>
                </a:cubicBezTo>
                <a:cubicBezTo>
                  <a:pt x="16597" y="12681"/>
                  <a:pt x="17002" y="10359"/>
                  <a:pt x="17002" y="8014"/>
                </a:cubicBezTo>
                <a:cubicBezTo>
                  <a:pt x="17002" y="5656"/>
                  <a:pt x="16109" y="3847"/>
                  <a:pt x="14573" y="2311"/>
                </a:cubicBezTo>
                <a:cubicBezTo>
                  <a:pt x="13037" y="775"/>
                  <a:pt x="11216"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4"/>
          <p:cNvSpPr/>
          <p:nvPr/>
        </p:nvSpPr>
        <p:spPr>
          <a:xfrm>
            <a:off x="824200" y="1531350"/>
            <a:ext cx="197975" cy="129925"/>
          </a:xfrm>
          <a:custGeom>
            <a:rect b="b" l="l" r="r" t="t"/>
            <a:pathLst>
              <a:path extrusionOk="0" h="5197" w="7919">
                <a:moveTo>
                  <a:pt x="6288" y="1"/>
                </a:moveTo>
                <a:cubicBezTo>
                  <a:pt x="6207" y="1"/>
                  <a:pt x="6125" y="19"/>
                  <a:pt x="6049" y="57"/>
                </a:cubicBezTo>
                <a:cubicBezTo>
                  <a:pt x="4191" y="890"/>
                  <a:pt x="2227" y="1450"/>
                  <a:pt x="381" y="2295"/>
                </a:cubicBezTo>
                <a:cubicBezTo>
                  <a:pt x="96" y="2426"/>
                  <a:pt x="0" y="2759"/>
                  <a:pt x="143" y="3021"/>
                </a:cubicBezTo>
                <a:cubicBezTo>
                  <a:pt x="536" y="3771"/>
                  <a:pt x="739" y="4152"/>
                  <a:pt x="1132" y="4903"/>
                </a:cubicBezTo>
                <a:cubicBezTo>
                  <a:pt x="1241" y="5089"/>
                  <a:pt x="1435" y="5197"/>
                  <a:pt x="1637" y="5197"/>
                </a:cubicBezTo>
                <a:cubicBezTo>
                  <a:pt x="1719" y="5197"/>
                  <a:pt x="1802" y="5179"/>
                  <a:pt x="1882" y="5141"/>
                </a:cubicBezTo>
                <a:cubicBezTo>
                  <a:pt x="3739" y="4307"/>
                  <a:pt x="5704" y="3748"/>
                  <a:pt x="7549" y="2902"/>
                </a:cubicBezTo>
                <a:cubicBezTo>
                  <a:pt x="7835" y="2771"/>
                  <a:pt x="7918" y="2438"/>
                  <a:pt x="7787" y="2176"/>
                </a:cubicBezTo>
                <a:cubicBezTo>
                  <a:pt x="7382" y="1426"/>
                  <a:pt x="7192" y="1045"/>
                  <a:pt x="6787" y="295"/>
                </a:cubicBezTo>
                <a:cubicBezTo>
                  <a:pt x="6685" y="109"/>
                  <a:pt x="6488" y="1"/>
                  <a:pt x="62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4"/>
          <p:cNvSpPr/>
          <p:nvPr/>
        </p:nvSpPr>
        <p:spPr>
          <a:xfrm>
            <a:off x="7150888" y="3361913"/>
            <a:ext cx="855475" cy="855000"/>
          </a:xfrm>
          <a:custGeom>
            <a:rect b="b" l="l" r="r" t="t"/>
            <a:pathLst>
              <a:path extrusionOk="0" h="34200" w="34219">
                <a:moveTo>
                  <a:pt x="16768" y="5004"/>
                </a:moveTo>
                <a:cubicBezTo>
                  <a:pt x="18213" y="5004"/>
                  <a:pt x="19532" y="5525"/>
                  <a:pt x="20991" y="6068"/>
                </a:cubicBezTo>
                <a:cubicBezTo>
                  <a:pt x="22515" y="6627"/>
                  <a:pt x="24051" y="6972"/>
                  <a:pt x="25182" y="8020"/>
                </a:cubicBezTo>
                <a:cubicBezTo>
                  <a:pt x="26349" y="9104"/>
                  <a:pt x="27361" y="10366"/>
                  <a:pt x="28016" y="11795"/>
                </a:cubicBezTo>
                <a:cubicBezTo>
                  <a:pt x="28670" y="13211"/>
                  <a:pt x="29385" y="14807"/>
                  <a:pt x="29444" y="16378"/>
                </a:cubicBezTo>
                <a:cubicBezTo>
                  <a:pt x="29504" y="17914"/>
                  <a:pt x="29635" y="19807"/>
                  <a:pt x="29075" y="21319"/>
                </a:cubicBezTo>
                <a:cubicBezTo>
                  <a:pt x="28504" y="22855"/>
                  <a:pt x="27039" y="24058"/>
                  <a:pt x="26003" y="25189"/>
                </a:cubicBezTo>
                <a:cubicBezTo>
                  <a:pt x="24920" y="26356"/>
                  <a:pt x="23396" y="27023"/>
                  <a:pt x="21979" y="27677"/>
                </a:cubicBezTo>
                <a:cubicBezTo>
                  <a:pt x="20574" y="28332"/>
                  <a:pt x="19062" y="28832"/>
                  <a:pt x="17479" y="28892"/>
                </a:cubicBezTo>
                <a:cubicBezTo>
                  <a:pt x="16426" y="28933"/>
                  <a:pt x="15206" y="29225"/>
                  <a:pt x="14048" y="29225"/>
                </a:cubicBezTo>
                <a:cubicBezTo>
                  <a:pt x="13516" y="29225"/>
                  <a:pt x="12997" y="29163"/>
                  <a:pt x="12514" y="28987"/>
                </a:cubicBezTo>
                <a:cubicBezTo>
                  <a:pt x="10990" y="28416"/>
                  <a:pt x="10418" y="26213"/>
                  <a:pt x="9299" y="25177"/>
                </a:cubicBezTo>
                <a:cubicBezTo>
                  <a:pt x="8144" y="24094"/>
                  <a:pt x="6787" y="23272"/>
                  <a:pt x="6132" y="21855"/>
                </a:cubicBezTo>
                <a:cubicBezTo>
                  <a:pt x="5477" y="20438"/>
                  <a:pt x="4096" y="18938"/>
                  <a:pt x="4036" y="17343"/>
                </a:cubicBezTo>
                <a:cubicBezTo>
                  <a:pt x="3965" y="15831"/>
                  <a:pt x="5108" y="14188"/>
                  <a:pt x="5679" y="12676"/>
                </a:cubicBezTo>
                <a:cubicBezTo>
                  <a:pt x="6239" y="11140"/>
                  <a:pt x="6525" y="9247"/>
                  <a:pt x="7561" y="8115"/>
                </a:cubicBezTo>
                <a:cubicBezTo>
                  <a:pt x="8656" y="6961"/>
                  <a:pt x="10740" y="6984"/>
                  <a:pt x="12168" y="6353"/>
                </a:cubicBezTo>
                <a:cubicBezTo>
                  <a:pt x="13573" y="5699"/>
                  <a:pt x="14966" y="5067"/>
                  <a:pt x="16538" y="5008"/>
                </a:cubicBezTo>
                <a:cubicBezTo>
                  <a:pt x="16615" y="5005"/>
                  <a:pt x="16692" y="5004"/>
                  <a:pt x="16768" y="5004"/>
                </a:cubicBezTo>
                <a:close/>
                <a:moveTo>
                  <a:pt x="17336" y="1"/>
                </a:moveTo>
                <a:cubicBezTo>
                  <a:pt x="15666" y="1"/>
                  <a:pt x="14111" y="489"/>
                  <a:pt x="12526" y="936"/>
                </a:cubicBezTo>
                <a:cubicBezTo>
                  <a:pt x="10811" y="1412"/>
                  <a:pt x="9549" y="2460"/>
                  <a:pt x="8061" y="3448"/>
                </a:cubicBezTo>
                <a:cubicBezTo>
                  <a:pt x="6584" y="4425"/>
                  <a:pt x="4989" y="5067"/>
                  <a:pt x="3870" y="6484"/>
                </a:cubicBezTo>
                <a:cubicBezTo>
                  <a:pt x="2798" y="7854"/>
                  <a:pt x="1608" y="9211"/>
                  <a:pt x="988" y="10913"/>
                </a:cubicBezTo>
                <a:cubicBezTo>
                  <a:pt x="345" y="12628"/>
                  <a:pt x="155" y="14426"/>
                  <a:pt x="84" y="16152"/>
                </a:cubicBezTo>
                <a:cubicBezTo>
                  <a:pt x="0" y="17962"/>
                  <a:pt x="1072" y="19474"/>
                  <a:pt x="1548" y="21177"/>
                </a:cubicBezTo>
                <a:cubicBezTo>
                  <a:pt x="2024" y="22879"/>
                  <a:pt x="1334" y="25129"/>
                  <a:pt x="2322" y="26618"/>
                </a:cubicBezTo>
                <a:cubicBezTo>
                  <a:pt x="3310" y="28094"/>
                  <a:pt x="5048" y="29070"/>
                  <a:pt x="6465" y="30190"/>
                </a:cubicBezTo>
                <a:cubicBezTo>
                  <a:pt x="7834" y="31261"/>
                  <a:pt x="9739" y="31202"/>
                  <a:pt x="11466" y="31845"/>
                </a:cubicBezTo>
                <a:cubicBezTo>
                  <a:pt x="13180" y="32488"/>
                  <a:pt x="14573" y="34119"/>
                  <a:pt x="16312" y="34190"/>
                </a:cubicBezTo>
                <a:cubicBezTo>
                  <a:pt x="16443" y="34196"/>
                  <a:pt x="16575" y="34199"/>
                  <a:pt x="16707" y="34199"/>
                </a:cubicBezTo>
                <a:cubicBezTo>
                  <a:pt x="18386" y="34199"/>
                  <a:pt x="20067" y="33727"/>
                  <a:pt x="21646" y="33285"/>
                </a:cubicBezTo>
                <a:cubicBezTo>
                  <a:pt x="23360" y="32809"/>
                  <a:pt x="24622" y="31440"/>
                  <a:pt x="26111" y="30463"/>
                </a:cubicBezTo>
                <a:cubicBezTo>
                  <a:pt x="27587" y="29475"/>
                  <a:pt x="28861" y="28499"/>
                  <a:pt x="29980" y="27082"/>
                </a:cubicBezTo>
                <a:cubicBezTo>
                  <a:pt x="31016" y="25725"/>
                  <a:pt x="32207" y="24451"/>
                  <a:pt x="32850" y="22724"/>
                </a:cubicBezTo>
                <a:cubicBezTo>
                  <a:pt x="33492" y="21010"/>
                  <a:pt x="33028" y="19236"/>
                  <a:pt x="33100" y="17498"/>
                </a:cubicBezTo>
                <a:cubicBezTo>
                  <a:pt x="33183" y="15700"/>
                  <a:pt x="34219" y="13830"/>
                  <a:pt x="33742" y="12140"/>
                </a:cubicBezTo>
                <a:cubicBezTo>
                  <a:pt x="33266" y="10425"/>
                  <a:pt x="32230" y="8830"/>
                  <a:pt x="31230" y="7342"/>
                </a:cubicBezTo>
                <a:cubicBezTo>
                  <a:pt x="30242" y="5877"/>
                  <a:pt x="29230" y="4246"/>
                  <a:pt x="27825" y="3139"/>
                </a:cubicBezTo>
                <a:cubicBezTo>
                  <a:pt x="26456" y="2055"/>
                  <a:pt x="24575" y="1603"/>
                  <a:pt x="22860" y="972"/>
                </a:cubicBezTo>
                <a:cubicBezTo>
                  <a:pt x="21158" y="341"/>
                  <a:pt x="19395" y="79"/>
                  <a:pt x="17669" y="7"/>
                </a:cubicBezTo>
                <a:cubicBezTo>
                  <a:pt x="17557" y="3"/>
                  <a:pt x="17446" y="1"/>
                  <a:pt x="173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4"/>
          <p:cNvSpPr/>
          <p:nvPr/>
        </p:nvSpPr>
        <p:spPr>
          <a:xfrm>
            <a:off x="7747075" y="2618200"/>
            <a:ext cx="425100" cy="411075"/>
          </a:xfrm>
          <a:custGeom>
            <a:rect b="b" l="l" r="r" t="t"/>
            <a:pathLst>
              <a:path extrusionOk="0" h="16443" w="17004">
                <a:moveTo>
                  <a:pt x="8859" y="4143"/>
                </a:moveTo>
                <a:cubicBezTo>
                  <a:pt x="11193" y="4143"/>
                  <a:pt x="13455" y="5667"/>
                  <a:pt x="13455" y="8013"/>
                </a:cubicBezTo>
                <a:cubicBezTo>
                  <a:pt x="13455" y="10347"/>
                  <a:pt x="11217" y="12740"/>
                  <a:pt x="8859" y="12740"/>
                </a:cubicBezTo>
                <a:cubicBezTo>
                  <a:pt x="6526" y="12740"/>
                  <a:pt x="4442" y="10347"/>
                  <a:pt x="4442" y="8013"/>
                </a:cubicBezTo>
                <a:cubicBezTo>
                  <a:pt x="4442" y="5667"/>
                  <a:pt x="6526" y="4143"/>
                  <a:pt x="8859" y="4143"/>
                </a:cubicBezTo>
                <a:close/>
                <a:moveTo>
                  <a:pt x="8859" y="0"/>
                </a:moveTo>
                <a:cubicBezTo>
                  <a:pt x="6526" y="0"/>
                  <a:pt x="4525" y="583"/>
                  <a:pt x="2977" y="2131"/>
                </a:cubicBezTo>
                <a:cubicBezTo>
                  <a:pt x="1453" y="3667"/>
                  <a:pt x="1" y="5655"/>
                  <a:pt x="1" y="8013"/>
                </a:cubicBezTo>
                <a:cubicBezTo>
                  <a:pt x="1" y="10358"/>
                  <a:pt x="1584" y="12216"/>
                  <a:pt x="3120" y="13752"/>
                </a:cubicBezTo>
                <a:cubicBezTo>
                  <a:pt x="4644" y="15288"/>
                  <a:pt x="6526" y="16443"/>
                  <a:pt x="8859" y="16443"/>
                </a:cubicBezTo>
                <a:cubicBezTo>
                  <a:pt x="11193" y="16443"/>
                  <a:pt x="13538" y="15752"/>
                  <a:pt x="15062" y="14216"/>
                </a:cubicBezTo>
                <a:cubicBezTo>
                  <a:pt x="16598" y="12680"/>
                  <a:pt x="17003" y="10358"/>
                  <a:pt x="17003" y="8013"/>
                </a:cubicBezTo>
                <a:cubicBezTo>
                  <a:pt x="17003" y="5655"/>
                  <a:pt x="16110" y="3846"/>
                  <a:pt x="14574" y="2310"/>
                </a:cubicBezTo>
                <a:cubicBezTo>
                  <a:pt x="13038" y="774"/>
                  <a:pt x="11217"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4"/>
          <p:cNvSpPr/>
          <p:nvPr/>
        </p:nvSpPr>
        <p:spPr>
          <a:xfrm>
            <a:off x="8650175" y="3388725"/>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4"/>
          <p:cNvSpPr/>
          <p:nvPr/>
        </p:nvSpPr>
        <p:spPr>
          <a:xfrm>
            <a:off x="8632163" y="3029275"/>
            <a:ext cx="197975" cy="129925"/>
          </a:xfrm>
          <a:custGeom>
            <a:rect b="b" l="l" r="r" t="t"/>
            <a:pathLst>
              <a:path extrusionOk="0" h="5197" w="7919">
                <a:moveTo>
                  <a:pt x="6288" y="1"/>
                </a:moveTo>
                <a:cubicBezTo>
                  <a:pt x="6207" y="1"/>
                  <a:pt x="6125" y="19"/>
                  <a:pt x="6049" y="57"/>
                </a:cubicBezTo>
                <a:cubicBezTo>
                  <a:pt x="4191" y="890"/>
                  <a:pt x="2227" y="1450"/>
                  <a:pt x="381" y="2295"/>
                </a:cubicBezTo>
                <a:cubicBezTo>
                  <a:pt x="96" y="2426"/>
                  <a:pt x="0" y="2759"/>
                  <a:pt x="143" y="3021"/>
                </a:cubicBezTo>
                <a:cubicBezTo>
                  <a:pt x="536" y="3771"/>
                  <a:pt x="739" y="4152"/>
                  <a:pt x="1132" y="4903"/>
                </a:cubicBezTo>
                <a:cubicBezTo>
                  <a:pt x="1241" y="5089"/>
                  <a:pt x="1435" y="5197"/>
                  <a:pt x="1637" y="5197"/>
                </a:cubicBezTo>
                <a:cubicBezTo>
                  <a:pt x="1719" y="5197"/>
                  <a:pt x="1802" y="5179"/>
                  <a:pt x="1882" y="5141"/>
                </a:cubicBezTo>
                <a:cubicBezTo>
                  <a:pt x="3739" y="4307"/>
                  <a:pt x="5704" y="3748"/>
                  <a:pt x="7549" y="2902"/>
                </a:cubicBezTo>
                <a:cubicBezTo>
                  <a:pt x="7835" y="2771"/>
                  <a:pt x="7918" y="2438"/>
                  <a:pt x="7787" y="2176"/>
                </a:cubicBezTo>
                <a:cubicBezTo>
                  <a:pt x="7382" y="1426"/>
                  <a:pt x="7192" y="1045"/>
                  <a:pt x="6787" y="295"/>
                </a:cubicBezTo>
                <a:cubicBezTo>
                  <a:pt x="6685" y="109"/>
                  <a:pt x="6488" y="1"/>
                  <a:pt x="62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4"/>
          <p:cNvSpPr/>
          <p:nvPr/>
        </p:nvSpPr>
        <p:spPr>
          <a:xfrm>
            <a:off x="383675" y="1092350"/>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4"/>
          <p:cNvSpPr txBox="1"/>
          <p:nvPr>
            <p:ph type="title"/>
          </p:nvPr>
        </p:nvSpPr>
        <p:spPr>
          <a:xfrm>
            <a:off x="2047875" y="3155613"/>
            <a:ext cx="50481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sz="2000"/>
            </a:lvl1pPr>
            <a:lvl2pPr lvl="1" algn="ctr">
              <a:spcBef>
                <a:spcPts val="0"/>
              </a:spcBef>
              <a:spcAft>
                <a:spcPts val="0"/>
              </a:spcAft>
              <a:buNone/>
              <a:defRPr sz="2000"/>
            </a:lvl2pPr>
            <a:lvl3pPr lvl="2" algn="ctr">
              <a:spcBef>
                <a:spcPts val="0"/>
              </a:spcBef>
              <a:spcAft>
                <a:spcPts val="0"/>
              </a:spcAft>
              <a:buNone/>
              <a:defRPr sz="2000"/>
            </a:lvl3pPr>
            <a:lvl4pPr lvl="3" algn="ctr">
              <a:spcBef>
                <a:spcPts val="0"/>
              </a:spcBef>
              <a:spcAft>
                <a:spcPts val="0"/>
              </a:spcAft>
              <a:buNone/>
              <a:defRPr sz="2000"/>
            </a:lvl4pPr>
            <a:lvl5pPr lvl="4" algn="ctr">
              <a:spcBef>
                <a:spcPts val="0"/>
              </a:spcBef>
              <a:spcAft>
                <a:spcPts val="0"/>
              </a:spcAft>
              <a:buNone/>
              <a:defRPr sz="2000"/>
            </a:lvl5pPr>
            <a:lvl6pPr lvl="5" algn="ctr">
              <a:spcBef>
                <a:spcPts val="0"/>
              </a:spcBef>
              <a:spcAft>
                <a:spcPts val="0"/>
              </a:spcAft>
              <a:buNone/>
              <a:defRPr sz="2000"/>
            </a:lvl6pPr>
            <a:lvl7pPr lvl="6" algn="ctr">
              <a:spcBef>
                <a:spcPts val="0"/>
              </a:spcBef>
              <a:spcAft>
                <a:spcPts val="0"/>
              </a:spcAft>
              <a:buNone/>
              <a:defRPr sz="2000"/>
            </a:lvl7pPr>
            <a:lvl8pPr lvl="7" algn="ctr">
              <a:spcBef>
                <a:spcPts val="0"/>
              </a:spcBef>
              <a:spcAft>
                <a:spcPts val="0"/>
              </a:spcAft>
              <a:buNone/>
              <a:defRPr sz="2000"/>
            </a:lvl8pPr>
            <a:lvl9pPr lvl="8" algn="ctr">
              <a:spcBef>
                <a:spcPts val="0"/>
              </a:spcBef>
              <a:spcAft>
                <a:spcPts val="0"/>
              </a:spcAft>
              <a:buNone/>
              <a:defRPr sz="2000"/>
            </a:lvl9pPr>
          </a:lstStyle>
          <a:p/>
        </p:txBody>
      </p:sp>
      <p:sp>
        <p:nvSpPr>
          <p:cNvPr id="422" name="Google Shape;422;p24"/>
          <p:cNvSpPr txBox="1"/>
          <p:nvPr>
            <p:ph idx="1" type="subTitle"/>
          </p:nvPr>
        </p:nvSpPr>
        <p:spPr>
          <a:xfrm>
            <a:off x="2048025" y="1415188"/>
            <a:ext cx="5048100" cy="16002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sz="2400"/>
            </a:lvl1pPr>
            <a:lvl2pPr lvl="1" rtl="0" algn="ctr">
              <a:spcBef>
                <a:spcPts val="0"/>
              </a:spcBef>
              <a:spcAft>
                <a:spcPts val="0"/>
              </a:spcAft>
              <a:buNone/>
              <a:defRPr sz="2400"/>
            </a:lvl2pPr>
            <a:lvl3pPr lvl="2" rtl="0" algn="ctr">
              <a:spcBef>
                <a:spcPts val="0"/>
              </a:spcBef>
              <a:spcAft>
                <a:spcPts val="0"/>
              </a:spcAft>
              <a:buNone/>
              <a:defRPr sz="2400"/>
            </a:lvl3pPr>
            <a:lvl4pPr lvl="3" rtl="0" algn="ctr">
              <a:spcBef>
                <a:spcPts val="0"/>
              </a:spcBef>
              <a:spcAft>
                <a:spcPts val="0"/>
              </a:spcAft>
              <a:buNone/>
              <a:defRPr sz="2400"/>
            </a:lvl4pPr>
            <a:lvl5pPr lvl="4" rtl="0" algn="ctr">
              <a:spcBef>
                <a:spcPts val="0"/>
              </a:spcBef>
              <a:spcAft>
                <a:spcPts val="0"/>
              </a:spcAft>
              <a:buNone/>
              <a:defRPr sz="2400"/>
            </a:lvl5pPr>
            <a:lvl6pPr lvl="5" rtl="0" algn="ctr">
              <a:spcBef>
                <a:spcPts val="0"/>
              </a:spcBef>
              <a:spcAft>
                <a:spcPts val="0"/>
              </a:spcAft>
              <a:buNone/>
              <a:defRPr sz="2400"/>
            </a:lvl6pPr>
            <a:lvl7pPr lvl="6" rtl="0" algn="ctr">
              <a:spcBef>
                <a:spcPts val="0"/>
              </a:spcBef>
              <a:spcAft>
                <a:spcPts val="0"/>
              </a:spcAft>
              <a:buNone/>
              <a:defRPr sz="2400"/>
            </a:lvl7pPr>
            <a:lvl8pPr lvl="7" rtl="0" algn="ctr">
              <a:spcBef>
                <a:spcPts val="0"/>
              </a:spcBef>
              <a:spcAft>
                <a:spcPts val="0"/>
              </a:spcAft>
              <a:buNone/>
              <a:defRPr sz="2400"/>
            </a:lvl8pPr>
            <a:lvl9pPr lvl="8" rtl="0" algn="ctr">
              <a:spcBef>
                <a:spcPts val="0"/>
              </a:spcBef>
              <a:spcAft>
                <a:spcPts val="0"/>
              </a:spcAft>
              <a:buNone/>
              <a:defRPr sz="24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 mockup">
  <p:cSld name="CUSTOM_2">
    <p:spTree>
      <p:nvGrpSpPr>
        <p:cNvPr id="423" name="Shape 423"/>
        <p:cNvGrpSpPr/>
        <p:nvPr/>
      </p:nvGrpSpPr>
      <p:grpSpPr>
        <a:xfrm>
          <a:off x="0" y="0"/>
          <a:ext cx="0" cy="0"/>
          <a:chOff x="0" y="0"/>
          <a:chExt cx="0" cy="0"/>
        </a:xfrm>
      </p:grpSpPr>
      <p:sp>
        <p:nvSpPr>
          <p:cNvPr id="424" name="Google Shape;424;p25"/>
          <p:cNvSpPr/>
          <p:nvPr/>
        </p:nvSpPr>
        <p:spPr>
          <a:xfrm rot="10800000">
            <a:off x="84" y="-31"/>
            <a:ext cx="3562264" cy="5143556"/>
          </a:xfrm>
          <a:custGeom>
            <a:rect b="b" l="l" r="r" t="t"/>
            <a:pathLst>
              <a:path extrusionOk="0" h="160711" w="148722">
                <a:moveTo>
                  <a:pt x="12" y="0"/>
                </a:moveTo>
                <a:cubicBezTo>
                  <a:pt x="262" y="5203"/>
                  <a:pt x="5382" y="8430"/>
                  <a:pt x="5382" y="16514"/>
                </a:cubicBezTo>
                <a:cubicBezTo>
                  <a:pt x="5382" y="27135"/>
                  <a:pt x="1298" y="27135"/>
                  <a:pt x="1298" y="37779"/>
                </a:cubicBezTo>
                <a:cubicBezTo>
                  <a:pt x="1298" y="48411"/>
                  <a:pt x="5382" y="48411"/>
                  <a:pt x="5382" y="59031"/>
                </a:cubicBezTo>
                <a:cubicBezTo>
                  <a:pt x="5382" y="69664"/>
                  <a:pt x="1298" y="69664"/>
                  <a:pt x="1298" y="80284"/>
                </a:cubicBezTo>
                <a:cubicBezTo>
                  <a:pt x="1298" y="90916"/>
                  <a:pt x="5382" y="90916"/>
                  <a:pt x="5382" y="101537"/>
                </a:cubicBezTo>
                <a:cubicBezTo>
                  <a:pt x="5382" y="112169"/>
                  <a:pt x="1298" y="112169"/>
                  <a:pt x="1298" y="122789"/>
                </a:cubicBezTo>
                <a:cubicBezTo>
                  <a:pt x="1298" y="133410"/>
                  <a:pt x="5382" y="133410"/>
                  <a:pt x="5382" y="144042"/>
                </a:cubicBezTo>
                <a:cubicBezTo>
                  <a:pt x="5382" y="152210"/>
                  <a:pt x="143" y="155424"/>
                  <a:pt x="0" y="160711"/>
                </a:cubicBezTo>
                <a:lnTo>
                  <a:pt x="148721" y="160711"/>
                </a:lnTo>
                <a:lnTo>
                  <a:pt x="1487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5"/>
          <p:cNvSpPr/>
          <p:nvPr/>
        </p:nvSpPr>
        <p:spPr>
          <a:xfrm rot="10800000">
            <a:off x="3715541" y="3914805"/>
            <a:ext cx="1834859" cy="1229223"/>
          </a:xfrm>
          <a:custGeom>
            <a:rect b="b" l="l" r="r" t="t"/>
            <a:pathLst>
              <a:path extrusionOk="0" h="42387" w="63271">
                <a:moveTo>
                  <a:pt x="54605" y="31"/>
                </a:moveTo>
                <a:cubicBezTo>
                  <a:pt x="54604" y="31"/>
                  <a:pt x="54602" y="32"/>
                  <a:pt x="54602" y="36"/>
                </a:cubicBezTo>
                <a:lnTo>
                  <a:pt x="54614" y="36"/>
                </a:lnTo>
                <a:cubicBezTo>
                  <a:pt x="54614" y="36"/>
                  <a:pt x="54609" y="31"/>
                  <a:pt x="54605" y="31"/>
                </a:cubicBezTo>
                <a:close/>
                <a:moveTo>
                  <a:pt x="2262" y="0"/>
                </a:moveTo>
                <a:cubicBezTo>
                  <a:pt x="2215" y="95"/>
                  <a:pt x="2167" y="203"/>
                  <a:pt x="2143" y="310"/>
                </a:cubicBezTo>
                <a:cubicBezTo>
                  <a:pt x="1524" y="2000"/>
                  <a:pt x="1739" y="3905"/>
                  <a:pt x="1405" y="5727"/>
                </a:cubicBezTo>
                <a:cubicBezTo>
                  <a:pt x="1096" y="7477"/>
                  <a:pt x="274" y="9204"/>
                  <a:pt x="274" y="11073"/>
                </a:cubicBezTo>
                <a:cubicBezTo>
                  <a:pt x="274" y="12918"/>
                  <a:pt x="0" y="14835"/>
                  <a:pt x="310" y="16609"/>
                </a:cubicBezTo>
                <a:cubicBezTo>
                  <a:pt x="619" y="18419"/>
                  <a:pt x="1881" y="20003"/>
                  <a:pt x="2501" y="21693"/>
                </a:cubicBezTo>
                <a:cubicBezTo>
                  <a:pt x="3120" y="23420"/>
                  <a:pt x="3882" y="25039"/>
                  <a:pt x="4787" y="26611"/>
                </a:cubicBezTo>
                <a:cubicBezTo>
                  <a:pt x="5691" y="28182"/>
                  <a:pt x="6215" y="30075"/>
                  <a:pt x="7370" y="31468"/>
                </a:cubicBezTo>
                <a:cubicBezTo>
                  <a:pt x="8549" y="32873"/>
                  <a:pt x="10394" y="33611"/>
                  <a:pt x="11776" y="34790"/>
                </a:cubicBezTo>
                <a:cubicBezTo>
                  <a:pt x="13169" y="35957"/>
                  <a:pt x="14681" y="36874"/>
                  <a:pt x="16264" y="37779"/>
                </a:cubicBezTo>
                <a:cubicBezTo>
                  <a:pt x="17824" y="38695"/>
                  <a:pt x="19443" y="39315"/>
                  <a:pt x="21170" y="39946"/>
                </a:cubicBezTo>
                <a:cubicBezTo>
                  <a:pt x="22872" y="40553"/>
                  <a:pt x="24480" y="41327"/>
                  <a:pt x="26289" y="41648"/>
                </a:cubicBezTo>
                <a:cubicBezTo>
                  <a:pt x="28051" y="41970"/>
                  <a:pt x="29837" y="42386"/>
                  <a:pt x="31683" y="42386"/>
                </a:cubicBezTo>
                <a:cubicBezTo>
                  <a:pt x="31815" y="42386"/>
                  <a:pt x="31946" y="42386"/>
                  <a:pt x="32078" y="42386"/>
                </a:cubicBezTo>
                <a:cubicBezTo>
                  <a:pt x="33793" y="42386"/>
                  <a:pt x="35511" y="42376"/>
                  <a:pt x="37148" y="42089"/>
                </a:cubicBezTo>
                <a:cubicBezTo>
                  <a:pt x="38958" y="41767"/>
                  <a:pt x="40565" y="40755"/>
                  <a:pt x="42244" y="40136"/>
                </a:cubicBezTo>
                <a:cubicBezTo>
                  <a:pt x="43970" y="39505"/>
                  <a:pt x="45446" y="38553"/>
                  <a:pt x="47006" y="37648"/>
                </a:cubicBezTo>
                <a:cubicBezTo>
                  <a:pt x="48590" y="36743"/>
                  <a:pt x="50435" y="36267"/>
                  <a:pt x="51816" y="35088"/>
                </a:cubicBezTo>
                <a:cubicBezTo>
                  <a:pt x="53209" y="33909"/>
                  <a:pt x="54162" y="32326"/>
                  <a:pt x="55329" y="30933"/>
                </a:cubicBezTo>
                <a:cubicBezTo>
                  <a:pt x="56484" y="29551"/>
                  <a:pt x="57448" y="28075"/>
                  <a:pt x="58365" y="26503"/>
                </a:cubicBezTo>
                <a:cubicBezTo>
                  <a:pt x="59270" y="24944"/>
                  <a:pt x="60996" y="23717"/>
                  <a:pt x="61627" y="21991"/>
                </a:cubicBezTo>
                <a:cubicBezTo>
                  <a:pt x="62234" y="20288"/>
                  <a:pt x="62020" y="18312"/>
                  <a:pt x="62341" y="16502"/>
                </a:cubicBezTo>
                <a:cubicBezTo>
                  <a:pt x="62651" y="14740"/>
                  <a:pt x="63270" y="12942"/>
                  <a:pt x="63270" y="11097"/>
                </a:cubicBezTo>
                <a:cubicBezTo>
                  <a:pt x="63270" y="9251"/>
                  <a:pt x="62889" y="7406"/>
                  <a:pt x="62580" y="5644"/>
                </a:cubicBezTo>
                <a:cubicBezTo>
                  <a:pt x="62258" y="3834"/>
                  <a:pt x="61865" y="2012"/>
                  <a:pt x="61246" y="334"/>
                </a:cubicBezTo>
                <a:cubicBezTo>
                  <a:pt x="61222" y="226"/>
                  <a:pt x="61175" y="143"/>
                  <a:pt x="61127" y="36"/>
                </a:cubicBezTo>
                <a:lnTo>
                  <a:pt x="54614" y="36"/>
                </a:lnTo>
                <a:cubicBezTo>
                  <a:pt x="55436" y="1750"/>
                  <a:pt x="56614" y="3405"/>
                  <a:pt x="57043" y="5298"/>
                </a:cubicBezTo>
                <a:cubicBezTo>
                  <a:pt x="57460" y="7120"/>
                  <a:pt x="57912" y="9120"/>
                  <a:pt x="57912" y="11085"/>
                </a:cubicBezTo>
                <a:cubicBezTo>
                  <a:pt x="57912" y="13049"/>
                  <a:pt x="57019" y="14931"/>
                  <a:pt x="56614" y="16788"/>
                </a:cubicBezTo>
                <a:cubicBezTo>
                  <a:pt x="56174" y="18669"/>
                  <a:pt x="55960" y="20681"/>
                  <a:pt x="55126" y="22396"/>
                </a:cubicBezTo>
                <a:cubicBezTo>
                  <a:pt x="54281" y="24134"/>
                  <a:pt x="53257" y="25872"/>
                  <a:pt x="52066" y="27361"/>
                </a:cubicBezTo>
                <a:cubicBezTo>
                  <a:pt x="50864" y="28873"/>
                  <a:pt x="48780" y="29480"/>
                  <a:pt x="47280" y="30683"/>
                </a:cubicBezTo>
                <a:cubicBezTo>
                  <a:pt x="45792" y="31873"/>
                  <a:pt x="44577" y="33492"/>
                  <a:pt x="42839" y="34326"/>
                </a:cubicBezTo>
                <a:cubicBezTo>
                  <a:pt x="41136" y="35147"/>
                  <a:pt x="39184" y="35338"/>
                  <a:pt x="37291" y="35778"/>
                </a:cubicBezTo>
                <a:cubicBezTo>
                  <a:pt x="35457" y="36195"/>
                  <a:pt x="33612" y="36290"/>
                  <a:pt x="31647" y="36290"/>
                </a:cubicBezTo>
                <a:cubicBezTo>
                  <a:pt x="30740" y="36290"/>
                  <a:pt x="29846" y="36328"/>
                  <a:pt x="28967" y="36328"/>
                </a:cubicBezTo>
                <a:cubicBezTo>
                  <a:pt x="27942" y="36328"/>
                  <a:pt x="26937" y="36277"/>
                  <a:pt x="25956" y="36052"/>
                </a:cubicBezTo>
                <a:cubicBezTo>
                  <a:pt x="24063" y="35624"/>
                  <a:pt x="22217" y="35064"/>
                  <a:pt x="20503" y="34242"/>
                </a:cubicBezTo>
                <a:cubicBezTo>
                  <a:pt x="18765" y="33409"/>
                  <a:pt x="16824" y="32754"/>
                  <a:pt x="15324" y="31552"/>
                </a:cubicBezTo>
                <a:cubicBezTo>
                  <a:pt x="13823" y="30337"/>
                  <a:pt x="13038" y="28373"/>
                  <a:pt x="11847" y="26873"/>
                </a:cubicBezTo>
                <a:cubicBezTo>
                  <a:pt x="10656" y="25384"/>
                  <a:pt x="9132" y="24063"/>
                  <a:pt x="8287" y="22324"/>
                </a:cubicBezTo>
                <a:cubicBezTo>
                  <a:pt x="7465" y="20610"/>
                  <a:pt x="6573" y="18788"/>
                  <a:pt x="6144" y="16883"/>
                </a:cubicBezTo>
                <a:cubicBezTo>
                  <a:pt x="5727" y="15062"/>
                  <a:pt x="6156" y="13038"/>
                  <a:pt x="6156" y="11073"/>
                </a:cubicBezTo>
                <a:cubicBezTo>
                  <a:pt x="6156" y="9108"/>
                  <a:pt x="5691" y="7084"/>
                  <a:pt x="6108" y="5239"/>
                </a:cubicBezTo>
                <a:cubicBezTo>
                  <a:pt x="6549" y="3346"/>
                  <a:pt x="7823" y="1703"/>
                  <a:pt x="86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 name="Google Shape;426;p25"/>
          <p:cNvGrpSpPr/>
          <p:nvPr/>
        </p:nvGrpSpPr>
        <p:grpSpPr>
          <a:xfrm>
            <a:off x="7" y="128025"/>
            <a:ext cx="2742385" cy="1925560"/>
            <a:chOff x="0" y="466990"/>
            <a:chExt cx="2414072" cy="1695035"/>
          </a:xfrm>
        </p:grpSpPr>
        <p:sp>
          <p:nvSpPr>
            <p:cNvPr id="427" name="Google Shape;427;p25"/>
            <p:cNvSpPr/>
            <p:nvPr/>
          </p:nvSpPr>
          <p:spPr>
            <a:xfrm>
              <a:off x="0" y="1358325"/>
              <a:ext cx="294400" cy="803700"/>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5"/>
            <p:cNvSpPr/>
            <p:nvPr/>
          </p:nvSpPr>
          <p:spPr>
            <a:xfrm>
              <a:off x="113100" y="467000"/>
              <a:ext cx="855775" cy="855275"/>
            </a:xfrm>
            <a:custGeom>
              <a:rect b="b" l="l" r="r" t="t"/>
              <a:pathLst>
                <a:path extrusionOk="0" h="34211" w="34231">
                  <a:moveTo>
                    <a:pt x="16780" y="4991"/>
                  </a:moveTo>
                  <a:cubicBezTo>
                    <a:pt x="18225" y="4991"/>
                    <a:pt x="19544" y="5512"/>
                    <a:pt x="21003" y="6055"/>
                  </a:cubicBezTo>
                  <a:cubicBezTo>
                    <a:pt x="22539" y="6615"/>
                    <a:pt x="24063" y="6960"/>
                    <a:pt x="25194" y="7996"/>
                  </a:cubicBezTo>
                  <a:cubicBezTo>
                    <a:pt x="26361" y="9091"/>
                    <a:pt x="27373" y="10353"/>
                    <a:pt x="28028" y="11782"/>
                  </a:cubicBezTo>
                  <a:cubicBezTo>
                    <a:pt x="28683" y="13187"/>
                    <a:pt x="29397" y="14782"/>
                    <a:pt x="29456" y="16366"/>
                  </a:cubicBezTo>
                  <a:cubicBezTo>
                    <a:pt x="29516" y="17902"/>
                    <a:pt x="29647" y="19783"/>
                    <a:pt x="29087" y="21307"/>
                  </a:cubicBezTo>
                  <a:cubicBezTo>
                    <a:pt x="28516" y="22843"/>
                    <a:pt x="27063" y="24045"/>
                    <a:pt x="26016" y="25176"/>
                  </a:cubicBezTo>
                  <a:cubicBezTo>
                    <a:pt x="24932" y="26331"/>
                    <a:pt x="23408" y="27010"/>
                    <a:pt x="22003" y="27653"/>
                  </a:cubicBezTo>
                  <a:cubicBezTo>
                    <a:pt x="20586" y="28320"/>
                    <a:pt x="19086" y="28820"/>
                    <a:pt x="17491" y="28879"/>
                  </a:cubicBezTo>
                  <a:cubicBezTo>
                    <a:pt x="16445" y="28920"/>
                    <a:pt x="15234" y="29209"/>
                    <a:pt x="14083" y="29209"/>
                  </a:cubicBezTo>
                  <a:cubicBezTo>
                    <a:pt x="13543" y="29209"/>
                    <a:pt x="13016" y="29145"/>
                    <a:pt x="12526" y="28963"/>
                  </a:cubicBezTo>
                  <a:cubicBezTo>
                    <a:pt x="11002" y="28403"/>
                    <a:pt x="10430" y="26200"/>
                    <a:pt x="9311" y="25153"/>
                  </a:cubicBezTo>
                  <a:cubicBezTo>
                    <a:pt x="8156" y="24069"/>
                    <a:pt x="6799" y="23248"/>
                    <a:pt x="6144" y="21843"/>
                  </a:cubicBezTo>
                  <a:cubicBezTo>
                    <a:pt x="5489" y="20426"/>
                    <a:pt x="4108" y="18926"/>
                    <a:pt x="4049" y="17330"/>
                  </a:cubicBezTo>
                  <a:cubicBezTo>
                    <a:pt x="3977" y="15818"/>
                    <a:pt x="5120" y="14187"/>
                    <a:pt x="5680" y="12663"/>
                  </a:cubicBezTo>
                  <a:cubicBezTo>
                    <a:pt x="6251" y="11127"/>
                    <a:pt x="6537" y="9234"/>
                    <a:pt x="7573" y="8103"/>
                  </a:cubicBezTo>
                  <a:cubicBezTo>
                    <a:pt x="8668" y="6948"/>
                    <a:pt x="10752" y="6972"/>
                    <a:pt x="12169" y="6329"/>
                  </a:cubicBezTo>
                  <a:cubicBezTo>
                    <a:pt x="13585" y="5674"/>
                    <a:pt x="14978" y="5055"/>
                    <a:pt x="16550" y="4995"/>
                  </a:cubicBezTo>
                  <a:cubicBezTo>
                    <a:pt x="16627" y="4992"/>
                    <a:pt x="16704" y="4991"/>
                    <a:pt x="16780" y="4991"/>
                  </a:cubicBezTo>
                  <a:close/>
                  <a:moveTo>
                    <a:pt x="17360" y="0"/>
                  </a:moveTo>
                  <a:cubicBezTo>
                    <a:pt x="15690" y="0"/>
                    <a:pt x="14135" y="489"/>
                    <a:pt x="12550" y="935"/>
                  </a:cubicBezTo>
                  <a:cubicBezTo>
                    <a:pt x="10835" y="1412"/>
                    <a:pt x="9573" y="2459"/>
                    <a:pt x="8085" y="3448"/>
                  </a:cubicBezTo>
                  <a:cubicBezTo>
                    <a:pt x="6596" y="4424"/>
                    <a:pt x="5001" y="5067"/>
                    <a:pt x="3882" y="6484"/>
                  </a:cubicBezTo>
                  <a:cubicBezTo>
                    <a:pt x="2798" y="7853"/>
                    <a:pt x="1620" y="9210"/>
                    <a:pt x="989" y="10937"/>
                  </a:cubicBezTo>
                  <a:cubicBezTo>
                    <a:pt x="346" y="12639"/>
                    <a:pt x="155" y="14449"/>
                    <a:pt x="72" y="16163"/>
                  </a:cubicBezTo>
                  <a:cubicBezTo>
                    <a:pt x="0" y="17973"/>
                    <a:pt x="1072" y="19485"/>
                    <a:pt x="1548" y="21188"/>
                  </a:cubicBezTo>
                  <a:cubicBezTo>
                    <a:pt x="2024" y="22890"/>
                    <a:pt x="1322" y="25141"/>
                    <a:pt x="2322" y="26629"/>
                  </a:cubicBezTo>
                  <a:cubicBezTo>
                    <a:pt x="3310" y="28105"/>
                    <a:pt x="5049" y="29082"/>
                    <a:pt x="6465" y="30201"/>
                  </a:cubicBezTo>
                  <a:cubicBezTo>
                    <a:pt x="7835" y="31272"/>
                    <a:pt x="9740" y="31213"/>
                    <a:pt x="11466" y="31856"/>
                  </a:cubicBezTo>
                  <a:cubicBezTo>
                    <a:pt x="13169" y="32499"/>
                    <a:pt x="14574" y="34130"/>
                    <a:pt x="16312" y="34201"/>
                  </a:cubicBezTo>
                  <a:cubicBezTo>
                    <a:pt x="16443" y="34207"/>
                    <a:pt x="16574" y="34210"/>
                    <a:pt x="16705" y="34210"/>
                  </a:cubicBezTo>
                  <a:cubicBezTo>
                    <a:pt x="18376" y="34210"/>
                    <a:pt x="20067" y="33738"/>
                    <a:pt x="21646" y="33296"/>
                  </a:cubicBezTo>
                  <a:cubicBezTo>
                    <a:pt x="23349" y="32820"/>
                    <a:pt x="24623" y="31451"/>
                    <a:pt x="26111" y="30475"/>
                  </a:cubicBezTo>
                  <a:cubicBezTo>
                    <a:pt x="27575" y="29486"/>
                    <a:pt x="28861" y="28510"/>
                    <a:pt x="29980" y="27093"/>
                  </a:cubicBezTo>
                  <a:cubicBezTo>
                    <a:pt x="31052" y="25724"/>
                    <a:pt x="32219" y="24426"/>
                    <a:pt x="32862" y="22724"/>
                  </a:cubicBezTo>
                  <a:cubicBezTo>
                    <a:pt x="33505" y="21009"/>
                    <a:pt x="33040" y="19235"/>
                    <a:pt x="33112" y="17497"/>
                  </a:cubicBezTo>
                  <a:cubicBezTo>
                    <a:pt x="33183" y="15699"/>
                    <a:pt x="34231" y="13830"/>
                    <a:pt x="33755" y="12139"/>
                  </a:cubicBezTo>
                  <a:cubicBezTo>
                    <a:pt x="33278" y="10425"/>
                    <a:pt x="32243" y="8829"/>
                    <a:pt x="31254" y="7341"/>
                  </a:cubicBezTo>
                  <a:cubicBezTo>
                    <a:pt x="30278" y="5876"/>
                    <a:pt x="29266" y="4245"/>
                    <a:pt x="27849" y="3138"/>
                  </a:cubicBezTo>
                  <a:cubicBezTo>
                    <a:pt x="26480" y="2066"/>
                    <a:pt x="24599" y="1602"/>
                    <a:pt x="22896" y="971"/>
                  </a:cubicBezTo>
                  <a:cubicBezTo>
                    <a:pt x="21182" y="340"/>
                    <a:pt x="19419" y="78"/>
                    <a:pt x="17693" y="7"/>
                  </a:cubicBezTo>
                  <a:cubicBezTo>
                    <a:pt x="17581" y="2"/>
                    <a:pt x="17470" y="0"/>
                    <a:pt x="17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5"/>
            <p:cNvSpPr/>
            <p:nvPr/>
          </p:nvSpPr>
          <p:spPr>
            <a:xfrm>
              <a:off x="1202982" y="596725"/>
              <a:ext cx="425075" cy="411400"/>
            </a:xfrm>
            <a:custGeom>
              <a:rect b="b" l="l" r="r" t="t"/>
              <a:pathLst>
                <a:path extrusionOk="0" h="16456" w="17003">
                  <a:moveTo>
                    <a:pt x="8858" y="4144"/>
                  </a:moveTo>
                  <a:cubicBezTo>
                    <a:pt x="11192" y="4144"/>
                    <a:pt x="13454" y="5680"/>
                    <a:pt x="13454" y="8014"/>
                  </a:cubicBezTo>
                  <a:cubicBezTo>
                    <a:pt x="13454" y="10348"/>
                    <a:pt x="11216" y="12741"/>
                    <a:pt x="8858" y="12741"/>
                  </a:cubicBezTo>
                  <a:cubicBezTo>
                    <a:pt x="6525" y="12741"/>
                    <a:pt x="4441" y="10348"/>
                    <a:pt x="4441" y="8014"/>
                  </a:cubicBezTo>
                  <a:cubicBezTo>
                    <a:pt x="4441" y="5680"/>
                    <a:pt x="6525" y="4144"/>
                    <a:pt x="8858" y="4144"/>
                  </a:cubicBezTo>
                  <a:close/>
                  <a:moveTo>
                    <a:pt x="8858" y="1"/>
                  </a:moveTo>
                  <a:cubicBezTo>
                    <a:pt x="6525" y="1"/>
                    <a:pt x="4524" y="584"/>
                    <a:pt x="2977" y="2132"/>
                  </a:cubicBezTo>
                  <a:cubicBezTo>
                    <a:pt x="1453" y="3668"/>
                    <a:pt x="0" y="5656"/>
                    <a:pt x="0" y="8014"/>
                  </a:cubicBezTo>
                  <a:cubicBezTo>
                    <a:pt x="0" y="10359"/>
                    <a:pt x="1584" y="12229"/>
                    <a:pt x="3120" y="13753"/>
                  </a:cubicBezTo>
                  <a:cubicBezTo>
                    <a:pt x="4644" y="15289"/>
                    <a:pt x="6525" y="16455"/>
                    <a:pt x="8858" y="16455"/>
                  </a:cubicBezTo>
                  <a:cubicBezTo>
                    <a:pt x="11192" y="16455"/>
                    <a:pt x="13537" y="15753"/>
                    <a:pt x="15061" y="14217"/>
                  </a:cubicBezTo>
                  <a:cubicBezTo>
                    <a:pt x="16597" y="12681"/>
                    <a:pt x="17002" y="10359"/>
                    <a:pt x="17002" y="8014"/>
                  </a:cubicBezTo>
                  <a:cubicBezTo>
                    <a:pt x="17002" y="5656"/>
                    <a:pt x="16109" y="3847"/>
                    <a:pt x="14573" y="2311"/>
                  </a:cubicBezTo>
                  <a:cubicBezTo>
                    <a:pt x="13037" y="775"/>
                    <a:pt x="11216"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5"/>
            <p:cNvSpPr/>
            <p:nvPr/>
          </p:nvSpPr>
          <p:spPr>
            <a:xfrm>
              <a:off x="2252122" y="573277"/>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5"/>
            <p:cNvSpPr/>
            <p:nvPr/>
          </p:nvSpPr>
          <p:spPr>
            <a:xfrm>
              <a:off x="1822897" y="466990"/>
              <a:ext cx="197950" cy="129725"/>
            </a:xfrm>
            <a:custGeom>
              <a:rect b="b" l="l" r="r" t="t"/>
              <a:pathLst>
                <a:path extrusionOk="0" h="5189" w="7918">
                  <a:moveTo>
                    <a:pt x="6289" y="1"/>
                  </a:moveTo>
                  <a:cubicBezTo>
                    <a:pt x="6205" y="1"/>
                    <a:pt x="6119" y="20"/>
                    <a:pt x="6037" y="59"/>
                  </a:cubicBezTo>
                  <a:cubicBezTo>
                    <a:pt x="4179" y="892"/>
                    <a:pt x="2215" y="1440"/>
                    <a:pt x="369" y="2285"/>
                  </a:cubicBezTo>
                  <a:cubicBezTo>
                    <a:pt x="84" y="2428"/>
                    <a:pt x="0" y="2750"/>
                    <a:pt x="131" y="3023"/>
                  </a:cubicBezTo>
                  <a:cubicBezTo>
                    <a:pt x="536" y="3762"/>
                    <a:pt x="726" y="4154"/>
                    <a:pt x="1131" y="4893"/>
                  </a:cubicBezTo>
                  <a:cubicBezTo>
                    <a:pt x="1223" y="5085"/>
                    <a:pt x="1414" y="5189"/>
                    <a:pt x="1615" y="5189"/>
                  </a:cubicBezTo>
                  <a:cubicBezTo>
                    <a:pt x="1700" y="5189"/>
                    <a:pt x="1788" y="5170"/>
                    <a:pt x="1869" y="5131"/>
                  </a:cubicBezTo>
                  <a:cubicBezTo>
                    <a:pt x="3739" y="4297"/>
                    <a:pt x="5703" y="3750"/>
                    <a:pt x="7549" y="2904"/>
                  </a:cubicBezTo>
                  <a:cubicBezTo>
                    <a:pt x="7823" y="2761"/>
                    <a:pt x="7918" y="2440"/>
                    <a:pt x="7787" y="2166"/>
                  </a:cubicBezTo>
                  <a:cubicBezTo>
                    <a:pt x="7382" y="1428"/>
                    <a:pt x="7192" y="1035"/>
                    <a:pt x="6787" y="297"/>
                  </a:cubicBezTo>
                  <a:cubicBezTo>
                    <a:pt x="6678" y="105"/>
                    <a:pt x="6488" y="1"/>
                    <a:pt x="6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2" name="Google Shape;432;p25"/>
          <p:cNvSpPr/>
          <p:nvPr/>
        </p:nvSpPr>
        <p:spPr>
          <a:xfrm rot="10800000">
            <a:off x="8020098" y="-82"/>
            <a:ext cx="1123428" cy="910107"/>
          </a:xfrm>
          <a:custGeom>
            <a:rect b="b" l="l" r="r" t="t"/>
            <a:pathLst>
              <a:path extrusionOk="0" h="62831" w="77558">
                <a:moveTo>
                  <a:pt x="17669" y="1"/>
                </a:moveTo>
                <a:cubicBezTo>
                  <a:pt x="14157" y="1"/>
                  <a:pt x="10704" y="1072"/>
                  <a:pt x="7370" y="1644"/>
                </a:cubicBezTo>
                <a:cubicBezTo>
                  <a:pt x="4834" y="2096"/>
                  <a:pt x="2393" y="2775"/>
                  <a:pt x="0" y="3585"/>
                </a:cubicBezTo>
                <a:lnTo>
                  <a:pt x="0" y="14729"/>
                </a:lnTo>
                <a:cubicBezTo>
                  <a:pt x="2286" y="14241"/>
                  <a:pt x="4715" y="14050"/>
                  <a:pt x="7037" y="13526"/>
                </a:cubicBezTo>
                <a:cubicBezTo>
                  <a:pt x="10525" y="12741"/>
                  <a:pt x="13942" y="10859"/>
                  <a:pt x="17669" y="10859"/>
                </a:cubicBezTo>
                <a:cubicBezTo>
                  <a:pt x="21384" y="10859"/>
                  <a:pt x="25182" y="11074"/>
                  <a:pt x="28658" y="11871"/>
                </a:cubicBezTo>
                <a:cubicBezTo>
                  <a:pt x="32266" y="12693"/>
                  <a:pt x="35969" y="13753"/>
                  <a:pt x="39219" y="15312"/>
                </a:cubicBezTo>
                <a:cubicBezTo>
                  <a:pt x="42517" y="16908"/>
                  <a:pt x="45410" y="19468"/>
                  <a:pt x="48256" y="21730"/>
                </a:cubicBezTo>
                <a:cubicBezTo>
                  <a:pt x="51090" y="24004"/>
                  <a:pt x="53352" y="26968"/>
                  <a:pt x="55638" y="29802"/>
                </a:cubicBezTo>
                <a:cubicBezTo>
                  <a:pt x="57900" y="32636"/>
                  <a:pt x="59531" y="35862"/>
                  <a:pt x="61127" y="39149"/>
                </a:cubicBezTo>
                <a:cubicBezTo>
                  <a:pt x="62686" y="42399"/>
                  <a:pt x="64925" y="45506"/>
                  <a:pt x="65734" y="49114"/>
                </a:cubicBezTo>
                <a:cubicBezTo>
                  <a:pt x="66532" y="52591"/>
                  <a:pt x="67401" y="56353"/>
                  <a:pt x="67401" y="60080"/>
                </a:cubicBezTo>
                <a:cubicBezTo>
                  <a:pt x="67401" y="60996"/>
                  <a:pt x="67306" y="61925"/>
                  <a:pt x="67139" y="62830"/>
                </a:cubicBezTo>
                <a:lnTo>
                  <a:pt x="77331" y="62830"/>
                </a:lnTo>
                <a:cubicBezTo>
                  <a:pt x="77462" y="61925"/>
                  <a:pt x="77557" y="60996"/>
                  <a:pt x="77557" y="60080"/>
                </a:cubicBezTo>
                <a:cubicBezTo>
                  <a:pt x="77557" y="56567"/>
                  <a:pt x="76819" y="53103"/>
                  <a:pt x="76224" y="49745"/>
                </a:cubicBezTo>
                <a:cubicBezTo>
                  <a:pt x="75617" y="46316"/>
                  <a:pt x="74878" y="42875"/>
                  <a:pt x="73712" y="39672"/>
                </a:cubicBezTo>
                <a:cubicBezTo>
                  <a:pt x="72521" y="36410"/>
                  <a:pt x="70283" y="33648"/>
                  <a:pt x="68568" y="30683"/>
                </a:cubicBezTo>
                <a:cubicBezTo>
                  <a:pt x="66842" y="27695"/>
                  <a:pt x="65711" y="24242"/>
                  <a:pt x="63496" y="21623"/>
                </a:cubicBezTo>
                <a:cubicBezTo>
                  <a:pt x="61270" y="18991"/>
                  <a:pt x="57912" y="17467"/>
                  <a:pt x="55281" y="15253"/>
                </a:cubicBezTo>
                <a:cubicBezTo>
                  <a:pt x="52638" y="13038"/>
                  <a:pt x="49744" y="11443"/>
                  <a:pt x="46744" y="9704"/>
                </a:cubicBezTo>
                <a:cubicBezTo>
                  <a:pt x="43791" y="7990"/>
                  <a:pt x="41219" y="5490"/>
                  <a:pt x="37969" y="4299"/>
                </a:cubicBezTo>
                <a:cubicBezTo>
                  <a:pt x="34766" y="3132"/>
                  <a:pt x="31516" y="1573"/>
                  <a:pt x="28087" y="977"/>
                </a:cubicBezTo>
                <a:cubicBezTo>
                  <a:pt x="24753" y="394"/>
                  <a:pt x="21157" y="1"/>
                  <a:pt x="176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5"/>
          <p:cNvSpPr txBox="1"/>
          <p:nvPr>
            <p:ph idx="1" type="subTitle"/>
          </p:nvPr>
        </p:nvSpPr>
        <p:spPr>
          <a:xfrm>
            <a:off x="6022203" y="2234400"/>
            <a:ext cx="2408700" cy="1700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434" name="Google Shape;434;p25"/>
          <p:cNvSpPr txBox="1"/>
          <p:nvPr>
            <p:ph type="title"/>
          </p:nvPr>
        </p:nvSpPr>
        <p:spPr>
          <a:xfrm>
            <a:off x="6026100" y="1208400"/>
            <a:ext cx="2404800" cy="9600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 mockup 1">
  <p:cSld name="CUSTOM_2_1">
    <p:spTree>
      <p:nvGrpSpPr>
        <p:cNvPr id="435" name="Shape 435"/>
        <p:cNvGrpSpPr/>
        <p:nvPr/>
      </p:nvGrpSpPr>
      <p:grpSpPr>
        <a:xfrm>
          <a:off x="0" y="0"/>
          <a:ext cx="0" cy="0"/>
          <a:chOff x="0" y="0"/>
          <a:chExt cx="0" cy="0"/>
        </a:xfrm>
      </p:grpSpPr>
      <p:grpSp>
        <p:nvGrpSpPr>
          <p:cNvPr id="436" name="Google Shape;436;p26"/>
          <p:cNvGrpSpPr/>
          <p:nvPr/>
        </p:nvGrpSpPr>
        <p:grpSpPr>
          <a:xfrm rot="5400000">
            <a:off x="-1015905" y="497035"/>
            <a:ext cx="5206964" cy="3641607"/>
            <a:chOff x="3181625" y="1570125"/>
            <a:chExt cx="4068576" cy="2845450"/>
          </a:xfrm>
        </p:grpSpPr>
        <p:sp>
          <p:nvSpPr>
            <p:cNvPr id="437" name="Google Shape;437;p26"/>
            <p:cNvSpPr/>
            <p:nvPr/>
          </p:nvSpPr>
          <p:spPr>
            <a:xfrm>
              <a:off x="3181625" y="3565750"/>
              <a:ext cx="854900" cy="849825"/>
            </a:xfrm>
            <a:custGeom>
              <a:rect b="b" l="l" r="r" t="t"/>
              <a:pathLst>
                <a:path extrusionOk="0" h="33993" w="34196">
                  <a:moveTo>
                    <a:pt x="17158" y="4037"/>
                  </a:moveTo>
                  <a:cubicBezTo>
                    <a:pt x="18777" y="4037"/>
                    <a:pt x="20432" y="4989"/>
                    <a:pt x="21849" y="5572"/>
                  </a:cubicBezTo>
                  <a:cubicBezTo>
                    <a:pt x="23325" y="6180"/>
                    <a:pt x="24468" y="7382"/>
                    <a:pt x="25564" y="8490"/>
                  </a:cubicBezTo>
                  <a:cubicBezTo>
                    <a:pt x="26671" y="9585"/>
                    <a:pt x="27683" y="10823"/>
                    <a:pt x="28290" y="12299"/>
                  </a:cubicBezTo>
                  <a:cubicBezTo>
                    <a:pt x="28874" y="13704"/>
                    <a:pt x="30088" y="15276"/>
                    <a:pt x="30088" y="16907"/>
                  </a:cubicBezTo>
                  <a:cubicBezTo>
                    <a:pt x="30088" y="18550"/>
                    <a:pt x="28219" y="19836"/>
                    <a:pt x="27635" y="21253"/>
                  </a:cubicBezTo>
                  <a:cubicBezTo>
                    <a:pt x="27028" y="22729"/>
                    <a:pt x="26730" y="24277"/>
                    <a:pt x="25623" y="25373"/>
                  </a:cubicBezTo>
                  <a:cubicBezTo>
                    <a:pt x="24528" y="26480"/>
                    <a:pt x="23599" y="28290"/>
                    <a:pt x="22135" y="28909"/>
                  </a:cubicBezTo>
                  <a:cubicBezTo>
                    <a:pt x="21621" y="29124"/>
                    <a:pt x="21042" y="29193"/>
                    <a:pt x="20434" y="29193"/>
                  </a:cubicBezTo>
                  <a:cubicBezTo>
                    <a:pt x="19365" y="29193"/>
                    <a:pt x="18206" y="28980"/>
                    <a:pt x="17158" y="28980"/>
                  </a:cubicBezTo>
                  <a:cubicBezTo>
                    <a:pt x="16225" y="28980"/>
                    <a:pt x="15201" y="29115"/>
                    <a:pt x="14229" y="29115"/>
                  </a:cubicBezTo>
                  <a:cubicBezTo>
                    <a:pt x="13515" y="29115"/>
                    <a:pt x="12829" y="29042"/>
                    <a:pt x="12229" y="28790"/>
                  </a:cubicBezTo>
                  <a:cubicBezTo>
                    <a:pt x="10764" y="28170"/>
                    <a:pt x="10074" y="26194"/>
                    <a:pt x="8978" y="25099"/>
                  </a:cubicBezTo>
                  <a:cubicBezTo>
                    <a:pt x="7871" y="23991"/>
                    <a:pt x="6811" y="22920"/>
                    <a:pt x="6204" y="21443"/>
                  </a:cubicBezTo>
                  <a:cubicBezTo>
                    <a:pt x="5621" y="20039"/>
                    <a:pt x="5656" y="18526"/>
                    <a:pt x="5656" y="16907"/>
                  </a:cubicBezTo>
                  <a:cubicBezTo>
                    <a:pt x="5656" y="15288"/>
                    <a:pt x="5442" y="13704"/>
                    <a:pt x="6025" y="12299"/>
                  </a:cubicBezTo>
                  <a:cubicBezTo>
                    <a:pt x="6633" y="10823"/>
                    <a:pt x="7478" y="9442"/>
                    <a:pt x="8585" y="8335"/>
                  </a:cubicBezTo>
                  <a:cubicBezTo>
                    <a:pt x="9693" y="7239"/>
                    <a:pt x="10919" y="6013"/>
                    <a:pt x="12395" y="5406"/>
                  </a:cubicBezTo>
                  <a:cubicBezTo>
                    <a:pt x="13812" y="4822"/>
                    <a:pt x="15539" y="4037"/>
                    <a:pt x="17158" y="4037"/>
                  </a:cubicBezTo>
                  <a:close/>
                  <a:moveTo>
                    <a:pt x="17158" y="0"/>
                  </a:moveTo>
                  <a:cubicBezTo>
                    <a:pt x="15324" y="0"/>
                    <a:pt x="13824" y="1048"/>
                    <a:pt x="12169" y="1584"/>
                  </a:cubicBezTo>
                  <a:cubicBezTo>
                    <a:pt x="10467" y="2132"/>
                    <a:pt x="8347" y="1798"/>
                    <a:pt x="6918" y="2834"/>
                  </a:cubicBezTo>
                  <a:cubicBezTo>
                    <a:pt x="5478" y="3870"/>
                    <a:pt x="4347" y="5406"/>
                    <a:pt x="3299" y="6846"/>
                  </a:cubicBezTo>
                  <a:cubicBezTo>
                    <a:pt x="2263" y="8275"/>
                    <a:pt x="1084" y="9787"/>
                    <a:pt x="537" y="11502"/>
                  </a:cubicBezTo>
                  <a:cubicBezTo>
                    <a:pt x="1" y="13157"/>
                    <a:pt x="227" y="15074"/>
                    <a:pt x="227" y="16907"/>
                  </a:cubicBezTo>
                  <a:cubicBezTo>
                    <a:pt x="227" y="18741"/>
                    <a:pt x="584" y="20467"/>
                    <a:pt x="1120" y="22110"/>
                  </a:cubicBezTo>
                  <a:cubicBezTo>
                    <a:pt x="1668" y="23825"/>
                    <a:pt x="2739" y="25194"/>
                    <a:pt x="3763" y="26623"/>
                  </a:cubicBezTo>
                  <a:cubicBezTo>
                    <a:pt x="4811" y="28063"/>
                    <a:pt x="6240" y="28885"/>
                    <a:pt x="7680" y="29945"/>
                  </a:cubicBezTo>
                  <a:cubicBezTo>
                    <a:pt x="9109" y="30980"/>
                    <a:pt x="10264" y="32266"/>
                    <a:pt x="11979" y="32814"/>
                  </a:cubicBezTo>
                  <a:cubicBezTo>
                    <a:pt x="13634" y="33350"/>
                    <a:pt x="15312" y="33993"/>
                    <a:pt x="17146" y="33993"/>
                  </a:cubicBezTo>
                  <a:cubicBezTo>
                    <a:pt x="18968" y="33993"/>
                    <a:pt x="20730" y="33564"/>
                    <a:pt x="22385" y="33028"/>
                  </a:cubicBezTo>
                  <a:cubicBezTo>
                    <a:pt x="24099" y="32469"/>
                    <a:pt x="25147" y="30945"/>
                    <a:pt x="26576" y="29897"/>
                  </a:cubicBezTo>
                  <a:cubicBezTo>
                    <a:pt x="28028" y="28861"/>
                    <a:pt x="30374" y="28718"/>
                    <a:pt x="31422" y="27278"/>
                  </a:cubicBezTo>
                  <a:cubicBezTo>
                    <a:pt x="32457" y="25849"/>
                    <a:pt x="32767" y="23884"/>
                    <a:pt x="33327" y="22170"/>
                  </a:cubicBezTo>
                  <a:cubicBezTo>
                    <a:pt x="33862" y="20527"/>
                    <a:pt x="33148" y="18753"/>
                    <a:pt x="33148" y="16919"/>
                  </a:cubicBezTo>
                  <a:cubicBezTo>
                    <a:pt x="33148" y="15086"/>
                    <a:pt x="34196" y="13204"/>
                    <a:pt x="33660" y="11549"/>
                  </a:cubicBezTo>
                  <a:cubicBezTo>
                    <a:pt x="33112" y="9835"/>
                    <a:pt x="32017" y="8299"/>
                    <a:pt x="30969" y="6870"/>
                  </a:cubicBezTo>
                  <a:cubicBezTo>
                    <a:pt x="29933" y="5430"/>
                    <a:pt x="28195" y="4715"/>
                    <a:pt x="26766" y="3679"/>
                  </a:cubicBezTo>
                  <a:cubicBezTo>
                    <a:pt x="25337" y="2632"/>
                    <a:pt x="23956" y="1774"/>
                    <a:pt x="22242" y="1215"/>
                  </a:cubicBezTo>
                  <a:cubicBezTo>
                    <a:pt x="20611" y="667"/>
                    <a:pt x="18991" y="0"/>
                    <a:pt x="17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6"/>
            <p:cNvSpPr/>
            <p:nvPr/>
          </p:nvSpPr>
          <p:spPr>
            <a:xfrm>
              <a:off x="3602525" y="2495675"/>
              <a:ext cx="854900" cy="849825"/>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6"/>
            <p:cNvSpPr/>
            <p:nvPr/>
          </p:nvSpPr>
          <p:spPr>
            <a:xfrm>
              <a:off x="6315602" y="2673863"/>
              <a:ext cx="424775" cy="411375"/>
            </a:xfrm>
            <a:custGeom>
              <a:rect b="b" l="l" r="r" t="t"/>
              <a:pathLst>
                <a:path extrusionOk="0" h="16455" w="16991">
                  <a:moveTo>
                    <a:pt x="8847" y="4144"/>
                  </a:moveTo>
                  <a:cubicBezTo>
                    <a:pt x="11192" y="4144"/>
                    <a:pt x="13455" y="5668"/>
                    <a:pt x="13455" y="8013"/>
                  </a:cubicBezTo>
                  <a:cubicBezTo>
                    <a:pt x="13455" y="10347"/>
                    <a:pt x="11192" y="12740"/>
                    <a:pt x="8847" y="12740"/>
                  </a:cubicBezTo>
                  <a:cubicBezTo>
                    <a:pt x="6513" y="12740"/>
                    <a:pt x="4430" y="10347"/>
                    <a:pt x="4430" y="8013"/>
                  </a:cubicBezTo>
                  <a:cubicBezTo>
                    <a:pt x="4430" y="5668"/>
                    <a:pt x="6513" y="4144"/>
                    <a:pt x="8847" y="4144"/>
                  </a:cubicBezTo>
                  <a:close/>
                  <a:moveTo>
                    <a:pt x="8847" y="0"/>
                  </a:moveTo>
                  <a:cubicBezTo>
                    <a:pt x="6513" y="0"/>
                    <a:pt x="4525" y="584"/>
                    <a:pt x="2977" y="2131"/>
                  </a:cubicBezTo>
                  <a:cubicBezTo>
                    <a:pt x="1441" y="3667"/>
                    <a:pt x="1" y="5656"/>
                    <a:pt x="1" y="8013"/>
                  </a:cubicBezTo>
                  <a:cubicBezTo>
                    <a:pt x="1" y="10359"/>
                    <a:pt x="1572" y="12228"/>
                    <a:pt x="3108" y="13752"/>
                  </a:cubicBezTo>
                  <a:cubicBezTo>
                    <a:pt x="4644" y="15288"/>
                    <a:pt x="6513" y="16455"/>
                    <a:pt x="8847" y="16455"/>
                  </a:cubicBezTo>
                  <a:cubicBezTo>
                    <a:pt x="11192" y="16455"/>
                    <a:pt x="13526" y="15752"/>
                    <a:pt x="15062" y="14216"/>
                  </a:cubicBezTo>
                  <a:cubicBezTo>
                    <a:pt x="16586" y="12680"/>
                    <a:pt x="16991" y="10359"/>
                    <a:pt x="16991" y="8013"/>
                  </a:cubicBezTo>
                  <a:cubicBezTo>
                    <a:pt x="16991" y="5656"/>
                    <a:pt x="16098" y="3846"/>
                    <a:pt x="14562" y="2310"/>
                  </a:cubicBezTo>
                  <a:cubicBezTo>
                    <a:pt x="13038" y="774"/>
                    <a:pt x="11192" y="0"/>
                    <a:pt x="88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6"/>
            <p:cNvSpPr/>
            <p:nvPr/>
          </p:nvSpPr>
          <p:spPr>
            <a:xfrm>
              <a:off x="6825426" y="3154670"/>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6"/>
            <p:cNvSpPr/>
            <p:nvPr/>
          </p:nvSpPr>
          <p:spPr>
            <a:xfrm>
              <a:off x="6498001" y="3596588"/>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6"/>
            <p:cNvSpPr/>
            <p:nvPr/>
          </p:nvSpPr>
          <p:spPr>
            <a:xfrm>
              <a:off x="4273450" y="3903775"/>
              <a:ext cx="162225" cy="184200"/>
            </a:xfrm>
            <a:custGeom>
              <a:rect b="b" l="l" r="r" t="t"/>
              <a:pathLst>
                <a:path extrusionOk="0" h="7368" w="6489">
                  <a:moveTo>
                    <a:pt x="2111" y="0"/>
                  </a:moveTo>
                  <a:cubicBezTo>
                    <a:pt x="1973" y="0"/>
                    <a:pt x="1832" y="54"/>
                    <a:pt x="1726" y="160"/>
                  </a:cubicBezTo>
                  <a:lnTo>
                    <a:pt x="226" y="1660"/>
                  </a:lnTo>
                  <a:cubicBezTo>
                    <a:pt x="0" y="1874"/>
                    <a:pt x="0" y="2207"/>
                    <a:pt x="214" y="2434"/>
                  </a:cubicBezTo>
                  <a:cubicBezTo>
                    <a:pt x="1572" y="3958"/>
                    <a:pt x="2655" y="5684"/>
                    <a:pt x="4012" y="7196"/>
                  </a:cubicBezTo>
                  <a:cubicBezTo>
                    <a:pt x="4109" y="7311"/>
                    <a:pt x="4248" y="7367"/>
                    <a:pt x="4389" y="7367"/>
                  </a:cubicBezTo>
                  <a:cubicBezTo>
                    <a:pt x="4525" y="7367"/>
                    <a:pt x="4663" y="7314"/>
                    <a:pt x="4763" y="7208"/>
                  </a:cubicBezTo>
                  <a:lnTo>
                    <a:pt x="6275" y="5708"/>
                  </a:lnTo>
                  <a:cubicBezTo>
                    <a:pt x="6489" y="5494"/>
                    <a:pt x="6489" y="5160"/>
                    <a:pt x="6287" y="4934"/>
                  </a:cubicBezTo>
                  <a:cubicBezTo>
                    <a:pt x="4929" y="3410"/>
                    <a:pt x="3846" y="1696"/>
                    <a:pt x="2488" y="172"/>
                  </a:cubicBezTo>
                  <a:cubicBezTo>
                    <a:pt x="2392" y="57"/>
                    <a:pt x="2253" y="0"/>
                    <a:pt x="21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6"/>
            <p:cNvSpPr/>
            <p:nvPr/>
          </p:nvSpPr>
          <p:spPr>
            <a:xfrm>
              <a:off x="4518400" y="1570125"/>
              <a:ext cx="173575" cy="174750"/>
            </a:xfrm>
            <a:custGeom>
              <a:rect b="b" l="l" r="r" t="t"/>
              <a:pathLst>
                <a:path extrusionOk="0" h="6990" w="6943">
                  <a:moveTo>
                    <a:pt x="1896" y="0"/>
                  </a:moveTo>
                  <a:cubicBezTo>
                    <a:pt x="1733" y="0"/>
                    <a:pt x="1572" y="78"/>
                    <a:pt x="1465" y="220"/>
                  </a:cubicBezTo>
                  <a:cubicBezTo>
                    <a:pt x="941" y="887"/>
                    <a:pt x="691" y="1232"/>
                    <a:pt x="179" y="1911"/>
                  </a:cubicBezTo>
                  <a:cubicBezTo>
                    <a:pt x="1" y="2149"/>
                    <a:pt x="49" y="2494"/>
                    <a:pt x="287" y="2685"/>
                  </a:cubicBezTo>
                  <a:cubicBezTo>
                    <a:pt x="1834" y="4018"/>
                    <a:pt x="3168" y="5542"/>
                    <a:pt x="4716" y="6876"/>
                  </a:cubicBezTo>
                  <a:cubicBezTo>
                    <a:pt x="4812" y="6953"/>
                    <a:pt x="4926" y="6989"/>
                    <a:pt x="5039" y="6989"/>
                  </a:cubicBezTo>
                  <a:cubicBezTo>
                    <a:pt x="5206" y="6989"/>
                    <a:pt x="5371" y="6911"/>
                    <a:pt x="5478" y="6769"/>
                  </a:cubicBezTo>
                  <a:cubicBezTo>
                    <a:pt x="6002" y="6102"/>
                    <a:pt x="6252" y="5757"/>
                    <a:pt x="6764" y="5066"/>
                  </a:cubicBezTo>
                  <a:cubicBezTo>
                    <a:pt x="6942" y="4828"/>
                    <a:pt x="6895" y="4495"/>
                    <a:pt x="6656" y="4292"/>
                  </a:cubicBezTo>
                  <a:cubicBezTo>
                    <a:pt x="5109" y="2971"/>
                    <a:pt x="3763" y="1435"/>
                    <a:pt x="2215" y="113"/>
                  </a:cubicBezTo>
                  <a:cubicBezTo>
                    <a:pt x="2119" y="36"/>
                    <a:pt x="2007" y="0"/>
                    <a:pt x="1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6"/>
            <p:cNvSpPr/>
            <p:nvPr/>
          </p:nvSpPr>
          <p:spPr>
            <a:xfrm>
              <a:off x="4180275" y="1907850"/>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6"/>
            <p:cNvSpPr/>
            <p:nvPr/>
          </p:nvSpPr>
          <p:spPr>
            <a:xfrm rot="-2361573">
              <a:off x="7007759" y="2538821"/>
              <a:ext cx="189055" cy="84702"/>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 name="Google Shape;446;p26"/>
          <p:cNvSpPr/>
          <p:nvPr/>
        </p:nvSpPr>
        <p:spPr>
          <a:xfrm>
            <a:off x="8724901" y="125"/>
            <a:ext cx="419046" cy="5143642"/>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6"/>
          <p:cNvSpPr txBox="1"/>
          <p:nvPr>
            <p:ph idx="1" type="subTitle"/>
          </p:nvPr>
        </p:nvSpPr>
        <p:spPr>
          <a:xfrm>
            <a:off x="713103" y="2203050"/>
            <a:ext cx="2408700" cy="1700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448" name="Google Shape;448;p26"/>
          <p:cNvSpPr txBox="1"/>
          <p:nvPr>
            <p:ph type="title"/>
          </p:nvPr>
        </p:nvSpPr>
        <p:spPr>
          <a:xfrm>
            <a:off x="713100" y="1243050"/>
            <a:ext cx="2404800" cy="9600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vice mockup 2">
  <p:cSld name="CUSTOM_2_1_1">
    <p:spTree>
      <p:nvGrpSpPr>
        <p:cNvPr id="449" name="Shape 449"/>
        <p:cNvGrpSpPr/>
        <p:nvPr/>
      </p:nvGrpSpPr>
      <p:grpSpPr>
        <a:xfrm>
          <a:off x="0" y="0"/>
          <a:ext cx="0" cy="0"/>
          <a:chOff x="0" y="0"/>
          <a:chExt cx="0" cy="0"/>
        </a:xfrm>
      </p:grpSpPr>
      <p:grpSp>
        <p:nvGrpSpPr>
          <p:cNvPr id="450" name="Google Shape;450;p27"/>
          <p:cNvGrpSpPr/>
          <p:nvPr/>
        </p:nvGrpSpPr>
        <p:grpSpPr>
          <a:xfrm rot="10800000">
            <a:off x="-485" y="2485490"/>
            <a:ext cx="2275756" cy="2657782"/>
            <a:chOff x="5603950" y="846675"/>
            <a:chExt cx="1777934" cy="2076392"/>
          </a:xfrm>
        </p:grpSpPr>
        <p:sp>
          <p:nvSpPr>
            <p:cNvPr id="451" name="Google Shape;451;p27"/>
            <p:cNvSpPr/>
            <p:nvPr/>
          </p:nvSpPr>
          <p:spPr>
            <a:xfrm>
              <a:off x="6968087" y="2338217"/>
              <a:ext cx="413797" cy="584850"/>
            </a:xfrm>
            <a:custGeom>
              <a:rect b="b" l="l" r="r" t="t"/>
              <a:pathLst>
                <a:path extrusionOk="0" h="33993" w="24051">
                  <a:moveTo>
                    <a:pt x="24027" y="27313"/>
                  </a:moveTo>
                  <a:lnTo>
                    <a:pt x="24027" y="27343"/>
                  </a:lnTo>
                  <a:lnTo>
                    <a:pt x="24027" y="27343"/>
                  </a:lnTo>
                  <a:cubicBezTo>
                    <a:pt x="24035" y="27333"/>
                    <a:pt x="24043" y="27323"/>
                    <a:pt x="24051" y="27313"/>
                  </a:cubicBezTo>
                  <a:close/>
                  <a:moveTo>
                    <a:pt x="17157" y="0"/>
                  </a:moveTo>
                  <a:cubicBezTo>
                    <a:pt x="15336" y="0"/>
                    <a:pt x="13824" y="1048"/>
                    <a:pt x="12169" y="1584"/>
                  </a:cubicBezTo>
                  <a:cubicBezTo>
                    <a:pt x="10466" y="2131"/>
                    <a:pt x="8347" y="1798"/>
                    <a:pt x="6918" y="2834"/>
                  </a:cubicBezTo>
                  <a:cubicBezTo>
                    <a:pt x="5477" y="3870"/>
                    <a:pt x="4346" y="5406"/>
                    <a:pt x="3310" y="6846"/>
                  </a:cubicBezTo>
                  <a:cubicBezTo>
                    <a:pt x="2263" y="8275"/>
                    <a:pt x="1084" y="9799"/>
                    <a:pt x="536" y="11502"/>
                  </a:cubicBezTo>
                  <a:cubicBezTo>
                    <a:pt x="0" y="13157"/>
                    <a:pt x="227" y="15074"/>
                    <a:pt x="227" y="16907"/>
                  </a:cubicBezTo>
                  <a:cubicBezTo>
                    <a:pt x="227" y="18741"/>
                    <a:pt x="584" y="20467"/>
                    <a:pt x="1120" y="22122"/>
                  </a:cubicBezTo>
                  <a:cubicBezTo>
                    <a:pt x="1667" y="23825"/>
                    <a:pt x="2739" y="25194"/>
                    <a:pt x="3763" y="26623"/>
                  </a:cubicBezTo>
                  <a:cubicBezTo>
                    <a:pt x="4811" y="28075"/>
                    <a:pt x="6239" y="28885"/>
                    <a:pt x="7680" y="29944"/>
                  </a:cubicBezTo>
                  <a:cubicBezTo>
                    <a:pt x="9109" y="30992"/>
                    <a:pt x="10275" y="32266"/>
                    <a:pt x="11978" y="32814"/>
                  </a:cubicBezTo>
                  <a:cubicBezTo>
                    <a:pt x="13633" y="33350"/>
                    <a:pt x="15312" y="33992"/>
                    <a:pt x="17145" y="33992"/>
                  </a:cubicBezTo>
                  <a:cubicBezTo>
                    <a:pt x="18979" y="33992"/>
                    <a:pt x="20729" y="33564"/>
                    <a:pt x="22384" y="33028"/>
                  </a:cubicBezTo>
                  <a:cubicBezTo>
                    <a:pt x="22991" y="32838"/>
                    <a:pt x="23527" y="32504"/>
                    <a:pt x="24027" y="32123"/>
                  </a:cubicBezTo>
                  <a:lnTo>
                    <a:pt x="24027" y="27343"/>
                  </a:lnTo>
                  <a:lnTo>
                    <a:pt x="24027" y="27343"/>
                  </a:lnTo>
                  <a:cubicBezTo>
                    <a:pt x="23486" y="28021"/>
                    <a:pt x="22885" y="28615"/>
                    <a:pt x="22146" y="28920"/>
                  </a:cubicBezTo>
                  <a:cubicBezTo>
                    <a:pt x="21632" y="29132"/>
                    <a:pt x="21052" y="29200"/>
                    <a:pt x="20443" y="29200"/>
                  </a:cubicBezTo>
                  <a:cubicBezTo>
                    <a:pt x="19375" y="29200"/>
                    <a:pt x="18220" y="28992"/>
                    <a:pt x="17181" y="28992"/>
                  </a:cubicBezTo>
                  <a:cubicBezTo>
                    <a:pt x="16241" y="28992"/>
                    <a:pt x="15218" y="29126"/>
                    <a:pt x="14249" y="29126"/>
                  </a:cubicBezTo>
                  <a:cubicBezTo>
                    <a:pt x="13536" y="29126"/>
                    <a:pt x="12852" y="29054"/>
                    <a:pt x="12252" y="28801"/>
                  </a:cubicBezTo>
                  <a:cubicBezTo>
                    <a:pt x="10776" y="28194"/>
                    <a:pt x="10097" y="26218"/>
                    <a:pt x="8990" y="25110"/>
                  </a:cubicBezTo>
                  <a:cubicBezTo>
                    <a:pt x="7894" y="24015"/>
                    <a:pt x="6835" y="22944"/>
                    <a:pt x="6227" y="21467"/>
                  </a:cubicBezTo>
                  <a:cubicBezTo>
                    <a:pt x="5644" y="20050"/>
                    <a:pt x="5668" y="18550"/>
                    <a:pt x="5668" y="16931"/>
                  </a:cubicBezTo>
                  <a:cubicBezTo>
                    <a:pt x="5668" y="15300"/>
                    <a:pt x="5465" y="13728"/>
                    <a:pt x="6049" y="12311"/>
                  </a:cubicBezTo>
                  <a:cubicBezTo>
                    <a:pt x="6656" y="10835"/>
                    <a:pt x="7501" y="9454"/>
                    <a:pt x="8609" y="8358"/>
                  </a:cubicBezTo>
                  <a:cubicBezTo>
                    <a:pt x="9704" y="7251"/>
                    <a:pt x="10942" y="6037"/>
                    <a:pt x="12419" y="5418"/>
                  </a:cubicBezTo>
                  <a:cubicBezTo>
                    <a:pt x="13824" y="4846"/>
                    <a:pt x="15550" y="4048"/>
                    <a:pt x="17181" y="4048"/>
                  </a:cubicBezTo>
                  <a:cubicBezTo>
                    <a:pt x="18800" y="4048"/>
                    <a:pt x="20455" y="5001"/>
                    <a:pt x="21860" y="5584"/>
                  </a:cubicBezTo>
                  <a:cubicBezTo>
                    <a:pt x="22670" y="5906"/>
                    <a:pt x="23384" y="6430"/>
                    <a:pt x="24039" y="7013"/>
                  </a:cubicBezTo>
                  <a:lnTo>
                    <a:pt x="24039" y="1941"/>
                  </a:lnTo>
                  <a:cubicBezTo>
                    <a:pt x="23480" y="1655"/>
                    <a:pt x="22884" y="1417"/>
                    <a:pt x="22265" y="1203"/>
                  </a:cubicBezTo>
                  <a:cubicBezTo>
                    <a:pt x="20610" y="667"/>
                    <a:pt x="18991" y="0"/>
                    <a:pt x="171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7"/>
            <p:cNvSpPr/>
            <p:nvPr/>
          </p:nvSpPr>
          <p:spPr>
            <a:xfrm>
              <a:off x="5603950" y="846675"/>
              <a:ext cx="1777925" cy="1238250"/>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 name="Google Shape;453;p27"/>
          <p:cNvGrpSpPr/>
          <p:nvPr/>
        </p:nvGrpSpPr>
        <p:grpSpPr>
          <a:xfrm>
            <a:off x="1853074" y="0"/>
            <a:ext cx="7291152" cy="4325132"/>
            <a:chOff x="1681992" y="0"/>
            <a:chExt cx="7462033" cy="4426499"/>
          </a:xfrm>
        </p:grpSpPr>
        <p:sp>
          <p:nvSpPr>
            <p:cNvPr id="454" name="Google Shape;454;p27"/>
            <p:cNvSpPr/>
            <p:nvPr/>
          </p:nvSpPr>
          <p:spPr>
            <a:xfrm>
              <a:off x="8542725" y="1856175"/>
              <a:ext cx="601275" cy="849825"/>
            </a:xfrm>
            <a:custGeom>
              <a:rect b="b" l="l" r="r" t="t"/>
              <a:pathLst>
                <a:path extrusionOk="0" h="33993" w="24051">
                  <a:moveTo>
                    <a:pt x="24027" y="27313"/>
                  </a:moveTo>
                  <a:lnTo>
                    <a:pt x="24027" y="27343"/>
                  </a:lnTo>
                  <a:lnTo>
                    <a:pt x="24027" y="27343"/>
                  </a:lnTo>
                  <a:cubicBezTo>
                    <a:pt x="24035" y="27333"/>
                    <a:pt x="24043" y="27323"/>
                    <a:pt x="24051" y="27313"/>
                  </a:cubicBezTo>
                  <a:close/>
                  <a:moveTo>
                    <a:pt x="17157" y="0"/>
                  </a:moveTo>
                  <a:cubicBezTo>
                    <a:pt x="15336" y="0"/>
                    <a:pt x="13824" y="1048"/>
                    <a:pt x="12169" y="1584"/>
                  </a:cubicBezTo>
                  <a:cubicBezTo>
                    <a:pt x="10466" y="2131"/>
                    <a:pt x="8347" y="1798"/>
                    <a:pt x="6918" y="2834"/>
                  </a:cubicBezTo>
                  <a:cubicBezTo>
                    <a:pt x="5477" y="3870"/>
                    <a:pt x="4346" y="5406"/>
                    <a:pt x="3310" y="6846"/>
                  </a:cubicBezTo>
                  <a:cubicBezTo>
                    <a:pt x="2263" y="8275"/>
                    <a:pt x="1084" y="9799"/>
                    <a:pt x="536" y="11502"/>
                  </a:cubicBezTo>
                  <a:cubicBezTo>
                    <a:pt x="0" y="13157"/>
                    <a:pt x="227" y="15074"/>
                    <a:pt x="227" y="16907"/>
                  </a:cubicBezTo>
                  <a:cubicBezTo>
                    <a:pt x="227" y="18741"/>
                    <a:pt x="584" y="20467"/>
                    <a:pt x="1120" y="22122"/>
                  </a:cubicBezTo>
                  <a:cubicBezTo>
                    <a:pt x="1667" y="23825"/>
                    <a:pt x="2739" y="25194"/>
                    <a:pt x="3763" y="26623"/>
                  </a:cubicBezTo>
                  <a:cubicBezTo>
                    <a:pt x="4811" y="28075"/>
                    <a:pt x="6239" y="28885"/>
                    <a:pt x="7680" y="29944"/>
                  </a:cubicBezTo>
                  <a:cubicBezTo>
                    <a:pt x="9109" y="30992"/>
                    <a:pt x="10275" y="32266"/>
                    <a:pt x="11978" y="32814"/>
                  </a:cubicBezTo>
                  <a:cubicBezTo>
                    <a:pt x="13633" y="33350"/>
                    <a:pt x="15312" y="33992"/>
                    <a:pt x="17145" y="33992"/>
                  </a:cubicBezTo>
                  <a:cubicBezTo>
                    <a:pt x="18979" y="33992"/>
                    <a:pt x="20729" y="33564"/>
                    <a:pt x="22384" y="33028"/>
                  </a:cubicBezTo>
                  <a:cubicBezTo>
                    <a:pt x="22991" y="32838"/>
                    <a:pt x="23527" y="32504"/>
                    <a:pt x="24027" y="32123"/>
                  </a:cubicBezTo>
                  <a:lnTo>
                    <a:pt x="24027" y="27343"/>
                  </a:lnTo>
                  <a:lnTo>
                    <a:pt x="24027" y="27343"/>
                  </a:lnTo>
                  <a:cubicBezTo>
                    <a:pt x="23486" y="28021"/>
                    <a:pt x="22885" y="28615"/>
                    <a:pt x="22146" y="28920"/>
                  </a:cubicBezTo>
                  <a:cubicBezTo>
                    <a:pt x="21632" y="29132"/>
                    <a:pt x="21052" y="29200"/>
                    <a:pt x="20443" y="29200"/>
                  </a:cubicBezTo>
                  <a:cubicBezTo>
                    <a:pt x="19375" y="29200"/>
                    <a:pt x="18220" y="28992"/>
                    <a:pt x="17181" y="28992"/>
                  </a:cubicBezTo>
                  <a:cubicBezTo>
                    <a:pt x="16241" y="28992"/>
                    <a:pt x="15218" y="29126"/>
                    <a:pt x="14249" y="29126"/>
                  </a:cubicBezTo>
                  <a:cubicBezTo>
                    <a:pt x="13536" y="29126"/>
                    <a:pt x="12852" y="29054"/>
                    <a:pt x="12252" y="28801"/>
                  </a:cubicBezTo>
                  <a:cubicBezTo>
                    <a:pt x="10776" y="28194"/>
                    <a:pt x="10097" y="26218"/>
                    <a:pt x="8990" y="25110"/>
                  </a:cubicBezTo>
                  <a:cubicBezTo>
                    <a:pt x="7894" y="24015"/>
                    <a:pt x="6835" y="22944"/>
                    <a:pt x="6227" y="21467"/>
                  </a:cubicBezTo>
                  <a:cubicBezTo>
                    <a:pt x="5644" y="20050"/>
                    <a:pt x="5668" y="18550"/>
                    <a:pt x="5668" y="16931"/>
                  </a:cubicBezTo>
                  <a:cubicBezTo>
                    <a:pt x="5668" y="15300"/>
                    <a:pt x="5465" y="13728"/>
                    <a:pt x="6049" y="12311"/>
                  </a:cubicBezTo>
                  <a:cubicBezTo>
                    <a:pt x="6656" y="10835"/>
                    <a:pt x="7501" y="9454"/>
                    <a:pt x="8609" y="8358"/>
                  </a:cubicBezTo>
                  <a:cubicBezTo>
                    <a:pt x="9704" y="7251"/>
                    <a:pt x="10942" y="6037"/>
                    <a:pt x="12419" y="5418"/>
                  </a:cubicBezTo>
                  <a:cubicBezTo>
                    <a:pt x="13824" y="4846"/>
                    <a:pt x="15550" y="4048"/>
                    <a:pt x="17181" y="4048"/>
                  </a:cubicBezTo>
                  <a:cubicBezTo>
                    <a:pt x="18800" y="4048"/>
                    <a:pt x="20455" y="5001"/>
                    <a:pt x="21860" y="5584"/>
                  </a:cubicBezTo>
                  <a:cubicBezTo>
                    <a:pt x="22670" y="5906"/>
                    <a:pt x="23384" y="6430"/>
                    <a:pt x="24039" y="7013"/>
                  </a:cubicBezTo>
                  <a:lnTo>
                    <a:pt x="24039" y="1941"/>
                  </a:lnTo>
                  <a:cubicBezTo>
                    <a:pt x="23480" y="1655"/>
                    <a:pt x="22884" y="1417"/>
                    <a:pt x="22265" y="1203"/>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7"/>
            <p:cNvSpPr/>
            <p:nvPr/>
          </p:nvSpPr>
          <p:spPr>
            <a:xfrm>
              <a:off x="1681992" y="3360365"/>
              <a:ext cx="854900" cy="849825"/>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7"/>
            <p:cNvSpPr/>
            <p:nvPr/>
          </p:nvSpPr>
          <p:spPr>
            <a:xfrm>
              <a:off x="7933182" y="172293"/>
              <a:ext cx="855475" cy="855000"/>
            </a:xfrm>
            <a:custGeom>
              <a:rect b="b" l="l" r="r" t="t"/>
              <a:pathLst>
                <a:path extrusionOk="0" h="34200" w="34219">
                  <a:moveTo>
                    <a:pt x="16768" y="4992"/>
                  </a:moveTo>
                  <a:cubicBezTo>
                    <a:pt x="18213" y="4992"/>
                    <a:pt x="19532" y="5513"/>
                    <a:pt x="20991" y="6056"/>
                  </a:cubicBezTo>
                  <a:cubicBezTo>
                    <a:pt x="22515" y="6616"/>
                    <a:pt x="24051" y="6961"/>
                    <a:pt x="25182" y="7997"/>
                  </a:cubicBezTo>
                  <a:cubicBezTo>
                    <a:pt x="26349" y="9092"/>
                    <a:pt x="27361" y="10354"/>
                    <a:pt x="28016" y="11783"/>
                  </a:cubicBezTo>
                  <a:cubicBezTo>
                    <a:pt x="28671" y="13200"/>
                    <a:pt x="29385" y="14783"/>
                    <a:pt x="29445" y="16367"/>
                  </a:cubicBezTo>
                  <a:cubicBezTo>
                    <a:pt x="29504" y="17903"/>
                    <a:pt x="29635" y="19784"/>
                    <a:pt x="29064" y="21308"/>
                  </a:cubicBezTo>
                  <a:cubicBezTo>
                    <a:pt x="28504" y="22844"/>
                    <a:pt x="27039" y="24046"/>
                    <a:pt x="26004" y="25177"/>
                  </a:cubicBezTo>
                  <a:cubicBezTo>
                    <a:pt x="24920" y="26332"/>
                    <a:pt x="23396" y="27011"/>
                    <a:pt x="21979" y="27666"/>
                  </a:cubicBezTo>
                  <a:cubicBezTo>
                    <a:pt x="20574" y="28309"/>
                    <a:pt x="19062" y="28821"/>
                    <a:pt x="17479" y="28880"/>
                  </a:cubicBezTo>
                  <a:cubicBezTo>
                    <a:pt x="16426" y="28921"/>
                    <a:pt x="15206" y="29213"/>
                    <a:pt x="14048" y="29213"/>
                  </a:cubicBezTo>
                  <a:cubicBezTo>
                    <a:pt x="13516" y="29213"/>
                    <a:pt x="12997" y="29152"/>
                    <a:pt x="12514" y="28975"/>
                  </a:cubicBezTo>
                  <a:cubicBezTo>
                    <a:pt x="10990" y="28404"/>
                    <a:pt x="10418" y="26201"/>
                    <a:pt x="9299" y="25154"/>
                  </a:cubicBezTo>
                  <a:cubicBezTo>
                    <a:pt x="8144" y="24070"/>
                    <a:pt x="6787" y="23249"/>
                    <a:pt x="6132" y="21844"/>
                  </a:cubicBezTo>
                  <a:cubicBezTo>
                    <a:pt x="5477" y="20427"/>
                    <a:pt x="4096" y="18927"/>
                    <a:pt x="4037" y="17331"/>
                  </a:cubicBezTo>
                  <a:cubicBezTo>
                    <a:pt x="3965" y="15819"/>
                    <a:pt x="5108" y="14188"/>
                    <a:pt x="5668" y="12664"/>
                  </a:cubicBezTo>
                  <a:cubicBezTo>
                    <a:pt x="6239" y="11128"/>
                    <a:pt x="6525" y="9235"/>
                    <a:pt x="7561" y="8104"/>
                  </a:cubicBezTo>
                  <a:cubicBezTo>
                    <a:pt x="8644" y="6949"/>
                    <a:pt x="10728" y="6973"/>
                    <a:pt x="12157" y="6330"/>
                  </a:cubicBezTo>
                  <a:cubicBezTo>
                    <a:pt x="13574" y="5675"/>
                    <a:pt x="14955" y="5056"/>
                    <a:pt x="16538" y="4996"/>
                  </a:cubicBezTo>
                  <a:cubicBezTo>
                    <a:pt x="16615" y="4993"/>
                    <a:pt x="16692" y="4992"/>
                    <a:pt x="16768" y="4992"/>
                  </a:cubicBezTo>
                  <a:close/>
                  <a:moveTo>
                    <a:pt x="17327" y="1"/>
                  </a:moveTo>
                  <a:cubicBezTo>
                    <a:pt x="15651" y="1"/>
                    <a:pt x="14109" y="478"/>
                    <a:pt x="12514" y="924"/>
                  </a:cubicBezTo>
                  <a:cubicBezTo>
                    <a:pt x="10799" y="1401"/>
                    <a:pt x="9537" y="2460"/>
                    <a:pt x="8049" y="3448"/>
                  </a:cubicBezTo>
                  <a:cubicBezTo>
                    <a:pt x="6573" y="4425"/>
                    <a:pt x="4989" y="5068"/>
                    <a:pt x="3870" y="6485"/>
                  </a:cubicBezTo>
                  <a:cubicBezTo>
                    <a:pt x="2798" y="7854"/>
                    <a:pt x="1608" y="9211"/>
                    <a:pt x="977" y="10914"/>
                  </a:cubicBezTo>
                  <a:cubicBezTo>
                    <a:pt x="346" y="12628"/>
                    <a:pt x="143" y="14426"/>
                    <a:pt x="72" y="16152"/>
                  </a:cubicBezTo>
                  <a:cubicBezTo>
                    <a:pt x="0" y="17950"/>
                    <a:pt x="1072" y="19474"/>
                    <a:pt x="1548" y="21165"/>
                  </a:cubicBezTo>
                  <a:cubicBezTo>
                    <a:pt x="2024" y="22879"/>
                    <a:pt x="1322" y="25130"/>
                    <a:pt x="2322" y="26618"/>
                  </a:cubicBezTo>
                  <a:cubicBezTo>
                    <a:pt x="3310" y="28094"/>
                    <a:pt x="5049" y="29071"/>
                    <a:pt x="6465" y="30190"/>
                  </a:cubicBezTo>
                  <a:cubicBezTo>
                    <a:pt x="7835" y="31261"/>
                    <a:pt x="9740" y="31202"/>
                    <a:pt x="11454" y="31845"/>
                  </a:cubicBezTo>
                  <a:cubicBezTo>
                    <a:pt x="13169" y="32488"/>
                    <a:pt x="14574" y="34119"/>
                    <a:pt x="16312" y="34190"/>
                  </a:cubicBezTo>
                  <a:cubicBezTo>
                    <a:pt x="16443" y="34196"/>
                    <a:pt x="16574" y="34199"/>
                    <a:pt x="16705" y="34199"/>
                  </a:cubicBezTo>
                  <a:cubicBezTo>
                    <a:pt x="18376" y="34199"/>
                    <a:pt x="20066" y="33727"/>
                    <a:pt x="21634" y="33285"/>
                  </a:cubicBezTo>
                  <a:cubicBezTo>
                    <a:pt x="23349" y="32809"/>
                    <a:pt x="24611" y="31440"/>
                    <a:pt x="26099" y="30464"/>
                  </a:cubicBezTo>
                  <a:cubicBezTo>
                    <a:pt x="27575" y="29475"/>
                    <a:pt x="28861" y="28499"/>
                    <a:pt x="29968" y="27082"/>
                  </a:cubicBezTo>
                  <a:cubicBezTo>
                    <a:pt x="31028" y="25725"/>
                    <a:pt x="32219" y="24427"/>
                    <a:pt x="32850" y="22725"/>
                  </a:cubicBezTo>
                  <a:cubicBezTo>
                    <a:pt x="33493" y="21010"/>
                    <a:pt x="33028" y="19236"/>
                    <a:pt x="33100" y="17498"/>
                  </a:cubicBezTo>
                  <a:cubicBezTo>
                    <a:pt x="33171" y="15700"/>
                    <a:pt x="34219" y="13831"/>
                    <a:pt x="33743" y="12140"/>
                  </a:cubicBezTo>
                  <a:cubicBezTo>
                    <a:pt x="33266" y="10426"/>
                    <a:pt x="32219" y="8830"/>
                    <a:pt x="31230" y="7342"/>
                  </a:cubicBezTo>
                  <a:cubicBezTo>
                    <a:pt x="30242" y="5865"/>
                    <a:pt x="29230" y="4246"/>
                    <a:pt x="27813" y="3127"/>
                  </a:cubicBezTo>
                  <a:cubicBezTo>
                    <a:pt x="26444" y="2055"/>
                    <a:pt x="24575" y="1603"/>
                    <a:pt x="22860" y="972"/>
                  </a:cubicBezTo>
                  <a:cubicBezTo>
                    <a:pt x="21146" y="329"/>
                    <a:pt x="19396" y="79"/>
                    <a:pt x="17669" y="8"/>
                  </a:cubicBezTo>
                  <a:cubicBezTo>
                    <a:pt x="17555" y="3"/>
                    <a:pt x="17441" y="1"/>
                    <a:pt x="173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7"/>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7"/>
            <p:cNvSpPr/>
            <p:nvPr/>
          </p:nvSpPr>
          <p:spPr>
            <a:xfrm>
              <a:off x="8052475" y="2033775"/>
              <a:ext cx="173275" cy="174700"/>
            </a:xfrm>
            <a:custGeom>
              <a:rect b="b" l="l" r="r" t="t"/>
              <a:pathLst>
                <a:path extrusionOk="0" h="6988" w="6931">
                  <a:moveTo>
                    <a:pt x="1884" y="1"/>
                  </a:moveTo>
                  <a:cubicBezTo>
                    <a:pt x="1720" y="1"/>
                    <a:pt x="1558" y="79"/>
                    <a:pt x="1453" y="219"/>
                  </a:cubicBezTo>
                  <a:cubicBezTo>
                    <a:pt x="929" y="897"/>
                    <a:pt x="679" y="1231"/>
                    <a:pt x="179" y="1921"/>
                  </a:cubicBezTo>
                  <a:cubicBezTo>
                    <a:pt x="1" y="2159"/>
                    <a:pt x="37" y="2505"/>
                    <a:pt x="275" y="2695"/>
                  </a:cubicBezTo>
                  <a:cubicBezTo>
                    <a:pt x="1822" y="4017"/>
                    <a:pt x="3168" y="5553"/>
                    <a:pt x="4716" y="6874"/>
                  </a:cubicBezTo>
                  <a:cubicBezTo>
                    <a:pt x="4812" y="6951"/>
                    <a:pt x="4926" y="6987"/>
                    <a:pt x="5039" y="6987"/>
                  </a:cubicBezTo>
                  <a:cubicBezTo>
                    <a:pt x="5206" y="6987"/>
                    <a:pt x="5371" y="6909"/>
                    <a:pt x="5478" y="6767"/>
                  </a:cubicBezTo>
                  <a:cubicBezTo>
                    <a:pt x="5990" y="6100"/>
                    <a:pt x="6252" y="5755"/>
                    <a:pt x="6752" y="5076"/>
                  </a:cubicBezTo>
                  <a:cubicBezTo>
                    <a:pt x="6930" y="4826"/>
                    <a:pt x="6883" y="4493"/>
                    <a:pt x="6644" y="4302"/>
                  </a:cubicBezTo>
                  <a:cubicBezTo>
                    <a:pt x="5097" y="2981"/>
                    <a:pt x="3763" y="1445"/>
                    <a:pt x="2215" y="123"/>
                  </a:cubicBezTo>
                  <a:cubicBezTo>
                    <a:pt x="2117" y="40"/>
                    <a:pt x="2000" y="1"/>
                    <a:pt x="18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7"/>
            <p:cNvSpPr/>
            <p:nvPr/>
          </p:nvSpPr>
          <p:spPr>
            <a:xfrm>
              <a:off x="4771365" y="179954"/>
              <a:ext cx="173575" cy="174750"/>
            </a:xfrm>
            <a:custGeom>
              <a:rect b="b" l="l" r="r" t="t"/>
              <a:pathLst>
                <a:path extrusionOk="0" h="6990" w="6943">
                  <a:moveTo>
                    <a:pt x="1896" y="0"/>
                  </a:moveTo>
                  <a:cubicBezTo>
                    <a:pt x="1733" y="0"/>
                    <a:pt x="1572" y="78"/>
                    <a:pt x="1465" y="220"/>
                  </a:cubicBezTo>
                  <a:cubicBezTo>
                    <a:pt x="941" y="887"/>
                    <a:pt x="691" y="1232"/>
                    <a:pt x="179" y="1911"/>
                  </a:cubicBezTo>
                  <a:cubicBezTo>
                    <a:pt x="1" y="2149"/>
                    <a:pt x="49" y="2494"/>
                    <a:pt x="287" y="2685"/>
                  </a:cubicBezTo>
                  <a:cubicBezTo>
                    <a:pt x="1834" y="4018"/>
                    <a:pt x="3168" y="5542"/>
                    <a:pt x="4716" y="6876"/>
                  </a:cubicBezTo>
                  <a:cubicBezTo>
                    <a:pt x="4812" y="6953"/>
                    <a:pt x="4926" y="6989"/>
                    <a:pt x="5039" y="6989"/>
                  </a:cubicBezTo>
                  <a:cubicBezTo>
                    <a:pt x="5206" y="6989"/>
                    <a:pt x="5371" y="6911"/>
                    <a:pt x="5478" y="6769"/>
                  </a:cubicBezTo>
                  <a:cubicBezTo>
                    <a:pt x="6002" y="6102"/>
                    <a:pt x="6252" y="5757"/>
                    <a:pt x="6764" y="5066"/>
                  </a:cubicBezTo>
                  <a:cubicBezTo>
                    <a:pt x="6942" y="4828"/>
                    <a:pt x="6895" y="4495"/>
                    <a:pt x="6656" y="4292"/>
                  </a:cubicBezTo>
                  <a:cubicBezTo>
                    <a:pt x="5109" y="2971"/>
                    <a:pt x="3763" y="1435"/>
                    <a:pt x="2215" y="113"/>
                  </a:cubicBezTo>
                  <a:cubicBezTo>
                    <a:pt x="2119" y="36"/>
                    <a:pt x="2007" y="0"/>
                    <a:pt x="1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7"/>
            <p:cNvSpPr/>
            <p:nvPr/>
          </p:nvSpPr>
          <p:spPr>
            <a:xfrm>
              <a:off x="8614822" y="3112365"/>
              <a:ext cx="173850" cy="174700"/>
            </a:xfrm>
            <a:custGeom>
              <a:rect b="b" l="l" r="r" t="t"/>
              <a:pathLst>
                <a:path extrusionOk="0" h="6988" w="6954">
                  <a:moveTo>
                    <a:pt x="1896" y="1"/>
                  </a:moveTo>
                  <a:cubicBezTo>
                    <a:pt x="1732" y="1"/>
                    <a:pt x="1570" y="79"/>
                    <a:pt x="1465" y="219"/>
                  </a:cubicBezTo>
                  <a:cubicBezTo>
                    <a:pt x="941" y="897"/>
                    <a:pt x="691" y="1231"/>
                    <a:pt x="179" y="1921"/>
                  </a:cubicBezTo>
                  <a:cubicBezTo>
                    <a:pt x="1" y="2159"/>
                    <a:pt x="48" y="2493"/>
                    <a:pt x="286" y="2695"/>
                  </a:cubicBezTo>
                  <a:cubicBezTo>
                    <a:pt x="1834" y="4017"/>
                    <a:pt x="3180" y="5553"/>
                    <a:pt x="4727" y="6874"/>
                  </a:cubicBezTo>
                  <a:cubicBezTo>
                    <a:pt x="4824" y="6951"/>
                    <a:pt x="4936" y="6987"/>
                    <a:pt x="5046" y="6987"/>
                  </a:cubicBezTo>
                  <a:cubicBezTo>
                    <a:pt x="5210" y="6987"/>
                    <a:pt x="5371" y="6909"/>
                    <a:pt x="5477" y="6767"/>
                  </a:cubicBezTo>
                  <a:cubicBezTo>
                    <a:pt x="6001" y="6100"/>
                    <a:pt x="6251" y="5755"/>
                    <a:pt x="6763" y="5076"/>
                  </a:cubicBezTo>
                  <a:cubicBezTo>
                    <a:pt x="6954" y="4838"/>
                    <a:pt x="6894" y="4493"/>
                    <a:pt x="6656" y="4303"/>
                  </a:cubicBezTo>
                  <a:cubicBezTo>
                    <a:pt x="5108" y="2981"/>
                    <a:pt x="3775" y="1445"/>
                    <a:pt x="2227" y="123"/>
                  </a:cubicBezTo>
                  <a:cubicBezTo>
                    <a:pt x="2129" y="40"/>
                    <a:pt x="2012" y="1"/>
                    <a:pt x="1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7"/>
            <p:cNvSpPr/>
            <p:nvPr/>
          </p:nvSpPr>
          <p:spPr>
            <a:xfrm>
              <a:off x="4303238" y="71921"/>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7"/>
            <p:cNvSpPr/>
            <p:nvPr/>
          </p:nvSpPr>
          <p:spPr>
            <a:xfrm>
              <a:off x="2376478" y="2942127"/>
              <a:ext cx="122675" cy="182325"/>
            </a:xfrm>
            <a:custGeom>
              <a:rect b="b" l="l" r="r" t="t"/>
              <a:pathLst>
                <a:path extrusionOk="0" h="7293" w="4907">
                  <a:moveTo>
                    <a:pt x="2199" y="1"/>
                  </a:moveTo>
                  <a:cubicBezTo>
                    <a:pt x="1942" y="1"/>
                    <a:pt x="1720" y="199"/>
                    <a:pt x="1668" y="463"/>
                  </a:cubicBezTo>
                  <a:cubicBezTo>
                    <a:pt x="1227" y="2451"/>
                    <a:pt x="489" y="4344"/>
                    <a:pt x="60" y="6333"/>
                  </a:cubicBezTo>
                  <a:cubicBezTo>
                    <a:pt x="1" y="6630"/>
                    <a:pt x="203" y="6916"/>
                    <a:pt x="501" y="6964"/>
                  </a:cubicBezTo>
                  <a:cubicBezTo>
                    <a:pt x="1334" y="7095"/>
                    <a:pt x="1751" y="7154"/>
                    <a:pt x="2596" y="7285"/>
                  </a:cubicBezTo>
                  <a:cubicBezTo>
                    <a:pt x="2626" y="7290"/>
                    <a:pt x="2655" y="7292"/>
                    <a:pt x="2684" y="7292"/>
                  </a:cubicBezTo>
                  <a:cubicBezTo>
                    <a:pt x="2948" y="7292"/>
                    <a:pt x="3186" y="7102"/>
                    <a:pt x="3239" y="6845"/>
                  </a:cubicBezTo>
                  <a:cubicBezTo>
                    <a:pt x="3668" y="4856"/>
                    <a:pt x="4418" y="2963"/>
                    <a:pt x="4847" y="963"/>
                  </a:cubicBezTo>
                  <a:cubicBezTo>
                    <a:pt x="4906" y="665"/>
                    <a:pt x="4692" y="380"/>
                    <a:pt x="4394" y="344"/>
                  </a:cubicBezTo>
                  <a:cubicBezTo>
                    <a:pt x="3573" y="201"/>
                    <a:pt x="3156" y="142"/>
                    <a:pt x="2299" y="11"/>
                  </a:cubicBezTo>
                  <a:cubicBezTo>
                    <a:pt x="2265" y="4"/>
                    <a:pt x="2232" y="1"/>
                    <a:pt x="2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7"/>
            <p:cNvSpPr/>
            <p:nvPr/>
          </p:nvSpPr>
          <p:spPr>
            <a:xfrm>
              <a:off x="8599630" y="1522978"/>
              <a:ext cx="189025" cy="84675"/>
            </a:xfrm>
            <a:custGeom>
              <a:rect b="b" l="l" r="r" t="t"/>
              <a:pathLst>
                <a:path extrusionOk="0" h="3387" w="7561">
                  <a:moveTo>
                    <a:pt x="6661" y="1"/>
                  </a:moveTo>
                  <a:cubicBezTo>
                    <a:pt x="6640" y="1"/>
                    <a:pt x="6618" y="2"/>
                    <a:pt x="6596" y="4"/>
                  </a:cubicBezTo>
                  <a:cubicBezTo>
                    <a:pt x="4572" y="159"/>
                    <a:pt x="2524" y="16"/>
                    <a:pt x="500" y="183"/>
                  </a:cubicBezTo>
                  <a:cubicBezTo>
                    <a:pt x="203" y="207"/>
                    <a:pt x="0" y="493"/>
                    <a:pt x="48" y="790"/>
                  </a:cubicBezTo>
                  <a:cubicBezTo>
                    <a:pt x="167" y="1636"/>
                    <a:pt x="227" y="2052"/>
                    <a:pt x="346" y="2910"/>
                  </a:cubicBezTo>
                  <a:cubicBezTo>
                    <a:pt x="380" y="3198"/>
                    <a:pt x="650" y="3386"/>
                    <a:pt x="938" y="3386"/>
                  </a:cubicBezTo>
                  <a:cubicBezTo>
                    <a:pt x="947" y="3386"/>
                    <a:pt x="956" y="3386"/>
                    <a:pt x="965" y="3386"/>
                  </a:cubicBezTo>
                  <a:cubicBezTo>
                    <a:pt x="2989" y="3219"/>
                    <a:pt x="5025" y="3362"/>
                    <a:pt x="7049" y="3207"/>
                  </a:cubicBezTo>
                  <a:cubicBezTo>
                    <a:pt x="7347" y="3172"/>
                    <a:pt x="7561" y="2886"/>
                    <a:pt x="7513" y="2588"/>
                  </a:cubicBezTo>
                  <a:cubicBezTo>
                    <a:pt x="7394" y="1743"/>
                    <a:pt x="7335" y="1326"/>
                    <a:pt x="7216" y="481"/>
                  </a:cubicBezTo>
                  <a:cubicBezTo>
                    <a:pt x="7171" y="205"/>
                    <a:pt x="6933" y="1"/>
                    <a:pt x="66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7"/>
            <p:cNvSpPr/>
            <p:nvPr/>
          </p:nvSpPr>
          <p:spPr>
            <a:xfrm>
              <a:off x="6188250" y="224975"/>
              <a:ext cx="189050" cy="84700"/>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7"/>
            <p:cNvSpPr/>
            <p:nvPr/>
          </p:nvSpPr>
          <p:spPr>
            <a:xfrm>
              <a:off x="8011131" y="0"/>
              <a:ext cx="1132894" cy="789013"/>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7"/>
            <p:cNvSpPr/>
            <p:nvPr/>
          </p:nvSpPr>
          <p:spPr>
            <a:xfrm>
              <a:off x="2684665" y="2850699"/>
              <a:ext cx="1582075" cy="1575800"/>
            </a:xfrm>
            <a:custGeom>
              <a:rect b="b" l="l" r="r" t="t"/>
              <a:pathLst>
                <a:path extrusionOk="0" h="63032" w="63283">
                  <a:moveTo>
                    <a:pt x="31683" y="5715"/>
                  </a:moveTo>
                  <a:cubicBezTo>
                    <a:pt x="33648" y="5715"/>
                    <a:pt x="35660" y="5834"/>
                    <a:pt x="37481" y="6251"/>
                  </a:cubicBezTo>
                  <a:cubicBezTo>
                    <a:pt x="39374" y="6680"/>
                    <a:pt x="41339" y="7239"/>
                    <a:pt x="43054" y="8061"/>
                  </a:cubicBezTo>
                  <a:cubicBezTo>
                    <a:pt x="44792" y="8894"/>
                    <a:pt x="46328" y="10252"/>
                    <a:pt x="47816" y="11442"/>
                  </a:cubicBezTo>
                  <a:cubicBezTo>
                    <a:pt x="49316" y="12645"/>
                    <a:pt x="50507" y="14204"/>
                    <a:pt x="51721" y="15716"/>
                  </a:cubicBezTo>
                  <a:cubicBezTo>
                    <a:pt x="52912" y="17205"/>
                    <a:pt x="53769" y="18907"/>
                    <a:pt x="54614" y="20658"/>
                  </a:cubicBezTo>
                  <a:cubicBezTo>
                    <a:pt x="55436" y="22360"/>
                    <a:pt x="56615" y="24015"/>
                    <a:pt x="57043" y="25908"/>
                  </a:cubicBezTo>
                  <a:cubicBezTo>
                    <a:pt x="57460" y="27742"/>
                    <a:pt x="57924" y="29730"/>
                    <a:pt x="57924" y="31695"/>
                  </a:cubicBezTo>
                  <a:cubicBezTo>
                    <a:pt x="57924" y="33659"/>
                    <a:pt x="57031" y="35552"/>
                    <a:pt x="56615" y="37398"/>
                  </a:cubicBezTo>
                  <a:cubicBezTo>
                    <a:pt x="56186" y="39291"/>
                    <a:pt x="55960" y="41291"/>
                    <a:pt x="55126" y="43006"/>
                  </a:cubicBezTo>
                  <a:cubicBezTo>
                    <a:pt x="54293" y="44744"/>
                    <a:pt x="53269" y="46494"/>
                    <a:pt x="52078" y="47982"/>
                  </a:cubicBezTo>
                  <a:cubicBezTo>
                    <a:pt x="50864" y="49483"/>
                    <a:pt x="48780" y="50090"/>
                    <a:pt x="47280" y="51292"/>
                  </a:cubicBezTo>
                  <a:cubicBezTo>
                    <a:pt x="45792" y="52483"/>
                    <a:pt x="44589" y="54114"/>
                    <a:pt x="42851" y="54947"/>
                  </a:cubicBezTo>
                  <a:cubicBezTo>
                    <a:pt x="41137" y="55757"/>
                    <a:pt x="39184" y="55960"/>
                    <a:pt x="37291" y="56388"/>
                  </a:cubicBezTo>
                  <a:cubicBezTo>
                    <a:pt x="35469" y="56805"/>
                    <a:pt x="33636" y="56912"/>
                    <a:pt x="31671" y="56912"/>
                  </a:cubicBezTo>
                  <a:cubicBezTo>
                    <a:pt x="30764" y="56912"/>
                    <a:pt x="29870" y="56950"/>
                    <a:pt x="28990" y="56950"/>
                  </a:cubicBezTo>
                  <a:cubicBezTo>
                    <a:pt x="27963" y="56950"/>
                    <a:pt x="26955" y="56898"/>
                    <a:pt x="25968" y="56674"/>
                  </a:cubicBezTo>
                  <a:cubicBezTo>
                    <a:pt x="24075" y="56245"/>
                    <a:pt x="22229" y="55674"/>
                    <a:pt x="20527" y="54852"/>
                  </a:cubicBezTo>
                  <a:cubicBezTo>
                    <a:pt x="18777" y="54019"/>
                    <a:pt x="16848" y="53364"/>
                    <a:pt x="15348" y="52161"/>
                  </a:cubicBezTo>
                  <a:cubicBezTo>
                    <a:pt x="13836" y="50959"/>
                    <a:pt x="13050" y="48994"/>
                    <a:pt x="11859" y="47494"/>
                  </a:cubicBezTo>
                  <a:cubicBezTo>
                    <a:pt x="10669" y="46006"/>
                    <a:pt x="9156" y="44672"/>
                    <a:pt x="8299" y="42934"/>
                  </a:cubicBezTo>
                  <a:cubicBezTo>
                    <a:pt x="7490" y="41220"/>
                    <a:pt x="6597" y="39410"/>
                    <a:pt x="6156" y="37505"/>
                  </a:cubicBezTo>
                  <a:cubicBezTo>
                    <a:pt x="5739" y="35671"/>
                    <a:pt x="6168" y="33647"/>
                    <a:pt x="6168" y="31683"/>
                  </a:cubicBezTo>
                  <a:cubicBezTo>
                    <a:pt x="6168" y="29718"/>
                    <a:pt x="5716" y="27694"/>
                    <a:pt x="6132" y="25849"/>
                  </a:cubicBezTo>
                  <a:cubicBezTo>
                    <a:pt x="6561" y="23956"/>
                    <a:pt x="7859" y="22324"/>
                    <a:pt x="8668" y="20610"/>
                  </a:cubicBezTo>
                  <a:cubicBezTo>
                    <a:pt x="9502" y="18872"/>
                    <a:pt x="10871" y="17538"/>
                    <a:pt x="12062" y="16050"/>
                  </a:cubicBezTo>
                  <a:cubicBezTo>
                    <a:pt x="13276" y="14550"/>
                    <a:pt x="14026" y="12645"/>
                    <a:pt x="15538" y="11454"/>
                  </a:cubicBezTo>
                  <a:cubicBezTo>
                    <a:pt x="17026" y="10263"/>
                    <a:pt x="18705" y="9204"/>
                    <a:pt x="20444" y="8370"/>
                  </a:cubicBezTo>
                  <a:cubicBezTo>
                    <a:pt x="22158" y="7561"/>
                    <a:pt x="24170" y="7537"/>
                    <a:pt x="26075" y="7108"/>
                  </a:cubicBezTo>
                  <a:cubicBezTo>
                    <a:pt x="27897" y="6692"/>
                    <a:pt x="29719" y="5715"/>
                    <a:pt x="31683" y="5715"/>
                  </a:cubicBezTo>
                  <a:close/>
                  <a:moveTo>
                    <a:pt x="31671" y="0"/>
                  </a:moveTo>
                  <a:cubicBezTo>
                    <a:pt x="29826" y="0"/>
                    <a:pt x="27992" y="560"/>
                    <a:pt x="26242" y="881"/>
                  </a:cubicBezTo>
                  <a:cubicBezTo>
                    <a:pt x="24420" y="1191"/>
                    <a:pt x="22682" y="1750"/>
                    <a:pt x="21003" y="2370"/>
                  </a:cubicBezTo>
                  <a:cubicBezTo>
                    <a:pt x="19277" y="2989"/>
                    <a:pt x="17872" y="4179"/>
                    <a:pt x="16312" y="5084"/>
                  </a:cubicBezTo>
                  <a:cubicBezTo>
                    <a:pt x="14729" y="6001"/>
                    <a:pt x="12764" y="6358"/>
                    <a:pt x="11383" y="7513"/>
                  </a:cubicBezTo>
                  <a:cubicBezTo>
                    <a:pt x="9990" y="8692"/>
                    <a:pt x="9109" y="10382"/>
                    <a:pt x="7942" y="11787"/>
                  </a:cubicBezTo>
                  <a:cubicBezTo>
                    <a:pt x="6787" y="13169"/>
                    <a:pt x="5954" y="14752"/>
                    <a:pt x="5049" y="16324"/>
                  </a:cubicBezTo>
                  <a:cubicBezTo>
                    <a:pt x="4132" y="17883"/>
                    <a:pt x="2763" y="19229"/>
                    <a:pt x="2144" y="20955"/>
                  </a:cubicBezTo>
                  <a:cubicBezTo>
                    <a:pt x="1536" y="22646"/>
                    <a:pt x="1739" y="24551"/>
                    <a:pt x="1417" y="26373"/>
                  </a:cubicBezTo>
                  <a:cubicBezTo>
                    <a:pt x="1096" y="28123"/>
                    <a:pt x="286" y="29849"/>
                    <a:pt x="286" y="31718"/>
                  </a:cubicBezTo>
                  <a:cubicBezTo>
                    <a:pt x="286" y="33552"/>
                    <a:pt x="1" y="35481"/>
                    <a:pt x="310" y="37255"/>
                  </a:cubicBezTo>
                  <a:cubicBezTo>
                    <a:pt x="620" y="39065"/>
                    <a:pt x="1894" y="40648"/>
                    <a:pt x="2501" y="42339"/>
                  </a:cubicBezTo>
                  <a:cubicBezTo>
                    <a:pt x="3120" y="44065"/>
                    <a:pt x="3882" y="45684"/>
                    <a:pt x="4787" y="47256"/>
                  </a:cubicBezTo>
                  <a:cubicBezTo>
                    <a:pt x="5704" y="48828"/>
                    <a:pt x="6216" y="50721"/>
                    <a:pt x="7382" y="52114"/>
                  </a:cubicBezTo>
                  <a:cubicBezTo>
                    <a:pt x="8561" y="53519"/>
                    <a:pt x="10407" y="54257"/>
                    <a:pt x="11788" y="55436"/>
                  </a:cubicBezTo>
                  <a:cubicBezTo>
                    <a:pt x="13169" y="56602"/>
                    <a:pt x="14693" y="57519"/>
                    <a:pt x="16264" y="58424"/>
                  </a:cubicBezTo>
                  <a:cubicBezTo>
                    <a:pt x="17824" y="59341"/>
                    <a:pt x="19455" y="59960"/>
                    <a:pt x="21182" y="60591"/>
                  </a:cubicBezTo>
                  <a:cubicBezTo>
                    <a:pt x="22872" y="61198"/>
                    <a:pt x="24480" y="61972"/>
                    <a:pt x="26301" y="62294"/>
                  </a:cubicBezTo>
                  <a:cubicBezTo>
                    <a:pt x="28052" y="62615"/>
                    <a:pt x="29838" y="63032"/>
                    <a:pt x="31683" y="63032"/>
                  </a:cubicBezTo>
                  <a:cubicBezTo>
                    <a:pt x="31815" y="63032"/>
                    <a:pt x="31947" y="63032"/>
                    <a:pt x="32079" y="63032"/>
                  </a:cubicBezTo>
                  <a:cubicBezTo>
                    <a:pt x="33793" y="63032"/>
                    <a:pt x="35512" y="63022"/>
                    <a:pt x="37148" y="62734"/>
                  </a:cubicBezTo>
                  <a:cubicBezTo>
                    <a:pt x="38958" y="62413"/>
                    <a:pt x="40565" y="61401"/>
                    <a:pt x="42256" y="60782"/>
                  </a:cubicBezTo>
                  <a:cubicBezTo>
                    <a:pt x="43982" y="60151"/>
                    <a:pt x="45447" y="59198"/>
                    <a:pt x="47018" y="58293"/>
                  </a:cubicBezTo>
                  <a:cubicBezTo>
                    <a:pt x="48590" y="57388"/>
                    <a:pt x="50435" y="56912"/>
                    <a:pt x="51817" y="55733"/>
                  </a:cubicBezTo>
                  <a:cubicBezTo>
                    <a:pt x="53221" y="54555"/>
                    <a:pt x="54174" y="52971"/>
                    <a:pt x="55329" y="51578"/>
                  </a:cubicBezTo>
                  <a:cubicBezTo>
                    <a:pt x="56496" y="50197"/>
                    <a:pt x="57448" y="48721"/>
                    <a:pt x="58365" y="47149"/>
                  </a:cubicBezTo>
                  <a:cubicBezTo>
                    <a:pt x="59282" y="45589"/>
                    <a:pt x="61008" y="44363"/>
                    <a:pt x="61627" y="42636"/>
                  </a:cubicBezTo>
                  <a:cubicBezTo>
                    <a:pt x="62234" y="40946"/>
                    <a:pt x="62032" y="38957"/>
                    <a:pt x="62342" y="37148"/>
                  </a:cubicBezTo>
                  <a:cubicBezTo>
                    <a:pt x="62651" y="35386"/>
                    <a:pt x="63282" y="33588"/>
                    <a:pt x="63282" y="31742"/>
                  </a:cubicBezTo>
                  <a:cubicBezTo>
                    <a:pt x="63282" y="29897"/>
                    <a:pt x="62889" y="28051"/>
                    <a:pt x="62580" y="26301"/>
                  </a:cubicBezTo>
                  <a:cubicBezTo>
                    <a:pt x="62270" y="24479"/>
                    <a:pt x="61865" y="22670"/>
                    <a:pt x="61258" y="20979"/>
                  </a:cubicBezTo>
                  <a:cubicBezTo>
                    <a:pt x="60627" y="19253"/>
                    <a:pt x="59437" y="17800"/>
                    <a:pt x="58532" y="16240"/>
                  </a:cubicBezTo>
                  <a:cubicBezTo>
                    <a:pt x="57627" y="14657"/>
                    <a:pt x="57031" y="12847"/>
                    <a:pt x="55853" y="11442"/>
                  </a:cubicBezTo>
                  <a:cubicBezTo>
                    <a:pt x="54674" y="10049"/>
                    <a:pt x="52912" y="9251"/>
                    <a:pt x="51507" y="8085"/>
                  </a:cubicBezTo>
                  <a:cubicBezTo>
                    <a:pt x="50126" y="6918"/>
                    <a:pt x="48590" y="6072"/>
                    <a:pt x="46994" y="5144"/>
                  </a:cubicBezTo>
                  <a:cubicBezTo>
                    <a:pt x="45435" y="4239"/>
                    <a:pt x="44077" y="2917"/>
                    <a:pt x="42375" y="2286"/>
                  </a:cubicBezTo>
                  <a:cubicBezTo>
                    <a:pt x="40672" y="1679"/>
                    <a:pt x="38958" y="858"/>
                    <a:pt x="37160" y="536"/>
                  </a:cubicBezTo>
                  <a:cubicBezTo>
                    <a:pt x="35410" y="191"/>
                    <a:pt x="33517" y="0"/>
                    <a:pt x="31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 name="Google Shape;467;p27"/>
          <p:cNvSpPr txBox="1"/>
          <p:nvPr>
            <p:ph idx="1" type="subTitle"/>
          </p:nvPr>
        </p:nvSpPr>
        <p:spPr>
          <a:xfrm>
            <a:off x="713103" y="1502700"/>
            <a:ext cx="2408700" cy="1700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468" name="Google Shape;468;p27"/>
          <p:cNvSpPr txBox="1"/>
          <p:nvPr>
            <p:ph type="title"/>
          </p:nvPr>
        </p:nvSpPr>
        <p:spPr>
          <a:xfrm>
            <a:off x="713100" y="539400"/>
            <a:ext cx="2404800" cy="9600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 you">
  <p:cSld name="CUSTOM_3">
    <p:spTree>
      <p:nvGrpSpPr>
        <p:cNvPr id="469" name="Shape 469"/>
        <p:cNvGrpSpPr/>
        <p:nvPr/>
      </p:nvGrpSpPr>
      <p:grpSpPr>
        <a:xfrm>
          <a:off x="0" y="0"/>
          <a:ext cx="0" cy="0"/>
          <a:chOff x="0" y="0"/>
          <a:chExt cx="0" cy="0"/>
        </a:xfrm>
      </p:grpSpPr>
      <p:sp>
        <p:nvSpPr>
          <p:cNvPr id="470" name="Google Shape;470;p28"/>
          <p:cNvSpPr/>
          <p:nvPr/>
        </p:nvSpPr>
        <p:spPr>
          <a:xfrm>
            <a:off x="4733925" y="-25"/>
            <a:ext cx="4409979" cy="5143556"/>
          </a:xfrm>
          <a:custGeom>
            <a:rect b="b" l="l" r="r" t="t"/>
            <a:pathLst>
              <a:path extrusionOk="0" h="160711" w="148722">
                <a:moveTo>
                  <a:pt x="12" y="0"/>
                </a:moveTo>
                <a:cubicBezTo>
                  <a:pt x="262" y="5203"/>
                  <a:pt x="5382" y="8430"/>
                  <a:pt x="5382" y="16514"/>
                </a:cubicBezTo>
                <a:cubicBezTo>
                  <a:pt x="5382" y="27135"/>
                  <a:pt x="1298" y="27135"/>
                  <a:pt x="1298" y="37779"/>
                </a:cubicBezTo>
                <a:cubicBezTo>
                  <a:pt x="1298" y="48411"/>
                  <a:pt x="5382" y="48411"/>
                  <a:pt x="5382" y="59031"/>
                </a:cubicBezTo>
                <a:cubicBezTo>
                  <a:pt x="5382" y="69664"/>
                  <a:pt x="1298" y="69664"/>
                  <a:pt x="1298" y="80284"/>
                </a:cubicBezTo>
                <a:cubicBezTo>
                  <a:pt x="1298" y="90916"/>
                  <a:pt x="5382" y="90916"/>
                  <a:pt x="5382" y="101537"/>
                </a:cubicBezTo>
                <a:cubicBezTo>
                  <a:pt x="5382" y="112169"/>
                  <a:pt x="1298" y="112169"/>
                  <a:pt x="1298" y="122789"/>
                </a:cubicBezTo>
                <a:cubicBezTo>
                  <a:pt x="1298" y="133410"/>
                  <a:pt x="5382" y="133410"/>
                  <a:pt x="5382" y="144042"/>
                </a:cubicBezTo>
                <a:cubicBezTo>
                  <a:pt x="5382" y="152210"/>
                  <a:pt x="143" y="155424"/>
                  <a:pt x="0" y="160711"/>
                </a:cubicBezTo>
                <a:lnTo>
                  <a:pt x="148721" y="160711"/>
                </a:lnTo>
                <a:lnTo>
                  <a:pt x="14872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8"/>
          <p:cNvSpPr txBox="1"/>
          <p:nvPr/>
        </p:nvSpPr>
        <p:spPr>
          <a:xfrm>
            <a:off x="5635200" y="3682050"/>
            <a:ext cx="2795700" cy="670500"/>
          </a:xfrm>
          <a:prstGeom prst="rect">
            <a:avLst/>
          </a:prstGeom>
          <a:noFill/>
          <a:ln>
            <a:noFill/>
          </a:ln>
        </p:spPr>
        <p:txBody>
          <a:bodyPr anchorCtr="0" anchor="t" bIns="91425" lIns="91425" spcFirstLastPara="1" rIns="91425" wrap="square" tIns="91425">
            <a:noAutofit/>
          </a:bodyPr>
          <a:lstStyle/>
          <a:p>
            <a:pPr indent="0" lvl="0" marL="0" rtl="0" algn="r">
              <a:spcBef>
                <a:spcPts val="300"/>
              </a:spcBef>
              <a:spcAft>
                <a:spcPts val="0"/>
              </a:spcAft>
              <a:buNone/>
            </a:pPr>
            <a:r>
              <a:rPr lang="en" sz="900">
                <a:solidFill>
                  <a:schemeClr val="lt1"/>
                </a:solidFill>
                <a:latin typeface="Roboto"/>
                <a:ea typeface="Roboto"/>
                <a:cs typeface="Roboto"/>
                <a:sym typeface="Roboto"/>
              </a:rPr>
              <a:t>CREDITS: This presentation template was created by </a:t>
            </a:r>
            <a:r>
              <a:rPr lang="en" sz="900">
                <a:solidFill>
                  <a:schemeClr val="lt1"/>
                </a:solidFill>
                <a:uFill>
                  <a:noFill/>
                </a:uFill>
                <a:latin typeface="Roboto"/>
                <a:ea typeface="Roboto"/>
                <a:cs typeface="Roboto"/>
                <a:sym typeface="Roboto"/>
                <a:hlinkClick r:id="rId2">
                  <a:extLst>
                    <a:ext uri="{A12FA001-AC4F-418D-AE19-62706E023703}">
                      <ahyp:hlinkClr val="tx"/>
                    </a:ext>
                  </a:extLst>
                </a:hlinkClick>
              </a:rPr>
              <a:t>Slidesgo</a:t>
            </a:r>
            <a:r>
              <a:rPr lang="en" sz="900">
                <a:solidFill>
                  <a:schemeClr val="lt1"/>
                </a:solidFill>
                <a:latin typeface="Roboto"/>
                <a:ea typeface="Roboto"/>
                <a:cs typeface="Roboto"/>
                <a:sym typeface="Roboto"/>
              </a:rPr>
              <a:t>, including icons by </a:t>
            </a:r>
            <a:r>
              <a:rPr lang="en" sz="900">
                <a:solidFill>
                  <a:schemeClr val="lt1"/>
                </a:solidFill>
                <a:uFill>
                  <a:noFill/>
                </a:uFill>
                <a:latin typeface="Roboto"/>
                <a:ea typeface="Roboto"/>
                <a:cs typeface="Roboto"/>
                <a:sym typeface="Roboto"/>
                <a:hlinkClick r:id="rId3">
                  <a:extLst>
                    <a:ext uri="{A12FA001-AC4F-418D-AE19-62706E023703}">
                      <ahyp:hlinkClr val="tx"/>
                    </a:ext>
                  </a:extLst>
                </a:hlinkClick>
              </a:rPr>
              <a:t>Flaticon</a:t>
            </a:r>
            <a:r>
              <a:rPr lang="en" sz="900">
                <a:solidFill>
                  <a:schemeClr val="lt1"/>
                </a:solidFill>
                <a:latin typeface="Roboto"/>
                <a:ea typeface="Roboto"/>
                <a:cs typeface="Roboto"/>
                <a:sym typeface="Roboto"/>
              </a:rPr>
              <a:t>, and infographics &amp; images by </a:t>
            </a:r>
            <a:r>
              <a:rPr lang="en" sz="900">
                <a:solidFill>
                  <a:schemeClr val="lt1"/>
                </a:solidFill>
                <a:uFill>
                  <a:noFill/>
                </a:uFill>
                <a:latin typeface="Roboto"/>
                <a:ea typeface="Roboto"/>
                <a:cs typeface="Roboto"/>
                <a:sym typeface="Roboto"/>
                <a:hlinkClick r:id="rId4">
                  <a:extLst>
                    <a:ext uri="{A12FA001-AC4F-418D-AE19-62706E023703}">
                      <ahyp:hlinkClr val="tx"/>
                    </a:ext>
                  </a:extLst>
                </a:hlinkClick>
              </a:rPr>
              <a:t>Freepik</a:t>
            </a:r>
            <a:r>
              <a:rPr lang="en" sz="900">
                <a:solidFill>
                  <a:schemeClr val="lt1"/>
                </a:solidFill>
                <a:latin typeface="Roboto"/>
                <a:ea typeface="Roboto"/>
                <a:cs typeface="Roboto"/>
                <a:sym typeface="Roboto"/>
              </a:rPr>
              <a:t> and illustrations by </a:t>
            </a:r>
            <a:r>
              <a:rPr lang="en" sz="900">
                <a:solidFill>
                  <a:schemeClr val="lt1"/>
                </a:solidFill>
                <a:uFill>
                  <a:noFill/>
                </a:uFill>
                <a:latin typeface="Roboto"/>
                <a:ea typeface="Roboto"/>
                <a:cs typeface="Roboto"/>
                <a:sym typeface="Roboto"/>
                <a:hlinkClick r:id="rId5">
                  <a:extLst>
                    <a:ext uri="{A12FA001-AC4F-418D-AE19-62706E023703}">
                      <ahyp:hlinkClr val="tx"/>
                    </a:ext>
                  </a:extLst>
                </a:hlinkClick>
              </a:rPr>
              <a:t>Stories</a:t>
            </a:r>
            <a:r>
              <a:rPr lang="en" sz="900">
                <a:solidFill>
                  <a:srgbClr val="FFFFFF"/>
                </a:solidFill>
                <a:latin typeface="Roboto"/>
                <a:ea typeface="Roboto"/>
                <a:cs typeface="Roboto"/>
                <a:sym typeface="Roboto"/>
              </a:rPr>
              <a:t>.</a:t>
            </a:r>
            <a:r>
              <a:rPr lang="en" sz="900">
                <a:solidFill>
                  <a:srgbClr val="FFFFFF"/>
                </a:solidFill>
                <a:latin typeface="Roboto"/>
                <a:ea typeface="Roboto"/>
                <a:cs typeface="Roboto"/>
                <a:sym typeface="Roboto"/>
              </a:rPr>
              <a:t> </a:t>
            </a:r>
            <a:endParaRPr sz="900">
              <a:solidFill>
                <a:srgbClr val="FFFFFF"/>
              </a:solidFill>
              <a:latin typeface="Roboto"/>
              <a:ea typeface="Roboto"/>
              <a:cs typeface="Roboto"/>
              <a:sym typeface="Roboto"/>
            </a:endParaRPr>
          </a:p>
        </p:txBody>
      </p:sp>
      <p:sp>
        <p:nvSpPr>
          <p:cNvPr id="472" name="Google Shape;472;p28"/>
          <p:cNvSpPr/>
          <p:nvPr/>
        </p:nvSpPr>
        <p:spPr>
          <a:xfrm>
            <a:off x="3585488" y="611625"/>
            <a:ext cx="854900" cy="849825"/>
          </a:xfrm>
          <a:custGeom>
            <a:rect b="b" l="l" r="r" t="t"/>
            <a:pathLst>
              <a:path extrusionOk="0" h="33993" w="34196">
                <a:moveTo>
                  <a:pt x="17158" y="4036"/>
                </a:moveTo>
                <a:cubicBezTo>
                  <a:pt x="18777" y="4036"/>
                  <a:pt x="20432" y="4989"/>
                  <a:pt x="21849" y="5572"/>
                </a:cubicBezTo>
                <a:cubicBezTo>
                  <a:pt x="23325" y="6180"/>
                  <a:pt x="24468" y="7382"/>
                  <a:pt x="25563" y="8477"/>
                </a:cubicBezTo>
                <a:cubicBezTo>
                  <a:pt x="26671" y="9585"/>
                  <a:pt x="27683" y="10823"/>
                  <a:pt x="28290" y="12287"/>
                </a:cubicBezTo>
                <a:cubicBezTo>
                  <a:pt x="28873" y="13704"/>
                  <a:pt x="30088" y="15264"/>
                  <a:pt x="30088" y="16907"/>
                </a:cubicBezTo>
                <a:cubicBezTo>
                  <a:pt x="30088" y="18538"/>
                  <a:pt x="28218" y="19836"/>
                  <a:pt x="27635" y="21253"/>
                </a:cubicBezTo>
                <a:cubicBezTo>
                  <a:pt x="27028" y="22729"/>
                  <a:pt x="26730" y="24277"/>
                  <a:pt x="25623" y="25372"/>
                </a:cubicBezTo>
                <a:cubicBezTo>
                  <a:pt x="24528" y="26480"/>
                  <a:pt x="23599" y="28289"/>
                  <a:pt x="22134" y="28909"/>
                </a:cubicBezTo>
                <a:cubicBezTo>
                  <a:pt x="21621" y="29124"/>
                  <a:pt x="21042" y="29193"/>
                  <a:pt x="20434" y="29193"/>
                </a:cubicBezTo>
                <a:cubicBezTo>
                  <a:pt x="19364" y="29193"/>
                  <a:pt x="18205" y="28980"/>
                  <a:pt x="17158" y="28980"/>
                </a:cubicBezTo>
                <a:cubicBezTo>
                  <a:pt x="16224" y="28980"/>
                  <a:pt x="15200" y="29114"/>
                  <a:pt x="14229" y="29114"/>
                </a:cubicBezTo>
                <a:cubicBezTo>
                  <a:pt x="13515" y="29114"/>
                  <a:pt x="12829" y="29042"/>
                  <a:pt x="12228" y="28789"/>
                </a:cubicBezTo>
                <a:cubicBezTo>
                  <a:pt x="10764" y="28170"/>
                  <a:pt x="10073" y="26194"/>
                  <a:pt x="8978" y="25099"/>
                </a:cubicBezTo>
                <a:cubicBezTo>
                  <a:pt x="7871" y="23991"/>
                  <a:pt x="6811" y="22920"/>
                  <a:pt x="6204" y="21443"/>
                </a:cubicBezTo>
                <a:cubicBezTo>
                  <a:pt x="5620" y="20038"/>
                  <a:pt x="5656" y="18526"/>
                  <a:pt x="5656" y="16907"/>
                </a:cubicBezTo>
                <a:cubicBezTo>
                  <a:pt x="5656" y="15288"/>
                  <a:pt x="5442" y="13704"/>
                  <a:pt x="6025" y="12299"/>
                </a:cubicBezTo>
                <a:cubicBezTo>
                  <a:pt x="6632" y="10823"/>
                  <a:pt x="7478" y="9442"/>
                  <a:pt x="8585" y="8335"/>
                </a:cubicBezTo>
                <a:cubicBezTo>
                  <a:pt x="9692" y="7239"/>
                  <a:pt x="10919" y="6013"/>
                  <a:pt x="12395" y="5406"/>
                </a:cubicBezTo>
                <a:cubicBezTo>
                  <a:pt x="13812" y="4822"/>
                  <a:pt x="15538" y="4036"/>
                  <a:pt x="17158" y="4036"/>
                </a:cubicBezTo>
                <a:close/>
                <a:moveTo>
                  <a:pt x="17158" y="0"/>
                </a:moveTo>
                <a:cubicBezTo>
                  <a:pt x="15324" y="0"/>
                  <a:pt x="13824" y="1036"/>
                  <a:pt x="12169" y="1572"/>
                </a:cubicBezTo>
                <a:cubicBezTo>
                  <a:pt x="10466" y="2131"/>
                  <a:pt x="8347" y="1798"/>
                  <a:pt x="6918" y="2822"/>
                </a:cubicBezTo>
                <a:cubicBezTo>
                  <a:pt x="5478" y="3870"/>
                  <a:pt x="4346" y="5406"/>
                  <a:pt x="3299" y="6846"/>
                </a:cubicBezTo>
                <a:cubicBezTo>
                  <a:pt x="2263" y="8275"/>
                  <a:pt x="1084" y="9787"/>
                  <a:pt x="536" y="11502"/>
                </a:cubicBezTo>
                <a:cubicBezTo>
                  <a:pt x="1" y="13157"/>
                  <a:pt x="227" y="15073"/>
                  <a:pt x="227" y="16907"/>
                </a:cubicBezTo>
                <a:cubicBezTo>
                  <a:pt x="227" y="18741"/>
                  <a:pt x="584" y="20467"/>
                  <a:pt x="1120" y="22110"/>
                </a:cubicBezTo>
                <a:cubicBezTo>
                  <a:pt x="1668" y="23825"/>
                  <a:pt x="2739" y="25194"/>
                  <a:pt x="3763" y="26623"/>
                </a:cubicBezTo>
                <a:cubicBezTo>
                  <a:pt x="4811" y="28063"/>
                  <a:pt x="6240" y="28885"/>
                  <a:pt x="7680" y="29944"/>
                </a:cubicBezTo>
                <a:cubicBezTo>
                  <a:pt x="9109" y="30980"/>
                  <a:pt x="10264" y="32266"/>
                  <a:pt x="11978" y="32814"/>
                </a:cubicBezTo>
                <a:cubicBezTo>
                  <a:pt x="13633" y="33350"/>
                  <a:pt x="15312" y="33992"/>
                  <a:pt x="17146" y="33992"/>
                </a:cubicBezTo>
                <a:cubicBezTo>
                  <a:pt x="18967" y="33992"/>
                  <a:pt x="20729" y="33564"/>
                  <a:pt x="22384" y="33028"/>
                </a:cubicBezTo>
                <a:cubicBezTo>
                  <a:pt x="24099" y="32468"/>
                  <a:pt x="25147" y="30944"/>
                  <a:pt x="26575" y="29897"/>
                </a:cubicBezTo>
                <a:cubicBezTo>
                  <a:pt x="28028" y="28861"/>
                  <a:pt x="30374" y="28718"/>
                  <a:pt x="31421" y="27277"/>
                </a:cubicBezTo>
                <a:cubicBezTo>
                  <a:pt x="32457" y="25849"/>
                  <a:pt x="32767" y="23884"/>
                  <a:pt x="33326" y="22181"/>
                </a:cubicBezTo>
                <a:cubicBezTo>
                  <a:pt x="33862" y="20527"/>
                  <a:pt x="33148" y="18752"/>
                  <a:pt x="33148" y="16919"/>
                </a:cubicBezTo>
                <a:cubicBezTo>
                  <a:pt x="33148" y="15097"/>
                  <a:pt x="34195" y="13204"/>
                  <a:pt x="33660" y="11549"/>
                </a:cubicBezTo>
                <a:cubicBezTo>
                  <a:pt x="33112" y="9835"/>
                  <a:pt x="32017" y="8311"/>
                  <a:pt x="30969" y="6882"/>
                </a:cubicBezTo>
                <a:cubicBezTo>
                  <a:pt x="29933" y="5429"/>
                  <a:pt x="28195" y="4715"/>
                  <a:pt x="26766" y="3679"/>
                </a:cubicBezTo>
                <a:cubicBezTo>
                  <a:pt x="25337" y="2631"/>
                  <a:pt x="23956" y="1774"/>
                  <a:pt x="22242" y="1227"/>
                </a:cubicBezTo>
                <a:cubicBezTo>
                  <a:pt x="20610" y="667"/>
                  <a:pt x="18991" y="0"/>
                  <a:pt x="171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8"/>
          <p:cNvSpPr/>
          <p:nvPr/>
        </p:nvSpPr>
        <p:spPr>
          <a:xfrm>
            <a:off x="1263400" y="4079050"/>
            <a:ext cx="854900" cy="849825"/>
          </a:xfrm>
          <a:custGeom>
            <a:rect b="b" l="l" r="r" t="t"/>
            <a:pathLst>
              <a:path extrusionOk="0" h="33993" w="34196">
                <a:moveTo>
                  <a:pt x="17158" y="4036"/>
                </a:moveTo>
                <a:cubicBezTo>
                  <a:pt x="18777" y="4036"/>
                  <a:pt x="20432" y="4989"/>
                  <a:pt x="21849" y="5572"/>
                </a:cubicBezTo>
                <a:cubicBezTo>
                  <a:pt x="23325" y="6180"/>
                  <a:pt x="24468" y="7382"/>
                  <a:pt x="25563" y="8477"/>
                </a:cubicBezTo>
                <a:cubicBezTo>
                  <a:pt x="26671" y="9585"/>
                  <a:pt x="27683" y="10823"/>
                  <a:pt x="28290" y="12287"/>
                </a:cubicBezTo>
                <a:cubicBezTo>
                  <a:pt x="28873" y="13704"/>
                  <a:pt x="30088" y="15264"/>
                  <a:pt x="30088" y="16907"/>
                </a:cubicBezTo>
                <a:cubicBezTo>
                  <a:pt x="30088" y="18538"/>
                  <a:pt x="28218" y="19836"/>
                  <a:pt x="27635" y="21253"/>
                </a:cubicBezTo>
                <a:cubicBezTo>
                  <a:pt x="27028" y="22729"/>
                  <a:pt x="26730" y="24277"/>
                  <a:pt x="25623" y="25372"/>
                </a:cubicBezTo>
                <a:cubicBezTo>
                  <a:pt x="24528" y="26480"/>
                  <a:pt x="23599" y="28289"/>
                  <a:pt x="22134" y="28909"/>
                </a:cubicBezTo>
                <a:cubicBezTo>
                  <a:pt x="21621" y="29124"/>
                  <a:pt x="21042" y="29193"/>
                  <a:pt x="20434" y="29193"/>
                </a:cubicBezTo>
                <a:cubicBezTo>
                  <a:pt x="19364" y="29193"/>
                  <a:pt x="18205" y="28980"/>
                  <a:pt x="17158" y="28980"/>
                </a:cubicBezTo>
                <a:cubicBezTo>
                  <a:pt x="16224" y="28980"/>
                  <a:pt x="15200" y="29114"/>
                  <a:pt x="14229" y="29114"/>
                </a:cubicBezTo>
                <a:cubicBezTo>
                  <a:pt x="13515" y="29114"/>
                  <a:pt x="12829" y="29042"/>
                  <a:pt x="12228" y="28789"/>
                </a:cubicBezTo>
                <a:cubicBezTo>
                  <a:pt x="10764" y="28170"/>
                  <a:pt x="10073" y="26194"/>
                  <a:pt x="8978" y="25099"/>
                </a:cubicBezTo>
                <a:cubicBezTo>
                  <a:pt x="7871" y="23991"/>
                  <a:pt x="6811" y="22920"/>
                  <a:pt x="6204" y="21443"/>
                </a:cubicBezTo>
                <a:cubicBezTo>
                  <a:pt x="5620" y="20038"/>
                  <a:pt x="5656" y="18526"/>
                  <a:pt x="5656" y="16907"/>
                </a:cubicBezTo>
                <a:cubicBezTo>
                  <a:pt x="5656" y="15288"/>
                  <a:pt x="5442" y="13704"/>
                  <a:pt x="6025" y="12299"/>
                </a:cubicBezTo>
                <a:cubicBezTo>
                  <a:pt x="6632" y="10823"/>
                  <a:pt x="7478" y="9442"/>
                  <a:pt x="8585" y="8335"/>
                </a:cubicBezTo>
                <a:cubicBezTo>
                  <a:pt x="9692" y="7239"/>
                  <a:pt x="10919" y="6013"/>
                  <a:pt x="12395" y="5406"/>
                </a:cubicBezTo>
                <a:cubicBezTo>
                  <a:pt x="13812" y="4822"/>
                  <a:pt x="15538" y="4036"/>
                  <a:pt x="17158" y="4036"/>
                </a:cubicBezTo>
                <a:close/>
                <a:moveTo>
                  <a:pt x="17158" y="0"/>
                </a:moveTo>
                <a:cubicBezTo>
                  <a:pt x="15324" y="0"/>
                  <a:pt x="13824" y="1036"/>
                  <a:pt x="12169" y="1572"/>
                </a:cubicBezTo>
                <a:cubicBezTo>
                  <a:pt x="10466" y="2131"/>
                  <a:pt x="8347" y="1798"/>
                  <a:pt x="6918" y="2822"/>
                </a:cubicBezTo>
                <a:cubicBezTo>
                  <a:pt x="5478" y="3870"/>
                  <a:pt x="4346" y="5406"/>
                  <a:pt x="3299" y="6846"/>
                </a:cubicBezTo>
                <a:cubicBezTo>
                  <a:pt x="2263" y="8275"/>
                  <a:pt x="1084" y="9787"/>
                  <a:pt x="536" y="11502"/>
                </a:cubicBezTo>
                <a:cubicBezTo>
                  <a:pt x="1" y="13157"/>
                  <a:pt x="227" y="15073"/>
                  <a:pt x="227" y="16907"/>
                </a:cubicBezTo>
                <a:cubicBezTo>
                  <a:pt x="227" y="18741"/>
                  <a:pt x="584" y="20467"/>
                  <a:pt x="1120" y="22110"/>
                </a:cubicBezTo>
                <a:cubicBezTo>
                  <a:pt x="1668" y="23825"/>
                  <a:pt x="2739" y="25194"/>
                  <a:pt x="3763" y="26623"/>
                </a:cubicBezTo>
                <a:cubicBezTo>
                  <a:pt x="4811" y="28063"/>
                  <a:pt x="6240" y="28885"/>
                  <a:pt x="7680" y="29944"/>
                </a:cubicBezTo>
                <a:cubicBezTo>
                  <a:pt x="9109" y="30980"/>
                  <a:pt x="10264" y="32266"/>
                  <a:pt x="11978" y="32814"/>
                </a:cubicBezTo>
                <a:cubicBezTo>
                  <a:pt x="13633" y="33350"/>
                  <a:pt x="15312" y="33992"/>
                  <a:pt x="17146" y="33992"/>
                </a:cubicBezTo>
                <a:cubicBezTo>
                  <a:pt x="18967" y="33992"/>
                  <a:pt x="20729" y="33564"/>
                  <a:pt x="22384" y="33028"/>
                </a:cubicBezTo>
                <a:cubicBezTo>
                  <a:pt x="24099" y="32468"/>
                  <a:pt x="25147" y="30944"/>
                  <a:pt x="26575" y="29897"/>
                </a:cubicBezTo>
                <a:cubicBezTo>
                  <a:pt x="28028" y="28861"/>
                  <a:pt x="30374" y="28718"/>
                  <a:pt x="31421" y="27277"/>
                </a:cubicBezTo>
                <a:cubicBezTo>
                  <a:pt x="32457" y="25849"/>
                  <a:pt x="32767" y="23884"/>
                  <a:pt x="33326" y="22181"/>
                </a:cubicBezTo>
                <a:cubicBezTo>
                  <a:pt x="33862" y="20527"/>
                  <a:pt x="33148" y="18752"/>
                  <a:pt x="33148" y="16919"/>
                </a:cubicBezTo>
                <a:cubicBezTo>
                  <a:pt x="33148" y="15097"/>
                  <a:pt x="34195" y="13204"/>
                  <a:pt x="33660" y="11549"/>
                </a:cubicBezTo>
                <a:cubicBezTo>
                  <a:pt x="33112" y="9835"/>
                  <a:pt x="32017" y="8311"/>
                  <a:pt x="30969" y="6882"/>
                </a:cubicBezTo>
                <a:cubicBezTo>
                  <a:pt x="29933" y="5429"/>
                  <a:pt x="28195" y="4715"/>
                  <a:pt x="26766" y="3679"/>
                </a:cubicBezTo>
                <a:cubicBezTo>
                  <a:pt x="25337" y="2631"/>
                  <a:pt x="23956" y="1774"/>
                  <a:pt x="22242" y="1227"/>
                </a:cubicBezTo>
                <a:cubicBezTo>
                  <a:pt x="20610" y="667"/>
                  <a:pt x="18991" y="0"/>
                  <a:pt x="171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8"/>
          <p:cNvSpPr/>
          <p:nvPr/>
        </p:nvSpPr>
        <p:spPr>
          <a:xfrm>
            <a:off x="713088" y="3897438"/>
            <a:ext cx="424775" cy="411075"/>
          </a:xfrm>
          <a:custGeom>
            <a:rect b="b" l="l" r="r" t="t"/>
            <a:pathLst>
              <a:path extrusionOk="0" h="16443" w="16991">
                <a:moveTo>
                  <a:pt x="8859" y="4132"/>
                </a:moveTo>
                <a:cubicBezTo>
                  <a:pt x="11192" y="4132"/>
                  <a:pt x="13454" y="5656"/>
                  <a:pt x="13454" y="8001"/>
                </a:cubicBezTo>
                <a:cubicBezTo>
                  <a:pt x="13454" y="10335"/>
                  <a:pt x="11192" y="12728"/>
                  <a:pt x="8859" y="12728"/>
                </a:cubicBezTo>
                <a:cubicBezTo>
                  <a:pt x="6513" y="12728"/>
                  <a:pt x="4430" y="10335"/>
                  <a:pt x="4430" y="8001"/>
                </a:cubicBezTo>
                <a:cubicBezTo>
                  <a:pt x="4430" y="5656"/>
                  <a:pt x="6513" y="4132"/>
                  <a:pt x="8859" y="4132"/>
                </a:cubicBezTo>
                <a:close/>
                <a:moveTo>
                  <a:pt x="8859" y="0"/>
                </a:moveTo>
                <a:cubicBezTo>
                  <a:pt x="6513" y="0"/>
                  <a:pt x="4525" y="584"/>
                  <a:pt x="2977" y="2131"/>
                </a:cubicBezTo>
                <a:cubicBezTo>
                  <a:pt x="1441" y="3667"/>
                  <a:pt x="0" y="5656"/>
                  <a:pt x="0" y="8013"/>
                </a:cubicBezTo>
                <a:cubicBezTo>
                  <a:pt x="0" y="10347"/>
                  <a:pt x="1572" y="12216"/>
                  <a:pt x="3108" y="13752"/>
                </a:cubicBezTo>
                <a:cubicBezTo>
                  <a:pt x="4644" y="15288"/>
                  <a:pt x="6513" y="16443"/>
                  <a:pt x="8859" y="16443"/>
                </a:cubicBezTo>
                <a:cubicBezTo>
                  <a:pt x="11192" y="16443"/>
                  <a:pt x="13526" y="15752"/>
                  <a:pt x="15062" y="14216"/>
                </a:cubicBezTo>
                <a:cubicBezTo>
                  <a:pt x="16598" y="12680"/>
                  <a:pt x="16991" y="10359"/>
                  <a:pt x="16991" y="8013"/>
                </a:cubicBezTo>
                <a:cubicBezTo>
                  <a:pt x="16991" y="5668"/>
                  <a:pt x="16098" y="3846"/>
                  <a:pt x="14574" y="2310"/>
                </a:cubicBezTo>
                <a:cubicBezTo>
                  <a:pt x="13026" y="762"/>
                  <a:pt x="11192" y="0"/>
                  <a:pt x="88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8"/>
          <p:cNvSpPr txBox="1"/>
          <p:nvPr>
            <p:ph type="title"/>
          </p:nvPr>
        </p:nvSpPr>
        <p:spPr>
          <a:xfrm>
            <a:off x="5212175" y="428325"/>
            <a:ext cx="3218700" cy="1106400"/>
          </a:xfrm>
          <a:prstGeom prst="rect">
            <a:avLst/>
          </a:prstGeom>
        </p:spPr>
        <p:txBody>
          <a:bodyPr anchorCtr="0" anchor="t" bIns="91425" lIns="91425" spcFirstLastPara="1" rIns="91425" wrap="square" tIns="91425">
            <a:noAutofit/>
          </a:bodyPr>
          <a:lstStyle>
            <a:lvl1pPr lvl="0">
              <a:spcBef>
                <a:spcPts val="0"/>
              </a:spcBef>
              <a:spcAft>
                <a:spcPts val="0"/>
              </a:spcAft>
              <a:buNone/>
              <a:defRPr sz="6000">
                <a:solidFill>
                  <a:schemeClr val="accent1"/>
                </a:solidFill>
              </a:defRPr>
            </a:lvl1pPr>
            <a:lvl2pPr lvl="1">
              <a:spcBef>
                <a:spcPts val="0"/>
              </a:spcBef>
              <a:spcAft>
                <a:spcPts val="0"/>
              </a:spcAft>
              <a:buNone/>
              <a:defRPr sz="6000">
                <a:solidFill>
                  <a:schemeClr val="accent1"/>
                </a:solidFill>
              </a:defRPr>
            </a:lvl2pPr>
            <a:lvl3pPr lvl="2">
              <a:spcBef>
                <a:spcPts val="0"/>
              </a:spcBef>
              <a:spcAft>
                <a:spcPts val="0"/>
              </a:spcAft>
              <a:buNone/>
              <a:defRPr sz="6000">
                <a:solidFill>
                  <a:schemeClr val="accent1"/>
                </a:solidFill>
              </a:defRPr>
            </a:lvl3pPr>
            <a:lvl4pPr lvl="3">
              <a:spcBef>
                <a:spcPts val="0"/>
              </a:spcBef>
              <a:spcAft>
                <a:spcPts val="0"/>
              </a:spcAft>
              <a:buNone/>
              <a:defRPr sz="6000">
                <a:solidFill>
                  <a:schemeClr val="accent1"/>
                </a:solidFill>
              </a:defRPr>
            </a:lvl4pPr>
            <a:lvl5pPr lvl="4">
              <a:spcBef>
                <a:spcPts val="0"/>
              </a:spcBef>
              <a:spcAft>
                <a:spcPts val="0"/>
              </a:spcAft>
              <a:buNone/>
              <a:defRPr sz="6000">
                <a:solidFill>
                  <a:schemeClr val="accent1"/>
                </a:solidFill>
              </a:defRPr>
            </a:lvl5pPr>
            <a:lvl6pPr lvl="5">
              <a:spcBef>
                <a:spcPts val="0"/>
              </a:spcBef>
              <a:spcAft>
                <a:spcPts val="0"/>
              </a:spcAft>
              <a:buNone/>
              <a:defRPr sz="6000">
                <a:solidFill>
                  <a:schemeClr val="accent1"/>
                </a:solidFill>
              </a:defRPr>
            </a:lvl6pPr>
            <a:lvl7pPr lvl="6">
              <a:spcBef>
                <a:spcPts val="0"/>
              </a:spcBef>
              <a:spcAft>
                <a:spcPts val="0"/>
              </a:spcAft>
              <a:buNone/>
              <a:defRPr sz="6000">
                <a:solidFill>
                  <a:schemeClr val="accent1"/>
                </a:solidFill>
              </a:defRPr>
            </a:lvl7pPr>
            <a:lvl8pPr lvl="7">
              <a:spcBef>
                <a:spcPts val="0"/>
              </a:spcBef>
              <a:spcAft>
                <a:spcPts val="0"/>
              </a:spcAft>
              <a:buNone/>
              <a:defRPr sz="6000">
                <a:solidFill>
                  <a:schemeClr val="accent1"/>
                </a:solidFill>
              </a:defRPr>
            </a:lvl8pPr>
            <a:lvl9pPr lvl="8">
              <a:spcBef>
                <a:spcPts val="0"/>
              </a:spcBef>
              <a:spcAft>
                <a:spcPts val="0"/>
              </a:spcAft>
              <a:buNone/>
              <a:defRPr sz="6000">
                <a:solidFill>
                  <a:schemeClr val="accent1"/>
                </a:solidFill>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79" name="Shape 47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42" name="Shape 42"/>
        <p:cNvGrpSpPr/>
        <p:nvPr/>
      </p:nvGrpSpPr>
      <p:grpSpPr>
        <a:xfrm>
          <a:off x="0" y="0"/>
          <a:ext cx="0" cy="0"/>
          <a:chOff x="0" y="0"/>
          <a:chExt cx="0" cy="0"/>
        </a:xfrm>
      </p:grpSpPr>
      <p:grpSp>
        <p:nvGrpSpPr>
          <p:cNvPr id="43" name="Google Shape;43;p4"/>
          <p:cNvGrpSpPr/>
          <p:nvPr/>
        </p:nvGrpSpPr>
        <p:grpSpPr>
          <a:xfrm rot="10800000">
            <a:off x="45" y="2675212"/>
            <a:ext cx="2410842" cy="2468301"/>
            <a:chOff x="5484000" y="0"/>
            <a:chExt cx="3660000" cy="3747231"/>
          </a:xfrm>
        </p:grpSpPr>
        <p:sp>
          <p:nvSpPr>
            <p:cNvPr id="44" name="Google Shape;44;p4"/>
            <p:cNvSpPr/>
            <p:nvPr/>
          </p:nvSpPr>
          <p:spPr>
            <a:xfrm>
              <a:off x="8542725" y="1856175"/>
              <a:ext cx="601275" cy="849825"/>
            </a:xfrm>
            <a:custGeom>
              <a:rect b="b" l="l" r="r" t="t"/>
              <a:pathLst>
                <a:path extrusionOk="0" h="33993" w="24051">
                  <a:moveTo>
                    <a:pt x="24027" y="27313"/>
                  </a:moveTo>
                  <a:lnTo>
                    <a:pt x="24027" y="27343"/>
                  </a:lnTo>
                  <a:lnTo>
                    <a:pt x="24027" y="27343"/>
                  </a:lnTo>
                  <a:cubicBezTo>
                    <a:pt x="24035" y="27333"/>
                    <a:pt x="24043" y="27323"/>
                    <a:pt x="24051" y="27313"/>
                  </a:cubicBezTo>
                  <a:close/>
                  <a:moveTo>
                    <a:pt x="17157" y="0"/>
                  </a:moveTo>
                  <a:cubicBezTo>
                    <a:pt x="15336" y="0"/>
                    <a:pt x="13824" y="1048"/>
                    <a:pt x="12169" y="1584"/>
                  </a:cubicBezTo>
                  <a:cubicBezTo>
                    <a:pt x="10466" y="2131"/>
                    <a:pt x="8347" y="1798"/>
                    <a:pt x="6918" y="2834"/>
                  </a:cubicBezTo>
                  <a:cubicBezTo>
                    <a:pt x="5477" y="3870"/>
                    <a:pt x="4346" y="5406"/>
                    <a:pt x="3310" y="6846"/>
                  </a:cubicBezTo>
                  <a:cubicBezTo>
                    <a:pt x="2263" y="8275"/>
                    <a:pt x="1084" y="9799"/>
                    <a:pt x="536" y="11502"/>
                  </a:cubicBezTo>
                  <a:cubicBezTo>
                    <a:pt x="0" y="13157"/>
                    <a:pt x="227" y="15074"/>
                    <a:pt x="227" y="16907"/>
                  </a:cubicBezTo>
                  <a:cubicBezTo>
                    <a:pt x="227" y="18741"/>
                    <a:pt x="584" y="20467"/>
                    <a:pt x="1120" y="22122"/>
                  </a:cubicBezTo>
                  <a:cubicBezTo>
                    <a:pt x="1667" y="23825"/>
                    <a:pt x="2739" y="25194"/>
                    <a:pt x="3763" y="26623"/>
                  </a:cubicBezTo>
                  <a:cubicBezTo>
                    <a:pt x="4811" y="28075"/>
                    <a:pt x="6239" y="28885"/>
                    <a:pt x="7680" y="29944"/>
                  </a:cubicBezTo>
                  <a:cubicBezTo>
                    <a:pt x="9109" y="30992"/>
                    <a:pt x="10275" y="32266"/>
                    <a:pt x="11978" y="32814"/>
                  </a:cubicBezTo>
                  <a:cubicBezTo>
                    <a:pt x="13633" y="33350"/>
                    <a:pt x="15312" y="33992"/>
                    <a:pt x="17145" y="33992"/>
                  </a:cubicBezTo>
                  <a:cubicBezTo>
                    <a:pt x="18979" y="33992"/>
                    <a:pt x="20729" y="33564"/>
                    <a:pt x="22384" y="33028"/>
                  </a:cubicBezTo>
                  <a:cubicBezTo>
                    <a:pt x="22991" y="32838"/>
                    <a:pt x="23527" y="32504"/>
                    <a:pt x="24027" y="32123"/>
                  </a:cubicBezTo>
                  <a:lnTo>
                    <a:pt x="24027" y="27343"/>
                  </a:lnTo>
                  <a:lnTo>
                    <a:pt x="24027" y="27343"/>
                  </a:lnTo>
                  <a:cubicBezTo>
                    <a:pt x="23486" y="28021"/>
                    <a:pt x="22885" y="28615"/>
                    <a:pt x="22146" y="28920"/>
                  </a:cubicBezTo>
                  <a:cubicBezTo>
                    <a:pt x="21632" y="29132"/>
                    <a:pt x="21052" y="29200"/>
                    <a:pt x="20443" y="29200"/>
                  </a:cubicBezTo>
                  <a:cubicBezTo>
                    <a:pt x="19375" y="29200"/>
                    <a:pt x="18220" y="28992"/>
                    <a:pt x="17181" y="28992"/>
                  </a:cubicBezTo>
                  <a:cubicBezTo>
                    <a:pt x="16241" y="28992"/>
                    <a:pt x="15218" y="29126"/>
                    <a:pt x="14249" y="29126"/>
                  </a:cubicBezTo>
                  <a:cubicBezTo>
                    <a:pt x="13536" y="29126"/>
                    <a:pt x="12852" y="29054"/>
                    <a:pt x="12252" y="28801"/>
                  </a:cubicBezTo>
                  <a:cubicBezTo>
                    <a:pt x="10776" y="28194"/>
                    <a:pt x="10097" y="26218"/>
                    <a:pt x="8990" y="25110"/>
                  </a:cubicBezTo>
                  <a:cubicBezTo>
                    <a:pt x="7894" y="24015"/>
                    <a:pt x="6835" y="22944"/>
                    <a:pt x="6227" y="21467"/>
                  </a:cubicBezTo>
                  <a:cubicBezTo>
                    <a:pt x="5644" y="20050"/>
                    <a:pt x="5668" y="18550"/>
                    <a:pt x="5668" y="16931"/>
                  </a:cubicBezTo>
                  <a:cubicBezTo>
                    <a:pt x="5668" y="15300"/>
                    <a:pt x="5465" y="13728"/>
                    <a:pt x="6049" y="12311"/>
                  </a:cubicBezTo>
                  <a:cubicBezTo>
                    <a:pt x="6656" y="10835"/>
                    <a:pt x="7501" y="9454"/>
                    <a:pt x="8609" y="8358"/>
                  </a:cubicBezTo>
                  <a:cubicBezTo>
                    <a:pt x="9704" y="7251"/>
                    <a:pt x="10942" y="6037"/>
                    <a:pt x="12419" y="5418"/>
                  </a:cubicBezTo>
                  <a:cubicBezTo>
                    <a:pt x="13824" y="4846"/>
                    <a:pt x="15550" y="4048"/>
                    <a:pt x="17181" y="4048"/>
                  </a:cubicBezTo>
                  <a:cubicBezTo>
                    <a:pt x="18800" y="4048"/>
                    <a:pt x="20455" y="5001"/>
                    <a:pt x="21860" y="5584"/>
                  </a:cubicBezTo>
                  <a:cubicBezTo>
                    <a:pt x="22670" y="5906"/>
                    <a:pt x="23384" y="6430"/>
                    <a:pt x="24039" y="7013"/>
                  </a:cubicBezTo>
                  <a:lnTo>
                    <a:pt x="24039" y="1941"/>
                  </a:lnTo>
                  <a:cubicBezTo>
                    <a:pt x="23480" y="1655"/>
                    <a:pt x="22884" y="1417"/>
                    <a:pt x="22265" y="1203"/>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4"/>
            <p:cNvSpPr/>
            <p:nvPr/>
          </p:nvSpPr>
          <p:spPr>
            <a:xfrm>
              <a:off x="7569296" y="2897406"/>
              <a:ext cx="854900" cy="849825"/>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4"/>
            <p:cNvSpPr/>
            <p:nvPr/>
          </p:nvSpPr>
          <p:spPr>
            <a:xfrm>
              <a:off x="6590100" y="410575"/>
              <a:ext cx="855475" cy="855000"/>
            </a:xfrm>
            <a:custGeom>
              <a:rect b="b" l="l" r="r" t="t"/>
              <a:pathLst>
                <a:path extrusionOk="0" h="34200" w="34219">
                  <a:moveTo>
                    <a:pt x="16768" y="4992"/>
                  </a:moveTo>
                  <a:cubicBezTo>
                    <a:pt x="18213" y="4992"/>
                    <a:pt x="19532" y="5513"/>
                    <a:pt x="20991" y="6056"/>
                  </a:cubicBezTo>
                  <a:cubicBezTo>
                    <a:pt x="22515" y="6616"/>
                    <a:pt x="24051" y="6961"/>
                    <a:pt x="25182" y="7997"/>
                  </a:cubicBezTo>
                  <a:cubicBezTo>
                    <a:pt x="26349" y="9092"/>
                    <a:pt x="27361" y="10354"/>
                    <a:pt x="28016" y="11783"/>
                  </a:cubicBezTo>
                  <a:cubicBezTo>
                    <a:pt x="28671" y="13200"/>
                    <a:pt x="29385" y="14783"/>
                    <a:pt x="29445" y="16367"/>
                  </a:cubicBezTo>
                  <a:cubicBezTo>
                    <a:pt x="29504" y="17903"/>
                    <a:pt x="29635" y="19784"/>
                    <a:pt x="29064" y="21308"/>
                  </a:cubicBezTo>
                  <a:cubicBezTo>
                    <a:pt x="28504" y="22844"/>
                    <a:pt x="27039" y="24046"/>
                    <a:pt x="26004" y="25177"/>
                  </a:cubicBezTo>
                  <a:cubicBezTo>
                    <a:pt x="24920" y="26332"/>
                    <a:pt x="23396" y="27011"/>
                    <a:pt x="21979" y="27666"/>
                  </a:cubicBezTo>
                  <a:cubicBezTo>
                    <a:pt x="20574" y="28309"/>
                    <a:pt x="19062" y="28821"/>
                    <a:pt x="17479" y="28880"/>
                  </a:cubicBezTo>
                  <a:cubicBezTo>
                    <a:pt x="16426" y="28921"/>
                    <a:pt x="15206" y="29213"/>
                    <a:pt x="14048" y="29213"/>
                  </a:cubicBezTo>
                  <a:cubicBezTo>
                    <a:pt x="13516" y="29213"/>
                    <a:pt x="12997" y="29152"/>
                    <a:pt x="12514" y="28975"/>
                  </a:cubicBezTo>
                  <a:cubicBezTo>
                    <a:pt x="10990" y="28404"/>
                    <a:pt x="10418" y="26201"/>
                    <a:pt x="9299" y="25154"/>
                  </a:cubicBezTo>
                  <a:cubicBezTo>
                    <a:pt x="8144" y="24070"/>
                    <a:pt x="6787" y="23249"/>
                    <a:pt x="6132" y="21844"/>
                  </a:cubicBezTo>
                  <a:cubicBezTo>
                    <a:pt x="5477" y="20427"/>
                    <a:pt x="4096" y="18927"/>
                    <a:pt x="4037" y="17331"/>
                  </a:cubicBezTo>
                  <a:cubicBezTo>
                    <a:pt x="3965" y="15819"/>
                    <a:pt x="5108" y="14188"/>
                    <a:pt x="5668" y="12664"/>
                  </a:cubicBezTo>
                  <a:cubicBezTo>
                    <a:pt x="6239" y="11128"/>
                    <a:pt x="6525" y="9235"/>
                    <a:pt x="7561" y="8104"/>
                  </a:cubicBezTo>
                  <a:cubicBezTo>
                    <a:pt x="8644" y="6949"/>
                    <a:pt x="10728" y="6973"/>
                    <a:pt x="12157" y="6330"/>
                  </a:cubicBezTo>
                  <a:cubicBezTo>
                    <a:pt x="13574" y="5675"/>
                    <a:pt x="14955" y="5056"/>
                    <a:pt x="16538" y="4996"/>
                  </a:cubicBezTo>
                  <a:cubicBezTo>
                    <a:pt x="16615" y="4993"/>
                    <a:pt x="16692" y="4992"/>
                    <a:pt x="16768" y="4992"/>
                  </a:cubicBezTo>
                  <a:close/>
                  <a:moveTo>
                    <a:pt x="17327" y="1"/>
                  </a:moveTo>
                  <a:cubicBezTo>
                    <a:pt x="15651" y="1"/>
                    <a:pt x="14109" y="478"/>
                    <a:pt x="12514" y="924"/>
                  </a:cubicBezTo>
                  <a:cubicBezTo>
                    <a:pt x="10799" y="1401"/>
                    <a:pt x="9537" y="2460"/>
                    <a:pt x="8049" y="3448"/>
                  </a:cubicBezTo>
                  <a:cubicBezTo>
                    <a:pt x="6573" y="4425"/>
                    <a:pt x="4989" y="5068"/>
                    <a:pt x="3870" y="6485"/>
                  </a:cubicBezTo>
                  <a:cubicBezTo>
                    <a:pt x="2798" y="7854"/>
                    <a:pt x="1608" y="9211"/>
                    <a:pt x="977" y="10914"/>
                  </a:cubicBezTo>
                  <a:cubicBezTo>
                    <a:pt x="346" y="12628"/>
                    <a:pt x="143" y="14426"/>
                    <a:pt x="72" y="16152"/>
                  </a:cubicBezTo>
                  <a:cubicBezTo>
                    <a:pt x="0" y="17950"/>
                    <a:pt x="1072" y="19474"/>
                    <a:pt x="1548" y="21165"/>
                  </a:cubicBezTo>
                  <a:cubicBezTo>
                    <a:pt x="2024" y="22879"/>
                    <a:pt x="1322" y="25130"/>
                    <a:pt x="2322" y="26618"/>
                  </a:cubicBezTo>
                  <a:cubicBezTo>
                    <a:pt x="3310" y="28094"/>
                    <a:pt x="5049" y="29071"/>
                    <a:pt x="6465" y="30190"/>
                  </a:cubicBezTo>
                  <a:cubicBezTo>
                    <a:pt x="7835" y="31261"/>
                    <a:pt x="9740" y="31202"/>
                    <a:pt x="11454" y="31845"/>
                  </a:cubicBezTo>
                  <a:cubicBezTo>
                    <a:pt x="13169" y="32488"/>
                    <a:pt x="14574" y="34119"/>
                    <a:pt x="16312" y="34190"/>
                  </a:cubicBezTo>
                  <a:cubicBezTo>
                    <a:pt x="16443" y="34196"/>
                    <a:pt x="16574" y="34199"/>
                    <a:pt x="16705" y="34199"/>
                  </a:cubicBezTo>
                  <a:cubicBezTo>
                    <a:pt x="18376" y="34199"/>
                    <a:pt x="20066" y="33727"/>
                    <a:pt x="21634" y="33285"/>
                  </a:cubicBezTo>
                  <a:cubicBezTo>
                    <a:pt x="23349" y="32809"/>
                    <a:pt x="24611" y="31440"/>
                    <a:pt x="26099" y="30464"/>
                  </a:cubicBezTo>
                  <a:cubicBezTo>
                    <a:pt x="27575" y="29475"/>
                    <a:pt x="28861" y="28499"/>
                    <a:pt x="29968" y="27082"/>
                  </a:cubicBezTo>
                  <a:cubicBezTo>
                    <a:pt x="31028" y="25725"/>
                    <a:pt x="32219" y="24427"/>
                    <a:pt x="32850" y="22725"/>
                  </a:cubicBezTo>
                  <a:cubicBezTo>
                    <a:pt x="33493" y="21010"/>
                    <a:pt x="33028" y="19236"/>
                    <a:pt x="33100" y="17498"/>
                  </a:cubicBezTo>
                  <a:cubicBezTo>
                    <a:pt x="33171" y="15700"/>
                    <a:pt x="34219" y="13831"/>
                    <a:pt x="33743" y="12140"/>
                  </a:cubicBezTo>
                  <a:cubicBezTo>
                    <a:pt x="33266" y="10426"/>
                    <a:pt x="32219" y="8830"/>
                    <a:pt x="31230" y="7342"/>
                  </a:cubicBezTo>
                  <a:cubicBezTo>
                    <a:pt x="30242" y="5865"/>
                    <a:pt x="29230" y="4246"/>
                    <a:pt x="27813" y="3127"/>
                  </a:cubicBezTo>
                  <a:cubicBezTo>
                    <a:pt x="26444" y="2055"/>
                    <a:pt x="24575" y="1603"/>
                    <a:pt x="22860" y="972"/>
                  </a:cubicBezTo>
                  <a:cubicBezTo>
                    <a:pt x="21146" y="329"/>
                    <a:pt x="19396" y="79"/>
                    <a:pt x="17669" y="8"/>
                  </a:cubicBezTo>
                  <a:cubicBezTo>
                    <a:pt x="17555" y="3"/>
                    <a:pt x="17441" y="1"/>
                    <a:pt x="173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4"/>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4"/>
            <p:cNvSpPr/>
            <p:nvPr/>
          </p:nvSpPr>
          <p:spPr>
            <a:xfrm>
              <a:off x="8052475" y="2033775"/>
              <a:ext cx="173275" cy="174700"/>
            </a:xfrm>
            <a:custGeom>
              <a:rect b="b" l="l" r="r" t="t"/>
              <a:pathLst>
                <a:path extrusionOk="0" h="6988" w="6931">
                  <a:moveTo>
                    <a:pt x="1884" y="1"/>
                  </a:moveTo>
                  <a:cubicBezTo>
                    <a:pt x="1720" y="1"/>
                    <a:pt x="1558" y="79"/>
                    <a:pt x="1453" y="219"/>
                  </a:cubicBezTo>
                  <a:cubicBezTo>
                    <a:pt x="929" y="897"/>
                    <a:pt x="679" y="1231"/>
                    <a:pt x="179" y="1921"/>
                  </a:cubicBezTo>
                  <a:cubicBezTo>
                    <a:pt x="1" y="2159"/>
                    <a:pt x="37" y="2505"/>
                    <a:pt x="275" y="2695"/>
                  </a:cubicBezTo>
                  <a:cubicBezTo>
                    <a:pt x="1822" y="4017"/>
                    <a:pt x="3168" y="5553"/>
                    <a:pt x="4716" y="6874"/>
                  </a:cubicBezTo>
                  <a:cubicBezTo>
                    <a:pt x="4812" y="6951"/>
                    <a:pt x="4926" y="6987"/>
                    <a:pt x="5039" y="6987"/>
                  </a:cubicBezTo>
                  <a:cubicBezTo>
                    <a:pt x="5206" y="6987"/>
                    <a:pt x="5371" y="6909"/>
                    <a:pt x="5478" y="6767"/>
                  </a:cubicBezTo>
                  <a:cubicBezTo>
                    <a:pt x="5990" y="6100"/>
                    <a:pt x="6252" y="5755"/>
                    <a:pt x="6752" y="5076"/>
                  </a:cubicBezTo>
                  <a:cubicBezTo>
                    <a:pt x="6930" y="4826"/>
                    <a:pt x="6883" y="4493"/>
                    <a:pt x="6644" y="4302"/>
                  </a:cubicBezTo>
                  <a:cubicBezTo>
                    <a:pt x="5097" y="2981"/>
                    <a:pt x="3763" y="1445"/>
                    <a:pt x="2215" y="123"/>
                  </a:cubicBezTo>
                  <a:cubicBezTo>
                    <a:pt x="2117" y="40"/>
                    <a:pt x="2000" y="1"/>
                    <a:pt x="18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4"/>
            <p:cNvSpPr/>
            <p:nvPr/>
          </p:nvSpPr>
          <p:spPr>
            <a:xfrm>
              <a:off x="6280525" y="723450"/>
              <a:ext cx="173575" cy="174750"/>
            </a:xfrm>
            <a:custGeom>
              <a:rect b="b" l="l" r="r" t="t"/>
              <a:pathLst>
                <a:path extrusionOk="0" h="6990" w="6943">
                  <a:moveTo>
                    <a:pt x="1896" y="0"/>
                  </a:moveTo>
                  <a:cubicBezTo>
                    <a:pt x="1733" y="0"/>
                    <a:pt x="1572" y="78"/>
                    <a:pt x="1465" y="220"/>
                  </a:cubicBezTo>
                  <a:cubicBezTo>
                    <a:pt x="941" y="887"/>
                    <a:pt x="691" y="1232"/>
                    <a:pt x="179" y="1911"/>
                  </a:cubicBezTo>
                  <a:cubicBezTo>
                    <a:pt x="1" y="2149"/>
                    <a:pt x="49" y="2494"/>
                    <a:pt x="287" y="2685"/>
                  </a:cubicBezTo>
                  <a:cubicBezTo>
                    <a:pt x="1834" y="4018"/>
                    <a:pt x="3168" y="5542"/>
                    <a:pt x="4716" y="6876"/>
                  </a:cubicBezTo>
                  <a:cubicBezTo>
                    <a:pt x="4812" y="6953"/>
                    <a:pt x="4926" y="6989"/>
                    <a:pt x="5039" y="6989"/>
                  </a:cubicBezTo>
                  <a:cubicBezTo>
                    <a:pt x="5206" y="6989"/>
                    <a:pt x="5371" y="6911"/>
                    <a:pt x="5478" y="6769"/>
                  </a:cubicBezTo>
                  <a:cubicBezTo>
                    <a:pt x="6002" y="6102"/>
                    <a:pt x="6252" y="5757"/>
                    <a:pt x="6764" y="5066"/>
                  </a:cubicBezTo>
                  <a:cubicBezTo>
                    <a:pt x="6942" y="4828"/>
                    <a:pt x="6895" y="4495"/>
                    <a:pt x="6656" y="4292"/>
                  </a:cubicBezTo>
                  <a:cubicBezTo>
                    <a:pt x="5109" y="2971"/>
                    <a:pt x="3763" y="1435"/>
                    <a:pt x="2215" y="113"/>
                  </a:cubicBezTo>
                  <a:cubicBezTo>
                    <a:pt x="2119" y="36"/>
                    <a:pt x="2007" y="0"/>
                    <a:pt x="1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4"/>
            <p:cNvSpPr/>
            <p:nvPr/>
          </p:nvSpPr>
          <p:spPr>
            <a:xfrm>
              <a:off x="7510150" y="1588775"/>
              <a:ext cx="173850" cy="174700"/>
            </a:xfrm>
            <a:custGeom>
              <a:rect b="b" l="l" r="r" t="t"/>
              <a:pathLst>
                <a:path extrusionOk="0" h="6988" w="6954">
                  <a:moveTo>
                    <a:pt x="1896" y="1"/>
                  </a:moveTo>
                  <a:cubicBezTo>
                    <a:pt x="1732" y="1"/>
                    <a:pt x="1570" y="79"/>
                    <a:pt x="1465" y="219"/>
                  </a:cubicBezTo>
                  <a:cubicBezTo>
                    <a:pt x="941" y="897"/>
                    <a:pt x="691" y="1231"/>
                    <a:pt x="179" y="1921"/>
                  </a:cubicBezTo>
                  <a:cubicBezTo>
                    <a:pt x="1" y="2159"/>
                    <a:pt x="48" y="2493"/>
                    <a:pt x="286" y="2695"/>
                  </a:cubicBezTo>
                  <a:cubicBezTo>
                    <a:pt x="1834" y="4017"/>
                    <a:pt x="3180" y="5553"/>
                    <a:pt x="4727" y="6874"/>
                  </a:cubicBezTo>
                  <a:cubicBezTo>
                    <a:pt x="4824" y="6951"/>
                    <a:pt x="4936" y="6987"/>
                    <a:pt x="5046" y="6987"/>
                  </a:cubicBezTo>
                  <a:cubicBezTo>
                    <a:pt x="5210" y="6987"/>
                    <a:pt x="5371" y="6909"/>
                    <a:pt x="5477" y="6767"/>
                  </a:cubicBezTo>
                  <a:cubicBezTo>
                    <a:pt x="6001" y="6100"/>
                    <a:pt x="6251" y="5755"/>
                    <a:pt x="6763" y="5076"/>
                  </a:cubicBezTo>
                  <a:cubicBezTo>
                    <a:pt x="6954" y="4838"/>
                    <a:pt x="6894" y="4493"/>
                    <a:pt x="6656" y="4303"/>
                  </a:cubicBezTo>
                  <a:cubicBezTo>
                    <a:pt x="5108" y="2981"/>
                    <a:pt x="3775" y="1445"/>
                    <a:pt x="2227" y="123"/>
                  </a:cubicBezTo>
                  <a:cubicBezTo>
                    <a:pt x="2129" y="40"/>
                    <a:pt x="2012" y="1"/>
                    <a:pt x="1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4"/>
            <p:cNvSpPr/>
            <p:nvPr/>
          </p:nvSpPr>
          <p:spPr>
            <a:xfrm>
              <a:off x="5942400" y="1061175"/>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4"/>
            <p:cNvSpPr/>
            <p:nvPr/>
          </p:nvSpPr>
          <p:spPr>
            <a:xfrm>
              <a:off x="7620875" y="2041950"/>
              <a:ext cx="122675" cy="182325"/>
            </a:xfrm>
            <a:custGeom>
              <a:rect b="b" l="l" r="r" t="t"/>
              <a:pathLst>
                <a:path extrusionOk="0" h="7293" w="4907">
                  <a:moveTo>
                    <a:pt x="2199" y="1"/>
                  </a:moveTo>
                  <a:cubicBezTo>
                    <a:pt x="1942" y="1"/>
                    <a:pt x="1720" y="199"/>
                    <a:pt x="1668" y="463"/>
                  </a:cubicBezTo>
                  <a:cubicBezTo>
                    <a:pt x="1227" y="2451"/>
                    <a:pt x="489" y="4344"/>
                    <a:pt x="60" y="6333"/>
                  </a:cubicBezTo>
                  <a:cubicBezTo>
                    <a:pt x="1" y="6630"/>
                    <a:pt x="203" y="6916"/>
                    <a:pt x="501" y="6964"/>
                  </a:cubicBezTo>
                  <a:cubicBezTo>
                    <a:pt x="1334" y="7095"/>
                    <a:pt x="1751" y="7154"/>
                    <a:pt x="2596" y="7285"/>
                  </a:cubicBezTo>
                  <a:cubicBezTo>
                    <a:pt x="2626" y="7290"/>
                    <a:pt x="2655" y="7292"/>
                    <a:pt x="2684" y="7292"/>
                  </a:cubicBezTo>
                  <a:cubicBezTo>
                    <a:pt x="2948" y="7292"/>
                    <a:pt x="3186" y="7102"/>
                    <a:pt x="3239" y="6845"/>
                  </a:cubicBezTo>
                  <a:cubicBezTo>
                    <a:pt x="3668" y="4856"/>
                    <a:pt x="4418" y="2963"/>
                    <a:pt x="4847" y="963"/>
                  </a:cubicBezTo>
                  <a:cubicBezTo>
                    <a:pt x="4906" y="665"/>
                    <a:pt x="4692" y="380"/>
                    <a:pt x="4394" y="344"/>
                  </a:cubicBezTo>
                  <a:cubicBezTo>
                    <a:pt x="3573" y="201"/>
                    <a:pt x="3156" y="142"/>
                    <a:pt x="2299" y="11"/>
                  </a:cubicBezTo>
                  <a:cubicBezTo>
                    <a:pt x="2265" y="4"/>
                    <a:pt x="2232" y="1"/>
                    <a:pt x="2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4"/>
            <p:cNvSpPr/>
            <p:nvPr/>
          </p:nvSpPr>
          <p:spPr>
            <a:xfrm>
              <a:off x="7822100" y="1356900"/>
              <a:ext cx="189025" cy="84675"/>
            </a:xfrm>
            <a:custGeom>
              <a:rect b="b" l="l" r="r" t="t"/>
              <a:pathLst>
                <a:path extrusionOk="0" h="3387" w="7561">
                  <a:moveTo>
                    <a:pt x="6661" y="1"/>
                  </a:moveTo>
                  <a:cubicBezTo>
                    <a:pt x="6640" y="1"/>
                    <a:pt x="6618" y="2"/>
                    <a:pt x="6596" y="4"/>
                  </a:cubicBezTo>
                  <a:cubicBezTo>
                    <a:pt x="4572" y="159"/>
                    <a:pt x="2524" y="16"/>
                    <a:pt x="500" y="183"/>
                  </a:cubicBezTo>
                  <a:cubicBezTo>
                    <a:pt x="203" y="207"/>
                    <a:pt x="0" y="493"/>
                    <a:pt x="48" y="790"/>
                  </a:cubicBezTo>
                  <a:cubicBezTo>
                    <a:pt x="167" y="1636"/>
                    <a:pt x="227" y="2052"/>
                    <a:pt x="346" y="2910"/>
                  </a:cubicBezTo>
                  <a:cubicBezTo>
                    <a:pt x="380" y="3198"/>
                    <a:pt x="650" y="3386"/>
                    <a:pt x="938" y="3386"/>
                  </a:cubicBezTo>
                  <a:cubicBezTo>
                    <a:pt x="947" y="3386"/>
                    <a:pt x="956" y="3386"/>
                    <a:pt x="965" y="3386"/>
                  </a:cubicBezTo>
                  <a:cubicBezTo>
                    <a:pt x="2989" y="3219"/>
                    <a:pt x="5025" y="3362"/>
                    <a:pt x="7049" y="3207"/>
                  </a:cubicBezTo>
                  <a:cubicBezTo>
                    <a:pt x="7347" y="3172"/>
                    <a:pt x="7561" y="2886"/>
                    <a:pt x="7513" y="2588"/>
                  </a:cubicBezTo>
                  <a:cubicBezTo>
                    <a:pt x="7394" y="1743"/>
                    <a:pt x="7335" y="1326"/>
                    <a:pt x="7216" y="481"/>
                  </a:cubicBezTo>
                  <a:cubicBezTo>
                    <a:pt x="7171" y="205"/>
                    <a:pt x="6933" y="1"/>
                    <a:pt x="66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4"/>
            <p:cNvSpPr/>
            <p:nvPr/>
          </p:nvSpPr>
          <p:spPr>
            <a:xfrm>
              <a:off x="6188250" y="224975"/>
              <a:ext cx="189050" cy="84700"/>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4"/>
            <p:cNvSpPr/>
            <p:nvPr/>
          </p:nvSpPr>
          <p:spPr>
            <a:xfrm>
              <a:off x="7366075" y="0"/>
              <a:ext cx="1777925" cy="1238250"/>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 name="Google Shape;56;p4"/>
          <p:cNvSpPr txBox="1"/>
          <p:nvPr>
            <p:ph type="title"/>
          </p:nvPr>
        </p:nvSpPr>
        <p:spPr>
          <a:xfrm>
            <a:off x="2590200" y="3235000"/>
            <a:ext cx="3963600" cy="841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57" name="Google Shape;57;p4"/>
          <p:cNvSpPr txBox="1"/>
          <p:nvPr>
            <p:ph idx="1" type="subTitle"/>
          </p:nvPr>
        </p:nvSpPr>
        <p:spPr>
          <a:xfrm>
            <a:off x="2590200" y="3962875"/>
            <a:ext cx="3963600" cy="1024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58" name="Google Shape;58;p4"/>
          <p:cNvSpPr txBox="1"/>
          <p:nvPr>
            <p:ph hasCustomPrompt="1" idx="2" type="title"/>
          </p:nvPr>
        </p:nvSpPr>
        <p:spPr>
          <a:xfrm>
            <a:off x="4157100" y="2470650"/>
            <a:ext cx="829800" cy="399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000"/>
              <a:buNone/>
              <a:defRPr sz="3000">
                <a:solidFill>
                  <a:schemeClr val="lt1"/>
                </a:solidFill>
              </a:defRPr>
            </a:lvl1pPr>
            <a:lvl2pPr lvl="1" rtl="0" algn="ctr">
              <a:spcBef>
                <a:spcPts val="0"/>
              </a:spcBef>
              <a:spcAft>
                <a:spcPts val="0"/>
              </a:spcAft>
              <a:buClr>
                <a:schemeClr val="lt1"/>
              </a:buClr>
              <a:buSzPts val="3000"/>
              <a:buNone/>
              <a:defRPr sz="3000">
                <a:solidFill>
                  <a:schemeClr val="lt1"/>
                </a:solidFill>
              </a:defRPr>
            </a:lvl2pPr>
            <a:lvl3pPr lvl="2" rtl="0" algn="ctr">
              <a:spcBef>
                <a:spcPts val="0"/>
              </a:spcBef>
              <a:spcAft>
                <a:spcPts val="0"/>
              </a:spcAft>
              <a:buClr>
                <a:schemeClr val="lt1"/>
              </a:buClr>
              <a:buSzPts val="3000"/>
              <a:buNone/>
              <a:defRPr sz="3000">
                <a:solidFill>
                  <a:schemeClr val="lt1"/>
                </a:solidFill>
              </a:defRPr>
            </a:lvl3pPr>
            <a:lvl4pPr lvl="3" rtl="0" algn="ctr">
              <a:spcBef>
                <a:spcPts val="0"/>
              </a:spcBef>
              <a:spcAft>
                <a:spcPts val="0"/>
              </a:spcAft>
              <a:buClr>
                <a:schemeClr val="lt1"/>
              </a:buClr>
              <a:buSzPts val="3000"/>
              <a:buNone/>
              <a:defRPr sz="3000">
                <a:solidFill>
                  <a:schemeClr val="lt1"/>
                </a:solidFill>
              </a:defRPr>
            </a:lvl4pPr>
            <a:lvl5pPr lvl="4" rtl="0" algn="ctr">
              <a:spcBef>
                <a:spcPts val="0"/>
              </a:spcBef>
              <a:spcAft>
                <a:spcPts val="0"/>
              </a:spcAft>
              <a:buClr>
                <a:schemeClr val="lt1"/>
              </a:buClr>
              <a:buSzPts val="3000"/>
              <a:buNone/>
              <a:defRPr sz="3000">
                <a:solidFill>
                  <a:schemeClr val="lt1"/>
                </a:solidFill>
              </a:defRPr>
            </a:lvl5pPr>
            <a:lvl6pPr lvl="5" rtl="0" algn="ctr">
              <a:spcBef>
                <a:spcPts val="0"/>
              </a:spcBef>
              <a:spcAft>
                <a:spcPts val="0"/>
              </a:spcAft>
              <a:buClr>
                <a:schemeClr val="lt1"/>
              </a:buClr>
              <a:buSzPts val="3000"/>
              <a:buNone/>
              <a:defRPr sz="3000">
                <a:solidFill>
                  <a:schemeClr val="lt1"/>
                </a:solidFill>
              </a:defRPr>
            </a:lvl6pPr>
            <a:lvl7pPr lvl="6" rtl="0" algn="ctr">
              <a:spcBef>
                <a:spcPts val="0"/>
              </a:spcBef>
              <a:spcAft>
                <a:spcPts val="0"/>
              </a:spcAft>
              <a:buClr>
                <a:schemeClr val="lt1"/>
              </a:buClr>
              <a:buSzPts val="3000"/>
              <a:buNone/>
              <a:defRPr sz="3000">
                <a:solidFill>
                  <a:schemeClr val="lt1"/>
                </a:solidFill>
              </a:defRPr>
            </a:lvl7pPr>
            <a:lvl8pPr lvl="7" rtl="0" algn="ctr">
              <a:spcBef>
                <a:spcPts val="0"/>
              </a:spcBef>
              <a:spcAft>
                <a:spcPts val="0"/>
              </a:spcAft>
              <a:buClr>
                <a:schemeClr val="lt1"/>
              </a:buClr>
              <a:buSzPts val="3000"/>
              <a:buNone/>
              <a:defRPr sz="3000">
                <a:solidFill>
                  <a:schemeClr val="lt1"/>
                </a:solidFill>
              </a:defRPr>
            </a:lvl8pPr>
            <a:lvl9pPr lvl="8" rtl="0" algn="ctr">
              <a:spcBef>
                <a:spcPts val="0"/>
              </a:spcBef>
              <a:spcAft>
                <a:spcPts val="0"/>
              </a:spcAft>
              <a:buClr>
                <a:schemeClr val="lt1"/>
              </a:buClr>
              <a:buSzPts val="3000"/>
              <a:buNone/>
              <a:defRPr sz="3000">
                <a:solidFill>
                  <a:schemeClr val="lt1"/>
                </a:solidFill>
              </a:defRPr>
            </a:lvl9pPr>
          </a:lstStyle>
          <a:p>
            <a:r>
              <a:t>xx%</a:t>
            </a:r>
          </a:p>
        </p:txBody>
      </p:sp>
      <p:grpSp>
        <p:nvGrpSpPr>
          <p:cNvPr id="59" name="Google Shape;59;p4"/>
          <p:cNvGrpSpPr/>
          <p:nvPr/>
        </p:nvGrpSpPr>
        <p:grpSpPr>
          <a:xfrm flipH="1" rot="10800000">
            <a:off x="6732920" y="3361071"/>
            <a:ext cx="2410842" cy="1782442"/>
            <a:chOff x="5484000" y="0"/>
            <a:chExt cx="3660000" cy="2706000"/>
          </a:xfrm>
        </p:grpSpPr>
        <p:sp>
          <p:nvSpPr>
            <p:cNvPr id="60" name="Google Shape;60;p4"/>
            <p:cNvSpPr/>
            <p:nvPr/>
          </p:nvSpPr>
          <p:spPr>
            <a:xfrm>
              <a:off x="8542725" y="1856175"/>
              <a:ext cx="601275" cy="849825"/>
            </a:xfrm>
            <a:custGeom>
              <a:rect b="b" l="l" r="r" t="t"/>
              <a:pathLst>
                <a:path extrusionOk="0" h="33993" w="24051">
                  <a:moveTo>
                    <a:pt x="24027" y="27313"/>
                  </a:moveTo>
                  <a:lnTo>
                    <a:pt x="24027" y="27343"/>
                  </a:lnTo>
                  <a:lnTo>
                    <a:pt x="24027" y="27343"/>
                  </a:lnTo>
                  <a:cubicBezTo>
                    <a:pt x="24035" y="27333"/>
                    <a:pt x="24043" y="27323"/>
                    <a:pt x="24051" y="27313"/>
                  </a:cubicBezTo>
                  <a:close/>
                  <a:moveTo>
                    <a:pt x="17157" y="0"/>
                  </a:moveTo>
                  <a:cubicBezTo>
                    <a:pt x="15336" y="0"/>
                    <a:pt x="13824" y="1048"/>
                    <a:pt x="12169" y="1584"/>
                  </a:cubicBezTo>
                  <a:cubicBezTo>
                    <a:pt x="10466" y="2131"/>
                    <a:pt x="8347" y="1798"/>
                    <a:pt x="6918" y="2834"/>
                  </a:cubicBezTo>
                  <a:cubicBezTo>
                    <a:pt x="5477" y="3870"/>
                    <a:pt x="4346" y="5406"/>
                    <a:pt x="3310" y="6846"/>
                  </a:cubicBezTo>
                  <a:cubicBezTo>
                    <a:pt x="2263" y="8275"/>
                    <a:pt x="1084" y="9799"/>
                    <a:pt x="536" y="11502"/>
                  </a:cubicBezTo>
                  <a:cubicBezTo>
                    <a:pt x="0" y="13157"/>
                    <a:pt x="227" y="15074"/>
                    <a:pt x="227" y="16907"/>
                  </a:cubicBezTo>
                  <a:cubicBezTo>
                    <a:pt x="227" y="18741"/>
                    <a:pt x="584" y="20467"/>
                    <a:pt x="1120" y="22122"/>
                  </a:cubicBezTo>
                  <a:cubicBezTo>
                    <a:pt x="1667" y="23825"/>
                    <a:pt x="2739" y="25194"/>
                    <a:pt x="3763" y="26623"/>
                  </a:cubicBezTo>
                  <a:cubicBezTo>
                    <a:pt x="4811" y="28075"/>
                    <a:pt x="6239" y="28885"/>
                    <a:pt x="7680" y="29944"/>
                  </a:cubicBezTo>
                  <a:cubicBezTo>
                    <a:pt x="9109" y="30992"/>
                    <a:pt x="10275" y="32266"/>
                    <a:pt x="11978" y="32814"/>
                  </a:cubicBezTo>
                  <a:cubicBezTo>
                    <a:pt x="13633" y="33350"/>
                    <a:pt x="15312" y="33992"/>
                    <a:pt x="17145" y="33992"/>
                  </a:cubicBezTo>
                  <a:cubicBezTo>
                    <a:pt x="18979" y="33992"/>
                    <a:pt x="20729" y="33564"/>
                    <a:pt x="22384" y="33028"/>
                  </a:cubicBezTo>
                  <a:cubicBezTo>
                    <a:pt x="22991" y="32838"/>
                    <a:pt x="23527" y="32504"/>
                    <a:pt x="24027" y="32123"/>
                  </a:cubicBezTo>
                  <a:lnTo>
                    <a:pt x="24027" y="27343"/>
                  </a:lnTo>
                  <a:lnTo>
                    <a:pt x="24027" y="27343"/>
                  </a:lnTo>
                  <a:cubicBezTo>
                    <a:pt x="23486" y="28021"/>
                    <a:pt x="22885" y="28615"/>
                    <a:pt x="22146" y="28920"/>
                  </a:cubicBezTo>
                  <a:cubicBezTo>
                    <a:pt x="21632" y="29132"/>
                    <a:pt x="21052" y="29200"/>
                    <a:pt x="20443" y="29200"/>
                  </a:cubicBezTo>
                  <a:cubicBezTo>
                    <a:pt x="19375" y="29200"/>
                    <a:pt x="18220" y="28992"/>
                    <a:pt x="17181" y="28992"/>
                  </a:cubicBezTo>
                  <a:cubicBezTo>
                    <a:pt x="16241" y="28992"/>
                    <a:pt x="15218" y="29126"/>
                    <a:pt x="14249" y="29126"/>
                  </a:cubicBezTo>
                  <a:cubicBezTo>
                    <a:pt x="13536" y="29126"/>
                    <a:pt x="12852" y="29054"/>
                    <a:pt x="12252" y="28801"/>
                  </a:cubicBezTo>
                  <a:cubicBezTo>
                    <a:pt x="10776" y="28194"/>
                    <a:pt x="10097" y="26218"/>
                    <a:pt x="8990" y="25110"/>
                  </a:cubicBezTo>
                  <a:cubicBezTo>
                    <a:pt x="7894" y="24015"/>
                    <a:pt x="6835" y="22944"/>
                    <a:pt x="6227" y="21467"/>
                  </a:cubicBezTo>
                  <a:cubicBezTo>
                    <a:pt x="5644" y="20050"/>
                    <a:pt x="5668" y="18550"/>
                    <a:pt x="5668" y="16931"/>
                  </a:cubicBezTo>
                  <a:cubicBezTo>
                    <a:pt x="5668" y="15300"/>
                    <a:pt x="5465" y="13728"/>
                    <a:pt x="6049" y="12311"/>
                  </a:cubicBezTo>
                  <a:cubicBezTo>
                    <a:pt x="6656" y="10835"/>
                    <a:pt x="7501" y="9454"/>
                    <a:pt x="8609" y="8358"/>
                  </a:cubicBezTo>
                  <a:cubicBezTo>
                    <a:pt x="9704" y="7251"/>
                    <a:pt x="10942" y="6037"/>
                    <a:pt x="12419" y="5418"/>
                  </a:cubicBezTo>
                  <a:cubicBezTo>
                    <a:pt x="13824" y="4846"/>
                    <a:pt x="15550" y="4048"/>
                    <a:pt x="17181" y="4048"/>
                  </a:cubicBezTo>
                  <a:cubicBezTo>
                    <a:pt x="18800" y="4048"/>
                    <a:pt x="20455" y="5001"/>
                    <a:pt x="21860" y="5584"/>
                  </a:cubicBezTo>
                  <a:cubicBezTo>
                    <a:pt x="22670" y="5906"/>
                    <a:pt x="23384" y="6430"/>
                    <a:pt x="24039" y="7013"/>
                  </a:cubicBezTo>
                  <a:lnTo>
                    <a:pt x="24039" y="1941"/>
                  </a:lnTo>
                  <a:cubicBezTo>
                    <a:pt x="23480" y="1655"/>
                    <a:pt x="22884" y="1417"/>
                    <a:pt x="22265" y="1203"/>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4"/>
            <p:cNvSpPr/>
            <p:nvPr/>
          </p:nvSpPr>
          <p:spPr>
            <a:xfrm>
              <a:off x="6590100" y="410575"/>
              <a:ext cx="855475" cy="855000"/>
            </a:xfrm>
            <a:custGeom>
              <a:rect b="b" l="l" r="r" t="t"/>
              <a:pathLst>
                <a:path extrusionOk="0" h="34200" w="34219">
                  <a:moveTo>
                    <a:pt x="16768" y="4992"/>
                  </a:moveTo>
                  <a:cubicBezTo>
                    <a:pt x="18213" y="4992"/>
                    <a:pt x="19532" y="5513"/>
                    <a:pt x="20991" y="6056"/>
                  </a:cubicBezTo>
                  <a:cubicBezTo>
                    <a:pt x="22515" y="6616"/>
                    <a:pt x="24051" y="6961"/>
                    <a:pt x="25182" y="7997"/>
                  </a:cubicBezTo>
                  <a:cubicBezTo>
                    <a:pt x="26349" y="9092"/>
                    <a:pt x="27361" y="10354"/>
                    <a:pt x="28016" y="11783"/>
                  </a:cubicBezTo>
                  <a:cubicBezTo>
                    <a:pt x="28671" y="13200"/>
                    <a:pt x="29385" y="14783"/>
                    <a:pt x="29445" y="16367"/>
                  </a:cubicBezTo>
                  <a:cubicBezTo>
                    <a:pt x="29504" y="17903"/>
                    <a:pt x="29635" y="19784"/>
                    <a:pt x="29064" y="21308"/>
                  </a:cubicBezTo>
                  <a:cubicBezTo>
                    <a:pt x="28504" y="22844"/>
                    <a:pt x="27039" y="24046"/>
                    <a:pt x="26004" y="25177"/>
                  </a:cubicBezTo>
                  <a:cubicBezTo>
                    <a:pt x="24920" y="26332"/>
                    <a:pt x="23396" y="27011"/>
                    <a:pt x="21979" y="27666"/>
                  </a:cubicBezTo>
                  <a:cubicBezTo>
                    <a:pt x="20574" y="28309"/>
                    <a:pt x="19062" y="28821"/>
                    <a:pt x="17479" y="28880"/>
                  </a:cubicBezTo>
                  <a:cubicBezTo>
                    <a:pt x="16426" y="28921"/>
                    <a:pt x="15206" y="29213"/>
                    <a:pt x="14048" y="29213"/>
                  </a:cubicBezTo>
                  <a:cubicBezTo>
                    <a:pt x="13516" y="29213"/>
                    <a:pt x="12997" y="29152"/>
                    <a:pt x="12514" y="28975"/>
                  </a:cubicBezTo>
                  <a:cubicBezTo>
                    <a:pt x="10990" y="28404"/>
                    <a:pt x="10418" y="26201"/>
                    <a:pt x="9299" y="25154"/>
                  </a:cubicBezTo>
                  <a:cubicBezTo>
                    <a:pt x="8144" y="24070"/>
                    <a:pt x="6787" y="23249"/>
                    <a:pt x="6132" y="21844"/>
                  </a:cubicBezTo>
                  <a:cubicBezTo>
                    <a:pt x="5477" y="20427"/>
                    <a:pt x="4096" y="18927"/>
                    <a:pt x="4037" y="17331"/>
                  </a:cubicBezTo>
                  <a:cubicBezTo>
                    <a:pt x="3965" y="15819"/>
                    <a:pt x="5108" y="14188"/>
                    <a:pt x="5668" y="12664"/>
                  </a:cubicBezTo>
                  <a:cubicBezTo>
                    <a:pt x="6239" y="11128"/>
                    <a:pt x="6525" y="9235"/>
                    <a:pt x="7561" y="8104"/>
                  </a:cubicBezTo>
                  <a:cubicBezTo>
                    <a:pt x="8644" y="6949"/>
                    <a:pt x="10728" y="6973"/>
                    <a:pt x="12157" y="6330"/>
                  </a:cubicBezTo>
                  <a:cubicBezTo>
                    <a:pt x="13574" y="5675"/>
                    <a:pt x="14955" y="5056"/>
                    <a:pt x="16538" y="4996"/>
                  </a:cubicBezTo>
                  <a:cubicBezTo>
                    <a:pt x="16615" y="4993"/>
                    <a:pt x="16692" y="4992"/>
                    <a:pt x="16768" y="4992"/>
                  </a:cubicBezTo>
                  <a:close/>
                  <a:moveTo>
                    <a:pt x="17327" y="1"/>
                  </a:moveTo>
                  <a:cubicBezTo>
                    <a:pt x="15651" y="1"/>
                    <a:pt x="14109" y="478"/>
                    <a:pt x="12514" y="924"/>
                  </a:cubicBezTo>
                  <a:cubicBezTo>
                    <a:pt x="10799" y="1401"/>
                    <a:pt x="9537" y="2460"/>
                    <a:pt x="8049" y="3448"/>
                  </a:cubicBezTo>
                  <a:cubicBezTo>
                    <a:pt x="6573" y="4425"/>
                    <a:pt x="4989" y="5068"/>
                    <a:pt x="3870" y="6485"/>
                  </a:cubicBezTo>
                  <a:cubicBezTo>
                    <a:pt x="2798" y="7854"/>
                    <a:pt x="1608" y="9211"/>
                    <a:pt x="977" y="10914"/>
                  </a:cubicBezTo>
                  <a:cubicBezTo>
                    <a:pt x="346" y="12628"/>
                    <a:pt x="143" y="14426"/>
                    <a:pt x="72" y="16152"/>
                  </a:cubicBezTo>
                  <a:cubicBezTo>
                    <a:pt x="0" y="17950"/>
                    <a:pt x="1072" y="19474"/>
                    <a:pt x="1548" y="21165"/>
                  </a:cubicBezTo>
                  <a:cubicBezTo>
                    <a:pt x="2024" y="22879"/>
                    <a:pt x="1322" y="25130"/>
                    <a:pt x="2322" y="26618"/>
                  </a:cubicBezTo>
                  <a:cubicBezTo>
                    <a:pt x="3310" y="28094"/>
                    <a:pt x="5049" y="29071"/>
                    <a:pt x="6465" y="30190"/>
                  </a:cubicBezTo>
                  <a:cubicBezTo>
                    <a:pt x="7835" y="31261"/>
                    <a:pt x="9740" y="31202"/>
                    <a:pt x="11454" y="31845"/>
                  </a:cubicBezTo>
                  <a:cubicBezTo>
                    <a:pt x="13169" y="32488"/>
                    <a:pt x="14574" y="34119"/>
                    <a:pt x="16312" y="34190"/>
                  </a:cubicBezTo>
                  <a:cubicBezTo>
                    <a:pt x="16443" y="34196"/>
                    <a:pt x="16574" y="34199"/>
                    <a:pt x="16705" y="34199"/>
                  </a:cubicBezTo>
                  <a:cubicBezTo>
                    <a:pt x="18376" y="34199"/>
                    <a:pt x="20066" y="33727"/>
                    <a:pt x="21634" y="33285"/>
                  </a:cubicBezTo>
                  <a:cubicBezTo>
                    <a:pt x="23349" y="32809"/>
                    <a:pt x="24611" y="31440"/>
                    <a:pt x="26099" y="30464"/>
                  </a:cubicBezTo>
                  <a:cubicBezTo>
                    <a:pt x="27575" y="29475"/>
                    <a:pt x="28861" y="28499"/>
                    <a:pt x="29968" y="27082"/>
                  </a:cubicBezTo>
                  <a:cubicBezTo>
                    <a:pt x="31028" y="25725"/>
                    <a:pt x="32219" y="24427"/>
                    <a:pt x="32850" y="22725"/>
                  </a:cubicBezTo>
                  <a:cubicBezTo>
                    <a:pt x="33493" y="21010"/>
                    <a:pt x="33028" y="19236"/>
                    <a:pt x="33100" y="17498"/>
                  </a:cubicBezTo>
                  <a:cubicBezTo>
                    <a:pt x="33171" y="15700"/>
                    <a:pt x="34219" y="13831"/>
                    <a:pt x="33743" y="12140"/>
                  </a:cubicBezTo>
                  <a:cubicBezTo>
                    <a:pt x="33266" y="10426"/>
                    <a:pt x="32219" y="8830"/>
                    <a:pt x="31230" y="7342"/>
                  </a:cubicBezTo>
                  <a:cubicBezTo>
                    <a:pt x="30242" y="5865"/>
                    <a:pt x="29230" y="4246"/>
                    <a:pt x="27813" y="3127"/>
                  </a:cubicBezTo>
                  <a:cubicBezTo>
                    <a:pt x="26444" y="2055"/>
                    <a:pt x="24575" y="1603"/>
                    <a:pt x="22860" y="972"/>
                  </a:cubicBezTo>
                  <a:cubicBezTo>
                    <a:pt x="21146" y="329"/>
                    <a:pt x="19396" y="79"/>
                    <a:pt x="17669" y="8"/>
                  </a:cubicBezTo>
                  <a:cubicBezTo>
                    <a:pt x="17555" y="3"/>
                    <a:pt x="17441" y="1"/>
                    <a:pt x="173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4"/>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4"/>
            <p:cNvSpPr/>
            <p:nvPr/>
          </p:nvSpPr>
          <p:spPr>
            <a:xfrm>
              <a:off x="8052475" y="2033775"/>
              <a:ext cx="173275" cy="174700"/>
            </a:xfrm>
            <a:custGeom>
              <a:rect b="b" l="l" r="r" t="t"/>
              <a:pathLst>
                <a:path extrusionOk="0" h="6988" w="6931">
                  <a:moveTo>
                    <a:pt x="1884" y="1"/>
                  </a:moveTo>
                  <a:cubicBezTo>
                    <a:pt x="1720" y="1"/>
                    <a:pt x="1558" y="79"/>
                    <a:pt x="1453" y="219"/>
                  </a:cubicBezTo>
                  <a:cubicBezTo>
                    <a:pt x="929" y="897"/>
                    <a:pt x="679" y="1231"/>
                    <a:pt x="179" y="1921"/>
                  </a:cubicBezTo>
                  <a:cubicBezTo>
                    <a:pt x="1" y="2159"/>
                    <a:pt x="37" y="2505"/>
                    <a:pt x="275" y="2695"/>
                  </a:cubicBezTo>
                  <a:cubicBezTo>
                    <a:pt x="1822" y="4017"/>
                    <a:pt x="3168" y="5553"/>
                    <a:pt x="4716" y="6874"/>
                  </a:cubicBezTo>
                  <a:cubicBezTo>
                    <a:pt x="4812" y="6951"/>
                    <a:pt x="4926" y="6987"/>
                    <a:pt x="5039" y="6987"/>
                  </a:cubicBezTo>
                  <a:cubicBezTo>
                    <a:pt x="5206" y="6987"/>
                    <a:pt x="5371" y="6909"/>
                    <a:pt x="5478" y="6767"/>
                  </a:cubicBezTo>
                  <a:cubicBezTo>
                    <a:pt x="5990" y="6100"/>
                    <a:pt x="6252" y="5755"/>
                    <a:pt x="6752" y="5076"/>
                  </a:cubicBezTo>
                  <a:cubicBezTo>
                    <a:pt x="6930" y="4826"/>
                    <a:pt x="6883" y="4493"/>
                    <a:pt x="6644" y="4302"/>
                  </a:cubicBezTo>
                  <a:cubicBezTo>
                    <a:pt x="5097" y="2981"/>
                    <a:pt x="3763" y="1445"/>
                    <a:pt x="2215" y="123"/>
                  </a:cubicBezTo>
                  <a:cubicBezTo>
                    <a:pt x="2117" y="40"/>
                    <a:pt x="2000" y="1"/>
                    <a:pt x="18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4"/>
            <p:cNvSpPr/>
            <p:nvPr/>
          </p:nvSpPr>
          <p:spPr>
            <a:xfrm>
              <a:off x="7510150" y="1588775"/>
              <a:ext cx="173850" cy="174700"/>
            </a:xfrm>
            <a:custGeom>
              <a:rect b="b" l="l" r="r" t="t"/>
              <a:pathLst>
                <a:path extrusionOk="0" h="6988" w="6954">
                  <a:moveTo>
                    <a:pt x="1896" y="1"/>
                  </a:moveTo>
                  <a:cubicBezTo>
                    <a:pt x="1732" y="1"/>
                    <a:pt x="1570" y="79"/>
                    <a:pt x="1465" y="219"/>
                  </a:cubicBezTo>
                  <a:cubicBezTo>
                    <a:pt x="941" y="897"/>
                    <a:pt x="691" y="1231"/>
                    <a:pt x="179" y="1921"/>
                  </a:cubicBezTo>
                  <a:cubicBezTo>
                    <a:pt x="1" y="2159"/>
                    <a:pt x="48" y="2493"/>
                    <a:pt x="286" y="2695"/>
                  </a:cubicBezTo>
                  <a:cubicBezTo>
                    <a:pt x="1834" y="4017"/>
                    <a:pt x="3180" y="5553"/>
                    <a:pt x="4727" y="6874"/>
                  </a:cubicBezTo>
                  <a:cubicBezTo>
                    <a:pt x="4824" y="6951"/>
                    <a:pt x="4936" y="6987"/>
                    <a:pt x="5046" y="6987"/>
                  </a:cubicBezTo>
                  <a:cubicBezTo>
                    <a:pt x="5210" y="6987"/>
                    <a:pt x="5371" y="6909"/>
                    <a:pt x="5477" y="6767"/>
                  </a:cubicBezTo>
                  <a:cubicBezTo>
                    <a:pt x="6001" y="6100"/>
                    <a:pt x="6251" y="5755"/>
                    <a:pt x="6763" y="5076"/>
                  </a:cubicBezTo>
                  <a:cubicBezTo>
                    <a:pt x="6954" y="4838"/>
                    <a:pt x="6894" y="4493"/>
                    <a:pt x="6656" y="4303"/>
                  </a:cubicBezTo>
                  <a:cubicBezTo>
                    <a:pt x="5108" y="2981"/>
                    <a:pt x="3775" y="1445"/>
                    <a:pt x="2227" y="123"/>
                  </a:cubicBezTo>
                  <a:cubicBezTo>
                    <a:pt x="2129" y="40"/>
                    <a:pt x="2012" y="1"/>
                    <a:pt x="1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4"/>
            <p:cNvSpPr/>
            <p:nvPr/>
          </p:nvSpPr>
          <p:spPr>
            <a:xfrm>
              <a:off x="5942400" y="1061175"/>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4"/>
            <p:cNvSpPr/>
            <p:nvPr/>
          </p:nvSpPr>
          <p:spPr>
            <a:xfrm>
              <a:off x="7620875" y="2041950"/>
              <a:ext cx="122675" cy="182325"/>
            </a:xfrm>
            <a:custGeom>
              <a:rect b="b" l="l" r="r" t="t"/>
              <a:pathLst>
                <a:path extrusionOk="0" h="7293" w="4907">
                  <a:moveTo>
                    <a:pt x="2199" y="1"/>
                  </a:moveTo>
                  <a:cubicBezTo>
                    <a:pt x="1942" y="1"/>
                    <a:pt x="1720" y="199"/>
                    <a:pt x="1668" y="463"/>
                  </a:cubicBezTo>
                  <a:cubicBezTo>
                    <a:pt x="1227" y="2451"/>
                    <a:pt x="489" y="4344"/>
                    <a:pt x="60" y="6333"/>
                  </a:cubicBezTo>
                  <a:cubicBezTo>
                    <a:pt x="1" y="6630"/>
                    <a:pt x="203" y="6916"/>
                    <a:pt x="501" y="6964"/>
                  </a:cubicBezTo>
                  <a:cubicBezTo>
                    <a:pt x="1334" y="7095"/>
                    <a:pt x="1751" y="7154"/>
                    <a:pt x="2596" y="7285"/>
                  </a:cubicBezTo>
                  <a:cubicBezTo>
                    <a:pt x="2626" y="7290"/>
                    <a:pt x="2655" y="7292"/>
                    <a:pt x="2684" y="7292"/>
                  </a:cubicBezTo>
                  <a:cubicBezTo>
                    <a:pt x="2948" y="7292"/>
                    <a:pt x="3186" y="7102"/>
                    <a:pt x="3239" y="6845"/>
                  </a:cubicBezTo>
                  <a:cubicBezTo>
                    <a:pt x="3668" y="4856"/>
                    <a:pt x="4418" y="2963"/>
                    <a:pt x="4847" y="963"/>
                  </a:cubicBezTo>
                  <a:cubicBezTo>
                    <a:pt x="4906" y="665"/>
                    <a:pt x="4692" y="380"/>
                    <a:pt x="4394" y="344"/>
                  </a:cubicBezTo>
                  <a:cubicBezTo>
                    <a:pt x="3573" y="201"/>
                    <a:pt x="3156" y="142"/>
                    <a:pt x="2299" y="11"/>
                  </a:cubicBezTo>
                  <a:cubicBezTo>
                    <a:pt x="2265" y="4"/>
                    <a:pt x="2232" y="1"/>
                    <a:pt x="2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4"/>
            <p:cNvSpPr/>
            <p:nvPr/>
          </p:nvSpPr>
          <p:spPr>
            <a:xfrm>
              <a:off x="7366075" y="0"/>
              <a:ext cx="1777925" cy="1238250"/>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68" name="Shape 68"/>
        <p:cNvGrpSpPr/>
        <p:nvPr/>
      </p:nvGrpSpPr>
      <p:grpSpPr>
        <a:xfrm>
          <a:off x="0" y="0"/>
          <a:ext cx="0" cy="0"/>
          <a:chOff x="0" y="0"/>
          <a:chExt cx="0" cy="0"/>
        </a:xfrm>
      </p:grpSpPr>
      <p:sp>
        <p:nvSpPr>
          <p:cNvPr id="69" name="Google Shape;69;p5"/>
          <p:cNvSpPr/>
          <p:nvPr/>
        </p:nvSpPr>
        <p:spPr>
          <a:xfrm rot="-5400000">
            <a:off x="8578687" y="528905"/>
            <a:ext cx="711776" cy="418808"/>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 name="Google Shape;70;p5"/>
          <p:cNvGrpSpPr/>
          <p:nvPr/>
        </p:nvGrpSpPr>
        <p:grpSpPr>
          <a:xfrm>
            <a:off x="262032" y="166029"/>
            <a:ext cx="1541199" cy="757868"/>
            <a:chOff x="5484000" y="224975"/>
            <a:chExt cx="2116159" cy="1040599"/>
          </a:xfrm>
        </p:grpSpPr>
        <p:sp>
          <p:nvSpPr>
            <p:cNvPr id="71" name="Google Shape;71;p5"/>
            <p:cNvSpPr/>
            <p:nvPr/>
          </p:nvSpPr>
          <p:spPr>
            <a:xfrm>
              <a:off x="6590100" y="256075"/>
              <a:ext cx="1010059" cy="1009499"/>
            </a:xfrm>
            <a:custGeom>
              <a:rect b="b" l="l" r="r" t="t"/>
              <a:pathLst>
                <a:path extrusionOk="0" h="34200" w="34219">
                  <a:moveTo>
                    <a:pt x="16768" y="4992"/>
                  </a:moveTo>
                  <a:cubicBezTo>
                    <a:pt x="18213" y="4992"/>
                    <a:pt x="19532" y="5513"/>
                    <a:pt x="20991" y="6056"/>
                  </a:cubicBezTo>
                  <a:cubicBezTo>
                    <a:pt x="22515" y="6616"/>
                    <a:pt x="24051" y="6961"/>
                    <a:pt x="25182" y="7997"/>
                  </a:cubicBezTo>
                  <a:cubicBezTo>
                    <a:pt x="26349" y="9092"/>
                    <a:pt x="27361" y="10354"/>
                    <a:pt x="28016" y="11783"/>
                  </a:cubicBezTo>
                  <a:cubicBezTo>
                    <a:pt x="28671" y="13200"/>
                    <a:pt x="29385" y="14783"/>
                    <a:pt x="29445" y="16367"/>
                  </a:cubicBezTo>
                  <a:cubicBezTo>
                    <a:pt x="29504" y="17903"/>
                    <a:pt x="29635" y="19784"/>
                    <a:pt x="29064" y="21308"/>
                  </a:cubicBezTo>
                  <a:cubicBezTo>
                    <a:pt x="28504" y="22844"/>
                    <a:pt x="27039" y="24046"/>
                    <a:pt x="26004" y="25177"/>
                  </a:cubicBezTo>
                  <a:cubicBezTo>
                    <a:pt x="24920" y="26332"/>
                    <a:pt x="23396" y="27011"/>
                    <a:pt x="21979" y="27666"/>
                  </a:cubicBezTo>
                  <a:cubicBezTo>
                    <a:pt x="20574" y="28309"/>
                    <a:pt x="19062" y="28821"/>
                    <a:pt x="17479" y="28880"/>
                  </a:cubicBezTo>
                  <a:cubicBezTo>
                    <a:pt x="16426" y="28921"/>
                    <a:pt x="15206" y="29213"/>
                    <a:pt x="14048" y="29213"/>
                  </a:cubicBezTo>
                  <a:cubicBezTo>
                    <a:pt x="13516" y="29213"/>
                    <a:pt x="12997" y="29152"/>
                    <a:pt x="12514" y="28975"/>
                  </a:cubicBezTo>
                  <a:cubicBezTo>
                    <a:pt x="10990" y="28404"/>
                    <a:pt x="10418" y="26201"/>
                    <a:pt x="9299" y="25154"/>
                  </a:cubicBezTo>
                  <a:cubicBezTo>
                    <a:pt x="8144" y="24070"/>
                    <a:pt x="6787" y="23249"/>
                    <a:pt x="6132" y="21844"/>
                  </a:cubicBezTo>
                  <a:cubicBezTo>
                    <a:pt x="5477" y="20427"/>
                    <a:pt x="4096" y="18927"/>
                    <a:pt x="4037" y="17331"/>
                  </a:cubicBezTo>
                  <a:cubicBezTo>
                    <a:pt x="3965" y="15819"/>
                    <a:pt x="5108" y="14188"/>
                    <a:pt x="5668" y="12664"/>
                  </a:cubicBezTo>
                  <a:cubicBezTo>
                    <a:pt x="6239" y="11128"/>
                    <a:pt x="6525" y="9235"/>
                    <a:pt x="7561" y="8104"/>
                  </a:cubicBezTo>
                  <a:cubicBezTo>
                    <a:pt x="8644" y="6949"/>
                    <a:pt x="10728" y="6973"/>
                    <a:pt x="12157" y="6330"/>
                  </a:cubicBezTo>
                  <a:cubicBezTo>
                    <a:pt x="13574" y="5675"/>
                    <a:pt x="14955" y="5056"/>
                    <a:pt x="16538" y="4996"/>
                  </a:cubicBezTo>
                  <a:cubicBezTo>
                    <a:pt x="16615" y="4993"/>
                    <a:pt x="16692" y="4992"/>
                    <a:pt x="16768" y="4992"/>
                  </a:cubicBezTo>
                  <a:close/>
                  <a:moveTo>
                    <a:pt x="17327" y="1"/>
                  </a:moveTo>
                  <a:cubicBezTo>
                    <a:pt x="15651" y="1"/>
                    <a:pt x="14109" y="478"/>
                    <a:pt x="12514" y="924"/>
                  </a:cubicBezTo>
                  <a:cubicBezTo>
                    <a:pt x="10799" y="1401"/>
                    <a:pt x="9537" y="2460"/>
                    <a:pt x="8049" y="3448"/>
                  </a:cubicBezTo>
                  <a:cubicBezTo>
                    <a:pt x="6573" y="4425"/>
                    <a:pt x="4989" y="5068"/>
                    <a:pt x="3870" y="6485"/>
                  </a:cubicBezTo>
                  <a:cubicBezTo>
                    <a:pt x="2798" y="7854"/>
                    <a:pt x="1608" y="9211"/>
                    <a:pt x="977" y="10914"/>
                  </a:cubicBezTo>
                  <a:cubicBezTo>
                    <a:pt x="346" y="12628"/>
                    <a:pt x="143" y="14426"/>
                    <a:pt x="72" y="16152"/>
                  </a:cubicBezTo>
                  <a:cubicBezTo>
                    <a:pt x="0" y="17950"/>
                    <a:pt x="1072" y="19474"/>
                    <a:pt x="1548" y="21165"/>
                  </a:cubicBezTo>
                  <a:cubicBezTo>
                    <a:pt x="2024" y="22879"/>
                    <a:pt x="1322" y="25130"/>
                    <a:pt x="2322" y="26618"/>
                  </a:cubicBezTo>
                  <a:cubicBezTo>
                    <a:pt x="3310" y="28094"/>
                    <a:pt x="5049" y="29071"/>
                    <a:pt x="6465" y="30190"/>
                  </a:cubicBezTo>
                  <a:cubicBezTo>
                    <a:pt x="7835" y="31261"/>
                    <a:pt x="9740" y="31202"/>
                    <a:pt x="11454" y="31845"/>
                  </a:cubicBezTo>
                  <a:cubicBezTo>
                    <a:pt x="13169" y="32488"/>
                    <a:pt x="14574" y="34119"/>
                    <a:pt x="16312" y="34190"/>
                  </a:cubicBezTo>
                  <a:cubicBezTo>
                    <a:pt x="16443" y="34196"/>
                    <a:pt x="16574" y="34199"/>
                    <a:pt x="16705" y="34199"/>
                  </a:cubicBezTo>
                  <a:cubicBezTo>
                    <a:pt x="18376" y="34199"/>
                    <a:pt x="20066" y="33727"/>
                    <a:pt x="21634" y="33285"/>
                  </a:cubicBezTo>
                  <a:cubicBezTo>
                    <a:pt x="23349" y="32809"/>
                    <a:pt x="24611" y="31440"/>
                    <a:pt x="26099" y="30464"/>
                  </a:cubicBezTo>
                  <a:cubicBezTo>
                    <a:pt x="27575" y="29475"/>
                    <a:pt x="28861" y="28499"/>
                    <a:pt x="29968" y="27082"/>
                  </a:cubicBezTo>
                  <a:cubicBezTo>
                    <a:pt x="31028" y="25725"/>
                    <a:pt x="32219" y="24427"/>
                    <a:pt x="32850" y="22725"/>
                  </a:cubicBezTo>
                  <a:cubicBezTo>
                    <a:pt x="33493" y="21010"/>
                    <a:pt x="33028" y="19236"/>
                    <a:pt x="33100" y="17498"/>
                  </a:cubicBezTo>
                  <a:cubicBezTo>
                    <a:pt x="33171" y="15700"/>
                    <a:pt x="34219" y="13831"/>
                    <a:pt x="33743" y="12140"/>
                  </a:cubicBezTo>
                  <a:cubicBezTo>
                    <a:pt x="33266" y="10426"/>
                    <a:pt x="32219" y="8830"/>
                    <a:pt x="31230" y="7342"/>
                  </a:cubicBezTo>
                  <a:cubicBezTo>
                    <a:pt x="30242" y="5865"/>
                    <a:pt x="29230" y="4246"/>
                    <a:pt x="27813" y="3127"/>
                  </a:cubicBezTo>
                  <a:cubicBezTo>
                    <a:pt x="26444" y="2055"/>
                    <a:pt x="24575" y="1603"/>
                    <a:pt x="22860" y="972"/>
                  </a:cubicBezTo>
                  <a:cubicBezTo>
                    <a:pt x="21146" y="329"/>
                    <a:pt x="19396" y="79"/>
                    <a:pt x="17669" y="8"/>
                  </a:cubicBezTo>
                  <a:cubicBezTo>
                    <a:pt x="17555" y="3"/>
                    <a:pt x="17441" y="1"/>
                    <a:pt x="173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5"/>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5"/>
            <p:cNvSpPr/>
            <p:nvPr/>
          </p:nvSpPr>
          <p:spPr>
            <a:xfrm>
              <a:off x="6280525" y="723450"/>
              <a:ext cx="173575" cy="174750"/>
            </a:xfrm>
            <a:custGeom>
              <a:rect b="b" l="l" r="r" t="t"/>
              <a:pathLst>
                <a:path extrusionOk="0" h="6990" w="6943">
                  <a:moveTo>
                    <a:pt x="1896" y="0"/>
                  </a:moveTo>
                  <a:cubicBezTo>
                    <a:pt x="1733" y="0"/>
                    <a:pt x="1572" y="78"/>
                    <a:pt x="1465" y="220"/>
                  </a:cubicBezTo>
                  <a:cubicBezTo>
                    <a:pt x="941" y="887"/>
                    <a:pt x="691" y="1232"/>
                    <a:pt x="179" y="1911"/>
                  </a:cubicBezTo>
                  <a:cubicBezTo>
                    <a:pt x="1" y="2149"/>
                    <a:pt x="49" y="2494"/>
                    <a:pt x="287" y="2685"/>
                  </a:cubicBezTo>
                  <a:cubicBezTo>
                    <a:pt x="1834" y="4018"/>
                    <a:pt x="3168" y="5542"/>
                    <a:pt x="4716" y="6876"/>
                  </a:cubicBezTo>
                  <a:cubicBezTo>
                    <a:pt x="4812" y="6953"/>
                    <a:pt x="4926" y="6989"/>
                    <a:pt x="5039" y="6989"/>
                  </a:cubicBezTo>
                  <a:cubicBezTo>
                    <a:pt x="5206" y="6989"/>
                    <a:pt x="5371" y="6911"/>
                    <a:pt x="5478" y="6769"/>
                  </a:cubicBezTo>
                  <a:cubicBezTo>
                    <a:pt x="6002" y="6102"/>
                    <a:pt x="6252" y="5757"/>
                    <a:pt x="6764" y="5066"/>
                  </a:cubicBezTo>
                  <a:cubicBezTo>
                    <a:pt x="6942" y="4828"/>
                    <a:pt x="6895" y="4495"/>
                    <a:pt x="6656" y="4292"/>
                  </a:cubicBezTo>
                  <a:cubicBezTo>
                    <a:pt x="5109" y="2971"/>
                    <a:pt x="3763" y="1435"/>
                    <a:pt x="2215" y="113"/>
                  </a:cubicBezTo>
                  <a:cubicBezTo>
                    <a:pt x="2119" y="36"/>
                    <a:pt x="2007" y="0"/>
                    <a:pt x="1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5"/>
            <p:cNvSpPr/>
            <p:nvPr/>
          </p:nvSpPr>
          <p:spPr>
            <a:xfrm>
              <a:off x="5942400" y="1061175"/>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5"/>
            <p:cNvSpPr/>
            <p:nvPr/>
          </p:nvSpPr>
          <p:spPr>
            <a:xfrm>
              <a:off x="6188250" y="224975"/>
              <a:ext cx="189050" cy="84700"/>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 name="Google Shape;76;p5"/>
          <p:cNvSpPr/>
          <p:nvPr/>
        </p:nvSpPr>
        <p:spPr>
          <a:xfrm>
            <a:off x="1926325" y="128025"/>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5"/>
          <p:cNvSpPr/>
          <p:nvPr/>
        </p:nvSpPr>
        <p:spPr>
          <a:xfrm rot="10800000">
            <a:off x="37" y="4495524"/>
            <a:ext cx="930388" cy="647976"/>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 name="Google Shape;78;p5"/>
          <p:cNvGrpSpPr/>
          <p:nvPr/>
        </p:nvGrpSpPr>
        <p:grpSpPr>
          <a:xfrm rot="10800000">
            <a:off x="6401537" y="3133665"/>
            <a:ext cx="2742385" cy="1925560"/>
            <a:chOff x="6478250" y="3351090"/>
            <a:chExt cx="2414072" cy="1695035"/>
          </a:xfrm>
        </p:grpSpPr>
        <p:grpSp>
          <p:nvGrpSpPr>
            <p:cNvPr id="79" name="Google Shape;79;p5"/>
            <p:cNvGrpSpPr/>
            <p:nvPr/>
          </p:nvGrpSpPr>
          <p:grpSpPr>
            <a:xfrm>
              <a:off x="6478250" y="3351090"/>
              <a:ext cx="2414072" cy="1695035"/>
              <a:chOff x="0" y="466990"/>
              <a:chExt cx="2414072" cy="1695035"/>
            </a:xfrm>
          </p:grpSpPr>
          <p:sp>
            <p:nvSpPr>
              <p:cNvPr id="80" name="Google Shape;80;p5"/>
              <p:cNvSpPr/>
              <p:nvPr/>
            </p:nvSpPr>
            <p:spPr>
              <a:xfrm>
                <a:off x="0" y="1358325"/>
                <a:ext cx="294400" cy="803700"/>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5"/>
              <p:cNvSpPr/>
              <p:nvPr/>
            </p:nvSpPr>
            <p:spPr>
              <a:xfrm>
                <a:off x="113100" y="467000"/>
                <a:ext cx="855775" cy="855275"/>
              </a:xfrm>
              <a:custGeom>
                <a:rect b="b" l="l" r="r" t="t"/>
                <a:pathLst>
                  <a:path extrusionOk="0" h="34211" w="34231">
                    <a:moveTo>
                      <a:pt x="16780" y="4991"/>
                    </a:moveTo>
                    <a:cubicBezTo>
                      <a:pt x="18225" y="4991"/>
                      <a:pt x="19544" y="5512"/>
                      <a:pt x="21003" y="6055"/>
                    </a:cubicBezTo>
                    <a:cubicBezTo>
                      <a:pt x="22539" y="6615"/>
                      <a:pt x="24063" y="6960"/>
                      <a:pt x="25194" y="7996"/>
                    </a:cubicBezTo>
                    <a:cubicBezTo>
                      <a:pt x="26361" y="9091"/>
                      <a:pt x="27373" y="10353"/>
                      <a:pt x="28028" y="11782"/>
                    </a:cubicBezTo>
                    <a:cubicBezTo>
                      <a:pt x="28683" y="13187"/>
                      <a:pt x="29397" y="14782"/>
                      <a:pt x="29456" y="16366"/>
                    </a:cubicBezTo>
                    <a:cubicBezTo>
                      <a:pt x="29516" y="17902"/>
                      <a:pt x="29647" y="19783"/>
                      <a:pt x="29087" y="21307"/>
                    </a:cubicBezTo>
                    <a:cubicBezTo>
                      <a:pt x="28516" y="22843"/>
                      <a:pt x="27063" y="24045"/>
                      <a:pt x="26016" y="25176"/>
                    </a:cubicBezTo>
                    <a:cubicBezTo>
                      <a:pt x="24932" y="26331"/>
                      <a:pt x="23408" y="27010"/>
                      <a:pt x="22003" y="27653"/>
                    </a:cubicBezTo>
                    <a:cubicBezTo>
                      <a:pt x="20586" y="28320"/>
                      <a:pt x="19086" y="28820"/>
                      <a:pt x="17491" y="28879"/>
                    </a:cubicBezTo>
                    <a:cubicBezTo>
                      <a:pt x="16445" y="28920"/>
                      <a:pt x="15234" y="29209"/>
                      <a:pt x="14083" y="29209"/>
                    </a:cubicBezTo>
                    <a:cubicBezTo>
                      <a:pt x="13543" y="29209"/>
                      <a:pt x="13016" y="29145"/>
                      <a:pt x="12526" y="28963"/>
                    </a:cubicBezTo>
                    <a:cubicBezTo>
                      <a:pt x="11002" y="28403"/>
                      <a:pt x="10430" y="26200"/>
                      <a:pt x="9311" y="25153"/>
                    </a:cubicBezTo>
                    <a:cubicBezTo>
                      <a:pt x="8156" y="24069"/>
                      <a:pt x="6799" y="23248"/>
                      <a:pt x="6144" y="21843"/>
                    </a:cubicBezTo>
                    <a:cubicBezTo>
                      <a:pt x="5489" y="20426"/>
                      <a:pt x="4108" y="18926"/>
                      <a:pt x="4049" y="17330"/>
                    </a:cubicBezTo>
                    <a:cubicBezTo>
                      <a:pt x="3977" y="15818"/>
                      <a:pt x="5120" y="14187"/>
                      <a:pt x="5680" y="12663"/>
                    </a:cubicBezTo>
                    <a:cubicBezTo>
                      <a:pt x="6251" y="11127"/>
                      <a:pt x="6537" y="9234"/>
                      <a:pt x="7573" y="8103"/>
                    </a:cubicBezTo>
                    <a:cubicBezTo>
                      <a:pt x="8668" y="6948"/>
                      <a:pt x="10752" y="6972"/>
                      <a:pt x="12169" y="6329"/>
                    </a:cubicBezTo>
                    <a:cubicBezTo>
                      <a:pt x="13585" y="5674"/>
                      <a:pt x="14978" y="5055"/>
                      <a:pt x="16550" y="4995"/>
                    </a:cubicBezTo>
                    <a:cubicBezTo>
                      <a:pt x="16627" y="4992"/>
                      <a:pt x="16704" y="4991"/>
                      <a:pt x="16780" y="4991"/>
                    </a:cubicBezTo>
                    <a:close/>
                    <a:moveTo>
                      <a:pt x="17360" y="0"/>
                    </a:moveTo>
                    <a:cubicBezTo>
                      <a:pt x="15690" y="0"/>
                      <a:pt x="14135" y="489"/>
                      <a:pt x="12550" y="935"/>
                    </a:cubicBezTo>
                    <a:cubicBezTo>
                      <a:pt x="10835" y="1412"/>
                      <a:pt x="9573" y="2459"/>
                      <a:pt x="8085" y="3448"/>
                    </a:cubicBezTo>
                    <a:cubicBezTo>
                      <a:pt x="6596" y="4424"/>
                      <a:pt x="5001" y="5067"/>
                      <a:pt x="3882" y="6484"/>
                    </a:cubicBezTo>
                    <a:cubicBezTo>
                      <a:pt x="2798" y="7853"/>
                      <a:pt x="1620" y="9210"/>
                      <a:pt x="989" y="10937"/>
                    </a:cubicBezTo>
                    <a:cubicBezTo>
                      <a:pt x="346" y="12639"/>
                      <a:pt x="155" y="14449"/>
                      <a:pt x="72" y="16163"/>
                    </a:cubicBezTo>
                    <a:cubicBezTo>
                      <a:pt x="0" y="17973"/>
                      <a:pt x="1072" y="19485"/>
                      <a:pt x="1548" y="21188"/>
                    </a:cubicBezTo>
                    <a:cubicBezTo>
                      <a:pt x="2024" y="22890"/>
                      <a:pt x="1322" y="25141"/>
                      <a:pt x="2322" y="26629"/>
                    </a:cubicBezTo>
                    <a:cubicBezTo>
                      <a:pt x="3310" y="28105"/>
                      <a:pt x="5049" y="29082"/>
                      <a:pt x="6465" y="30201"/>
                    </a:cubicBezTo>
                    <a:cubicBezTo>
                      <a:pt x="7835" y="31272"/>
                      <a:pt x="9740" y="31213"/>
                      <a:pt x="11466" y="31856"/>
                    </a:cubicBezTo>
                    <a:cubicBezTo>
                      <a:pt x="13169" y="32499"/>
                      <a:pt x="14574" y="34130"/>
                      <a:pt x="16312" y="34201"/>
                    </a:cubicBezTo>
                    <a:cubicBezTo>
                      <a:pt x="16443" y="34207"/>
                      <a:pt x="16574" y="34210"/>
                      <a:pt x="16705" y="34210"/>
                    </a:cubicBezTo>
                    <a:cubicBezTo>
                      <a:pt x="18376" y="34210"/>
                      <a:pt x="20067" y="33738"/>
                      <a:pt x="21646" y="33296"/>
                    </a:cubicBezTo>
                    <a:cubicBezTo>
                      <a:pt x="23349" y="32820"/>
                      <a:pt x="24623" y="31451"/>
                      <a:pt x="26111" y="30475"/>
                    </a:cubicBezTo>
                    <a:cubicBezTo>
                      <a:pt x="27575" y="29486"/>
                      <a:pt x="28861" y="28510"/>
                      <a:pt x="29980" y="27093"/>
                    </a:cubicBezTo>
                    <a:cubicBezTo>
                      <a:pt x="31052" y="25724"/>
                      <a:pt x="32219" y="24426"/>
                      <a:pt x="32862" y="22724"/>
                    </a:cubicBezTo>
                    <a:cubicBezTo>
                      <a:pt x="33505" y="21009"/>
                      <a:pt x="33040" y="19235"/>
                      <a:pt x="33112" y="17497"/>
                    </a:cubicBezTo>
                    <a:cubicBezTo>
                      <a:pt x="33183" y="15699"/>
                      <a:pt x="34231" y="13830"/>
                      <a:pt x="33755" y="12139"/>
                    </a:cubicBezTo>
                    <a:cubicBezTo>
                      <a:pt x="33278" y="10425"/>
                      <a:pt x="32243" y="8829"/>
                      <a:pt x="31254" y="7341"/>
                    </a:cubicBezTo>
                    <a:cubicBezTo>
                      <a:pt x="30278" y="5876"/>
                      <a:pt x="29266" y="4245"/>
                      <a:pt x="27849" y="3138"/>
                    </a:cubicBezTo>
                    <a:cubicBezTo>
                      <a:pt x="26480" y="2066"/>
                      <a:pt x="24599" y="1602"/>
                      <a:pt x="22896" y="971"/>
                    </a:cubicBezTo>
                    <a:cubicBezTo>
                      <a:pt x="21182" y="340"/>
                      <a:pt x="19419" y="78"/>
                      <a:pt x="17693" y="7"/>
                    </a:cubicBezTo>
                    <a:cubicBezTo>
                      <a:pt x="17581" y="2"/>
                      <a:pt x="17470" y="0"/>
                      <a:pt x="17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5"/>
              <p:cNvSpPr/>
              <p:nvPr/>
            </p:nvSpPr>
            <p:spPr>
              <a:xfrm>
                <a:off x="1202982" y="596725"/>
                <a:ext cx="425075" cy="411400"/>
              </a:xfrm>
              <a:custGeom>
                <a:rect b="b" l="l" r="r" t="t"/>
                <a:pathLst>
                  <a:path extrusionOk="0" h="16456" w="17003">
                    <a:moveTo>
                      <a:pt x="8858" y="4144"/>
                    </a:moveTo>
                    <a:cubicBezTo>
                      <a:pt x="11192" y="4144"/>
                      <a:pt x="13454" y="5680"/>
                      <a:pt x="13454" y="8014"/>
                    </a:cubicBezTo>
                    <a:cubicBezTo>
                      <a:pt x="13454" y="10348"/>
                      <a:pt x="11216" y="12741"/>
                      <a:pt x="8858" y="12741"/>
                    </a:cubicBezTo>
                    <a:cubicBezTo>
                      <a:pt x="6525" y="12741"/>
                      <a:pt x="4441" y="10348"/>
                      <a:pt x="4441" y="8014"/>
                    </a:cubicBezTo>
                    <a:cubicBezTo>
                      <a:pt x="4441" y="5680"/>
                      <a:pt x="6525" y="4144"/>
                      <a:pt x="8858" y="4144"/>
                    </a:cubicBezTo>
                    <a:close/>
                    <a:moveTo>
                      <a:pt x="8858" y="1"/>
                    </a:moveTo>
                    <a:cubicBezTo>
                      <a:pt x="6525" y="1"/>
                      <a:pt x="4524" y="584"/>
                      <a:pt x="2977" y="2132"/>
                    </a:cubicBezTo>
                    <a:cubicBezTo>
                      <a:pt x="1453" y="3668"/>
                      <a:pt x="0" y="5656"/>
                      <a:pt x="0" y="8014"/>
                    </a:cubicBezTo>
                    <a:cubicBezTo>
                      <a:pt x="0" y="10359"/>
                      <a:pt x="1584" y="12229"/>
                      <a:pt x="3120" y="13753"/>
                    </a:cubicBezTo>
                    <a:cubicBezTo>
                      <a:pt x="4644" y="15289"/>
                      <a:pt x="6525" y="16455"/>
                      <a:pt x="8858" y="16455"/>
                    </a:cubicBezTo>
                    <a:cubicBezTo>
                      <a:pt x="11192" y="16455"/>
                      <a:pt x="13537" y="15753"/>
                      <a:pt x="15061" y="14217"/>
                    </a:cubicBezTo>
                    <a:cubicBezTo>
                      <a:pt x="16597" y="12681"/>
                      <a:pt x="17002" y="10359"/>
                      <a:pt x="17002" y="8014"/>
                    </a:cubicBezTo>
                    <a:cubicBezTo>
                      <a:pt x="17002" y="5656"/>
                      <a:pt x="16109" y="3847"/>
                      <a:pt x="14573" y="2311"/>
                    </a:cubicBezTo>
                    <a:cubicBezTo>
                      <a:pt x="13037" y="775"/>
                      <a:pt x="11216"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5"/>
              <p:cNvSpPr/>
              <p:nvPr/>
            </p:nvSpPr>
            <p:spPr>
              <a:xfrm>
                <a:off x="2252122" y="573277"/>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5"/>
              <p:cNvSpPr/>
              <p:nvPr/>
            </p:nvSpPr>
            <p:spPr>
              <a:xfrm>
                <a:off x="1822897" y="466990"/>
                <a:ext cx="197950" cy="129725"/>
              </a:xfrm>
              <a:custGeom>
                <a:rect b="b" l="l" r="r" t="t"/>
                <a:pathLst>
                  <a:path extrusionOk="0" h="5189" w="7918">
                    <a:moveTo>
                      <a:pt x="6289" y="1"/>
                    </a:moveTo>
                    <a:cubicBezTo>
                      <a:pt x="6205" y="1"/>
                      <a:pt x="6119" y="20"/>
                      <a:pt x="6037" y="59"/>
                    </a:cubicBezTo>
                    <a:cubicBezTo>
                      <a:pt x="4179" y="892"/>
                      <a:pt x="2215" y="1440"/>
                      <a:pt x="369" y="2285"/>
                    </a:cubicBezTo>
                    <a:cubicBezTo>
                      <a:pt x="84" y="2428"/>
                      <a:pt x="0" y="2750"/>
                      <a:pt x="131" y="3023"/>
                    </a:cubicBezTo>
                    <a:cubicBezTo>
                      <a:pt x="536" y="3762"/>
                      <a:pt x="726" y="4154"/>
                      <a:pt x="1131" y="4893"/>
                    </a:cubicBezTo>
                    <a:cubicBezTo>
                      <a:pt x="1223" y="5085"/>
                      <a:pt x="1414" y="5189"/>
                      <a:pt x="1615" y="5189"/>
                    </a:cubicBezTo>
                    <a:cubicBezTo>
                      <a:pt x="1700" y="5189"/>
                      <a:pt x="1788" y="5170"/>
                      <a:pt x="1869" y="5131"/>
                    </a:cubicBezTo>
                    <a:cubicBezTo>
                      <a:pt x="3739" y="4297"/>
                      <a:pt x="5703" y="3750"/>
                      <a:pt x="7549" y="2904"/>
                    </a:cubicBezTo>
                    <a:cubicBezTo>
                      <a:pt x="7823" y="2761"/>
                      <a:pt x="7918" y="2440"/>
                      <a:pt x="7787" y="2166"/>
                    </a:cubicBezTo>
                    <a:cubicBezTo>
                      <a:pt x="7382" y="1428"/>
                      <a:pt x="7192" y="1035"/>
                      <a:pt x="6787" y="297"/>
                    </a:cubicBezTo>
                    <a:cubicBezTo>
                      <a:pt x="6678" y="105"/>
                      <a:pt x="6488" y="1"/>
                      <a:pt x="6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 name="Google Shape;85;p5"/>
            <p:cNvSpPr/>
            <p:nvPr/>
          </p:nvSpPr>
          <p:spPr>
            <a:xfrm>
              <a:off x="6858320" y="4556616"/>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5"/>
            <p:cNvSpPr/>
            <p:nvPr/>
          </p:nvSpPr>
          <p:spPr>
            <a:xfrm>
              <a:off x="6897957" y="4289495"/>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 name="Google Shape;87;p5"/>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88" name="Google Shape;88;p5"/>
          <p:cNvSpPr txBox="1"/>
          <p:nvPr>
            <p:ph idx="1" type="body"/>
          </p:nvPr>
        </p:nvSpPr>
        <p:spPr>
          <a:xfrm>
            <a:off x="713100" y="1152475"/>
            <a:ext cx="7717800" cy="34164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1">
  <p:cSld name="TITLE_AND_BODY_1">
    <p:spTree>
      <p:nvGrpSpPr>
        <p:cNvPr id="89" name="Shape 89"/>
        <p:cNvGrpSpPr/>
        <p:nvPr/>
      </p:nvGrpSpPr>
      <p:grpSpPr>
        <a:xfrm>
          <a:off x="0" y="0"/>
          <a:ext cx="0" cy="0"/>
          <a:chOff x="0" y="0"/>
          <a:chExt cx="0" cy="0"/>
        </a:xfrm>
      </p:grpSpPr>
      <p:sp>
        <p:nvSpPr>
          <p:cNvPr id="90" name="Google Shape;90;p6"/>
          <p:cNvSpPr/>
          <p:nvPr/>
        </p:nvSpPr>
        <p:spPr>
          <a:xfrm rot="-5400000">
            <a:off x="8578687" y="528905"/>
            <a:ext cx="711776" cy="418808"/>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 name="Google Shape;91;p6"/>
          <p:cNvGrpSpPr/>
          <p:nvPr/>
        </p:nvGrpSpPr>
        <p:grpSpPr>
          <a:xfrm>
            <a:off x="262032" y="166029"/>
            <a:ext cx="1541199" cy="757868"/>
            <a:chOff x="5484000" y="224975"/>
            <a:chExt cx="2116159" cy="1040599"/>
          </a:xfrm>
        </p:grpSpPr>
        <p:sp>
          <p:nvSpPr>
            <p:cNvPr id="92" name="Google Shape;92;p6"/>
            <p:cNvSpPr/>
            <p:nvPr/>
          </p:nvSpPr>
          <p:spPr>
            <a:xfrm>
              <a:off x="6590100" y="256075"/>
              <a:ext cx="1010059" cy="1009499"/>
            </a:xfrm>
            <a:custGeom>
              <a:rect b="b" l="l" r="r" t="t"/>
              <a:pathLst>
                <a:path extrusionOk="0" h="34200" w="34219">
                  <a:moveTo>
                    <a:pt x="16768" y="4992"/>
                  </a:moveTo>
                  <a:cubicBezTo>
                    <a:pt x="18213" y="4992"/>
                    <a:pt x="19532" y="5513"/>
                    <a:pt x="20991" y="6056"/>
                  </a:cubicBezTo>
                  <a:cubicBezTo>
                    <a:pt x="22515" y="6616"/>
                    <a:pt x="24051" y="6961"/>
                    <a:pt x="25182" y="7997"/>
                  </a:cubicBezTo>
                  <a:cubicBezTo>
                    <a:pt x="26349" y="9092"/>
                    <a:pt x="27361" y="10354"/>
                    <a:pt x="28016" y="11783"/>
                  </a:cubicBezTo>
                  <a:cubicBezTo>
                    <a:pt x="28671" y="13200"/>
                    <a:pt x="29385" y="14783"/>
                    <a:pt x="29445" y="16367"/>
                  </a:cubicBezTo>
                  <a:cubicBezTo>
                    <a:pt x="29504" y="17903"/>
                    <a:pt x="29635" y="19784"/>
                    <a:pt x="29064" y="21308"/>
                  </a:cubicBezTo>
                  <a:cubicBezTo>
                    <a:pt x="28504" y="22844"/>
                    <a:pt x="27039" y="24046"/>
                    <a:pt x="26004" y="25177"/>
                  </a:cubicBezTo>
                  <a:cubicBezTo>
                    <a:pt x="24920" y="26332"/>
                    <a:pt x="23396" y="27011"/>
                    <a:pt x="21979" y="27666"/>
                  </a:cubicBezTo>
                  <a:cubicBezTo>
                    <a:pt x="20574" y="28309"/>
                    <a:pt x="19062" y="28821"/>
                    <a:pt x="17479" y="28880"/>
                  </a:cubicBezTo>
                  <a:cubicBezTo>
                    <a:pt x="16426" y="28921"/>
                    <a:pt x="15206" y="29213"/>
                    <a:pt x="14048" y="29213"/>
                  </a:cubicBezTo>
                  <a:cubicBezTo>
                    <a:pt x="13516" y="29213"/>
                    <a:pt x="12997" y="29152"/>
                    <a:pt x="12514" y="28975"/>
                  </a:cubicBezTo>
                  <a:cubicBezTo>
                    <a:pt x="10990" y="28404"/>
                    <a:pt x="10418" y="26201"/>
                    <a:pt x="9299" y="25154"/>
                  </a:cubicBezTo>
                  <a:cubicBezTo>
                    <a:pt x="8144" y="24070"/>
                    <a:pt x="6787" y="23249"/>
                    <a:pt x="6132" y="21844"/>
                  </a:cubicBezTo>
                  <a:cubicBezTo>
                    <a:pt x="5477" y="20427"/>
                    <a:pt x="4096" y="18927"/>
                    <a:pt x="4037" y="17331"/>
                  </a:cubicBezTo>
                  <a:cubicBezTo>
                    <a:pt x="3965" y="15819"/>
                    <a:pt x="5108" y="14188"/>
                    <a:pt x="5668" y="12664"/>
                  </a:cubicBezTo>
                  <a:cubicBezTo>
                    <a:pt x="6239" y="11128"/>
                    <a:pt x="6525" y="9235"/>
                    <a:pt x="7561" y="8104"/>
                  </a:cubicBezTo>
                  <a:cubicBezTo>
                    <a:pt x="8644" y="6949"/>
                    <a:pt x="10728" y="6973"/>
                    <a:pt x="12157" y="6330"/>
                  </a:cubicBezTo>
                  <a:cubicBezTo>
                    <a:pt x="13574" y="5675"/>
                    <a:pt x="14955" y="5056"/>
                    <a:pt x="16538" y="4996"/>
                  </a:cubicBezTo>
                  <a:cubicBezTo>
                    <a:pt x="16615" y="4993"/>
                    <a:pt x="16692" y="4992"/>
                    <a:pt x="16768" y="4992"/>
                  </a:cubicBezTo>
                  <a:close/>
                  <a:moveTo>
                    <a:pt x="17327" y="1"/>
                  </a:moveTo>
                  <a:cubicBezTo>
                    <a:pt x="15651" y="1"/>
                    <a:pt x="14109" y="478"/>
                    <a:pt x="12514" y="924"/>
                  </a:cubicBezTo>
                  <a:cubicBezTo>
                    <a:pt x="10799" y="1401"/>
                    <a:pt x="9537" y="2460"/>
                    <a:pt x="8049" y="3448"/>
                  </a:cubicBezTo>
                  <a:cubicBezTo>
                    <a:pt x="6573" y="4425"/>
                    <a:pt x="4989" y="5068"/>
                    <a:pt x="3870" y="6485"/>
                  </a:cubicBezTo>
                  <a:cubicBezTo>
                    <a:pt x="2798" y="7854"/>
                    <a:pt x="1608" y="9211"/>
                    <a:pt x="977" y="10914"/>
                  </a:cubicBezTo>
                  <a:cubicBezTo>
                    <a:pt x="346" y="12628"/>
                    <a:pt x="143" y="14426"/>
                    <a:pt x="72" y="16152"/>
                  </a:cubicBezTo>
                  <a:cubicBezTo>
                    <a:pt x="0" y="17950"/>
                    <a:pt x="1072" y="19474"/>
                    <a:pt x="1548" y="21165"/>
                  </a:cubicBezTo>
                  <a:cubicBezTo>
                    <a:pt x="2024" y="22879"/>
                    <a:pt x="1322" y="25130"/>
                    <a:pt x="2322" y="26618"/>
                  </a:cubicBezTo>
                  <a:cubicBezTo>
                    <a:pt x="3310" y="28094"/>
                    <a:pt x="5049" y="29071"/>
                    <a:pt x="6465" y="30190"/>
                  </a:cubicBezTo>
                  <a:cubicBezTo>
                    <a:pt x="7835" y="31261"/>
                    <a:pt x="9740" y="31202"/>
                    <a:pt x="11454" y="31845"/>
                  </a:cubicBezTo>
                  <a:cubicBezTo>
                    <a:pt x="13169" y="32488"/>
                    <a:pt x="14574" y="34119"/>
                    <a:pt x="16312" y="34190"/>
                  </a:cubicBezTo>
                  <a:cubicBezTo>
                    <a:pt x="16443" y="34196"/>
                    <a:pt x="16574" y="34199"/>
                    <a:pt x="16705" y="34199"/>
                  </a:cubicBezTo>
                  <a:cubicBezTo>
                    <a:pt x="18376" y="34199"/>
                    <a:pt x="20066" y="33727"/>
                    <a:pt x="21634" y="33285"/>
                  </a:cubicBezTo>
                  <a:cubicBezTo>
                    <a:pt x="23349" y="32809"/>
                    <a:pt x="24611" y="31440"/>
                    <a:pt x="26099" y="30464"/>
                  </a:cubicBezTo>
                  <a:cubicBezTo>
                    <a:pt x="27575" y="29475"/>
                    <a:pt x="28861" y="28499"/>
                    <a:pt x="29968" y="27082"/>
                  </a:cubicBezTo>
                  <a:cubicBezTo>
                    <a:pt x="31028" y="25725"/>
                    <a:pt x="32219" y="24427"/>
                    <a:pt x="32850" y="22725"/>
                  </a:cubicBezTo>
                  <a:cubicBezTo>
                    <a:pt x="33493" y="21010"/>
                    <a:pt x="33028" y="19236"/>
                    <a:pt x="33100" y="17498"/>
                  </a:cubicBezTo>
                  <a:cubicBezTo>
                    <a:pt x="33171" y="15700"/>
                    <a:pt x="34219" y="13831"/>
                    <a:pt x="33743" y="12140"/>
                  </a:cubicBezTo>
                  <a:cubicBezTo>
                    <a:pt x="33266" y="10426"/>
                    <a:pt x="32219" y="8830"/>
                    <a:pt x="31230" y="7342"/>
                  </a:cubicBezTo>
                  <a:cubicBezTo>
                    <a:pt x="30242" y="5865"/>
                    <a:pt x="29230" y="4246"/>
                    <a:pt x="27813" y="3127"/>
                  </a:cubicBezTo>
                  <a:cubicBezTo>
                    <a:pt x="26444" y="2055"/>
                    <a:pt x="24575" y="1603"/>
                    <a:pt x="22860" y="972"/>
                  </a:cubicBezTo>
                  <a:cubicBezTo>
                    <a:pt x="21146" y="329"/>
                    <a:pt x="19396" y="79"/>
                    <a:pt x="17669" y="8"/>
                  </a:cubicBezTo>
                  <a:cubicBezTo>
                    <a:pt x="17555" y="3"/>
                    <a:pt x="17441" y="1"/>
                    <a:pt x="173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6"/>
            <p:cNvSpPr/>
            <p:nvPr/>
          </p:nvSpPr>
          <p:spPr>
            <a:xfrm>
              <a:off x="5484000" y="427125"/>
              <a:ext cx="424775" cy="411075"/>
            </a:xfrm>
            <a:custGeom>
              <a:rect b="b" l="l" r="r" t="t"/>
              <a:pathLst>
                <a:path extrusionOk="0" h="16443" w="16991">
                  <a:moveTo>
                    <a:pt x="8859" y="4144"/>
                  </a:moveTo>
                  <a:cubicBezTo>
                    <a:pt x="11193" y="4144"/>
                    <a:pt x="13455" y="5668"/>
                    <a:pt x="13455" y="8013"/>
                  </a:cubicBezTo>
                  <a:cubicBezTo>
                    <a:pt x="13455" y="10347"/>
                    <a:pt x="11193" y="12740"/>
                    <a:pt x="8859" y="12740"/>
                  </a:cubicBezTo>
                  <a:cubicBezTo>
                    <a:pt x="6513" y="12740"/>
                    <a:pt x="4430" y="10347"/>
                    <a:pt x="4430" y="8013"/>
                  </a:cubicBezTo>
                  <a:cubicBezTo>
                    <a:pt x="4430" y="5668"/>
                    <a:pt x="6513" y="4144"/>
                    <a:pt x="8859" y="4144"/>
                  </a:cubicBezTo>
                  <a:close/>
                  <a:moveTo>
                    <a:pt x="8859" y="0"/>
                  </a:moveTo>
                  <a:cubicBezTo>
                    <a:pt x="6513" y="0"/>
                    <a:pt x="4525" y="584"/>
                    <a:pt x="2977" y="2132"/>
                  </a:cubicBezTo>
                  <a:cubicBezTo>
                    <a:pt x="1441" y="3668"/>
                    <a:pt x="1" y="5656"/>
                    <a:pt x="1" y="8013"/>
                  </a:cubicBezTo>
                  <a:cubicBezTo>
                    <a:pt x="1" y="10359"/>
                    <a:pt x="1572" y="12216"/>
                    <a:pt x="3108" y="13752"/>
                  </a:cubicBezTo>
                  <a:cubicBezTo>
                    <a:pt x="4644" y="15288"/>
                    <a:pt x="6513" y="16443"/>
                    <a:pt x="8859" y="16443"/>
                  </a:cubicBezTo>
                  <a:cubicBezTo>
                    <a:pt x="11193" y="16443"/>
                    <a:pt x="13526" y="15752"/>
                    <a:pt x="15062" y="14216"/>
                  </a:cubicBezTo>
                  <a:cubicBezTo>
                    <a:pt x="16598" y="12681"/>
                    <a:pt x="16991" y="10359"/>
                    <a:pt x="16991" y="8001"/>
                  </a:cubicBezTo>
                  <a:cubicBezTo>
                    <a:pt x="16991" y="5656"/>
                    <a:pt x="16098" y="3834"/>
                    <a:pt x="14574" y="2310"/>
                  </a:cubicBezTo>
                  <a:cubicBezTo>
                    <a:pt x="13026" y="762"/>
                    <a:pt x="11193"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6"/>
            <p:cNvSpPr/>
            <p:nvPr/>
          </p:nvSpPr>
          <p:spPr>
            <a:xfrm>
              <a:off x="6280525" y="723450"/>
              <a:ext cx="173575" cy="174750"/>
            </a:xfrm>
            <a:custGeom>
              <a:rect b="b" l="l" r="r" t="t"/>
              <a:pathLst>
                <a:path extrusionOk="0" h="6990" w="6943">
                  <a:moveTo>
                    <a:pt x="1896" y="0"/>
                  </a:moveTo>
                  <a:cubicBezTo>
                    <a:pt x="1733" y="0"/>
                    <a:pt x="1572" y="78"/>
                    <a:pt x="1465" y="220"/>
                  </a:cubicBezTo>
                  <a:cubicBezTo>
                    <a:pt x="941" y="887"/>
                    <a:pt x="691" y="1232"/>
                    <a:pt x="179" y="1911"/>
                  </a:cubicBezTo>
                  <a:cubicBezTo>
                    <a:pt x="1" y="2149"/>
                    <a:pt x="49" y="2494"/>
                    <a:pt x="287" y="2685"/>
                  </a:cubicBezTo>
                  <a:cubicBezTo>
                    <a:pt x="1834" y="4018"/>
                    <a:pt x="3168" y="5542"/>
                    <a:pt x="4716" y="6876"/>
                  </a:cubicBezTo>
                  <a:cubicBezTo>
                    <a:pt x="4812" y="6953"/>
                    <a:pt x="4926" y="6989"/>
                    <a:pt x="5039" y="6989"/>
                  </a:cubicBezTo>
                  <a:cubicBezTo>
                    <a:pt x="5206" y="6989"/>
                    <a:pt x="5371" y="6911"/>
                    <a:pt x="5478" y="6769"/>
                  </a:cubicBezTo>
                  <a:cubicBezTo>
                    <a:pt x="6002" y="6102"/>
                    <a:pt x="6252" y="5757"/>
                    <a:pt x="6764" y="5066"/>
                  </a:cubicBezTo>
                  <a:cubicBezTo>
                    <a:pt x="6942" y="4828"/>
                    <a:pt x="6895" y="4495"/>
                    <a:pt x="6656" y="4292"/>
                  </a:cubicBezTo>
                  <a:cubicBezTo>
                    <a:pt x="5109" y="2971"/>
                    <a:pt x="3763" y="1435"/>
                    <a:pt x="2215" y="113"/>
                  </a:cubicBezTo>
                  <a:cubicBezTo>
                    <a:pt x="2119" y="36"/>
                    <a:pt x="2007" y="0"/>
                    <a:pt x="18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6"/>
            <p:cNvSpPr/>
            <p:nvPr/>
          </p:nvSpPr>
          <p:spPr>
            <a:xfrm>
              <a:off x="5942400" y="1061175"/>
              <a:ext cx="122650" cy="182550"/>
            </a:xfrm>
            <a:custGeom>
              <a:rect b="b" l="l" r="r" t="t"/>
              <a:pathLst>
                <a:path extrusionOk="0" h="7302" w="4906">
                  <a:moveTo>
                    <a:pt x="2210" y="1"/>
                  </a:moveTo>
                  <a:cubicBezTo>
                    <a:pt x="1951" y="1"/>
                    <a:pt x="1720" y="199"/>
                    <a:pt x="1667" y="463"/>
                  </a:cubicBezTo>
                  <a:cubicBezTo>
                    <a:pt x="1239" y="2451"/>
                    <a:pt x="489" y="4344"/>
                    <a:pt x="60" y="6345"/>
                  </a:cubicBezTo>
                  <a:cubicBezTo>
                    <a:pt x="0" y="6642"/>
                    <a:pt x="203" y="6916"/>
                    <a:pt x="500" y="6964"/>
                  </a:cubicBezTo>
                  <a:cubicBezTo>
                    <a:pt x="1334" y="7095"/>
                    <a:pt x="1751" y="7154"/>
                    <a:pt x="2608" y="7297"/>
                  </a:cubicBezTo>
                  <a:cubicBezTo>
                    <a:pt x="2631" y="7300"/>
                    <a:pt x="2654" y="7301"/>
                    <a:pt x="2676" y="7301"/>
                  </a:cubicBezTo>
                  <a:cubicBezTo>
                    <a:pt x="2946" y="7301"/>
                    <a:pt x="3184" y="7109"/>
                    <a:pt x="3239" y="6845"/>
                  </a:cubicBezTo>
                  <a:cubicBezTo>
                    <a:pt x="3668" y="4856"/>
                    <a:pt x="4418" y="2963"/>
                    <a:pt x="4846" y="963"/>
                  </a:cubicBezTo>
                  <a:cubicBezTo>
                    <a:pt x="4906" y="665"/>
                    <a:pt x="4703" y="392"/>
                    <a:pt x="4406" y="344"/>
                  </a:cubicBezTo>
                  <a:cubicBezTo>
                    <a:pt x="3572" y="213"/>
                    <a:pt x="3156" y="153"/>
                    <a:pt x="2310" y="11"/>
                  </a:cubicBezTo>
                  <a:cubicBezTo>
                    <a:pt x="2277" y="4"/>
                    <a:pt x="2243" y="1"/>
                    <a:pt x="22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6"/>
            <p:cNvSpPr/>
            <p:nvPr/>
          </p:nvSpPr>
          <p:spPr>
            <a:xfrm>
              <a:off x="6188250" y="224975"/>
              <a:ext cx="189050" cy="84700"/>
            </a:xfrm>
            <a:custGeom>
              <a:rect b="b" l="l" r="r" t="t"/>
              <a:pathLst>
                <a:path extrusionOk="0" h="3388" w="7562">
                  <a:moveTo>
                    <a:pt x="6645" y="0"/>
                  </a:moveTo>
                  <a:cubicBezTo>
                    <a:pt x="6629" y="0"/>
                    <a:pt x="6613" y="1"/>
                    <a:pt x="6597" y="2"/>
                  </a:cubicBezTo>
                  <a:cubicBezTo>
                    <a:pt x="4573" y="169"/>
                    <a:pt x="2525" y="14"/>
                    <a:pt x="513" y="181"/>
                  </a:cubicBezTo>
                  <a:cubicBezTo>
                    <a:pt x="215" y="216"/>
                    <a:pt x="1" y="502"/>
                    <a:pt x="49" y="800"/>
                  </a:cubicBezTo>
                  <a:cubicBezTo>
                    <a:pt x="168" y="1645"/>
                    <a:pt x="227" y="2062"/>
                    <a:pt x="346" y="2907"/>
                  </a:cubicBezTo>
                  <a:cubicBezTo>
                    <a:pt x="368" y="3183"/>
                    <a:pt x="615" y="3387"/>
                    <a:pt x="898" y="3387"/>
                  </a:cubicBezTo>
                  <a:cubicBezTo>
                    <a:pt x="920" y="3387"/>
                    <a:pt x="943" y="3386"/>
                    <a:pt x="965" y="3383"/>
                  </a:cubicBezTo>
                  <a:cubicBezTo>
                    <a:pt x="2989" y="3217"/>
                    <a:pt x="5037" y="3372"/>
                    <a:pt x="7061" y="3205"/>
                  </a:cubicBezTo>
                  <a:cubicBezTo>
                    <a:pt x="7359" y="3181"/>
                    <a:pt x="7561" y="2895"/>
                    <a:pt x="7514" y="2598"/>
                  </a:cubicBezTo>
                  <a:cubicBezTo>
                    <a:pt x="7395" y="1740"/>
                    <a:pt x="7335" y="1324"/>
                    <a:pt x="7216" y="478"/>
                  </a:cubicBezTo>
                  <a:cubicBezTo>
                    <a:pt x="7182" y="197"/>
                    <a:pt x="6925" y="0"/>
                    <a:pt x="6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 name="Google Shape;97;p6"/>
          <p:cNvSpPr/>
          <p:nvPr/>
        </p:nvSpPr>
        <p:spPr>
          <a:xfrm>
            <a:off x="1926325" y="128025"/>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6"/>
          <p:cNvSpPr/>
          <p:nvPr/>
        </p:nvSpPr>
        <p:spPr>
          <a:xfrm rot="10800000">
            <a:off x="37" y="4495524"/>
            <a:ext cx="930388" cy="647976"/>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 name="Google Shape;99;p6"/>
          <p:cNvGrpSpPr/>
          <p:nvPr/>
        </p:nvGrpSpPr>
        <p:grpSpPr>
          <a:xfrm rot="10800000">
            <a:off x="6401537" y="3133665"/>
            <a:ext cx="2742385" cy="1925560"/>
            <a:chOff x="6478250" y="3351090"/>
            <a:chExt cx="2414072" cy="1695035"/>
          </a:xfrm>
        </p:grpSpPr>
        <p:grpSp>
          <p:nvGrpSpPr>
            <p:cNvPr id="100" name="Google Shape;100;p6"/>
            <p:cNvGrpSpPr/>
            <p:nvPr/>
          </p:nvGrpSpPr>
          <p:grpSpPr>
            <a:xfrm>
              <a:off x="6478250" y="3351090"/>
              <a:ext cx="2414072" cy="1695035"/>
              <a:chOff x="0" y="466990"/>
              <a:chExt cx="2414072" cy="1695035"/>
            </a:xfrm>
          </p:grpSpPr>
          <p:sp>
            <p:nvSpPr>
              <p:cNvPr id="101" name="Google Shape;101;p6"/>
              <p:cNvSpPr/>
              <p:nvPr/>
            </p:nvSpPr>
            <p:spPr>
              <a:xfrm>
                <a:off x="0" y="1358325"/>
                <a:ext cx="294400" cy="803700"/>
              </a:xfrm>
              <a:custGeom>
                <a:rect b="b" l="l" r="r" t="t"/>
                <a:pathLst>
                  <a:path extrusionOk="0" h="32148" w="11776">
                    <a:moveTo>
                      <a:pt x="12" y="1"/>
                    </a:moveTo>
                    <a:lnTo>
                      <a:pt x="12" y="5740"/>
                    </a:lnTo>
                    <a:cubicBezTo>
                      <a:pt x="1024" y="6097"/>
                      <a:pt x="1976" y="6478"/>
                      <a:pt x="2738" y="7192"/>
                    </a:cubicBezTo>
                    <a:cubicBezTo>
                      <a:pt x="3905" y="8276"/>
                      <a:pt x="4917" y="9538"/>
                      <a:pt x="5572" y="10967"/>
                    </a:cubicBezTo>
                    <a:cubicBezTo>
                      <a:pt x="6227" y="12383"/>
                      <a:pt x="6941" y="13979"/>
                      <a:pt x="7001" y="15550"/>
                    </a:cubicBezTo>
                    <a:cubicBezTo>
                      <a:pt x="7060" y="17086"/>
                      <a:pt x="7191" y="18979"/>
                      <a:pt x="6620" y="20492"/>
                    </a:cubicBezTo>
                    <a:cubicBezTo>
                      <a:pt x="6060" y="22027"/>
                      <a:pt x="4596" y="23230"/>
                      <a:pt x="3560" y="24361"/>
                    </a:cubicBezTo>
                    <a:cubicBezTo>
                      <a:pt x="2572" y="25385"/>
                      <a:pt x="1286" y="26028"/>
                      <a:pt x="0" y="26611"/>
                    </a:cubicBezTo>
                    <a:lnTo>
                      <a:pt x="0" y="32148"/>
                    </a:lnTo>
                    <a:cubicBezTo>
                      <a:pt x="1310" y="31517"/>
                      <a:pt x="2393" y="30445"/>
                      <a:pt x="3620" y="29636"/>
                    </a:cubicBezTo>
                    <a:cubicBezTo>
                      <a:pt x="5096" y="28647"/>
                      <a:pt x="6370" y="27671"/>
                      <a:pt x="7489" y="26254"/>
                    </a:cubicBezTo>
                    <a:cubicBezTo>
                      <a:pt x="8561" y="24885"/>
                      <a:pt x="9751" y="23599"/>
                      <a:pt x="10394" y="21873"/>
                    </a:cubicBezTo>
                    <a:cubicBezTo>
                      <a:pt x="11025" y="20170"/>
                      <a:pt x="10573" y="18396"/>
                      <a:pt x="10644" y="16658"/>
                    </a:cubicBezTo>
                    <a:cubicBezTo>
                      <a:pt x="10716" y="14872"/>
                      <a:pt x="11775" y="13003"/>
                      <a:pt x="11299" y="11312"/>
                    </a:cubicBezTo>
                    <a:cubicBezTo>
                      <a:pt x="10823" y="9597"/>
                      <a:pt x="9775" y="8002"/>
                      <a:pt x="8787" y="6514"/>
                    </a:cubicBezTo>
                    <a:cubicBezTo>
                      <a:pt x="7799" y="5049"/>
                      <a:pt x="6787" y="3418"/>
                      <a:pt x="5370" y="2311"/>
                    </a:cubicBezTo>
                    <a:cubicBezTo>
                      <a:pt x="4001" y="1239"/>
                      <a:pt x="2131" y="775"/>
                      <a:pt x="417" y="144"/>
                    </a:cubicBezTo>
                    <a:cubicBezTo>
                      <a:pt x="286" y="108"/>
                      <a:pt x="155" y="49"/>
                      <a:pt x="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6"/>
              <p:cNvSpPr/>
              <p:nvPr/>
            </p:nvSpPr>
            <p:spPr>
              <a:xfrm>
                <a:off x="113100" y="467000"/>
                <a:ext cx="855775" cy="855275"/>
              </a:xfrm>
              <a:custGeom>
                <a:rect b="b" l="l" r="r" t="t"/>
                <a:pathLst>
                  <a:path extrusionOk="0" h="34211" w="34231">
                    <a:moveTo>
                      <a:pt x="16780" y="4991"/>
                    </a:moveTo>
                    <a:cubicBezTo>
                      <a:pt x="18225" y="4991"/>
                      <a:pt x="19544" y="5512"/>
                      <a:pt x="21003" y="6055"/>
                    </a:cubicBezTo>
                    <a:cubicBezTo>
                      <a:pt x="22539" y="6615"/>
                      <a:pt x="24063" y="6960"/>
                      <a:pt x="25194" y="7996"/>
                    </a:cubicBezTo>
                    <a:cubicBezTo>
                      <a:pt x="26361" y="9091"/>
                      <a:pt x="27373" y="10353"/>
                      <a:pt x="28028" y="11782"/>
                    </a:cubicBezTo>
                    <a:cubicBezTo>
                      <a:pt x="28683" y="13187"/>
                      <a:pt x="29397" y="14782"/>
                      <a:pt x="29456" y="16366"/>
                    </a:cubicBezTo>
                    <a:cubicBezTo>
                      <a:pt x="29516" y="17902"/>
                      <a:pt x="29647" y="19783"/>
                      <a:pt x="29087" y="21307"/>
                    </a:cubicBezTo>
                    <a:cubicBezTo>
                      <a:pt x="28516" y="22843"/>
                      <a:pt x="27063" y="24045"/>
                      <a:pt x="26016" y="25176"/>
                    </a:cubicBezTo>
                    <a:cubicBezTo>
                      <a:pt x="24932" y="26331"/>
                      <a:pt x="23408" y="27010"/>
                      <a:pt x="22003" y="27653"/>
                    </a:cubicBezTo>
                    <a:cubicBezTo>
                      <a:pt x="20586" y="28320"/>
                      <a:pt x="19086" y="28820"/>
                      <a:pt x="17491" y="28879"/>
                    </a:cubicBezTo>
                    <a:cubicBezTo>
                      <a:pt x="16445" y="28920"/>
                      <a:pt x="15234" y="29209"/>
                      <a:pt x="14083" y="29209"/>
                    </a:cubicBezTo>
                    <a:cubicBezTo>
                      <a:pt x="13543" y="29209"/>
                      <a:pt x="13016" y="29145"/>
                      <a:pt x="12526" y="28963"/>
                    </a:cubicBezTo>
                    <a:cubicBezTo>
                      <a:pt x="11002" y="28403"/>
                      <a:pt x="10430" y="26200"/>
                      <a:pt x="9311" y="25153"/>
                    </a:cubicBezTo>
                    <a:cubicBezTo>
                      <a:pt x="8156" y="24069"/>
                      <a:pt x="6799" y="23248"/>
                      <a:pt x="6144" y="21843"/>
                    </a:cubicBezTo>
                    <a:cubicBezTo>
                      <a:pt x="5489" y="20426"/>
                      <a:pt x="4108" y="18926"/>
                      <a:pt x="4049" y="17330"/>
                    </a:cubicBezTo>
                    <a:cubicBezTo>
                      <a:pt x="3977" y="15818"/>
                      <a:pt x="5120" y="14187"/>
                      <a:pt x="5680" y="12663"/>
                    </a:cubicBezTo>
                    <a:cubicBezTo>
                      <a:pt x="6251" y="11127"/>
                      <a:pt x="6537" y="9234"/>
                      <a:pt x="7573" y="8103"/>
                    </a:cubicBezTo>
                    <a:cubicBezTo>
                      <a:pt x="8668" y="6948"/>
                      <a:pt x="10752" y="6972"/>
                      <a:pt x="12169" y="6329"/>
                    </a:cubicBezTo>
                    <a:cubicBezTo>
                      <a:pt x="13585" y="5674"/>
                      <a:pt x="14978" y="5055"/>
                      <a:pt x="16550" y="4995"/>
                    </a:cubicBezTo>
                    <a:cubicBezTo>
                      <a:pt x="16627" y="4992"/>
                      <a:pt x="16704" y="4991"/>
                      <a:pt x="16780" y="4991"/>
                    </a:cubicBezTo>
                    <a:close/>
                    <a:moveTo>
                      <a:pt x="17360" y="0"/>
                    </a:moveTo>
                    <a:cubicBezTo>
                      <a:pt x="15690" y="0"/>
                      <a:pt x="14135" y="489"/>
                      <a:pt x="12550" y="935"/>
                    </a:cubicBezTo>
                    <a:cubicBezTo>
                      <a:pt x="10835" y="1412"/>
                      <a:pt x="9573" y="2459"/>
                      <a:pt x="8085" y="3448"/>
                    </a:cubicBezTo>
                    <a:cubicBezTo>
                      <a:pt x="6596" y="4424"/>
                      <a:pt x="5001" y="5067"/>
                      <a:pt x="3882" y="6484"/>
                    </a:cubicBezTo>
                    <a:cubicBezTo>
                      <a:pt x="2798" y="7853"/>
                      <a:pt x="1620" y="9210"/>
                      <a:pt x="989" y="10937"/>
                    </a:cubicBezTo>
                    <a:cubicBezTo>
                      <a:pt x="346" y="12639"/>
                      <a:pt x="155" y="14449"/>
                      <a:pt x="72" y="16163"/>
                    </a:cubicBezTo>
                    <a:cubicBezTo>
                      <a:pt x="0" y="17973"/>
                      <a:pt x="1072" y="19485"/>
                      <a:pt x="1548" y="21188"/>
                    </a:cubicBezTo>
                    <a:cubicBezTo>
                      <a:pt x="2024" y="22890"/>
                      <a:pt x="1322" y="25141"/>
                      <a:pt x="2322" y="26629"/>
                    </a:cubicBezTo>
                    <a:cubicBezTo>
                      <a:pt x="3310" y="28105"/>
                      <a:pt x="5049" y="29082"/>
                      <a:pt x="6465" y="30201"/>
                    </a:cubicBezTo>
                    <a:cubicBezTo>
                      <a:pt x="7835" y="31272"/>
                      <a:pt x="9740" y="31213"/>
                      <a:pt x="11466" y="31856"/>
                    </a:cubicBezTo>
                    <a:cubicBezTo>
                      <a:pt x="13169" y="32499"/>
                      <a:pt x="14574" y="34130"/>
                      <a:pt x="16312" y="34201"/>
                    </a:cubicBezTo>
                    <a:cubicBezTo>
                      <a:pt x="16443" y="34207"/>
                      <a:pt x="16574" y="34210"/>
                      <a:pt x="16705" y="34210"/>
                    </a:cubicBezTo>
                    <a:cubicBezTo>
                      <a:pt x="18376" y="34210"/>
                      <a:pt x="20067" y="33738"/>
                      <a:pt x="21646" y="33296"/>
                    </a:cubicBezTo>
                    <a:cubicBezTo>
                      <a:pt x="23349" y="32820"/>
                      <a:pt x="24623" y="31451"/>
                      <a:pt x="26111" y="30475"/>
                    </a:cubicBezTo>
                    <a:cubicBezTo>
                      <a:pt x="27575" y="29486"/>
                      <a:pt x="28861" y="28510"/>
                      <a:pt x="29980" y="27093"/>
                    </a:cubicBezTo>
                    <a:cubicBezTo>
                      <a:pt x="31052" y="25724"/>
                      <a:pt x="32219" y="24426"/>
                      <a:pt x="32862" y="22724"/>
                    </a:cubicBezTo>
                    <a:cubicBezTo>
                      <a:pt x="33505" y="21009"/>
                      <a:pt x="33040" y="19235"/>
                      <a:pt x="33112" y="17497"/>
                    </a:cubicBezTo>
                    <a:cubicBezTo>
                      <a:pt x="33183" y="15699"/>
                      <a:pt x="34231" y="13830"/>
                      <a:pt x="33755" y="12139"/>
                    </a:cubicBezTo>
                    <a:cubicBezTo>
                      <a:pt x="33278" y="10425"/>
                      <a:pt x="32243" y="8829"/>
                      <a:pt x="31254" y="7341"/>
                    </a:cubicBezTo>
                    <a:cubicBezTo>
                      <a:pt x="30278" y="5876"/>
                      <a:pt x="29266" y="4245"/>
                      <a:pt x="27849" y="3138"/>
                    </a:cubicBezTo>
                    <a:cubicBezTo>
                      <a:pt x="26480" y="2066"/>
                      <a:pt x="24599" y="1602"/>
                      <a:pt x="22896" y="971"/>
                    </a:cubicBezTo>
                    <a:cubicBezTo>
                      <a:pt x="21182" y="340"/>
                      <a:pt x="19419" y="78"/>
                      <a:pt x="17693" y="7"/>
                    </a:cubicBezTo>
                    <a:cubicBezTo>
                      <a:pt x="17581" y="2"/>
                      <a:pt x="17470" y="0"/>
                      <a:pt x="173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6"/>
              <p:cNvSpPr/>
              <p:nvPr/>
            </p:nvSpPr>
            <p:spPr>
              <a:xfrm>
                <a:off x="1202982" y="596725"/>
                <a:ext cx="425075" cy="411400"/>
              </a:xfrm>
              <a:custGeom>
                <a:rect b="b" l="l" r="r" t="t"/>
                <a:pathLst>
                  <a:path extrusionOk="0" h="16456" w="17003">
                    <a:moveTo>
                      <a:pt x="8858" y="4144"/>
                    </a:moveTo>
                    <a:cubicBezTo>
                      <a:pt x="11192" y="4144"/>
                      <a:pt x="13454" y="5680"/>
                      <a:pt x="13454" y="8014"/>
                    </a:cubicBezTo>
                    <a:cubicBezTo>
                      <a:pt x="13454" y="10348"/>
                      <a:pt x="11216" y="12741"/>
                      <a:pt x="8858" y="12741"/>
                    </a:cubicBezTo>
                    <a:cubicBezTo>
                      <a:pt x="6525" y="12741"/>
                      <a:pt x="4441" y="10348"/>
                      <a:pt x="4441" y="8014"/>
                    </a:cubicBezTo>
                    <a:cubicBezTo>
                      <a:pt x="4441" y="5680"/>
                      <a:pt x="6525" y="4144"/>
                      <a:pt x="8858" y="4144"/>
                    </a:cubicBezTo>
                    <a:close/>
                    <a:moveTo>
                      <a:pt x="8858" y="1"/>
                    </a:moveTo>
                    <a:cubicBezTo>
                      <a:pt x="6525" y="1"/>
                      <a:pt x="4524" y="584"/>
                      <a:pt x="2977" y="2132"/>
                    </a:cubicBezTo>
                    <a:cubicBezTo>
                      <a:pt x="1453" y="3668"/>
                      <a:pt x="0" y="5656"/>
                      <a:pt x="0" y="8014"/>
                    </a:cubicBezTo>
                    <a:cubicBezTo>
                      <a:pt x="0" y="10359"/>
                      <a:pt x="1584" y="12229"/>
                      <a:pt x="3120" y="13753"/>
                    </a:cubicBezTo>
                    <a:cubicBezTo>
                      <a:pt x="4644" y="15289"/>
                      <a:pt x="6525" y="16455"/>
                      <a:pt x="8858" y="16455"/>
                    </a:cubicBezTo>
                    <a:cubicBezTo>
                      <a:pt x="11192" y="16455"/>
                      <a:pt x="13537" y="15753"/>
                      <a:pt x="15061" y="14217"/>
                    </a:cubicBezTo>
                    <a:cubicBezTo>
                      <a:pt x="16597" y="12681"/>
                      <a:pt x="17002" y="10359"/>
                      <a:pt x="17002" y="8014"/>
                    </a:cubicBezTo>
                    <a:cubicBezTo>
                      <a:pt x="17002" y="5656"/>
                      <a:pt x="16109" y="3847"/>
                      <a:pt x="14573" y="2311"/>
                    </a:cubicBezTo>
                    <a:cubicBezTo>
                      <a:pt x="13037" y="775"/>
                      <a:pt x="11216" y="1"/>
                      <a:pt x="8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6"/>
              <p:cNvSpPr/>
              <p:nvPr/>
            </p:nvSpPr>
            <p:spPr>
              <a:xfrm>
                <a:off x="2252122" y="573277"/>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6"/>
              <p:cNvSpPr/>
              <p:nvPr/>
            </p:nvSpPr>
            <p:spPr>
              <a:xfrm>
                <a:off x="1822897" y="466990"/>
                <a:ext cx="197950" cy="129725"/>
              </a:xfrm>
              <a:custGeom>
                <a:rect b="b" l="l" r="r" t="t"/>
                <a:pathLst>
                  <a:path extrusionOk="0" h="5189" w="7918">
                    <a:moveTo>
                      <a:pt x="6289" y="1"/>
                    </a:moveTo>
                    <a:cubicBezTo>
                      <a:pt x="6205" y="1"/>
                      <a:pt x="6119" y="20"/>
                      <a:pt x="6037" y="59"/>
                    </a:cubicBezTo>
                    <a:cubicBezTo>
                      <a:pt x="4179" y="892"/>
                      <a:pt x="2215" y="1440"/>
                      <a:pt x="369" y="2285"/>
                    </a:cubicBezTo>
                    <a:cubicBezTo>
                      <a:pt x="84" y="2428"/>
                      <a:pt x="0" y="2750"/>
                      <a:pt x="131" y="3023"/>
                    </a:cubicBezTo>
                    <a:cubicBezTo>
                      <a:pt x="536" y="3762"/>
                      <a:pt x="726" y="4154"/>
                      <a:pt x="1131" y="4893"/>
                    </a:cubicBezTo>
                    <a:cubicBezTo>
                      <a:pt x="1223" y="5085"/>
                      <a:pt x="1414" y="5189"/>
                      <a:pt x="1615" y="5189"/>
                    </a:cubicBezTo>
                    <a:cubicBezTo>
                      <a:pt x="1700" y="5189"/>
                      <a:pt x="1788" y="5170"/>
                      <a:pt x="1869" y="5131"/>
                    </a:cubicBezTo>
                    <a:cubicBezTo>
                      <a:pt x="3739" y="4297"/>
                      <a:pt x="5703" y="3750"/>
                      <a:pt x="7549" y="2904"/>
                    </a:cubicBezTo>
                    <a:cubicBezTo>
                      <a:pt x="7823" y="2761"/>
                      <a:pt x="7918" y="2440"/>
                      <a:pt x="7787" y="2166"/>
                    </a:cubicBezTo>
                    <a:cubicBezTo>
                      <a:pt x="7382" y="1428"/>
                      <a:pt x="7192" y="1035"/>
                      <a:pt x="6787" y="297"/>
                    </a:cubicBezTo>
                    <a:cubicBezTo>
                      <a:pt x="6678" y="105"/>
                      <a:pt x="6488" y="1"/>
                      <a:pt x="62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 name="Google Shape;106;p6"/>
            <p:cNvSpPr/>
            <p:nvPr/>
          </p:nvSpPr>
          <p:spPr>
            <a:xfrm>
              <a:off x="6858320" y="4556616"/>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6"/>
            <p:cNvSpPr/>
            <p:nvPr/>
          </p:nvSpPr>
          <p:spPr>
            <a:xfrm>
              <a:off x="6897957" y="4289495"/>
              <a:ext cx="161950" cy="184000"/>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 name="Google Shape;108;p6"/>
          <p:cNvSpPr txBox="1"/>
          <p:nvPr>
            <p:ph type="title"/>
          </p:nvPr>
        </p:nvSpPr>
        <p:spPr>
          <a:xfrm>
            <a:off x="4962400" y="1711925"/>
            <a:ext cx="3468300" cy="572700"/>
          </a:xfrm>
          <a:prstGeom prst="rect">
            <a:avLst/>
          </a:prstGeom>
        </p:spPr>
        <p:txBody>
          <a:bodyPr anchorCtr="0" anchor="b" bIns="91425" lIns="91425" spcFirstLastPara="1" rIns="91425" wrap="square" tIns="91425">
            <a:noAutofit/>
          </a:bodyPr>
          <a:lstStyle>
            <a:lvl1pPr lvl="0" rtl="0" algn="l">
              <a:spcBef>
                <a:spcPts val="0"/>
              </a:spcBef>
              <a:spcAft>
                <a:spcPts val="0"/>
              </a:spcAft>
              <a:buSzPts val="2800"/>
              <a:buNone/>
              <a:defRPr/>
            </a:lvl1pPr>
            <a:lvl2pPr lvl="1" rtl="0" algn="l">
              <a:spcBef>
                <a:spcPts val="0"/>
              </a:spcBef>
              <a:spcAft>
                <a:spcPts val="0"/>
              </a:spcAft>
              <a:buSzPts val="2800"/>
              <a:buNone/>
              <a:defRPr/>
            </a:lvl2pPr>
            <a:lvl3pPr lvl="2" rtl="0" algn="l">
              <a:spcBef>
                <a:spcPts val="0"/>
              </a:spcBef>
              <a:spcAft>
                <a:spcPts val="0"/>
              </a:spcAft>
              <a:buSzPts val="2800"/>
              <a:buNone/>
              <a:defRPr/>
            </a:lvl3pPr>
            <a:lvl4pPr lvl="3" rtl="0" algn="l">
              <a:spcBef>
                <a:spcPts val="0"/>
              </a:spcBef>
              <a:spcAft>
                <a:spcPts val="0"/>
              </a:spcAft>
              <a:buSzPts val="2800"/>
              <a:buNone/>
              <a:defRPr/>
            </a:lvl4pPr>
            <a:lvl5pPr lvl="4" rtl="0" algn="l">
              <a:spcBef>
                <a:spcPts val="0"/>
              </a:spcBef>
              <a:spcAft>
                <a:spcPts val="0"/>
              </a:spcAft>
              <a:buSzPts val="2800"/>
              <a:buNone/>
              <a:defRPr/>
            </a:lvl5pPr>
            <a:lvl6pPr lvl="5" rtl="0" algn="l">
              <a:spcBef>
                <a:spcPts val="0"/>
              </a:spcBef>
              <a:spcAft>
                <a:spcPts val="0"/>
              </a:spcAft>
              <a:buSzPts val="2800"/>
              <a:buNone/>
              <a:defRPr/>
            </a:lvl6pPr>
            <a:lvl7pPr lvl="6" rtl="0" algn="l">
              <a:spcBef>
                <a:spcPts val="0"/>
              </a:spcBef>
              <a:spcAft>
                <a:spcPts val="0"/>
              </a:spcAft>
              <a:buSzPts val="2800"/>
              <a:buNone/>
              <a:defRPr/>
            </a:lvl7pPr>
            <a:lvl8pPr lvl="7" rtl="0" algn="l">
              <a:spcBef>
                <a:spcPts val="0"/>
              </a:spcBef>
              <a:spcAft>
                <a:spcPts val="0"/>
              </a:spcAft>
              <a:buSzPts val="2800"/>
              <a:buNone/>
              <a:defRPr/>
            </a:lvl8pPr>
            <a:lvl9pPr lvl="8" rtl="0" algn="l">
              <a:spcBef>
                <a:spcPts val="0"/>
              </a:spcBef>
              <a:spcAft>
                <a:spcPts val="0"/>
              </a:spcAft>
              <a:buSzPts val="2800"/>
              <a:buNone/>
              <a:defRPr/>
            </a:lvl9pPr>
          </a:lstStyle>
          <a:p/>
        </p:txBody>
      </p:sp>
      <p:sp>
        <p:nvSpPr>
          <p:cNvPr id="109" name="Google Shape;109;p6"/>
          <p:cNvSpPr txBox="1"/>
          <p:nvPr>
            <p:ph idx="1" type="subTitle"/>
          </p:nvPr>
        </p:nvSpPr>
        <p:spPr>
          <a:xfrm>
            <a:off x="4962400" y="2215966"/>
            <a:ext cx="3216300" cy="12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10" name="Shape 110"/>
        <p:cNvGrpSpPr/>
        <p:nvPr/>
      </p:nvGrpSpPr>
      <p:grpSpPr>
        <a:xfrm>
          <a:off x="0" y="0"/>
          <a:ext cx="0" cy="0"/>
          <a:chOff x="0" y="0"/>
          <a:chExt cx="0" cy="0"/>
        </a:xfrm>
      </p:grpSpPr>
      <p:grpSp>
        <p:nvGrpSpPr>
          <p:cNvPr id="111" name="Google Shape;111;p7"/>
          <p:cNvGrpSpPr/>
          <p:nvPr/>
        </p:nvGrpSpPr>
        <p:grpSpPr>
          <a:xfrm flipH="1">
            <a:off x="127537" y="3948896"/>
            <a:ext cx="9009570" cy="1195145"/>
            <a:chOff x="3664300" y="4064288"/>
            <a:chExt cx="8163061" cy="1079625"/>
          </a:xfrm>
        </p:grpSpPr>
        <p:sp>
          <p:nvSpPr>
            <p:cNvPr id="112" name="Google Shape;112;p7"/>
            <p:cNvSpPr/>
            <p:nvPr/>
          </p:nvSpPr>
          <p:spPr>
            <a:xfrm>
              <a:off x="11402286" y="4590123"/>
              <a:ext cx="425075" cy="411400"/>
            </a:xfrm>
            <a:custGeom>
              <a:rect b="b" l="l" r="r" t="t"/>
              <a:pathLst>
                <a:path extrusionOk="0" h="16456" w="17003">
                  <a:moveTo>
                    <a:pt x="8858" y="4132"/>
                  </a:moveTo>
                  <a:cubicBezTo>
                    <a:pt x="11192" y="4132"/>
                    <a:pt x="13454" y="5656"/>
                    <a:pt x="13454" y="8002"/>
                  </a:cubicBezTo>
                  <a:cubicBezTo>
                    <a:pt x="13454" y="10347"/>
                    <a:pt x="11192" y="12728"/>
                    <a:pt x="8858" y="12728"/>
                  </a:cubicBezTo>
                  <a:cubicBezTo>
                    <a:pt x="6525" y="12728"/>
                    <a:pt x="4441" y="10335"/>
                    <a:pt x="4441" y="8002"/>
                  </a:cubicBezTo>
                  <a:cubicBezTo>
                    <a:pt x="4441" y="5656"/>
                    <a:pt x="6525" y="4132"/>
                    <a:pt x="8858" y="4132"/>
                  </a:cubicBezTo>
                  <a:close/>
                  <a:moveTo>
                    <a:pt x="8858" y="1"/>
                  </a:moveTo>
                  <a:cubicBezTo>
                    <a:pt x="6525" y="1"/>
                    <a:pt x="4524" y="584"/>
                    <a:pt x="2977" y="2132"/>
                  </a:cubicBezTo>
                  <a:cubicBezTo>
                    <a:pt x="1429" y="3680"/>
                    <a:pt x="0" y="5656"/>
                    <a:pt x="0" y="8014"/>
                  </a:cubicBezTo>
                  <a:cubicBezTo>
                    <a:pt x="0" y="10347"/>
                    <a:pt x="1584" y="12228"/>
                    <a:pt x="3120" y="13752"/>
                  </a:cubicBezTo>
                  <a:cubicBezTo>
                    <a:pt x="4644" y="15288"/>
                    <a:pt x="6525" y="16455"/>
                    <a:pt x="8858" y="16455"/>
                  </a:cubicBezTo>
                  <a:cubicBezTo>
                    <a:pt x="11192" y="16455"/>
                    <a:pt x="13538" y="15753"/>
                    <a:pt x="15062" y="14217"/>
                  </a:cubicBezTo>
                  <a:cubicBezTo>
                    <a:pt x="16597" y="12681"/>
                    <a:pt x="17002" y="10359"/>
                    <a:pt x="17002" y="8014"/>
                  </a:cubicBezTo>
                  <a:cubicBezTo>
                    <a:pt x="17002" y="5680"/>
                    <a:pt x="16109" y="3846"/>
                    <a:pt x="14573" y="2311"/>
                  </a:cubicBezTo>
                  <a:cubicBezTo>
                    <a:pt x="13026" y="763"/>
                    <a:pt x="11192" y="1"/>
                    <a:pt x="88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7"/>
            <p:cNvSpPr/>
            <p:nvPr/>
          </p:nvSpPr>
          <p:spPr>
            <a:xfrm>
              <a:off x="5008225" y="4064288"/>
              <a:ext cx="425075" cy="411075"/>
            </a:xfrm>
            <a:custGeom>
              <a:rect b="b" l="l" r="r" t="t"/>
              <a:pathLst>
                <a:path extrusionOk="0" h="16443" w="17003">
                  <a:moveTo>
                    <a:pt x="8859" y="4120"/>
                  </a:moveTo>
                  <a:cubicBezTo>
                    <a:pt x="11192" y="4120"/>
                    <a:pt x="13455" y="5656"/>
                    <a:pt x="13455" y="7989"/>
                  </a:cubicBezTo>
                  <a:cubicBezTo>
                    <a:pt x="13478" y="10323"/>
                    <a:pt x="11216" y="12716"/>
                    <a:pt x="8859" y="12716"/>
                  </a:cubicBezTo>
                  <a:cubicBezTo>
                    <a:pt x="6525" y="12716"/>
                    <a:pt x="4442" y="10323"/>
                    <a:pt x="4442" y="7989"/>
                  </a:cubicBezTo>
                  <a:cubicBezTo>
                    <a:pt x="4442" y="5656"/>
                    <a:pt x="6525" y="4120"/>
                    <a:pt x="8859" y="4120"/>
                  </a:cubicBezTo>
                  <a:close/>
                  <a:moveTo>
                    <a:pt x="8859" y="0"/>
                  </a:moveTo>
                  <a:cubicBezTo>
                    <a:pt x="6525" y="0"/>
                    <a:pt x="4525" y="572"/>
                    <a:pt x="2977" y="2119"/>
                  </a:cubicBezTo>
                  <a:cubicBezTo>
                    <a:pt x="1429" y="3667"/>
                    <a:pt x="1" y="5656"/>
                    <a:pt x="1" y="8001"/>
                  </a:cubicBezTo>
                  <a:cubicBezTo>
                    <a:pt x="1" y="10335"/>
                    <a:pt x="1584" y="12216"/>
                    <a:pt x="3120" y="13752"/>
                  </a:cubicBezTo>
                  <a:cubicBezTo>
                    <a:pt x="4644" y="15276"/>
                    <a:pt x="6525" y="16443"/>
                    <a:pt x="8859" y="16443"/>
                  </a:cubicBezTo>
                  <a:cubicBezTo>
                    <a:pt x="11192" y="16443"/>
                    <a:pt x="13538" y="15740"/>
                    <a:pt x="15062" y="14204"/>
                  </a:cubicBezTo>
                  <a:cubicBezTo>
                    <a:pt x="16598" y="12680"/>
                    <a:pt x="17003" y="10359"/>
                    <a:pt x="17003" y="8001"/>
                  </a:cubicBezTo>
                  <a:cubicBezTo>
                    <a:pt x="17003" y="5668"/>
                    <a:pt x="16110" y="3834"/>
                    <a:pt x="14574" y="2298"/>
                  </a:cubicBezTo>
                  <a:cubicBezTo>
                    <a:pt x="13026" y="750"/>
                    <a:pt x="11216"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7"/>
            <p:cNvSpPr/>
            <p:nvPr/>
          </p:nvSpPr>
          <p:spPr>
            <a:xfrm>
              <a:off x="5368100" y="4724513"/>
              <a:ext cx="195275" cy="142600"/>
            </a:xfrm>
            <a:custGeom>
              <a:rect b="b" l="l" r="r" t="t"/>
              <a:pathLst>
                <a:path extrusionOk="0" h="5704" w="7811">
                  <a:moveTo>
                    <a:pt x="6002" y="0"/>
                  </a:moveTo>
                  <a:cubicBezTo>
                    <a:pt x="5895" y="0"/>
                    <a:pt x="5786" y="31"/>
                    <a:pt x="5691" y="94"/>
                  </a:cubicBezTo>
                  <a:cubicBezTo>
                    <a:pt x="3941" y="1154"/>
                    <a:pt x="2060" y="1928"/>
                    <a:pt x="310" y="2964"/>
                  </a:cubicBezTo>
                  <a:cubicBezTo>
                    <a:pt x="60" y="3119"/>
                    <a:pt x="0" y="3452"/>
                    <a:pt x="167" y="3714"/>
                  </a:cubicBezTo>
                  <a:cubicBezTo>
                    <a:pt x="643" y="4404"/>
                    <a:pt x="893" y="4762"/>
                    <a:pt x="1369" y="5464"/>
                  </a:cubicBezTo>
                  <a:cubicBezTo>
                    <a:pt x="1482" y="5622"/>
                    <a:pt x="1657" y="5704"/>
                    <a:pt x="1833" y="5704"/>
                  </a:cubicBezTo>
                  <a:cubicBezTo>
                    <a:pt x="1936" y="5704"/>
                    <a:pt x="2039" y="5676"/>
                    <a:pt x="2131" y="5619"/>
                  </a:cubicBezTo>
                  <a:cubicBezTo>
                    <a:pt x="3870" y="4559"/>
                    <a:pt x="5763" y="3785"/>
                    <a:pt x="7501" y="2738"/>
                  </a:cubicBezTo>
                  <a:cubicBezTo>
                    <a:pt x="7751" y="2595"/>
                    <a:pt x="7811" y="2249"/>
                    <a:pt x="7644" y="1999"/>
                  </a:cubicBezTo>
                  <a:cubicBezTo>
                    <a:pt x="7180" y="1297"/>
                    <a:pt x="6918" y="940"/>
                    <a:pt x="6442" y="237"/>
                  </a:cubicBezTo>
                  <a:cubicBezTo>
                    <a:pt x="6346" y="82"/>
                    <a:pt x="6176" y="0"/>
                    <a:pt x="60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7"/>
            <p:cNvSpPr/>
            <p:nvPr/>
          </p:nvSpPr>
          <p:spPr>
            <a:xfrm>
              <a:off x="3819400" y="4182638"/>
              <a:ext cx="162225" cy="184200"/>
            </a:xfrm>
            <a:custGeom>
              <a:rect b="b" l="l" r="r" t="t"/>
              <a:pathLst>
                <a:path extrusionOk="0" h="7368" w="6489">
                  <a:moveTo>
                    <a:pt x="2111" y="0"/>
                  </a:moveTo>
                  <a:cubicBezTo>
                    <a:pt x="1973" y="0"/>
                    <a:pt x="1832" y="54"/>
                    <a:pt x="1726" y="160"/>
                  </a:cubicBezTo>
                  <a:lnTo>
                    <a:pt x="226" y="1660"/>
                  </a:lnTo>
                  <a:cubicBezTo>
                    <a:pt x="0" y="1874"/>
                    <a:pt x="0" y="2207"/>
                    <a:pt x="214" y="2434"/>
                  </a:cubicBezTo>
                  <a:cubicBezTo>
                    <a:pt x="1572" y="3958"/>
                    <a:pt x="2655" y="5684"/>
                    <a:pt x="4012" y="7196"/>
                  </a:cubicBezTo>
                  <a:cubicBezTo>
                    <a:pt x="4109" y="7311"/>
                    <a:pt x="4248" y="7367"/>
                    <a:pt x="4389" y="7367"/>
                  </a:cubicBezTo>
                  <a:cubicBezTo>
                    <a:pt x="4525" y="7367"/>
                    <a:pt x="4663" y="7314"/>
                    <a:pt x="4763" y="7208"/>
                  </a:cubicBezTo>
                  <a:lnTo>
                    <a:pt x="6275" y="5708"/>
                  </a:lnTo>
                  <a:cubicBezTo>
                    <a:pt x="6489" y="5494"/>
                    <a:pt x="6489" y="5160"/>
                    <a:pt x="6287" y="4934"/>
                  </a:cubicBezTo>
                  <a:cubicBezTo>
                    <a:pt x="4929" y="3410"/>
                    <a:pt x="3846" y="1696"/>
                    <a:pt x="2488" y="172"/>
                  </a:cubicBezTo>
                  <a:cubicBezTo>
                    <a:pt x="2392" y="57"/>
                    <a:pt x="2253" y="0"/>
                    <a:pt x="21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7"/>
            <p:cNvSpPr/>
            <p:nvPr/>
          </p:nvSpPr>
          <p:spPr>
            <a:xfrm>
              <a:off x="3664300" y="4445588"/>
              <a:ext cx="1546050" cy="698325"/>
            </a:xfrm>
            <a:custGeom>
              <a:rect b="b" l="l" r="r" t="t"/>
              <a:pathLst>
                <a:path extrusionOk="0" h="27933" w="61842">
                  <a:moveTo>
                    <a:pt x="30636" y="0"/>
                  </a:moveTo>
                  <a:cubicBezTo>
                    <a:pt x="28790" y="0"/>
                    <a:pt x="26957" y="560"/>
                    <a:pt x="25206" y="881"/>
                  </a:cubicBezTo>
                  <a:cubicBezTo>
                    <a:pt x="23385" y="1191"/>
                    <a:pt x="21646" y="1750"/>
                    <a:pt x="19968" y="2369"/>
                  </a:cubicBezTo>
                  <a:cubicBezTo>
                    <a:pt x="18241" y="2988"/>
                    <a:pt x="16836" y="4179"/>
                    <a:pt x="15277" y="5084"/>
                  </a:cubicBezTo>
                  <a:cubicBezTo>
                    <a:pt x="13693" y="5989"/>
                    <a:pt x="11729" y="6346"/>
                    <a:pt x="10347" y="7513"/>
                  </a:cubicBezTo>
                  <a:cubicBezTo>
                    <a:pt x="8954" y="8692"/>
                    <a:pt x="8073" y="10382"/>
                    <a:pt x="6907" y="11787"/>
                  </a:cubicBezTo>
                  <a:cubicBezTo>
                    <a:pt x="5752" y="13168"/>
                    <a:pt x="4918" y="14740"/>
                    <a:pt x="4013" y="16323"/>
                  </a:cubicBezTo>
                  <a:cubicBezTo>
                    <a:pt x="3097" y="17883"/>
                    <a:pt x="1727" y="19229"/>
                    <a:pt x="1108" y="20955"/>
                  </a:cubicBezTo>
                  <a:cubicBezTo>
                    <a:pt x="501" y="22646"/>
                    <a:pt x="703" y="24551"/>
                    <a:pt x="382" y="26372"/>
                  </a:cubicBezTo>
                  <a:cubicBezTo>
                    <a:pt x="287" y="26896"/>
                    <a:pt x="156" y="27396"/>
                    <a:pt x="1" y="27920"/>
                  </a:cubicBezTo>
                  <a:lnTo>
                    <a:pt x="4930" y="27920"/>
                  </a:lnTo>
                  <a:cubicBezTo>
                    <a:pt x="4918" y="27218"/>
                    <a:pt x="4942" y="26539"/>
                    <a:pt x="5097" y="25884"/>
                  </a:cubicBezTo>
                  <a:cubicBezTo>
                    <a:pt x="5525" y="23991"/>
                    <a:pt x="6823" y="22348"/>
                    <a:pt x="7633" y="20645"/>
                  </a:cubicBezTo>
                  <a:cubicBezTo>
                    <a:pt x="8466" y="18895"/>
                    <a:pt x="9835" y="17574"/>
                    <a:pt x="11026" y="16085"/>
                  </a:cubicBezTo>
                  <a:cubicBezTo>
                    <a:pt x="12241" y="14585"/>
                    <a:pt x="12991" y="12680"/>
                    <a:pt x="14503" y="11490"/>
                  </a:cubicBezTo>
                  <a:cubicBezTo>
                    <a:pt x="15991" y="10299"/>
                    <a:pt x="17670" y="9239"/>
                    <a:pt x="19408" y="8406"/>
                  </a:cubicBezTo>
                  <a:cubicBezTo>
                    <a:pt x="21123" y="7584"/>
                    <a:pt x="23135" y="7572"/>
                    <a:pt x="25040" y="7144"/>
                  </a:cubicBezTo>
                  <a:cubicBezTo>
                    <a:pt x="26861" y="6727"/>
                    <a:pt x="28683" y="5739"/>
                    <a:pt x="30648" y="5739"/>
                  </a:cubicBezTo>
                  <a:cubicBezTo>
                    <a:pt x="32612" y="5739"/>
                    <a:pt x="34624" y="5858"/>
                    <a:pt x="36446" y="6275"/>
                  </a:cubicBezTo>
                  <a:cubicBezTo>
                    <a:pt x="38339" y="6715"/>
                    <a:pt x="40304" y="7275"/>
                    <a:pt x="42018" y="8096"/>
                  </a:cubicBezTo>
                  <a:cubicBezTo>
                    <a:pt x="43756" y="8930"/>
                    <a:pt x="45292" y="10287"/>
                    <a:pt x="46781" y="11478"/>
                  </a:cubicBezTo>
                  <a:cubicBezTo>
                    <a:pt x="48281" y="12680"/>
                    <a:pt x="49471" y="14240"/>
                    <a:pt x="50686" y="15740"/>
                  </a:cubicBezTo>
                  <a:cubicBezTo>
                    <a:pt x="51876" y="17228"/>
                    <a:pt x="52734" y="18943"/>
                    <a:pt x="53579" y="20681"/>
                  </a:cubicBezTo>
                  <a:cubicBezTo>
                    <a:pt x="54401" y="22396"/>
                    <a:pt x="55579" y="24051"/>
                    <a:pt x="56008" y="25944"/>
                  </a:cubicBezTo>
                  <a:cubicBezTo>
                    <a:pt x="56151" y="26599"/>
                    <a:pt x="56306" y="27265"/>
                    <a:pt x="56437" y="27932"/>
                  </a:cubicBezTo>
                  <a:lnTo>
                    <a:pt x="61842" y="27932"/>
                  </a:lnTo>
                  <a:cubicBezTo>
                    <a:pt x="61771" y="27372"/>
                    <a:pt x="61663" y="26813"/>
                    <a:pt x="61556" y="26277"/>
                  </a:cubicBezTo>
                  <a:cubicBezTo>
                    <a:pt x="61247" y="24467"/>
                    <a:pt x="60842" y="22646"/>
                    <a:pt x="60235" y="20967"/>
                  </a:cubicBezTo>
                  <a:cubicBezTo>
                    <a:pt x="59615" y="19240"/>
                    <a:pt x="58425" y="17788"/>
                    <a:pt x="57508" y="16216"/>
                  </a:cubicBezTo>
                  <a:cubicBezTo>
                    <a:pt x="56603" y="14645"/>
                    <a:pt x="56008" y="12823"/>
                    <a:pt x="54829" y="11430"/>
                  </a:cubicBezTo>
                  <a:cubicBezTo>
                    <a:pt x="53662" y="10025"/>
                    <a:pt x="51888" y="9239"/>
                    <a:pt x="50483" y="8061"/>
                  </a:cubicBezTo>
                  <a:cubicBezTo>
                    <a:pt x="49102" y="6906"/>
                    <a:pt x="47566" y="6060"/>
                    <a:pt x="45983" y="5132"/>
                  </a:cubicBezTo>
                  <a:cubicBezTo>
                    <a:pt x="44411" y="4227"/>
                    <a:pt x="43066" y="2905"/>
                    <a:pt x="41351" y="2274"/>
                  </a:cubicBezTo>
                  <a:cubicBezTo>
                    <a:pt x="39649" y="1667"/>
                    <a:pt x="37946" y="845"/>
                    <a:pt x="36136" y="524"/>
                  </a:cubicBezTo>
                  <a:cubicBezTo>
                    <a:pt x="34386" y="202"/>
                    <a:pt x="32493" y="0"/>
                    <a:pt x="306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 name="Google Shape;117;p7"/>
          <p:cNvSpPr/>
          <p:nvPr/>
        </p:nvSpPr>
        <p:spPr>
          <a:xfrm>
            <a:off x="149725" y="114488"/>
            <a:ext cx="854900" cy="849825"/>
          </a:xfrm>
          <a:custGeom>
            <a:rect b="b" l="l" r="r" t="t"/>
            <a:pathLst>
              <a:path extrusionOk="0" h="33993" w="34196">
                <a:moveTo>
                  <a:pt x="17158" y="4037"/>
                </a:moveTo>
                <a:cubicBezTo>
                  <a:pt x="18777" y="4037"/>
                  <a:pt x="20432" y="4989"/>
                  <a:pt x="21849" y="5572"/>
                </a:cubicBezTo>
                <a:cubicBezTo>
                  <a:pt x="23325" y="6180"/>
                  <a:pt x="24468" y="7382"/>
                  <a:pt x="25564" y="8490"/>
                </a:cubicBezTo>
                <a:cubicBezTo>
                  <a:pt x="26671" y="9585"/>
                  <a:pt x="27683" y="10823"/>
                  <a:pt x="28290" y="12299"/>
                </a:cubicBezTo>
                <a:cubicBezTo>
                  <a:pt x="28874" y="13704"/>
                  <a:pt x="30088" y="15276"/>
                  <a:pt x="30088" y="16907"/>
                </a:cubicBezTo>
                <a:cubicBezTo>
                  <a:pt x="30088" y="18550"/>
                  <a:pt x="28219" y="19836"/>
                  <a:pt x="27635" y="21253"/>
                </a:cubicBezTo>
                <a:cubicBezTo>
                  <a:pt x="27028" y="22729"/>
                  <a:pt x="26730" y="24277"/>
                  <a:pt x="25623" y="25373"/>
                </a:cubicBezTo>
                <a:cubicBezTo>
                  <a:pt x="24528" y="26480"/>
                  <a:pt x="23599" y="28290"/>
                  <a:pt x="22135" y="28909"/>
                </a:cubicBezTo>
                <a:cubicBezTo>
                  <a:pt x="21621" y="29124"/>
                  <a:pt x="21042" y="29193"/>
                  <a:pt x="20434" y="29193"/>
                </a:cubicBezTo>
                <a:cubicBezTo>
                  <a:pt x="19365" y="29193"/>
                  <a:pt x="18206" y="28980"/>
                  <a:pt x="17158" y="28980"/>
                </a:cubicBezTo>
                <a:cubicBezTo>
                  <a:pt x="16225" y="28980"/>
                  <a:pt x="15201" y="29115"/>
                  <a:pt x="14229" y="29115"/>
                </a:cubicBezTo>
                <a:cubicBezTo>
                  <a:pt x="13515" y="29115"/>
                  <a:pt x="12829" y="29042"/>
                  <a:pt x="12229" y="28790"/>
                </a:cubicBezTo>
                <a:cubicBezTo>
                  <a:pt x="10764" y="28170"/>
                  <a:pt x="10074" y="26194"/>
                  <a:pt x="8978" y="25099"/>
                </a:cubicBezTo>
                <a:cubicBezTo>
                  <a:pt x="7871" y="23991"/>
                  <a:pt x="6811" y="22920"/>
                  <a:pt x="6204" y="21443"/>
                </a:cubicBezTo>
                <a:cubicBezTo>
                  <a:pt x="5621" y="20039"/>
                  <a:pt x="5656" y="18526"/>
                  <a:pt x="5656" y="16907"/>
                </a:cubicBezTo>
                <a:cubicBezTo>
                  <a:pt x="5656" y="15288"/>
                  <a:pt x="5442" y="13704"/>
                  <a:pt x="6025" y="12299"/>
                </a:cubicBezTo>
                <a:cubicBezTo>
                  <a:pt x="6633" y="10823"/>
                  <a:pt x="7478" y="9442"/>
                  <a:pt x="8585" y="8335"/>
                </a:cubicBezTo>
                <a:cubicBezTo>
                  <a:pt x="9693" y="7239"/>
                  <a:pt x="10919" y="6013"/>
                  <a:pt x="12395" y="5406"/>
                </a:cubicBezTo>
                <a:cubicBezTo>
                  <a:pt x="13812" y="4822"/>
                  <a:pt x="15539" y="4037"/>
                  <a:pt x="17158" y="4037"/>
                </a:cubicBezTo>
                <a:close/>
                <a:moveTo>
                  <a:pt x="17158" y="0"/>
                </a:moveTo>
                <a:cubicBezTo>
                  <a:pt x="15324" y="0"/>
                  <a:pt x="13824" y="1048"/>
                  <a:pt x="12169" y="1584"/>
                </a:cubicBezTo>
                <a:cubicBezTo>
                  <a:pt x="10467" y="2132"/>
                  <a:pt x="8347" y="1798"/>
                  <a:pt x="6918" y="2834"/>
                </a:cubicBezTo>
                <a:cubicBezTo>
                  <a:pt x="5478" y="3870"/>
                  <a:pt x="4347" y="5406"/>
                  <a:pt x="3299" y="6846"/>
                </a:cubicBezTo>
                <a:cubicBezTo>
                  <a:pt x="2263" y="8275"/>
                  <a:pt x="1084" y="9787"/>
                  <a:pt x="537" y="11502"/>
                </a:cubicBezTo>
                <a:cubicBezTo>
                  <a:pt x="1" y="13157"/>
                  <a:pt x="227" y="15074"/>
                  <a:pt x="227" y="16907"/>
                </a:cubicBezTo>
                <a:cubicBezTo>
                  <a:pt x="227" y="18741"/>
                  <a:pt x="584" y="20467"/>
                  <a:pt x="1120" y="22110"/>
                </a:cubicBezTo>
                <a:cubicBezTo>
                  <a:pt x="1668" y="23825"/>
                  <a:pt x="2739" y="25194"/>
                  <a:pt x="3763" y="26623"/>
                </a:cubicBezTo>
                <a:cubicBezTo>
                  <a:pt x="4811" y="28063"/>
                  <a:pt x="6240" y="28885"/>
                  <a:pt x="7680" y="29945"/>
                </a:cubicBezTo>
                <a:cubicBezTo>
                  <a:pt x="9109" y="30980"/>
                  <a:pt x="10264" y="32266"/>
                  <a:pt x="11979" y="32814"/>
                </a:cubicBezTo>
                <a:cubicBezTo>
                  <a:pt x="13634" y="33350"/>
                  <a:pt x="15312" y="33993"/>
                  <a:pt x="17146" y="33993"/>
                </a:cubicBezTo>
                <a:cubicBezTo>
                  <a:pt x="18968" y="33993"/>
                  <a:pt x="20730" y="33564"/>
                  <a:pt x="22385" y="33028"/>
                </a:cubicBezTo>
                <a:cubicBezTo>
                  <a:pt x="24099" y="32469"/>
                  <a:pt x="25147" y="30945"/>
                  <a:pt x="26576" y="29897"/>
                </a:cubicBezTo>
                <a:cubicBezTo>
                  <a:pt x="28028" y="28861"/>
                  <a:pt x="30374" y="28718"/>
                  <a:pt x="31422" y="27278"/>
                </a:cubicBezTo>
                <a:cubicBezTo>
                  <a:pt x="32457" y="25849"/>
                  <a:pt x="32767" y="23884"/>
                  <a:pt x="33327" y="22170"/>
                </a:cubicBezTo>
                <a:cubicBezTo>
                  <a:pt x="33862" y="20527"/>
                  <a:pt x="33148" y="18753"/>
                  <a:pt x="33148" y="16919"/>
                </a:cubicBezTo>
                <a:cubicBezTo>
                  <a:pt x="33148" y="15086"/>
                  <a:pt x="34196" y="13204"/>
                  <a:pt x="33660" y="11549"/>
                </a:cubicBezTo>
                <a:cubicBezTo>
                  <a:pt x="33112" y="9835"/>
                  <a:pt x="32017" y="8299"/>
                  <a:pt x="30969" y="6870"/>
                </a:cubicBezTo>
                <a:cubicBezTo>
                  <a:pt x="29933" y="5430"/>
                  <a:pt x="28195" y="4715"/>
                  <a:pt x="26766" y="3679"/>
                </a:cubicBezTo>
                <a:cubicBezTo>
                  <a:pt x="25337" y="2632"/>
                  <a:pt x="23956" y="1774"/>
                  <a:pt x="22242" y="1215"/>
                </a:cubicBezTo>
                <a:cubicBezTo>
                  <a:pt x="20611" y="667"/>
                  <a:pt x="18991" y="0"/>
                  <a:pt x="17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7"/>
          <p:cNvSpPr/>
          <p:nvPr/>
        </p:nvSpPr>
        <p:spPr>
          <a:xfrm>
            <a:off x="1536600" y="754138"/>
            <a:ext cx="425100" cy="411075"/>
          </a:xfrm>
          <a:custGeom>
            <a:rect b="b" l="l" r="r" t="t"/>
            <a:pathLst>
              <a:path extrusionOk="0" h="16443" w="17004">
                <a:moveTo>
                  <a:pt x="8859" y="4143"/>
                </a:moveTo>
                <a:cubicBezTo>
                  <a:pt x="11193" y="4143"/>
                  <a:pt x="13455" y="5667"/>
                  <a:pt x="13455" y="8013"/>
                </a:cubicBezTo>
                <a:cubicBezTo>
                  <a:pt x="13455" y="10347"/>
                  <a:pt x="11217" y="12740"/>
                  <a:pt x="8859" y="12740"/>
                </a:cubicBezTo>
                <a:cubicBezTo>
                  <a:pt x="6526" y="12740"/>
                  <a:pt x="4442" y="10347"/>
                  <a:pt x="4442" y="8013"/>
                </a:cubicBezTo>
                <a:cubicBezTo>
                  <a:pt x="4442" y="5667"/>
                  <a:pt x="6526" y="4143"/>
                  <a:pt x="8859" y="4143"/>
                </a:cubicBezTo>
                <a:close/>
                <a:moveTo>
                  <a:pt x="8859" y="0"/>
                </a:moveTo>
                <a:cubicBezTo>
                  <a:pt x="6526" y="0"/>
                  <a:pt x="4525" y="583"/>
                  <a:pt x="2977" y="2131"/>
                </a:cubicBezTo>
                <a:cubicBezTo>
                  <a:pt x="1453" y="3667"/>
                  <a:pt x="1" y="5655"/>
                  <a:pt x="1" y="8013"/>
                </a:cubicBezTo>
                <a:cubicBezTo>
                  <a:pt x="1" y="10358"/>
                  <a:pt x="1584" y="12216"/>
                  <a:pt x="3120" y="13752"/>
                </a:cubicBezTo>
                <a:cubicBezTo>
                  <a:pt x="4644" y="15288"/>
                  <a:pt x="6526" y="16443"/>
                  <a:pt x="8859" y="16443"/>
                </a:cubicBezTo>
                <a:cubicBezTo>
                  <a:pt x="11193" y="16443"/>
                  <a:pt x="13538" y="15752"/>
                  <a:pt x="15062" y="14216"/>
                </a:cubicBezTo>
                <a:cubicBezTo>
                  <a:pt x="16598" y="12680"/>
                  <a:pt x="17003" y="10358"/>
                  <a:pt x="17003" y="8013"/>
                </a:cubicBezTo>
                <a:cubicBezTo>
                  <a:pt x="17003" y="5655"/>
                  <a:pt x="16110" y="3846"/>
                  <a:pt x="14574" y="2310"/>
                </a:cubicBezTo>
                <a:cubicBezTo>
                  <a:pt x="13038" y="774"/>
                  <a:pt x="11217"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7"/>
          <p:cNvSpPr/>
          <p:nvPr/>
        </p:nvSpPr>
        <p:spPr>
          <a:xfrm>
            <a:off x="127525" y="1337050"/>
            <a:ext cx="424775" cy="411375"/>
          </a:xfrm>
          <a:custGeom>
            <a:rect b="b" l="l" r="r" t="t"/>
            <a:pathLst>
              <a:path extrusionOk="0" h="16455" w="16991">
                <a:moveTo>
                  <a:pt x="8859" y="4132"/>
                </a:moveTo>
                <a:cubicBezTo>
                  <a:pt x="11192" y="4132"/>
                  <a:pt x="13454" y="5656"/>
                  <a:pt x="13454" y="8001"/>
                </a:cubicBezTo>
                <a:cubicBezTo>
                  <a:pt x="13454" y="10347"/>
                  <a:pt x="11192" y="12728"/>
                  <a:pt x="8859" y="12728"/>
                </a:cubicBezTo>
                <a:cubicBezTo>
                  <a:pt x="6513" y="12728"/>
                  <a:pt x="4429" y="10335"/>
                  <a:pt x="4429" y="8001"/>
                </a:cubicBezTo>
                <a:cubicBezTo>
                  <a:pt x="4429" y="5656"/>
                  <a:pt x="6513" y="4132"/>
                  <a:pt x="8859" y="4132"/>
                </a:cubicBezTo>
                <a:close/>
                <a:moveTo>
                  <a:pt x="8859" y="0"/>
                </a:moveTo>
                <a:cubicBezTo>
                  <a:pt x="6513" y="0"/>
                  <a:pt x="4525" y="584"/>
                  <a:pt x="2977" y="2131"/>
                </a:cubicBezTo>
                <a:cubicBezTo>
                  <a:pt x="1441" y="3667"/>
                  <a:pt x="0" y="5656"/>
                  <a:pt x="0" y="8013"/>
                </a:cubicBezTo>
                <a:cubicBezTo>
                  <a:pt x="0" y="10347"/>
                  <a:pt x="1572" y="12216"/>
                  <a:pt x="3108" y="13752"/>
                </a:cubicBezTo>
                <a:cubicBezTo>
                  <a:pt x="4644" y="15288"/>
                  <a:pt x="6513" y="16455"/>
                  <a:pt x="8859" y="16455"/>
                </a:cubicBezTo>
                <a:cubicBezTo>
                  <a:pt x="11192" y="16455"/>
                  <a:pt x="13526" y="15752"/>
                  <a:pt x="15062" y="14216"/>
                </a:cubicBezTo>
                <a:cubicBezTo>
                  <a:pt x="16598" y="12680"/>
                  <a:pt x="16991" y="10359"/>
                  <a:pt x="16991" y="8013"/>
                </a:cubicBezTo>
                <a:cubicBezTo>
                  <a:pt x="16991" y="5668"/>
                  <a:pt x="16098" y="3846"/>
                  <a:pt x="14574" y="2310"/>
                </a:cubicBezTo>
                <a:cubicBezTo>
                  <a:pt x="13026" y="762"/>
                  <a:pt x="11192"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7"/>
          <p:cNvSpPr/>
          <p:nvPr/>
        </p:nvSpPr>
        <p:spPr>
          <a:xfrm>
            <a:off x="528050" y="449950"/>
            <a:ext cx="98250" cy="178925"/>
          </a:xfrm>
          <a:custGeom>
            <a:rect b="b" l="l" r="r" t="t"/>
            <a:pathLst>
              <a:path extrusionOk="0" h="7157" w="3930">
                <a:moveTo>
                  <a:pt x="1250" y="1"/>
                </a:moveTo>
                <a:cubicBezTo>
                  <a:pt x="953" y="1"/>
                  <a:pt x="714" y="251"/>
                  <a:pt x="702" y="548"/>
                </a:cubicBezTo>
                <a:cubicBezTo>
                  <a:pt x="583" y="2596"/>
                  <a:pt x="131" y="4573"/>
                  <a:pt x="12" y="6609"/>
                </a:cubicBezTo>
                <a:cubicBezTo>
                  <a:pt x="0" y="6918"/>
                  <a:pt x="250" y="7156"/>
                  <a:pt x="548" y="7156"/>
                </a:cubicBezTo>
                <a:lnTo>
                  <a:pt x="2679" y="7156"/>
                </a:lnTo>
                <a:cubicBezTo>
                  <a:pt x="2977" y="7156"/>
                  <a:pt x="3227" y="6918"/>
                  <a:pt x="3227" y="6609"/>
                </a:cubicBezTo>
                <a:cubicBezTo>
                  <a:pt x="3346" y="4573"/>
                  <a:pt x="3798" y="2596"/>
                  <a:pt x="3917" y="548"/>
                </a:cubicBezTo>
                <a:cubicBezTo>
                  <a:pt x="3929" y="239"/>
                  <a:pt x="3679" y="1"/>
                  <a:pt x="3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7"/>
          <p:cNvSpPr/>
          <p:nvPr/>
        </p:nvSpPr>
        <p:spPr>
          <a:xfrm>
            <a:off x="631975" y="1104450"/>
            <a:ext cx="162250" cy="184025"/>
          </a:xfrm>
          <a:custGeom>
            <a:rect b="b" l="l" r="r" t="t"/>
            <a:pathLst>
              <a:path extrusionOk="0" h="7361" w="6490">
                <a:moveTo>
                  <a:pt x="2105" y="1"/>
                </a:moveTo>
                <a:cubicBezTo>
                  <a:pt x="1969" y="1"/>
                  <a:pt x="1831" y="51"/>
                  <a:pt x="1727" y="150"/>
                </a:cubicBezTo>
                <a:lnTo>
                  <a:pt x="226" y="1662"/>
                </a:lnTo>
                <a:cubicBezTo>
                  <a:pt x="0" y="1876"/>
                  <a:pt x="0" y="2221"/>
                  <a:pt x="215" y="2436"/>
                </a:cubicBezTo>
                <a:cubicBezTo>
                  <a:pt x="1572" y="3948"/>
                  <a:pt x="2655" y="5674"/>
                  <a:pt x="4013" y="7198"/>
                </a:cubicBezTo>
                <a:cubicBezTo>
                  <a:pt x="4109" y="7307"/>
                  <a:pt x="4249" y="7360"/>
                  <a:pt x="4389" y="7360"/>
                </a:cubicBezTo>
                <a:cubicBezTo>
                  <a:pt x="4526" y="7360"/>
                  <a:pt x="4663" y="7310"/>
                  <a:pt x="4763" y="7210"/>
                </a:cubicBezTo>
                <a:lnTo>
                  <a:pt x="6275" y="5710"/>
                </a:lnTo>
                <a:cubicBezTo>
                  <a:pt x="6489" y="5496"/>
                  <a:pt x="6489" y="5150"/>
                  <a:pt x="6287" y="4936"/>
                </a:cubicBezTo>
                <a:cubicBezTo>
                  <a:pt x="4929" y="3412"/>
                  <a:pt x="3846" y="1686"/>
                  <a:pt x="2489" y="173"/>
                </a:cubicBezTo>
                <a:cubicBezTo>
                  <a:pt x="2391" y="57"/>
                  <a:pt x="2249" y="1"/>
                  <a:pt x="21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7"/>
          <p:cNvSpPr/>
          <p:nvPr/>
        </p:nvSpPr>
        <p:spPr>
          <a:xfrm>
            <a:off x="1338650" y="445025"/>
            <a:ext cx="197950" cy="129675"/>
          </a:xfrm>
          <a:custGeom>
            <a:rect b="b" l="l" r="r" t="t"/>
            <a:pathLst>
              <a:path extrusionOk="0" h="5187" w="7918">
                <a:moveTo>
                  <a:pt x="6297" y="0"/>
                </a:moveTo>
                <a:cubicBezTo>
                  <a:pt x="6213" y="0"/>
                  <a:pt x="6127" y="21"/>
                  <a:pt x="6049" y="64"/>
                </a:cubicBezTo>
                <a:cubicBezTo>
                  <a:pt x="4179" y="897"/>
                  <a:pt x="2215" y="1445"/>
                  <a:pt x="369" y="2290"/>
                </a:cubicBezTo>
                <a:cubicBezTo>
                  <a:pt x="95" y="2421"/>
                  <a:pt x="0" y="2754"/>
                  <a:pt x="131" y="3016"/>
                </a:cubicBezTo>
                <a:cubicBezTo>
                  <a:pt x="536" y="3766"/>
                  <a:pt x="726" y="4147"/>
                  <a:pt x="1131" y="4897"/>
                </a:cubicBezTo>
                <a:cubicBezTo>
                  <a:pt x="1225" y="5084"/>
                  <a:pt x="1427" y="5186"/>
                  <a:pt x="1635" y="5186"/>
                </a:cubicBezTo>
                <a:cubicBezTo>
                  <a:pt x="1718" y="5186"/>
                  <a:pt x="1803" y="5170"/>
                  <a:pt x="1881" y="5136"/>
                </a:cubicBezTo>
                <a:cubicBezTo>
                  <a:pt x="3739" y="4302"/>
                  <a:pt x="5703" y="3754"/>
                  <a:pt x="7549" y="2897"/>
                </a:cubicBezTo>
                <a:cubicBezTo>
                  <a:pt x="7835" y="2766"/>
                  <a:pt x="7918" y="2445"/>
                  <a:pt x="7787" y="2171"/>
                </a:cubicBezTo>
                <a:cubicBezTo>
                  <a:pt x="7382" y="1433"/>
                  <a:pt x="7192" y="1040"/>
                  <a:pt x="6787" y="302"/>
                </a:cubicBezTo>
                <a:cubicBezTo>
                  <a:pt x="6687" y="110"/>
                  <a:pt x="6494" y="0"/>
                  <a:pt x="62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7"/>
          <p:cNvSpPr/>
          <p:nvPr/>
        </p:nvSpPr>
        <p:spPr>
          <a:xfrm>
            <a:off x="1029875" y="990925"/>
            <a:ext cx="197975" cy="129725"/>
          </a:xfrm>
          <a:custGeom>
            <a:rect b="b" l="l" r="r" t="t"/>
            <a:pathLst>
              <a:path extrusionOk="0" h="5189" w="7919">
                <a:moveTo>
                  <a:pt x="6296" y="0"/>
                </a:moveTo>
                <a:cubicBezTo>
                  <a:pt x="6212" y="0"/>
                  <a:pt x="6127" y="19"/>
                  <a:pt x="6049" y="58"/>
                </a:cubicBezTo>
                <a:cubicBezTo>
                  <a:pt x="4180" y="892"/>
                  <a:pt x="2215" y="1439"/>
                  <a:pt x="370" y="2285"/>
                </a:cubicBezTo>
                <a:cubicBezTo>
                  <a:pt x="96" y="2428"/>
                  <a:pt x="1" y="2749"/>
                  <a:pt x="132" y="3023"/>
                </a:cubicBezTo>
                <a:cubicBezTo>
                  <a:pt x="536" y="3761"/>
                  <a:pt x="727" y="4154"/>
                  <a:pt x="1132" y="4892"/>
                </a:cubicBezTo>
                <a:cubicBezTo>
                  <a:pt x="1224" y="5084"/>
                  <a:pt x="1421" y="5188"/>
                  <a:pt x="1625" y="5188"/>
                </a:cubicBezTo>
                <a:cubicBezTo>
                  <a:pt x="1712" y="5188"/>
                  <a:pt x="1800" y="5169"/>
                  <a:pt x="1882" y="5130"/>
                </a:cubicBezTo>
                <a:cubicBezTo>
                  <a:pt x="3739" y="4297"/>
                  <a:pt x="5704" y="3749"/>
                  <a:pt x="7549" y="2904"/>
                </a:cubicBezTo>
                <a:cubicBezTo>
                  <a:pt x="7835" y="2761"/>
                  <a:pt x="7918" y="2439"/>
                  <a:pt x="7787" y="2166"/>
                </a:cubicBezTo>
                <a:cubicBezTo>
                  <a:pt x="7383" y="1427"/>
                  <a:pt x="7192" y="1035"/>
                  <a:pt x="6787" y="296"/>
                </a:cubicBezTo>
                <a:cubicBezTo>
                  <a:pt x="6687" y="104"/>
                  <a:pt x="6493" y="0"/>
                  <a:pt x="6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7"/>
          <p:cNvSpPr/>
          <p:nvPr/>
        </p:nvSpPr>
        <p:spPr>
          <a:xfrm>
            <a:off x="2011600" y="143988"/>
            <a:ext cx="162250" cy="184025"/>
          </a:xfrm>
          <a:custGeom>
            <a:rect b="b" l="l" r="r" t="t"/>
            <a:pathLst>
              <a:path extrusionOk="0" h="7361" w="6490">
                <a:moveTo>
                  <a:pt x="2105" y="1"/>
                </a:moveTo>
                <a:cubicBezTo>
                  <a:pt x="1969" y="1"/>
                  <a:pt x="1831" y="51"/>
                  <a:pt x="1727" y="150"/>
                </a:cubicBezTo>
                <a:lnTo>
                  <a:pt x="227" y="1662"/>
                </a:lnTo>
                <a:cubicBezTo>
                  <a:pt x="0" y="1876"/>
                  <a:pt x="0" y="2222"/>
                  <a:pt x="215" y="2436"/>
                </a:cubicBezTo>
                <a:cubicBezTo>
                  <a:pt x="1560" y="3948"/>
                  <a:pt x="2655" y="5674"/>
                  <a:pt x="4001" y="7198"/>
                </a:cubicBezTo>
                <a:cubicBezTo>
                  <a:pt x="4103" y="7307"/>
                  <a:pt x="4246" y="7361"/>
                  <a:pt x="4388" y="7361"/>
                </a:cubicBezTo>
                <a:cubicBezTo>
                  <a:pt x="4526" y="7361"/>
                  <a:pt x="4663" y="7310"/>
                  <a:pt x="4763" y="7210"/>
                </a:cubicBezTo>
                <a:lnTo>
                  <a:pt x="6263" y="5710"/>
                </a:lnTo>
                <a:cubicBezTo>
                  <a:pt x="6489" y="5496"/>
                  <a:pt x="6489" y="5150"/>
                  <a:pt x="6287" y="4936"/>
                </a:cubicBezTo>
                <a:cubicBezTo>
                  <a:pt x="4930" y="3412"/>
                  <a:pt x="3846" y="1686"/>
                  <a:pt x="2489" y="174"/>
                </a:cubicBezTo>
                <a:cubicBezTo>
                  <a:pt x="2391" y="57"/>
                  <a:pt x="2249" y="1"/>
                  <a:pt x="21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7"/>
          <p:cNvSpPr/>
          <p:nvPr/>
        </p:nvSpPr>
        <p:spPr>
          <a:xfrm>
            <a:off x="8507950" y="188450"/>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7"/>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27" name="Google Shape;127;p7"/>
          <p:cNvSpPr txBox="1"/>
          <p:nvPr>
            <p:ph idx="1" type="subTitle"/>
          </p:nvPr>
        </p:nvSpPr>
        <p:spPr>
          <a:xfrm>
            <a:off x="713100" y="2925650"/>
            <a:ext cx="3659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28" name="Google Shape;128;p7"/>
          <p:cNvSpPr txBox="1"/>
          <p:nvPr>
            <p:ph idx="2" type="subTitle"/>
          </p:nvPr>
        </p:nvSpPr>
        <p:spPr>
          <a:xfrm>
            <a:off x="713100" y="3388350"/>
            <a:ext cx="3659700" cy="12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129" name="Google Shape;129;p7"/>
          <p:cNvSpPr txBox="1"/>
          <p:nvPr>
            <p:ph idx="3" type="subTitle"/>
          </p:nvPr>
        </p:nvSpPr>
        <p:spPr>
          <a:xfrm>
            <a:off x="4771291" y="2925650"/>
            <a:ext cx="3659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30" name="Google Shape;130;p7"/>
          <p:cNvSpPr txBox="1"/>
          <p:nvPr>
            <p:ph idx="4" type="subTitle"/>
          </p:nvPr>
        </p:nvSpPr>
        <p:spPr>
          <a:xfrm>
            <a:off x="4771299" y="3388350"/>
            <a:ext cx="3659700" cy="12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131" name="Google Shape;131;p7"/>
          <p:cNvSpPr txBox="1"/>
          <p:nvPr>
            <p:ph hasCustomPrompt="1" idx="5" type="title"/>
          </p:nvPr>
        </p:nvSpPr>
        <p:spPr>
          <a:xfrm>
            <a:off x="837475" y="2258075"/>
            <a:ext cx="582900" cy="320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000"/>
              <a:buNone/>
              <a:defRPr sz="2000">
                <a:solidFill>
                  <a:schemeClr val="lt1"/>
                </a:solidFill>
              </a:defRPr>
            </a:lvl1pPr>
            <a:lvl2pPr lvl="1" rtl="0" algn="ctr">
              <a:spcBef>
                <a:spcPts val="0"/>
              </a:spcBef>
              <a:spcAft>
                <a:spcPts val="0"/>
              </a:spcAft>
              <a:buClr>
                <a:schemeClr val="lt1"/>
              </a:buClr>
              <a:buSzPts val="2000"/>
              <a:buNone/>
              <a:defRPr sz="2000">
                <a:solidFill>
                  <a:schemeClr val="lt1"/>
                </a:solidFill>
              </a:defRPr>
            </a:lvl2pPr>
            <a:lvl3pPr lvl="2" rtl="0" algn="ctr">
              <a:spcBef>
                <a:spcPts val="0"/>
              </a:spcBef>
              <a:spcAft>
                <a:spcPts val="0"/>
              </a:spcAft>
              <a:buClr>
                <a:schemeClr val="lt1"/>
              </a:buClr>
              <a:buSzPts val="2000"/>
              <a:buNone/>
              <a:defRPr sz="2000">
                <a:solidFill>
                  <a:schemeClr val="lt1"/>
                </a:solidFill>
              </a:defRPr>
            </a:lvl3pPr>
            <a:lvl4pPr lvl="3" rtl="0" algn="ctr">
              <a:spcBef>
                <a:spcPts val="0"/>
              </a:spcBef>
              <a:spcAft>
                <a:spcPts val="0"/>
              </a:spcAft>
              <a:buClr>
                <a:schemeClr val="lt1"/>
              </a:buClr>
              <a:buSzPts val="2000"/>
              <a:buNone/>
              <a:defRPr sz="2000">
                <a:solidFill>
                  <a:schemeClr val="lt1"/>
                </a:solidFill>
              </a:defRPr>
            </a:lvl4pPr>
            <a:lvl5pPr lvl="4" rtl="0" algn="ctr">
              <a:spcBef>
                <a:spcPts val="0"/>
              </a:spcBef>
              <a:spcAft>
                <a:spcPts val="0"/>
              </a:spcAft>
              <a:buClr>
                <a:schemeClr val="lt1"/>
              </a:buClr>
              <a:buSzPts val="2000"/>
              <a:buNone/>
              <a:defRPr sz="2000">
                <a:solidFill>
                  <a:schemeClr val="lt1"/>
                </a:solidFill>
              </a:defRPr>
            </a:lvl5pPr>
            <a:lvl6pPr lvl="5" rtl="0" algn="ctr">
              <a:spcBef>
                <a:spcPts val="0"/>
              </a:spcBef>
              <a:spcAft>
                <a:spcPts val="0"/>
              </a:spcAft>
              <a:buClr>
                <a:schemeClr val="lt1"/>
              </a:buClr>
              <a:buSzPts val="2000"/>
              <a:buNone/>
              <a:defRPr sz="2000">
                <a:solidFill>
                  <a:schemeClr val="lt1"/>
                </a:solidFill>
              </a:defRPr>
            </a:lvl6pPr>
            <a:lvl7pPr lvl="6" rtl="0" algn="ctr">
              <a:spcBef>
                <a:spcPts val="0"/>
              </a:spcBef>
              <a:spcAft>
                <a:spcPts val="0"/>
              </a:spcAft>
              <a:buClr>
                <a:schemeClr val="lt1"/>
              </a:buClr>
              <a:buSzPts val="2000"/>
              <a:buNone/>
              <a:defRPr sz="2000">
                <a:solidFill>
                  <a:schemeClr val="lt1"/>
                </a:solidFill>
              </a:defRPr>
            </a:lvl7pPr>
            <a:lvl8pPr lvl="7" rtl="0" algn="ctr">
              <a:spcBef>
                <a:spcPts val="0"/>
              </a:spcBef>
              <a:spcAft>
                <a:spcPts val="0"/>
              </a:spcAft>
              <a:buClr>
                <a:schemeClr val="lt1"/>
              </a:buClr>
              <a:buSzPts val="2000"/>
              <a:buNone/>
              <a:defRPr sz="2000">
                <a:solidFill>
                  <a:schemeClr val="lt1"/>
                </a:solidFill>
              </a:defRPr>
            </a:lvl8pPr>
            <a:lvl9pPr lvl="8" rtl="0" algn="ctr">
              <a:spcBef>
                <a:spcPts val="0"/>
              </a:spcBef>
              <a:spcAft>
                <a:spcPts val="0"/>
              </a:spcAft>
              <a:buClr>
                <a:schemeClr val="lt1"/>
              </a:buClr>
              <a:buSzPts val="2000"/>
              <a:buNone/>
              <a:defRPr sz="2000">
                <a:solidFill>
                  <a:schemeClr val="lt1"/>
                </a:solidFill>
              </a:defRPr>
            </a:lvl9pPr>
          </a:lstStyle>
          <a:p>
            <a:r>
              <a:t>xx%</a:t>
            </a:r>
          </a:p>
        </p:txBody>
      </p:sp>
      <p:sp>
        <p:nvSpPr>
          <p:cNvPr id="132" name="Google Shape;132;p7"/>
          <p:cNvSpPr txBox="1"/>
          <p:nvPr>
            <p:ph hasCustomPrompt="1" idx="6" type="title"/>
          </p:nvPr>
        </p:nvSpPr>
        <p:spPr>
          <a:xfrm>
            <a:off x="4887100" y="2258075"/>
            <a:ext cx="582900" cy="320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2000"/>
              <a:buNone/>
              <a:defRPr sz="2000">
                <a:solidFill>
                  <a:schemeClr val="lt1"/>
                </a:solidFill>
              </a:defRPr>
            </a:lvl1pPr>
            <a:lvl2pPr lvl="1" rtl="0" algn="ctr">
              <a:spcBef>
                <a:spcPts val="0"/>
              </a:spcBef>
              <a:spcAft>
                <a:spcPts val="0"/>
              </a:spcAft>
              <a:buClr>
                <a:schemeClr val="lt1"/>
              </a:buClr>
              <a:buSzPts val="2000"/>
              <a:buNone/>
              <a:defRPr sz="2000">
                <a:solidFill>
                  <a:schemeClr val="lt1"/>
                </a:solidFill>
              </a:defRPr>
            </a:lvl2pPr>
            <a:lvl3pPr lvl="2" rtl="0" algn="ctr">
              <a:spcBef>
                <a:spcPts val="0"/>
              </a:spcBef>
              <a:spcAft>
                <a:spcPts val="0"/>
              </a:spcAft>
              <a:buClr>
                <a:schemeClr val="lt1"/>
              </a:buClr>
              <a:buSzPts val="2000"/>
              <a:buNone/>
              <a:defRPr sz="2000">
                <a:solidFill>
                  <a:schemeClr val="lt1"/>
                </a:solidFill>
              </a:defRPr>
            </a:lvl3pPr>
            <a:lvl4pPr lvl="3" rtl="0" algn="ctr">
              <a:spcBef>
                <a:spcPts val="0"/>
              </a:spcBef>
              <a:spcAft>
                <a:spcPts val="0"/>
              </a:spcAft>
              <a:buClr>
                <a:schemeClr val="lt1"/>
              </a:buClr>
              <a:buSzPts val="2000"/>
              <a:buNone/>
              <a:defRPr sz="2000">
                <a:solidFill>
                  <a:schemeClr val="lt1"/>
                </a:solidFill>
              </a:defRPr>
            </a:lvl4pPr>
            <a:lvl5pPr lvl="4" rtl="0" algn="ctr">
              <a:spcBef>
                <a:spcPts val="0"/>
              </a:spcBef>
              <a:spcAft>
                <a:spcPts val="0"/>
              </a:spcAft>
              <a:buClr>
                <a:schemeClr val="lt1"/>
              </a:buClr>
              <a:buSzPts val="2000"/>
              <a:buNone/>
              <a:defRPr sz="2000">
                <a:solidFill>
                  <a:schemeClr val="lt1"/>
                </a:solidFill>
              </a:defRPr>
            </a:lvl5pPr>
            <a:lvl6pPr lvl="5" rtl="0" algn="ctr">
              <a:spcBef>
                <a:spcPts val="0"/>
              </a:spcBef>
              <a:spcAft>
                <a:spcPts val="0"/>
              </a:spcAft>
              <a:buClr>
                <a:schemeClr val="lt1"/>
              </a:buClr>
              <a:buSzPts val="2000"/>
              <a:buNone/>
              <a:defRPr sz="2000">
                <a:solidFill>
                  <a:schemeClr val="lt1"/>
                </a:solidFill>
              </a:defRPr>
            </a:lvl6pPr>
            <a:lvl7pPr lvl="6" rtl="0" algn="ctr">
              <a:spcBef>
                <a:spcPts val="0"/>
              </a:spcBef>
              <a:spcAft>
                <a:spcPts val="0"/>
              </a:spcAft>
              <a:buClr>
                <a:schemeClr val="lt1"/>
              </a:buClr>
              <a:buSzPts val="2000"/>
              <a:buNone/>
              <a:defRPr sz="2000">
                <a:solidFill>
                  <a:schemeClr val="lt1"/>
                </a:solidFill>
              </a:defRPr>
            </a:lvl7pPr>
            <a:lvl8pPr lvl="7" rtl="0" algn="ctr">
              <a:spcBef>
                <a:spcPts val="0"/>
              </a:spcBef>
              <a:spcAft>
                <a:spcPts val="0"/>
              </a:spcAft>
              <a:buClr>
                <a:schemeClr val="lt1"/>
              </a:buClr>
              <a:buSzPts val="2000"/>
              <a:buNone/>
              <a:defRPr sz="2000">
                <a:solidFill>
                  <a:schemeClr val="lt1"/>
                </a:solidFill>
              </a:defRPr>
            </a:lvl8pPr>
            <a:lvl9pPr lvl="8" rtl="0" algn="ctr">
              <a:spcBef>
                <a:spcPts val="0"/>
              </a:spcBef>
              <a:spcAft>
                <a:spcPts val="0"/>
              </a:spcAft>
              <a:buClr>
                <a:schemeClr val="lt1"/>
              </a:buClr>
              <a:buSzPts val="2000"/>
              <a:buNone/>
              <a:defRPr sz="2000">
                <a:solidFill>
                  <a:schemeClr val="lt1"/>
                </a:solidFill>
              </a:defRPr>
            </a:lvl9pPr>
          </a:lstStyle>
          <a:p>
            <a:r>
              <a:t>xx%</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_AND_TWO_COLUMNS_1">
    <p:spTree>
      <p:nvGrpSpPr>
        <p:cNvPr id="133" name="Shape 133"/>
        <p:cNvGrpSpPr/>
        <p:nvPr/>
      </p:nvGrpSpPr>
      <p:grpSpPr>
        <a:xfrm>
          <a:off x="0" y="0"/>
          <a:ext cx="0" cy="0"/>
          <a:chOff x="0" y="0"/>
          <a:chExt cx="0" cy="0"/>
        </a:xfrm>
      </p:grpSpPr>
      <p:sp>
        <p:nvSpPr>
          <p:cNvPr id="134" name="Google Shape;134;p8"/>
          <p:cNvSpPr/>
          <p:nvPr/>
        </p:nvSpPr>
        <p:spPr>
          <a:xfrm rot="5400000">
            <a:off x="4353286" y="352839"/>
            <a:ext cx="437424" cy="9143904"/>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8"/>
          <p:cNvSpPr/>
          <p:nvPr/>
        </p:nvSpPr>
        <p:spPr>
          <a:xfrm>
            <a:off x="208800" y="337425"/>
            <a:ext cx="663744" cy="659804"/>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8"/>
          <p:cNvSpPr/>
          <p:nvPr/>
        </p:nvSpPr>
        <p:spPr>
          <a:xfrm>
            <a:off x="1652828" y="1338877"/>
            <a:ext cx="330028" cy="319159"/>
          </a:xfrm>
          <a:custGeom>
            <a:rect b="b" l="l" r="r" t="t"/>
            <a:pathLst>
              <a:path extrusionOk="0" h="16443" w="17003">
                <a:moveTo>
                  <a:pt x="8859" y="4120"/>
                </a:moveTo>
                <a:cubicBezTo>
                  <a:pt x="11192" y="4120"/>
                  <a:pt x="13455" y="5656"/>
                  <a:pt x="13455" y="7989"/>
                </a:cubicBezTo>
                <a:cubicBezTo>
                  <a:pt x="13478" y="10323"/>
                  <a:pt x="11216" y="12716"/>
                  <a:pt x="8859" y="12716"/>
                </a:cubicBezTo>
                <a:cubicBezTo>
                  <a:pt x="6525" y="12716"/>
                  <a:pt x="4442" y="10323"/>
                  <a:pt x="4442" y="7989"/>
                </a:cubicBezTo>
                <a:cubicBezTo>
                  <a:pt x="4442" y="5656"/>
                  <a:pt x="6525" y="4120"/>
                  <a:pt x="8859" y="4120"/>
                </a:cubicBezTo>
                <a:close/>
                <a:moveTo>
                  <a:pt x="8859" y="0"/>
                </a:moveTo>
                <a:cubicBezTo>
                  <a:pt x="6525" y="0"/>
                  <a:pt x="4525" y="572"/>
                  <a:pt x="2977" y="2119"/>
                </a:cubicBezTo>
                <a:cubicBezTo>
                  <a:pt x="1429" y="3667"/>
                  <a:pt x="1" y="5656"/>
                  <a:pt x="1" y="8001"/>
                </a:cubicBezTo>
                <a:cubicBezTo>
                  <a:pt x="1" y="10335"/>
                  <a:pt x="1584" y="12216"/>
                  <a:pt x="3120" y="13752"/>
                </a:cubicBezTo>
                <a:cubicBezTo>
                  <a:pt x="4644" y="15276"/>
                  <a:pt x="6525" y="16443"/>
                  <a:pt x="8859" y="16443"/>
                </a:cubicBezTo>
                <a:cubicBezTo>
                  <a:pt x="11192" y="16443"/>
                  <a:pt x="13538" y="15740"/>
                  <a:pt x="15062" y="14204"/>
                </a:cubicBezTo>
                <a:cubicBezTo>
                  <a:pt x="16598" y="12680"/>
                  <a:pt x="17003" y="10359"/>
                  <a:pt x="17003" y="8001"/>
                </a:cubicBezTo>
                <a:cubicBezTo>
                  <a:pt x="17003" y="5668"/>
                  <a:pt x="16110" y="3834"/>
                  <a:pt x="14574" y="2298"/>
                </a:cubicBezTo>
                <a:cubicBezTo>
                  <a:pt x="13026" y="750"/>
                  <a:pt x="11216"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8"/>
          <p:cNvSpPr/>
          <p:nvPr/>
        </p:nvSpPr>
        <p:spPr>
          <a:xfrm>
            <a:off x="729749" y="1430772"/>
            <a:ext cx="125951" cy="143013"/>
          </a:xfrm>
          <a:custGeom>
            <a:rect b="b" l="l" r="r" t="t"/>
            <a:pathLst>
              <a:path extrusionOk="0" h="7368" w="6489">
                <a:moveTo>
                  <a:pt x="2111" y="0"/>
                </a:moveTo>
                <a:cubicBezTo>
                  <a:pt x="1973" y="0"/>
                  <a:pt x="1832" y="54"/>
                  <a:pt x="1726" y="160"/>
                </a:cubicBezTo>
                <a:lnTo>
                  <a:pt x="226" y="1660"/>
                </a:lnTo>
                <a:cubicBezTo>
                  <a:pt x="0" y="1874"/>
                  <a:pt x="0" y="2207"/>
                  <a:pt x="214" y="2434"/>
                </a:cubicBezTo>
                <a:cubicBezTo>
                  <a:pt x="1572" y="3958"/>
                  <a:pt x="2655" y="5684"/>
                  <a:pt x="4012" y="7196"/>
                </a:cubicBezTo>
                <a:cubicBezTo>
                  <a:pt x="4109" y="7311"/>
                  <a:pt x="4248" y="7367"/>
                  <a:pt x="4389" y="7367"/>
                </a:cubicBezTo>
                <a:cubicBezTo>
                  <a:pt x="4525" y="7367"/>
                  <a:pt x="4663" y="7314"/>
                  <a:pt x="4763" y="7208"/>
                </a:cubicBezTo>
                <a:lnTo>
                  <a:pt x="6275" y="5708"/>
                </a:lnTo>
                <a:cubicBezTo>
                  <a:pt x="6489" y="5494"/>
                  <a:pt x="6489" y="5160"/>
                  <a:pt x="6287" y="4934"/>
                </a:cubicBezTo>
                <a:cubicBezTo>
                  <a:pt x="4929" y="3410"/>
                  <a:pt x="3846" y="1696"/>
                  <a:pt x="2488" y="172"/>
                </a:cubicBezTo>
                <a:cubicBezTo>
                  <a:pt x="2392" y="57"/>
                  <a:pt x="2253" y="0"/>
                  <a:pt x="21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8"/>
          <p:cNvSpPr/>
          <p:nvPr/>
        </p:nvSpPr>
        <p:spPr>
          <a:xfrm>
            <a:off x="2234705" y="359919"/>
            <a:ext cx="150432" cy="151168"/>
          </a:xfrm>
          <a:custGeom>
            <a:rect b="b" l="l" r="r" t="t"/>
            <a:pathLst>
              <a:path extrusionOk="0" h="6988" w="6954">
                <a:moveTo>
                  <a:pt x="1896" y="1"/>
                </a:moveTo>
                <a:cubicBezTo>
                  <a:pt x="1732" y="1"/>
                  <a:pt x="1570" y="79"/>
                  <a:pt x="1465" y="219"/>
                </a:cubicBezTo>
                <a:cubicBezTo>
                  <a:pt x="941" y="897"/>
                  <a:pt x="691" y="1231"/>
                  <a:pt x="179" y="1921"/>
                </a:cubicBezTo>
                <a:cubicBezTo>
                  <a:pt x="1" y="2159"/>
                  <a:pt x="48" y="2493"/>
                  <a:pt x="286" y="2695"/>
                </a:cubicBezTo>
                <a:cubicBezTo>
                  <a:pt x="1834" y="4017"/>
                  <a:pt x="3180" y="5553"/>
                  <a:pt x="4727" y="6874"/>
                </a:cubicBezTo>
                <a:cubicBezTo>
                  <a:pt x="4824" y="6951"/>
                  <a:pt x="4936" y="6987"/>
                  <a:pt x="5046" y="6987"/>
                </a:cubicBezTo>
                <a:cubicBezTo>
                  <a:pt x="5210" y="6987"/>
                  <a:pt x="5371" y="6909"/>
                  <a:pt x="5477" y="6767"/>
                </a:cubicBezTo>
                <a:cubicBezTo>
                  <a:pt x="6001" y="6100"/>
                  <a:pt x="6251" y="5755"/>
                  <a:pt x="6763" y="5076"/>
                </a:cubicBezTo>
                <a:cubicBezTo>
                  <a:pt x="6954" y="4838"/>
                  <a:pt x="6894" y="4493"/>
                  <a:pt x="6656" y="4303"/>
                </a:cubicBezTo>
                <a:cubicBezTo>
                  <a:pt x="5108" y="2981"/>
                  <a:pt x="3775" y="1445"/>
                  <a:pt x="2227" y="123"/>
                </a:cubicBezTo>
                <a:cubicBezTo>
                  <a:pt x="2129" y="40"/>
                  <a:pt x="2012" y="1"/>
                  <a:pt x="1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8"/>
          <p:cNvSpPr/>
          <p:nvPr/>
        </p:nvSpPr>
        <p:spPr>
          <a:xfrm>
            <a:off x="1828949" y="978595"/>
            <a:ext cx="95225" cy="141538"/>
          </a:xfrm>
          <a:custGeom>
            <a:rect b="b" l="l" r="r" t="t"/>
            <a:pathLst>
              <a:path extrusionOk="0" h="7292" w="4906">
                <a:moveTo>
                  <a:pt x="2198" y="0"/>
                </a:moveTo>
                <a:cubicBezTo>
                  <a:pt x="1941" y="0"/>
                  <a:pt x="1720" y="199"/>
                  <a:pt x="1667" y="463"/>
                </a:cubicBezTo>
                <a:cubicBezTo>
                  <a:pt x="1227" y="2451"/>
                  <a:pt x="488" y="4344"/>
                  <a:pt x="60" y="6332"/>
                </a:cubicBezTo>
                <a:cubicBezTo>
                  <a:pt x="0" y="6630"/>
                  <a:pt x="203" y="6916"/>
                  <a:pt x="500" y="6964"/>
                </a:cubicBezTo>
                <a:cubicBezTo>
                  <a:pt x="1334" y="7094"/>
                  <a:pt x="1750" y="7154"/>
                  <a:pt x="2596" y="7285"/>
                </a:cubicBezTo>
                <a:cubicBezTo>
                  <a:pt x="2625" y="7290"/>
                  <a:pt x="2654" y="7292"/>
                  <a:pt x="2683" y="7292"/>
                </a:cubicBezTo>
                <a:cubicBezTo>
                  <a:pt x="2947" y="7292"/>
                  <a:pt x="3185" y="7102"/>
                  <a:pt x="3239" y="6844"/>
                </a:cubicBezTo>
                <a:cubicBezTo>
                  <a:pt x="3667" y="4844"/>
                  <a:pt x="4417" y="2963"/>
                  <a:pt x="4846" y="963"/>
                </a:cubicBezTo>
                <a:cubicBezTo>
                  <a:pt x="4906" y="665"/>
                  <a:pt x="4703" y="379"/>
                  <a:pt x="4405" y="344"/>
                </a:cubicBezTo>
                <a:cubicBezTo>
                  <a:pt x="3572" y="201"/>
                  <a:pt x="3155" y="141"/>
                  <a:pt x="2298" y="10"/>
                </a:cubicBezTo>
                <a:cubicBezTo>
                  <a:pt x="2264" y="4"/>
                  <a:pt x="2231" y="0"/>
                  <a:pt x="2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8"/>
          <p:cNvSpPr/>
          <p:nvPr/>
        </p:nvSpPr>
        <p:spPr>
          <a:xfrm>
            <a:off x="1960676" y="642539"/>
            <a:ext cx="95245" cy="141557"/>
          </a:xfrm>
          <a:custGeom>
            <a:rect b="b" l="l" r="r" t="t"/>
            <a:pathLst>
              <a:path extrusionOk="0" h="7293" w="4907">
                <a:moveTo>
                  <a:pt x="2199" y="1"/>
                </a:moveTo>
                <a:cubicBezTo>
                  <a:pt x="1942" y="1"/>
                  <a:pt x="1720" y="199"/>
                  <a:pt x="1668" y="463"/>
                </a:cubicBezTo>
                <a:cubicBezTo>
                  <a:pt x="1227" y="2451"/>
                  <a:pt x="489" y="4344"/>
                  <a:pt x="60" y="6333"/>
                </a:cubicBezTo>
                <a:cubicBezTo>
                  <a:pt x="1" y="6630"/>
                  <a:pt x="203" y="6916"/>
                  <a:pt x="501" y="6964"/>
                </a:cubicBezTo>
                <a:cubicBezTo>
                  <a:pt x="1334" y="7095"/>
                  <a:pt x="1751" y="7154"/>
                  <a:pt x="2596" y="7285"/>
                </a:cubicBezTo>
                <a:cubicBezTo>
                  <a:pt x="2626" y="7290"/>
                  <a:pt x="2655" y="7292"/>
                  <a:pt x="2684" y="7292"/>
                </a:cubicBezTo>
                <a:cubicBezTo>
                  <a:pt x="2948" y="7292"/>
                  <a:pt x="3186" y="7102"/>
                  <a:pt x="3239" y="6845"/>
                </a:cubicBezTo>
                <a:cubicBezTo>
                  <a:pt x="3668" y="4856"/>
                  <a:pt x="4418" y="2963"/>
                  <a:pt x="4847" y="963"/>
                </a:cubicBezTo>
                <a:cubicBezTo>
                  <a:pt x="4906" y="665"/>
                  <a:pt x="4692" y="380"/>
                  <a:pt x="4394" y="344"/>
                </a:cubicBezTo>
                <a:cubicBezTo>
                  <a:pt x="3573" y="201"/>
                  <a:pt x="3156" y="142"/>
                  <a:pt x="2299" y="11"/>
                </a:cubicBezTo>
                <a:cubicBezTo>
                  <a:pt x="2265" y="4"/>
                  <a:pt x="2232" y="1"/>
                  <a:pt x="2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8"/>
          <p:cNvSpPr/>
          <p:nvPr/>
        </p:nvSpPr>
        <p:spPr>
          <a:xfrm>
            <a:off x="477126" y="121100"/>
            <a:ext cx="1228323" cy="1223451"/>
          </a:xfrm>
          <a:custGeom>
            <a:rect b="b" l="l" r="r" t="t"/>
            <a:pathLst>
              <a:path extrusionOk="0" h="63032" w="63283">
                <a:moveTo>
                  <a:pt x="31683" y="5715"/>
                </a:moveTo>
                <a:cubicBezTo>
                  <a:pt x="33648" y="5715"/>
                  <a:pt x="35660" y="5834"/>
                  <a:pt x="37481" y="6251"/>
                </a:cubicBezTo>
                <a:cubicBezTo>
                  <a:pt x="39374" y="6680"/>
                  <a:pt x="41339" y="7239"/>
                  <a:pt x="43054" y="8061"/>
                </a:cubicBezTo>
                <a:cubicBezTo>
                  <a:pt x="44792" y="8894"/>
                  <a:pt x="46328" y="10252"/>
                  <a:pt x="47816" y="11442"/>
                </a:cubicBezTo>
                <a:cubicBezTo>
                  <a:pt x="49316" y="12645"/>
                  <a:pt x="50507" y="14204"/>
                  <a:pt x="51721" y="15716"/>
                </a:cubicBezTo>
                <a:cubicBezTo>
                  <a:pt x="52912" y="17205"/>
                  <a:pt x="53769" y="18907"/>
                  <a:pt x="54614" y="20658"/>
                </a:cubicBezTo>
                <a:cubicBezTo>
                  <a:pt x="55436" y="22360"/>
                  <a:pt x="56615" y="24015"/>
                  <a:pt x="57043" y="25908"/>
                </a:cubicBezTo>
                <a:cubicBezTo>
                  <a:pt x="57460" y="27742"/>
                  <a:pt x="57924" y="29730"/>
                  <a:pt x="57924" y="31695"/>
                </a:cubicBezTo>
                <a:cubicBezTo>
                  <a:pt x="57924" y="33659"/>
                  <a:pt x="57031" y="35552"/>
                  <a:pt x="56615" y="37398"/>
                </a:cubicBezTo>
                <a:cubicBezTo>
                  <a:pt x="56186" y="39291"/>
                  <a:pt x="55960" y="41291"/>
                  <a:pt x="55126" y="43006"/>
                </a:cubicBezTo>
                <a:cubicBezTo>
                  <a:pt x="54293" y="44744"/>
                  <a:pt x="53269" y="46494"/>
                  <a:pt x="52078" y="47982"/>
                </a:cubicBezTo>
                <a:cubicBezTo>
                  <a:pt x="50864" y="49483"/>
                  <a:pt x="48780" y="50090"/>
                  <a:pt x="47280" y="51292"/>
                </a:cubicBezTo>
                <a:cubicBezTo>
                  <a:pt x="45792" y="52483"/>
                  <a:pt x="44589" y="54114"/>
                  <a:pt x="42851" y="54947"/>
                </a:cubicBezTo>
                <a:cubicBezTo>
                  <a:pt x="41137" y="55757"/>
                  <a:pt x="39184" y="55960"/>
                  <a:pt x="37291" y="56388"/>
                </a:cubicBezTo>
                <a:cubicBezTo>
                  <a:pt x="35469" y="56805"/>
                  <a:pt x="33636" y="56912"/>
                  <a:pt x="31671" y="56912"/>
                </a:cubicBezTo>
                <a:cubicBezTo>
                  <a:pt x="30764" y="56912"/>
                  <a:pt x="29870" y="56950"/>
                  <a:pt x="28990" y="56950"/>
                </a:cubicBezTo>
                <a:cubicBezTo>
                  <a:pt x="27963" y="56950"/>
                  <a:pt x="26955" y="56898"/>
                  <a:pt x="25968" y="56674"/>
                </a:cubicBezTo>
                <a:cubicBezTo>
                  <a:pt x="24075" y="56245"/>
                  <a:pt x="22229" y="55674"/>
                  <a:pt x="20527" y="54852"/>
                </a:cubicBezTo>
                <a:cubicBezTo>
                  <a:pt x="18777" y="54019"/>
                  <a:pt x="16848" y="53364"/>
                  <a:pt x="15348" y="52161"/>
                </a:cubicBezTo>
                <a:cubicBezTo>
                  <a:pt x="13836" y="50959"/>
                  <a:pt x="13050" y="48994"/>
                  <a:pt x="11859" y="47494"/>
                </a:cubicBezTo>
                <a:cubicBezTo>
                  <a:pt x="10669" y="46006"/>
                  <a:pt x="9156" y="44672"/>
                  <a:pt x="8299" y="42934"/>
                </a:cubicBezTo>
                <a:cubicBezTo>
                  <a:pt x="7490" y="41220"/>
                  <a:pt x="6597" y="39410"/>
                  <a:pt x="6156" y="37505"/>
                </a:cubicBezTo>
                <a:cubicBezTo>
                  <a:pt x="5739" y="35671"/>
                  <a:pt x="6168" y="33647"/>
                  <a:pt x="6168" y="31683"/>
                </a:cubicBezTo>
                <a:cubicBezTo>
                  <a:pt x="6168" y="29718"/>
                  <a:pt x="5716" y="27694"/>
                  <a:pt x="6132" y="25849"/>
                </a:cubicBezTo>
                <a:cubicBezTo>
                  <a:pt x="6561" y="23956"/>
                  <a:pt x="7859" y="22324"/>
                  <a:pt x="8668" y="20610"/>
                </a:cubicBezTo>
                <a:cubicBezTo>
                  <a:pt x="9502" y="18872"/>
                  <a:pt x="10871" y="17538"/>
                  <a:pt x="12062" y="16050"/>
                </a:cubicBezTo>
                <a:cubicBezTo>
                  <a:pt x="13276" y="14550"/>
                  <a:pt x="14026" y="12645"/>
                  <a:pt x="15538" y="11454"/>
                </a:cubicBezTo>
                <a:cubicBezTo>
                  <a:pt x="17026" y="10263"/>
                  <a:pt x="18705" y="9204"/>
                  <a:pt x="20444" y="8370"/>
                </a:cubicBezTo>
                <a:cubicBezTo>
                  <a:pt x="22158" y="7561"/>
                  <a:pt x="24170" y="7537"/>
                  <a:pt x="26075" y="7108"/>
                </a:cubicBezTo>
                <a:cubicBezTo>
                  <a:pt x="27897" y="6692"/>
                  <a:pt x="29719" y="5715"/>
                  <a:pt x="31683" y="5715"/>
                </a:cubicBezTo>
                <a:close/>
                <a:moveTo>
                  <a:pt x="31671" y="0"/>
                </a:moveTo>
                <a:cubicBezTo>
                  <a:pt x="29826" y="0"/>
                  <a:pt x="27992" y="560"/>
                  <a:pt x="26242" y="881"/>
                </a:cubicBezTo>
                <a:cubicBezTo>
                  <a:pt x="24420" y="1191"/>
                  <a:pt x="22682" y="1750"/>
                  <a:pt x="21003" y="2370"/>
                </a:cubicBezTo>
                <a:cubicBezTo>
                  <a:pt x="19277" y="2989"/>
                  <a:pt x="17872" y="4179"/>
                  <a:pt x="16312" y="5084"/>
                </a:cubicBezTo>
                <a:cubicBezTo>
                  <a:pt x="14729" y="6001"/>
                  <a:pt x="12764" y="6358"/>
                  <a:pt x="11383" y="7513"/>
                </a:cubicBezTo>
                <a:cubicBezTo>
                  <a:pt x="9990" y="8692"/>
                  <a:pt x="9109" y="10382"/>
                  <a:pt x="7942" y="11787"/>
                </a:cubicBezTo>
                <a:cubicBezTo>
                  <a:pt x="6787" y="13169"/>
                  <a:pt x="5954" y="14752"/>
                  <a:pt x="5049" y="16324"/>
                </a:cubicBezTo>
                <a:cubicBezTo>
                  <a:pt x="4132" y="17883"/>
                  <a:pt x="2763" y="19229"/>
                  <a:pt x="2144" y="20955"/>
                </a:cubicBezTo>
                <a:cubicBezTo>
                  <a:pt x="1536" y="22646"/>
                  <a:pt x="1739" y="24551"/>
                  <a:pt x="1417" y="26373"/>
                </a:cubicBezTo>
                <a:cubicBezTo>
                  <a:pt x="1096" y="28123"/>
                  <a:pt x="286" y="29849"/>
                  <a:pt x="286" y="31718"/>
                </a:cubicBezTo>
                <a:cubicBezTo>
                  <a:pt x="286" y="33552"/>
                  <a:pt x="1" y="35481"/>
                  <a:pt x="310" y="37255"/>
                </a:cubicBezTo>
                <a:cubicBezTo>
                  <a:pt x="620" y="39065"/>
                  <a:pt x="1894" y="40648"/>
                  <a:pt x="2501" y="42339"/>
                </a:cubicBezTo>
                <a:cubicBezTo>
                  <a:pt x="3120" y="44065"/>
                  <a:pt x="3882" y="45684"/>
                  <a:pt x="4787" y="47256"/>
                </a:cubicBezTo>
                <a:cubicBezTo>
                  <a:pt x="5704" y="48828"/>
                  <a:pt x="6216" y="50721"/>
                  <a:pt x="7382" y="52114"/>
                </a:cubicBezTo>
                <a:cubicBezTo>
                  <a:pt x="8561" y="53519"/>
                  <a:pt x="10407" y="54257"/>
                  <a:pt x="11788" y="55436"/>
                </a:cubicBezTo>
                <a:cubicBezTo>
                  <a:pt x="13169" y="56602"/>
                  <a:pt x="14693" y="57519"/>
                  <a:pt x="16264" y="58424"/>
                </a:cubicBezTo>
                <a:cubicBezTo>
                  <a:pt x="17824" y="59341"/>
                  <a:pt x="19455" y="59960"/>
                  <a:pt x="21182" y="60591"/>
                </a:cubicBezTo>
                <a:cubicBezTo>
                  <a:pt x="22872" y="61198"/>
                  <a:pt x="24480" y="61972"/>
                  <a:pt x="26301" y="62294"/>
                </a:cubicBezTo>
                <a:cubicBezTo>
                  <a:pt x="28052" y="62615"/>
                  <a:pt x="29838" y="63032"/>
                  <a:pt x="31683" y="63032"/>
                </a:cubicBezTo>
                <a:cubicBezTo>
                  <a:pt x="31815" y="63032"/>
                  <a:pt x="31947" y="63032"/>
                  <a:pt x="32079" y="63032"/>
                </a:cubicBezTo>
                <a:cubicBezTo>
                  <a:pt x="33793" y="63032"/>
                  <a:pt x="35512" y="63022"/>
                  <a:pt x="37148" y="62734"/>
                </a:cubicBezTo>
                <a:cubicBezTo>
                  <a:pt x="38958" y="62413"/>
                  <a:pt x="40565" y="61401"/>
                  <a:pt x="42256" y="60782"/>
                </a:cubicBezTo>
                <a:cubicBezTo>
                  <a:pt x="43982" y="60151"/>
                  <a:pt x="45447" y="59198"/>
                  <a:pt x="47018" y="58293"/>
                </a:cubicBezTo>
                <a:cubicBezTo>
                  <a:pt x="48590" y="57388"/>
                  <a:pt x="50435" y="56912"/>
                  <a:pt x="51817" y="55733"/>
                </a:cubicBezTo>
                <a:cubicBezTo>
                  <a:pt x="53221" y="54555"/>
                  <a:pt x="54174" y="52971"/>
                  <a:pt x="55329" y="51578"/>
                </a:cubicBezTo>
                <a:cubicBezTo>
                  <a:pt x="56496" y="50197"/>
                  <a:pt x="57448" y="48721"/>
                  <a:pt x="58365" y="47149"/>
                </a:cubicBezTo>
                <a:cubicBezTo>
                  <a:pt x="59282" y="45589"/>
                  <a:pt x="61008" y="44363"/>
                  <a:pt x="61627" y="42636"/>
                </a:cubicBezTo>
                <a:cubicBezTo>
                  <a:pt x="62234" y="40946"/>
                  <a:pt x="62032" y="38957"/>
                  <a:pt x="62342" y="37148"/>
                </a:cubicBezTo>
                <a:cubicBezTo>
                  <a:pt x="62651" y="35386"/>
                  <a:pt x="63282" y="33588"/>
                  <a:pt x="63282" y="31742"/>
                </a:cubicBezTo>
                <a:cubicBezTo>
                  <a:pt x="63282" y="29897"/>
                  <a:pt x="62889" y="28051"/>
                  <a:pt x="62580" y="26301"/>
                </a:cubicBezTo>
                <a:cubicBezTo>
                  <a:pt x="62270" y="24479"/>
                  <a:pt x="61865" y="22670"/>
                  <a:pt x="61258" y="20979"/>
                </a:cubicBezTo>
                <a:cubicBezTo>
                  <a:pt x="60627" y="19253"/>
                  <a:pt x="59437" y="17800"/>
                  <a:pt x="58532" y="16240"/>
                </a:cubicBezTo>
                <a:cubicBezTo>
                  <a:pt x="57627" y="14657"/>
                  <a:pt x="57031" y="12847"/>
                  <a:pt x="55853" y="11442"/>
                </a:cubicBezTo>
                <a:cubicBezTo>
                  <a:pt x="54674" y="10049"/>
                  <a:pt x="52912" y="9251"/>
                  <a:pt x="51507" y="8085"/>
                </a:cubicBezTo>
                <a:cubicBezTo>
                  <a:pt x="50126" y="6918"/>
                  <a:pt x="48590" y="6072"/>
                  <a:pt x="46994" y="5144"/>
                </a:cubicBezTo>
                <a:cubicBezTo>
                  <a:pt x="45435" y="4239"/>
                  <a:pt x="44077" y="2917"/>
                  <a:pt x="42375" y="2286"/>
                </a:cubicBezTo>
                <a:cubicBezTo>
                  <a:pt x="40672" y="1679"/>
                  <a:pt x="38958" y="858"/>
                  <a:pt x="37160" y="536"/>
                </a:cubicBezTo>
                <a:cubicBezTo>
                  <a:pt x="35410" y="191"/>
                  <a:pt x="33517" y="0"/>
                  <a:pt x="31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8"/>
          <p:cNvSpPr/>
          <p:nvPr/>
        </p:nvSpPr>
        <p:spPr>
          <a:xfrm rot="5400000">
            <a:off x="-146438" y="1500818"/>
            <a:ext cx="711776" cy="418808"/>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8"/>
          <p:cNvSpPr/>
          <p:nvPr/>
        </p:nvSpPr>
        <p:spPr>
          <a:xfrm rot="-5400000">
            <a:off x="8623832" y="3994197"/>
            <a:ext cx="654971" cy="385384"/>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8"/>
          <p:cNvSpPr/>
          <p:nvPr/>
        </p:nvSpPr>
        <p:spPr>
          <a:xfrm>
            <a:off x="8099025" y="4359100"/>
            <a:ext cx="663744" cy="659804"/>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 name="Google Shape;145;p8"/>
          <p:cNvGrpSpPr/>
          <p:nvPr/>
        </p:nvGrpSpPr>
        <p:grpSpPr>
          <a:xfrm rot="-1897553">
            <a:off x="8514969" y="3546260"/>
            <a:ext cx="565575" cy="213000"/>
            <a:chOff x="968275" y="5224275"/>
            <a:chExt cx="728675" cy="274425"/>
          </a:xfrm>
        </p:grpSpPr>
        <p:sp>
          <p:nvSpPr>
            <p:cNvPr id="146" name="Google Shape;146;p8"/>
            <p:cNvSpPr/>
            <p:nvPr/>
          </p:nvSpPr>
          <p:spPr>
            <a:xfrm>
              <a:off x="1294800" y="5224275"/>
              <a:ext cx="98250" cy="179225"/>
            </a:xfrm>
            <a:custGeom>
              <a:rect b="b" l="l" r="r" t="t"/>
              <a:pathLst>
                <a:path extrusionOk="0" h="7169" w="3930">
                  <a:moveTo>
                    <a:pt x="1250" y="1"/>
                  </a:moveTo>
                  <a:cubicBezTo>
                    <a:pt x="953" y="1"/>
                    <a:pt x="715" y="263"/>
                    <a:pt x="703" y="560"/>
                  </a:cubicBezTo>
                  <a:cubicBezTo>
                    <a:pt x="584" y="2596"/>
                    <a:pt x="131" y="4573"/>
                    <a:pt x="12" y="6621"/>
                  </a:cubicBezTo>
                  <a:cubicBezTo>
                    <a:pt x="0" y="6930"/>
                    <a:pt x="250" y="7168"/>
                    <a:pt x="548" y="7168"/>
                  </a:cubicBezTo>
                  <a:lnTo>
                    <a:pt x="2679" y="7168"/>
                  </a:lnTo>
                  <a:cubicBezTo>
                    <a:pt x="2989" y="7168"/>
                    <a:pt x="3227" y="6930"/>
                    <a:pt x="3227" y="6621"/>
                  </a:cubicBezTo>
                  <a:cubicBezTo>
                    <a:pt x="3346" y="4573"/>
                    <a:pt x="3798" y="2596"/>
                    <a:pt x="3917" y="560"/>
                  </a:cubicBezTo>
                  <a:cubicBezTo>
                    <a:pt x="3929" y="239"/>
                    <a:pt x="3679" y="1"/>
                    <a:pt x="3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8"/>
            <p:cNvSpPr/>
            <p:nvPr/>
          </p:nvSpPr>
          <p:spPr>
            <a:xfrm>
              <a:off x="968275" y="5308850"/>
              <a:ext cx="152425" cy="189850"/>
            </a:xfrm>
            <a:custGeom>
              <a:rect b="b" l="l" r="r" t="t"/>
              <a:pathLst>
                <a:path extrusionOk="0" h="7594" w="6097">
                  <a:moveTo>
                    <a:pt x="2275" y="1"/>
                  </a:moveTo>
                  <a:cubicBezTo>
                    <a:pt x="2158" y="1"/>
                    <a:pt x="2040" y="39"/>
                    <a:pt x="1941" y="118"/>
                  </a:cubicBezTo>
                  <a:cubicBezTo>
                    <a:pt x="1274" y="654"/>
                    <a:pt x="953" y="928"/>
                    <a:pt x="274" y="1452"/>
                  </a:cubicBezTo>
                  <a:cubicBezTo>
                    <a:pt x="36" y="1642"/>
                    <a:pt x="0" y="1988"/>
                    <a:pt x="179" y="2226"/>
                  </a:cubicBezTo>
                  <a:cubicBezTo>
                    <a:pt x="1334" y="3893"/>
                    <a:pt x="2227" y="5714"/>
                    <a:pt x="3393" y="7381"/>
                  </a:cubicBezTo>
                  <a:cubicBezTo>
                    <a:pt x="3497" y="7520"/>
                    <a:pt x="3654" y="7594"/>
                    <a:pt x="3814" y="7594"/>
                  </a:cubicBezTo>
                  <a:cubicBezTo>
                    <a:pt x="3928" y="7594"/>
                    <a:pt x="4044" y="7556"/>
                    <a:pt x="4143" y="7476"/>
                  </a:cubicBezTo>
                  <a:cubicBezTo>
                    <a:pt x="4822" y="6941"/>
                    <a:pt x="5144" y="6667"/>
                    <a:pt x="5810" y="6143"/>
                  </a:cubicBezTo>
                  <a:cubicBezTo>
                    <a:pt x="6048" y="5952"/>
                    <a:pt x="6096" y="5631"/>
                    <a:pt x="5917" y="5369"/>
                  </a:cubicBezTo>
                  <a:cubicBezTo>
                    <a:pt x="4763" y="3702"/>
                    <a:pt x="3870" y="1880"/>
                    <a:pt x="2703" y="214"/>
                  </a:cubicBezTo>
                  <a:cubicBezTo>
                    <a:pt x="2599" y="75"/>
                    <a:pt x="2438" y="1"/>
                    <a:pt x="2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8"/>
            <p:cNvSpPr/>
            <p:nvPr/>
          </p:nvSpPr>
          <p:spPr>
            <a:xfrm>
              <a:off x="1544825" y="5308850"/>
              <a:ext cx="152125" cy="189850"/>
            </a:xfrm>
            <a:custGeom>
              <a:rect b="b" l="l" r="r" t="t"/>
              <a:pathLst>
                <a:path extrusionOk="0" h="7594" w="6085">
                  <a:moveTo>
                    <a:pt x="3810" y="1"/>
                  </a:moveTo>
                  <a:cubicBezTo>
                    <a:pt x="3646" y="1"/>
                    <a:pt x="3486" y="75"/>
                    <a:pt x="3382" y="214"/>
                  </a:cubicBezTo>
                  <a:cubicBezTo>
                    <a:pt x="2215" y="1880"/>
                    <a:pt x="1322" y="3702"/>
                    <a:pt x="167" y="5369"/>
                  </a:cubicBezTo>
                  <a:cubicBezTo>
                    <a:pt x="0" y="5631"/>
                    <a:pt x="36" y="5952"/>
                    <a:pt x="274" y="6143"/>
                  </a:cubicBezTo>
                  <a:cubicBezTo>
                    <a:pt x="941" y="6667"/>
                    <a:pt x="1263" y="6941"/>
                    <a:pt x="1941" y="7476"/>
                  </a:cubicBezTo>
                  <a:cubicBezTo>
                    <a:pt x="2041" y="7556"/>
                    <a:pt x="2157" y="7594"/>
                    <a:pt x="2271" y="7594"/>
                  </a:cubicBezTo>
                  <a:cubicBezTo>
                    <a:pt x="2431" y="7594"/>
                    <a:pt x="2587" y="7520"/>
                    <a:pt x="2691" y="7381"/>
                  </a:cubicBezTo>
                  <a:cubicBezTo>
                    <a:pt x="3858" y="5714"/>
                    <a:pt x="4751" y="3893"/>
                    <a:pt x="5906" y="2226"/>
                  </a:cubicBezTo>
                  <a:cubicBezTo>
                    <a:pt x="6085" y="1988"/>
                    <a:pt x="6049" y="1642"/>
                    <a:pt x="5811" y="1452"/>
                  </a:cubicBezTo>
                  <a:cubicBezTo>
                    <a:pt x="5132" y="928"/>
                    <a:pt x="4811" y="654"/>
                    <a:pt x="4144" y="118"/>
                  </a:cubicBezTo>
                  <a:cubicBezTo>
                    <a:pt x="4044" y="39"/>
                    <a:pt x="3926" y="1"/>
                    <a:pt x="3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 name="Google Shape;149;p8"/>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0" name="Google Shape;150;p8"/>
          <p:cNvSpPr txBox="1"/>
          <p:nvPr>
            <p:ph idx="1" type="subTitle"/>
          </p:nvPr>
        </p:nvSpPr>
        <p:spPr>
          <a:xfrm>
            <a:off x="713100" y="2287325"/>
            <a:ext cx="2408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51" name="Google Shape;151;p8"/>
          <p:cNvSpPr txBox="1"/>
          <p:nvPr>
            <p:ph idx="2" type="subTitle"/>
          </p:nvPr>
        </p:nvSpPr>
        <p:spPr>
          <a:xfrm>
            <a:off x="713100" y="2750025"/>
            <a:ext cx="2408700" cy="12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152" name="Google Shape;152;p8"/>
          <p:cNvSpPr txBox="1"/>
          <p:nvPr>
            <p:ph idx="3" type="subTitle"/>
          </p:nvPr>
        </p:nvSpPr>
        <p:spPr>
          <a:xfrm>
            <a:off x="3367653" y="2287325"/>
            <a:ext cx="2408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53" name="Google Shape;153;p8"/>
          <p:cNvSpPr txBox="1"/>
          <p:nvPr>
            <p:ph idx="4" type="subTitle"/>
          </p:nvPr>
        </p:nvSpPr>
        <p:spPr>
          <a:xfrm>
            <a:off x="3367653" y="2750025"/>
            <a:ext cx="2408700" cy="12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154" name="Google Shape;154;p8"/>
          <p:cNvSpPr txBox="1"/>
          <p:nvPr>
            <p:ph idx="5" type="subTitle"/>
          </p:nvPr>
        </p:nvSpPr>
        <p:spPr>
          <a:xfrm>
            <a:off x="6022200" y="2287325"/>
            <a:ext cx="2408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55" name="Google Shape;155;p8"/>
          <p:cNvSpPr txBox="1"/>
          <p:nvPr>
            <p:ph idx="6" type="subTitle"/>
          </p:nvPr>
        </p:nvSpPr>
        <p:spPr>
          <a:xfrm>
            <a:off x="6022205" y="2750025"/>
            <a:ext cx="2408700" cy="1215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156" name="Google Shape;156;p8"/>
          <p:cNvSpPr/>
          <p:nvPr/>
        </p:nvSpPr>
        <p:spPr>
          <a:xfrm>
            <a:off x="8557350" y="333713"/>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_2">
    <p:spTree>
      <p:nvGrpSpPr>
        <p:cNvPr id="157" name="Shape 157"/>
        <p:cNvGrpSpPr/>
        <p:nvPr/>
      </p:nvGrpSpPr>
      <p:grpSpPr>
        <a:xfrm>
          <a:off x="0" y="0"/>
          <a:ext cx="0" cy="0"/>
          <a:chOff x="0" y="0"/>
          <a:chExt cx="0" cy="0"/>
        </a:xfrm>
      </p:grpSpPr>
      <p:sp>
        <p:nvSpPr>
          <p:cNvPr id="158" name="Google Shape;158;p9"/>
          <p:cNvSpPr/>
          <p:nvPr/>
        </p:nvSpPr>
        <p:spPr>
          <a:xfrm flipH="1" rot="5400000">
            <a:off x="3207653" y="-3207631"/>
            <a:ext cx="2728641" cy="9143904"/>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9"/>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0" name="Google Shape;160;p9"/>
          <p:cNvSpPr txBox="1"/>
          <p:nvPr>
            <p:ph idx="1" type="subTitle"/>
          </p:nvPr>
        </p:nvSpPr>
        <p:spPr>
          <a:xfrm>
            <a:off x="713100" y="2925650"/>
            <a:ext cx="3659700" cy="3999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lgn="ctr">
              <a:spcBef>
                <a:spcPts val="0"/>
              </a:spcBef>
              <a:spcAft>
                <a:spcPts val="0"/>
              </a:spcAft>
              <a:buNone/>
              <a:defRPr b="1" sz="2000"/>
            </a:lvl2pPr>
            <a:lvl3pPr lvl="2" rtl="0" algn="ctr">
              <a:spcBef>
                <a:spcPts val="0"/>
              </a:spcBef>
              <a:spcAft>
                <a:spcPts val="0"/>
              </a:spcAft>
              <a:buNone/>
              <a:defRPr b="1" sz="2000"/>
            </a:lvl3pPr>
            <a:lvl4pPr lvl="3" rtl="0" algn="ctr">
              <a:spcBef>
                <a:spcPts val="0"/>
              </a:spcBef>
              <a:spcAft>
                <a:spcPts val="0"/>
              </a:spcAft>
              <a:buNone/>
              <a:defRPr b="1" sz="2000"/>
            </a:lvl4pPr>
            <a:lvl5pPr lvl="4" rtl="0" algn="ctr">
              <a:spcBef>
                <a:spcPts val="0"/>
              </a:spcBef>
              <a:spcAft>
                <a:spcPts val="0"/>
              </a:spcAft>
              <a:buNone/>
              <a:defRPr b="1" sz="2000"/>
            </a:lvl5pPr>
            <a:lvl6pPr lvl="5" rtl="0" algn="ctr">
              <a:spcBef>
                <a:spcPts val="0"/>
              </a:spcBef>
              <a:spcAft>
                <a:spcPts val="0"/>
              </a:spcAft>
              <a:buNone/>
              <a:defRPr b="1" sz="2000"/>
            </a:lvl6pPr>
            <a:lvl7pPr lvl="6" rtl="0" algn="ctr">
              <a:spcBef>
                <a:spcPts val="0"/>
              </a:spcBef>
              <a:spcAft>
                <a:spcPts val="0"/>
              </a:spcAft>
              <a:buNone/>
              <a:defRPr b="1" sz="2000"/>
            </a:lvl7pPr>
            <a:lvl8pPr lvl="7" rtl="0" algn="ctr">
              <a:spcBef>
                <a:spcPts val="0"/>
              </a:spcBef>
              <a:spcAft>
                <a:spcPts val="0"/>
              </a:spcAft>
              <a:buNone/>
              <a:defRPr b="1" sz="2000"/>
            </a:lvl8pPr>
            <a:lvl9pPr lvl="8" rtl="0" algn="ctr">
              <a:spcBef>
                <a:spcPts val="0"/>
              </a:spcBef>
              <a:spcAft>
                <a:spcPts val="0"/>
              </a:spcAft>
              <a:buNone/>
              <a:defRPr b="1" sz="2000"/>
            </a:lvl9pPr>
          </a:lstStyle>
          <a:p/>
        </p:txBody>
      </p:sp>
      <p:sp>
        <p:nvSpPr>
          <p:cNvPr id="161" name="Google Shape;161;p9"/>
          <p:cNvSpPr txBox="1"/>
          <p:nvPr>
            <p:ph idx="2" type="subTitle"/>
          </p:nvPr>
        </p:nvSpPr>
        <p:spPr>
          <a:xfrm>
            <a:off x="713100" y="3388350"/>
            <a:ext cx="3659700" cy="12156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sp>
        <p:nvSpPr>
          <p:cNvPr id="162" name="Google Shape;162;p9"/>
          <p:cNvSpPr txBox="1"/>
          <p:nvPr>
            <p:ph idx="3" type="subTitle"/>
          </p:nvPr>
        </p:nvSpPr>
        <p:spPr>
          <a:xfrm>
            <a:off x="4771291" y="2925650"/>
            <a:ext cx="3659700" cy="399900"/>
          </a:xfrm>
          <a:prstGeom prst="rect">
            <a:avLst/>
          </a:prstGeom>
        </p:spPr>
        <p:txBody>
          <a:bodyPr anchorCtr="0" anchor="b" bIns="91425" lIns="91425" spcFirstLastPara="1" rIns="91425" wrap="square" tIns="91425">
            <a:noAutofit/>
          </a:bodyPr>
          <a:lstStyle>
            <a:lvl1pPr lvl="0" rtl="0" algn="ctr">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lgn="ctr">
              <a:spcBef>
                <a:spcPts val="0"/>
              </a:spcBef>
              <a:spcAft>
                <a:spcPts val="0"/>
              </a:spcAft>
              <a:buNone/>
              <a:defRPr b="1" sz="2000"/>
            </a:lvl2pPr>
            <a:lvl3pPr lvl="2" rtl="0" algn="ctr">
              <a:spcBef>
                <a:spcPts val="0"/>
              </a:spcBef>
              <a:spcAft>
                <a:spcPts val="0"/>
              </a:spcAft>
              <a:buNone/>
              <a:defRPr b="1" sz="2000"/>
            </a:lvl3pPr>
            <a:lvl4pPr lvl="3" rtl="0" algn="ctr">
              <a:spcBef>
                <a:spcPts val="0"/>
              </a:spcBef>
              <a:spcAft>
                <a:spcPts val="0"/>
              </a:spcAft>
              <a:buNone/>
              <a:defRPr b="1" sz="2000"/>
            </a:lvl4pPr>
            <a:lvl5pPr lvl="4" rtl="0" algn="ctr">
              <a:spcBef>
                <a:spcPts val="0"/>
              </a:spcBef>
              <a:spcAft>
                <a:spcPts val="0"/>
              </a:spcAft>
              <a:buNone/>
              <a:defRPr b="1" sz="2000"/>
            </a:lvl5pPr>
            <a:lvl6pPr lvl="5" rtl="0" algn="ctr">
              <a:spcBef>
                <a:spcPts val="0"/>
              </a:spcBef>
              <a:spcAft>
                <a:spcPts val="0"/>
              </a:spcAft>
              <a:buNone/>
              <a:defRPr b="1" sz="2000"/>
            </a:lvl6pPr>
            <a:lvl7pPr lvl="6" rtl="0" algn="ctr">
              <a:spcBef>
                <a:spcPts val="0"/>
              </a:spcBef>
              <a:spcAft>
                <a:spcPts val="0"/>
              </a:spcAft>
              <a:buNone/>
              <a:defRPr b="1" sz="2000"/>
            </a:lvl7pPr>
            <a:lvl8pPr lvl="7" rtl="0" algn="ctr">
              <a:spcBef>
                <a:spcPts val="0"/>
              </a:spcBef>
              <a:spcAft>
                <a:spcPts val="0"/>
              </a:spcAft>
              <a:buNone/>
              <a:defRPr b="1" sz="2000"/>
            </a:lvl8pPr>
            <a:lvl9pPr lvl="8" rtl="0" algn="ctr">
              <a:spcBef>
                <a:spcPts val="0"/>
              </a:spcBef>
              <a:spcAft>
                <a:spcPts val="0"/>
              </a:spcAft>
              <a:buNone/>
              <a:defRPr b="1" sz="2000"/>
            </a:lvl9pPr>
          </a:lstStyle>
          <a:p/>
        </p:txBody>
      </p:sp>
      <p:sp>
        <p:nvSpPr>
          <p:cNvPr id="163" name="Google Shape;163;p9"/>
          <p:cNvSpPr txBox="1"/>
          <p:nvPr>
            <p:ph idx="4" type="subTitle"/>
          </p:nvPr>
        </p:nvSpPr>
        <p:spPr>
          <a:xfrm>
            <a:off x="4771299" y="3388350"/>
            <a:ext cx="3659700" cy="12156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600"/>
            </a:lvl1pPr>
            <a:lvl2pPr lvl="1" rtl="0" algn="ctr">
              <a:spcBef>
                <a:spcPts val="0"/>
              </a:spcBef>
              <a:spcAft>
                <a:spcPts val="0"/>
              </a:spcAft>
              <a:buNone/>
              <a:defRPr sz="1600"/>
            </a:lvl2pPr>
            <a:lvl3pPr lvl="2" rtl="0" algn="ctr">
              <a:spcBef>
                <a:spcPts val="0"/>
              </a:spcBef>
              <a:spcAft>
                <a:spcPts val="0"/>
              </a:spcAft>
              <a:buNone/>
              <a:defRPr sz="1600"/>
            </a:lvl3pPr>
            <a:lvl4pPr lvl="3" rtl="0" algn="ctr">
              <a:spcBef>
                <a:spcPts val="0"/>
              </a:spcBef>
              <a:spcAft>
                <a:spcPts val="0"/>
              </a:spcAft>
              <a:buNone/>
              <a:defRPr sz="1600"/>
            </a:lvl4pPr>
            <a:lvl5pPr lvl="4" rtl="0" algn="ctr">
              <a:spcBef>
                <a:spcPts val="0"/>
              </a:spcBef>
              <a:spcAft>
                <a:spcPts val="0"/>
              </a:spcAft>
              <a:buNone/>
              <a:defRPr sz="1600"/>
            </a:lvl5pPr>
            <a:lvl6pPr lvl="5" rtl="0" algn="ctr">
              <a:spcBef>
                <a:spcPts val="0"/>
              </a:spcBef>
              <a:spcAft>
                <a:spcPts val="0"/>
              </a:spcAft>
              <a:buNone/>
              <a:defRPr sz="1600"/>
            </a:lvl6pPr>
            <a:lvl7pPr lvl="6" rtl="0" algn="ctr">
              <a:spcBef>
                <a:spcPts val="0"/>
              </a:spcBef>
              <a:spcAft>
                <a:spcPts val="0"/>
              </a:spcAft>
              <a:buNone/>
              <a:defRPr sz="1600"/>
            </a:lvl7pPr>
            <a:lvl8pPr lvl="7" rtl="0" algn="ctr">
              <a:spcBef>
                <a:spcPts val="0"/>
              </a:spcBef>
              <a:spcAft>
                <a:spcPts val="0"/>
              </a:spcAft>
              <a:buNone/>
              <a:defRPr sz="1600"/>
            </a:lvl8pPr>
            <a:lvl9pPr lvl="8" rtl="0" algn="ctr">
              <a:spcBef>
                <a:spcPts val="0"/>
              </a:spcBef>
              <a:spcAft>
                <a:spcPts val="0"/>
              </a:spcAft>
              <a:buNone/>
              <a:defRPr sz="1600"/>
            </a:lvl9pPr>
          </a:lstStyle>
          <a:p/>
        </p:txBody>
      </p:sp>
      <p:grpSp>
        <p:nvGrpSpPr>
          <p:cNvPr id="164" name="Google Shape;164;p9"/>
          <p:cNvGrpSpPr/>
          <p:nvPr/>
        </p:nvGrpSpPr>
        <p:grpSpPr>
          <a:xfrm flipH="1" rot="10800000">
            <a:off x="31" y="76669"/>
            <a:ext cx="9143963" cy="4878719"/>
            <a:chOff x="46" y="184613"/>
            <a:chExt cx="9143963" cy="4878719"/>
          </a:xfrm>
        </p:grpSpPr>
        <p:sp>
          <p:nvSpPr>
            <p:cNvPr id="165" name="Google Shape;165;p9"/>
            <p:cNvSpPr/>
            <p:nvPr/>
          </p:nvSpPr>
          <p:spPr>
            <a:xfrm>
              <a:off x="161343" y="4368434"/>
              <a:ext cx="457970" cy="455251"/>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9"/>
            <p:cNvSpPr/>
            <p:nvPr/>
          </p:nvSpPr>
          <p:spPr>
            <a:xfrm>
              <a:off x="346482" y="4219175"/>
              <a:ext cx="847518" cy="844156"/>
            </a:xfrm>
            <a:custGeom>
              <a:rect b="b" l="l" r="r" t="t"/>
              <a:pathLst>
                <a:path extrusionOk="0" h="63032" w="63283">
                  <a:moveTo>
                    <a:pt x="31683" y="5715"/>
                  </a:moveTo>
                  <a:cubicBezTo>
                    <a:pt x="33648" y="5715"/>
                    <a:pt x="35660" y="5834"/>
                    <a:pt x="37481" y="6251"/>
                  </a:cubicBezTo>
                  <a:cubicBezTo>
                    <a:pt x="39374" y="6680"/>
                    <a:pt x="41339" y="7239"/>
                    <a:pt x="43054" y="8061"/>
                  </a:cubicBezTo>
                  <a:cubicBezTo>
                    <a:pt x="44792" y="8894"/>
                    <a:pt x="46328" y="10252"/>
                    <a:pt x="47816" y="11442"/>
                  </a:cubicBezTo>
                  <a:cubicBezTo>
                    <a:pt x="49316" y="12645"/>
                    <a:pt x="50507" y="14204"/>
                    <a:pt x="51721" y="15716"/>
                  </a:cubicBezTo>
                  <a:cubicBezTo>
                    <a:pt x="52912" y="17205"/>
                    <a:pt x="53769" y="18907"/>
                    <a:pt x="54614" y="20658"/>
                  </a:cubicBezTo>
                  <a:cubicBezTo>
                    <a:pt x="55436" y="22360"/>
                    <a:pt x="56615" y="24015"/>
                    <a:pt x="57043" y="25908"/>
                  </a:cubicBezTo>
                  <a:cubicBezTo>
                    <a:pt x="57460" y="27742"/>
                    <a:pt x="57924" y="29730"/>
                    <a:pt x="57924" y="31695"/>
                  </a:cubicBezTo>
                  <a:cubicBezTo>
                    <a:pt x="57924" y="33659"/>
                    <a:pt x="57031" y="35552"/>
                    <a:pt x="56615" y="37398"/>
                  </a:cubicBezTo>
                  <a:cubicBezTo>
                    <a:pt x="56186" y="39291"/>
                    <a:pt x="55960" y="41291"/>
                    <a:pt x="55126" y="43006"/>
                  </a:cubicBezTo>
                  <a:cubicBezTo>
                    <a:pt x="54293" y="44744"/>
                    <a:pt x="53269" y="46494"/>
                    <a:pt x="52078" y="47982"/>
                  </a:cubicBezTo>
                  <a:cubicBezTo>
                    <a:pt x="50864" y="49483"/>
                    <a:pt x="48780" y="50090"/>
                    <a:pt x="47280" y="51292"/>
                  </a:cubicBezTo>
                  <a:cubicBezTo>
                    <a:pt x="45792" y="52483"/>
                    <a:pt x="44589" y="54114"/>
                    <a:pt x="42851" y="54947"/>
                  </a:cubicBezTo>
                  <a:cubicBezTo>
                    <a:pt x="41137" y="55757"/>
                    <a:pt x="39184" y="55960"/>
                    <a:pt x="37291" y="56388"/>
                  </a:cubicBezTo>
                  <a:cubicBezTo>
                    <a:pt x="35469" y="56805"/>
                    <a:pt x="33636" y="56912"/>
                    <a:pt x="31671" y="56912"/>
                  </a:cubicBezTo>
                  <a:cubicBezTo>
                    <a:pt x="30764" y="56912"/>
                    <a:pt x="29870" y="56950"/>
                    <a:pt x="28990" y="56950"/>
                  </a:cubicBezTo>
                  <a:cubicBezTo>
                    <a:pt x="27963" y="56950"/>
                    <a:pt x="26955" y="56898"/>
                    <a:pt x="25968" y="56674"/>
                  </a:cubicBezTo>
                  <a:cubicBezTo>
                    <a:pt x="24075" y="56245"/>
                    <a:pt x="22229" y="55674"/>
                    <a:pt x="20527" y="54852"/>
                  </a:cubicBezTo>
                  <a:cubicBezTo>
                    <a:pt x="18777" y="54019"/>
                    <a:pt x="16848" y="53364"/>
                    <a:pt x="15348" y="52161"/>
                  </a:cubicBezTo>
                  <a:cubicBezTo>
                    <a:pt x="13836" y="50959"/>
                    <a:pt x="13050" y="48994"/>
                    <a:pt x="11859" y="47494"/>
                  </a:cubicBezTo>
                  <a:cubicBezTo>
                    <a:pt x="10669" y="46006"/>
                    <a:pt x="9156" y="44672"/>
                    <a:pt x="8299" y="42934"/>
                  </a:cubicBezTo>
                  <a:cubicBezTo>
                    <a:pt x="7490" y="41220"/>
                    <a:pt x="6597" y="39410"/>
                    <a:pt x="6156" y="37505"/>
                  </a:cubicBezTo>
                  <a:cubicBezTo>
                    <a:pt x="5739" y="35671"/>
                    <a:pt x="6168" y="33647"/>
                    <a:pt x="6168" y="31683"/>
                  </a:cubicBezTo>
                  <a:cubicBezTo>
                    <a:pt x="6168" y="29718"/>
                    <a:pt x="5716" y="27694"/>
                    <a:pt x="6132" y="25849"/>
                  </a:cubicBezTo>
                  <a:cubicBezTo>
                    <a:pt x="6561" y="23956"/>
                    <a:pt x="7859" y="22324"/>
                    <a:pt x="8668" y="20610"/>
                  </a:cubicBezTo>
                  <a:cubicBezTo>
                    <a:pt x="9502" y="18872"/>
                    <a:pt x="10871" y="17538"/>
                    <a:pt x="12062" y="16050"/>
                  </a:cubicBezTo>
                  <a:cubicBezTo>
                    <a:pt x="13276" y="14550"/>
                    <a:pt x="14026" y="12645"/>
                    <a:pt x="15538" y="11454"/>
                  </a:cubicBezTo>
                  <a:cubicBezTo>
                    <a:pt x="17026" y="10263"/>
                    <a:pt x="18705" y="9204"/>
                    <a:pt x="20444" y="8370"/>
                  </a:cubicBezTo>
                  <a:cubicBezTo>
                    <a:pt x="22158" y="7561"/>
                    <a:pt x="24170" y="7537"/>
                    <a:pt x="26075" y="7108"/>
                  </a:cubicBezTo>
                  <a:cubicBezTo>
                    <a:pt x="27897" y="6692"/>
                    <a:pt x="29719" y="5715"/>
                    <a:pt x="31683" y="5715"/>
                  </a:cubicBezTo>
                  <a:close/>
                  <a:moveTo>
                    <a:pt x="31671" y="0"/>
                  </a:moveTo>
                  <a:cubicBezTo>
                    <a:pt x="29826" y="0"/>
                    <a:pt x="27992" y="560"/>
                    <a:pt x="26242" y="881"/>
                  </a:cubicBezTo>
                  <a:cubicBezTo>
                    <a:pt x="24420" y="1191"/>
                    <a:pt x="22682" y="1750"/>
                    <a:pt x="21003" y="2370"/>
                  </a:cubicBezTo>
                  <a:cubicBezTo>
                    <a:pt x="19277" y="2989"/>
                    <a:pt x="17872" y="4179"/>
                    <a:pt x="16312" y="5084"/>
                  </a:cubicBezTo>
                  <a:cubicBezTo>
                    <a:pt x="14729" y="6001"/>
                    <a:pt x="12764" y="6358"/>
                    <a:pt x="11383" y="7513"/>
                  </a:cubicBezTo>
                  <a:cubicBezTo>
                    <a:pt x="9990" y="8692"/>
                    <a:pt x="9109" y="10382"/>
                    <a:pt x="7942" y="11787"/>
                  </a:cubicBezTo>
                  <a:cubicBezTo>
                    <a:pt x="6787" y="13169"/>
                    <a:pt x="5954" y="14752"/>
                    <a:pt x="5049" y="16324"/>
                  </a:cubicBezTo>
                  <a:cubicBezTo>
                    <a:pt x="4132" y="17883"/>
                    <a:pt x="2763" y="19229"/>
                    <a:pt x="2144" y="20955"/>
                  </a:cubicBezTo>
                  <a:cubicBezTo>
                    <a:pt x="1536" y="22646"/>
                    <a:pt x="1739" y="24551"/>
                    <a:pt x="1417" y="26373"/>
                  </a:cubicBezTo>
                  <a:cubicBezTo>
                    <a:pt x="1096" y="28123"/>
                    <a:pt x="286" y="29849"/>
                    <a:pt x="286" y="31718"/>
                  </a:cubicBezTo>
                  <a:cubicBezTo>
                    <a:pt x="286" y="33552"/>
                    <a:pt x="1" y="35481"/>
                    <a:pt x="310" y="37255"/>
                  </a:cubicBezTo>
                  <a:cubicBezTo>
                    <a:pt x="620" y="39065"/>
                    <a:pt x="1894" y="40648"/>
                    <a:pt x="2501" y="42339"/>
                  </a:cubicBezTo>
                  <a:cubicBezTo>
                    <a:pt x="3120" y="44065"/>
                    <a:pt x="3882" y="45684"/>
                    <a:pt x="4787" y="47256"/>
                  </a:cubicBezTo>
                  <a:cubicBezTo>
                    <a:pt x="5704" y="48828"/>
                    <a:pt x="6216" y="50721"/>
                    <a:pt x="7382" y="52114"/>
                  </a:cubicBezTo>
                  <a:cubicBezTo>
                    <a:pt x="8561" y="53519"/>
                    <a:pt x="10407" y="54257"/>
                    <a:pt x="11788" y="55436"/>
                  </a:cubicBezTo>
                  <a:cubicBezTo>
                    <a:pt x="13169" y="56602"/>
                    <a:pt x="14693" y="57519"/>
                    <a:pt x="16264" y="58424"/>
                  </a:cubicBezTo>
                  <a:cubicBezTo>
                    <a:pt x="17824" y="59341"/>
                    <a:pt x="19455" y="59960"/>
                    <a:pt x="21182" y="60591"/>
                  </a:cubicBezTo>
                  <a:cubicBezTo>
                    <a:pt x="22872" y="61198"/>
                    <a:pt x="24480" y="61972"/>
                    <a:pt x="26301" y="62294"/>
                  </a:cubicBezTo>
                  <a:cubicBezTo>
                    <a:pt x="28052" y="62615"/>
                    <a:pt x="29838" y="63032"/>
                    <a:pt x="31683" y="63032"/>
                  </a:cubicBezTo>
                  <a:cubicBezTo>
                    <a:pt x="31815" y="63032"/>
                    <a:pt x="31947" y="63032"/>
                    <a:pt x="32079" y="63032"/>
                  </a:cubicBezTo>
                  <a:cubicBezTo>
                    <a:pt x="33793" y="63032"/>
                    <a:pt x="35512" y="63022"/>
                    <a:pt x="37148" y="62734"/>
                  </a:cubicBezTo>
                  <a:cubicBezTo>
                    <a:pt x="38958" y="62413"/>
                    <a:pt x="40565" y="61401"/>
                    <a:pt x="42256" y="60782"/>
                  </a:cubicBezTo>
                  <a:cubicBezTo>
                    <a:pt x="43982" y="60151"/>
                    <a:pt x="45447" y="59198"/>
                    <a:pt x="47018" y="58293"/>
                  </a:cubicBezTo>
                  <a:cubicBezTo>
                    <a:pt x="48590" y="57388"/>
                    <a:pt x="50435" y="56912"/>
                    <a:pt x="51817" y="55733"/>
                  </a:cubicBezTo>
                  <a:cubicBezTo>
                    <a:pt x="53221" y="54555"/>
                    <a:pt x="54174" y="52971"/>
                    <a:pt x="55329" y="51578"/>
                  </a:cubicBezTo>
                  <a:cubicBezTo>
                    <a:pt x="56496" y="50197"/>
                    <a:pt x="57448" y="48721"/>
                    <a:pt x="58365" y="47149"/>
                  </a:cubicBezTo>
                  <a:cubicBezTo>
                    <a:pt x="59282" y="45589"/>
                    <a:pt x="61008" y="44363"/>
                    <a:pt x="61627" y="42636"/>
                  </a:cubicBezTo>
                  <a:cubicBezTo>
                    <a:pt x="62234" y="40946"/>
                    <a:pt x="62032" y="38957"/>
                    <a:pt x="62342" y="37148"/>
                  </a:cubicBezTo>
                  <a:cubicBezTo>
                    <a:pt x="62651" y="35386"/>
                    <a:pt x="63282" y="33588"/>
                    <a:pt x="63282" y="31742"/>
                  </a:cubicBezTo>
                  <a:cubicBezTo>
                    <a:pt x="63282" y="29897"/>
                    <a:pt x="62889" y="28051"/>
                    <a:pt x="62580" y="26301"/>
                  </a:cubicBezTo>
                  <a:cubicBezTo>
                    <a:pt x="62270" y="24479"/>
                    <a:pt x="61865" y="22670"/>
                    <a:pt x="61258" y="20979"/>
                  </a:cubicBezTo>
                  <a:cubicBezTo>
                    <a:pt x="60627" y="19253"/>
                    <a:pt x="59437" y="17800"/>
                    <a:pt x="58532" y="16240"/>
                  </a:cubicBezTo>
                  <a:cubicBezTo>
                    <a:pt x="57627" y="14657"/>
                    <a:pt x="57031" y="12847"/>
                    <a:pt x="55853" y="11442"/>
                  </a:cubicBezTo>
                  <a:cubicBezTo>
                    <a:pt x="54674" y="10049"/>
                    <a:pt x="52912" y="9251"/>
                    <a:pt x="51507" y="8085"/>
                  </a:cubicBezTo>
                  <a:cubicBezTo>
                    <a:pt x="50126" y="6918"/>
                    <a:pt x="48590" y="6072"/>
                    <a:pt x="46994" y="5144"/>
                  </a:cubicBezTo>
                  <a:cubicBezTo>
                    <a:pt x="45435" y="4239"/>
                    <a:pt x="44077" y="2917"/>
                    <a:pt x="42375" y="2286"/>
                  </a:cubicBezTo>
                  <a:cubicBezTo>
                    <a:pt x="40672" y="1679"/>
                    <a:pt x="38958" y="858"/>
                    <a:pt x="37160" y="536"/>
                  </a:cubicBezTo>
                  <a:cubicBezTo>
                    <a:pt x="35410" y="191"/>
                    <a:pt x="33517" y="0"/>
                    <a:pt x="31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9"/>
            <p:cNvSpPr/>
            <p:nvPr/>
          </p:nvSpPr>
          <p:spPr>
            <a:xfrm rot="5400000">
              <a:off x="-146438" y="682393"/>
              <a:ext cx="711776" cy="418808"/>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9"/>
            <p:cNvSpPr/>
            <p:nvPr/>
          </p:nvSpPr>
          <p:spPr>
            <a:xfrm rot="-5400000">
              <a:off x="8623832" y="3994197"/>
              <a:ext cx="654971" cy="385384"/>
            </a:xfrm>
            <a:custGeom>
              <a:rect b="b" l="l" r="r" t="t"/>
              <a:pathLst>
                <a:path extrusionOk="0" h="20135" w="34220">
                  <a:moveTo>
                    <a:pt x="17158" y="1"/>
                  </a:moveTo>
                  <a:cubicBezTo>
                    <a:pt x="15324" y="1"/>
                    <a:pt x="13824" y="1036"/>
                    <a:pt x="12169" y="1572"/>
                  </a:cubicBezTo>
                  <a:cubicBezTo>
                    <a:pt x="10466" y="2132"/>
                    <a:pt x="8347" y="1798"/>
                    <a:pt x="6918" y="2822"/>
                  </a:cubicBezTo>
                  <a:cubicBezTo>
                    <a:pt x="5478" y="3870"/>
                    <a:pt x="4346" y="5406"/>
                    <a:pt x="3299" y="6847"/>
                  </a:cubicBezTo>
                  <a:cubicBezTo>
                    <a:pt x="2263" y="8275"/>
                    <a:pt x="1084" y="9788"/>
                    <a:pt x="536" y="11502"/>
                  </a:cubicBezTo>
                  <a:cubicBezTo>
                    <a:pt x="1" y="13157"/>
                    <a:pt x="227" y="15074"/>
                    <a:pt x="227" y="16907"/>
                  </a:cubicBezTo>
                  <a:cubicBezTo>
                    <a:pt x="227" y="18027"/>
                    <a:pt x="358" y="19098"/>
                    <a:pt x="584" y="20134"/>
                  </a:cubicBezTo>
                  <a:lnTo>
                    <a:pt x="5823" y="20134"/>
                  </a:lnTo>
                  <a:cubicBezTo>
                    <a:pt x="5620" y="19110"/>
                    <a:pt x="5644" y="18039"/>
                    <a:pt x="5644" y="16907"/>
                  </a:cubicBezTo>
                  <a:cubicBezTo>
                    <a:pt x="5644" y="15276"/>
                    <a:pt x="5430" y="13705"/>
                    <a:pt x="6013" y="12288"/>
                  </a:cubicBezTo>
                  <a:cubicBezTo>
                    <a:pt x="6621" y="10823"/>
                    <a:pt x="7466" y="9430"/>
                    <a:pt x="8573" y="8335"/>
                  </a:cubicBezTo>
                  <a:cubicBezTo>
                    <a:pt x="9669" y="7228"/>
                    <a:pt x="10907" y="6013"/>
                    <a:pt x="12383" y="5394"/>
                  </a:cubicBezTo>
                  <a:cubicBezTo>
                    <a:pt x="13800" y="4823"/>
                    <a:pt x="15526" y="4025"/>
                    <a:pt x="17146" y="4025"/>
                  </a:cubicBezTo>
                  <a:cubicBezTo>
                    <a:pt x="18765" y="4025"/>
                    <a:pt x="20420" y="4977"/>
                    <a:pt x="21837" y="5561"/>
                  </a:cubicBezTo>
                  <a:cubicBezTo>
                    <a:pt x="23301" y="6168"/>
                    <a:pt x="24456" y="7382"/>
                    <a:pt x="25551" y="8478"/>
                  </a:cubicBezTo>
                  <a:cubicBezTo>
                    <a:pt x="26659" y="9585"/>
                    <a:pt x="27671" y="10811"/>
                    <a:pt x="28278" y="12288"/>
                  </a:cubicBezTo>
                  <a:cubicBezTo>
                    <a:pt x="28861" y="13705"/>
                    <a:pt x="30076" y="15264"/>
                    <a:pt x="30076" y="16907"/>
                  </a:cubicBezTo>
                  <a:cubicBezTo>
                    <a:pt x="30076" y="18110"/>
                    <a:pt x="29064" y="19122"/>
                    <a:pt x="28290" y="20134"/>
                  </a:cubicBezTo>
                  <a:lnTo>
                    <a:pt x="33481" y="20134"/>
                  </a:lnTo>
                  <a:cubicBezTo>
                    <a:pt x="33398" y="19086"/>
                    <a:pt x="33124" y="18003"/>
                    <a:pt x="33124" y="16907"/>
                  </a:cubicBezTo>
                  <a:cubicBezTo>
                    <a:pt x="33160" y="15062"/>
                    <a:pt x="34219" y="13181"/>
                    <a:pt x="33683" y="11538"/>
                  </a:cubicBezTo>
                  <a:cubicBezTo>
                    <a:pt x="33124" y="9823"/>
                    <a:pt x="32028" y="8287"/>
                    <a:pt x="30981" y="6859"/>
                  </a:cubicBezTo>
                  <a:cubicBezTo>
                    <a:pt x="29945" y="5418"/>
                    <a:pt x="28218" y="4704"/>
                    <a:pt x="26790" y="3656"/>
                  </a:cubicBezTo>
                  <a:cubicBezTo>
                    <a:pt x="25361" y="2620"/>
                    <a:pt x="23980" y="1751"/>
                    <a:pt x="22265" y="1203"/>
                  </a:cubicBezTo>
                  <a:cubicBezTo>
                    <a:pt x="20610" y="667"/>
                    <a:pt x="18991" y="1"/>
                    <a:pt x="17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9"/>
            <p:cNvSpPr/>
            <p:nvPr/>
          </p:nvSpPr>
          <p:spPr>
            <a:xfrm>
              <a:off x="8099050" y="4403525"/>
              <a:ext cx="663744" cy="659804"/>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 name="Google Shape;170;p9"/>
            <p:cNvGrpSpPr/>
            <p:nvPr/>
          </p:nvGrpSpPr>
          <p:grpSpPr>
            <a:xfrm rot="-1897553">
              <a:off x="8514969" y="3546260"/>
              <a:ext cx="565575" cy="213000"/>
              <a:chOff x="968275" y="5224275"/>
              <a:chExt cx="728675" cy="274425"/>
            </a:xfrm>
          </p:grpSpPr>
          <p:sp>
            <p:nvSpPr>
              <p:cNvPr id="171" name="Google Shape;171;p9"/>
              <p:cNvSpPr/>
              <p:nvPr/>
            </p:nvSpPr>
            <p:spPr>
              <a:xfrm>
                <a:off x="1294800" y="5224275"/>
                <a:ext cx="98250" cy="179225"/>
              </a:xfrm>
              <a:custGeom>
                <a:rect b="b" l="l" r="r" t="t"/>
                <a:pathLst>
                  <a:path extrusionOk="0" h="7169" w="3930">
                    <a:moveTo>
                      <a:pt x="1250" y="1"/>
                    </a:moveTo>
                    <a:cubicBezTo>
                      <a:pt x="953" y="1"/>
                      <a:pt x="715" y="263"/>
                      <a:pt x="703" y="560"/>
                    </a:cubicBezTo>
                    <a:cubicBezTo>
                      <a:pt x="584" y="2596"/>
                      <a:pt x="131" y="4573"/>
                      <a:pt x="12" y="6621"/>
                    </a:cubicBezTo>
                    <a:cubicBezTo>
                      <a:pt x="0" y="6930"/>
                      <a:pt x="250" y="7168"/>
                      <a:pt x="548" y="7168"/>
                    </a:cubicBezTo>
                    <a:lnTo>
                      <a:pt x="2679" y="7168"/>
                    </a:lnTo>
                    <a:cubicBezTo>
                      <a:pt x="2989" y="7168"/>
                      <a:pt x="3227" y="6930"/>
                      <a:pt x="3227" y="6621"/>
                    </a:cubicBezTo>
                    <a:cubicBezTo>
                      <a:pt x="3346" y="4573"/>
                      <a:pt x="3798" y="2596"/>
                      <a:pt x="3917" y="560"/>
                    </a:cubicBezTo>
                    <a:cubicBezTo>
                      <a:pt x="3929" y="239"/>
                      <a:pt x="3679" y="1"/>
                      <a:pt x="3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9"/>
              <p:cNvSpPr/>
              <p:nvPr/>
            </p:nvSpPr>
            <p:spPr>
              <a:xfrm>
                <a:off x="968275" y="5308850"/>
                <a:ext cx="152425" cy="189850"/>
              </a:xfrm>
              <a:custGeom>
                <a:rect b="b" l="l" r="r" t="t"/>
                <a:pathLst>
                  <a:path extrusionOk="0" h="7594" w="6097">
                    <a:moveTo>
                      <a:pt x="2275" y="1"/>
                    </a:moveTo>
                    <a:cubicBezTo>
                      <a:pt x="2158" y="1"/>
                      <a:pt x="2040" y="39"/>
                      <a:pt x="1941" y="118"/>
                    </a:cubicBezTo>
                    <a:cubicBezTo>
                      <a:pt x="1274" y="654"/>
                      <a:pt x="953" y="928"/>
                      <a:pt x="274" y="1452"/>
                    </a:cubicBezTo>
                    <a:cubicBezTo>
                      <a:pt x="36" y="1642"/>
                      <a:pt x="0" y="1988"/>
                      <a:pt x="179" y="2226"/>
                    </a:cubicBezTo>
                    <a:cubicBezTo>
                      <a:pt x="1334" y="3893"/>
                      <a:pt x="2227" y="5714"/>
                      <a:pt x="3393" y="7381"/>
                    </a:cubicBezTo>
                    <a:cubicBezTo>
                      <a:pt x="3497" y="7520"/>
                      <a:pt x="3654" y="7594"/>
                      <a:pt x="3814" y="7594"/>
                    </a:cubicBezTo>
                    <a:cubicBezTo>
                      <a:pt x="3928" y="7594"/>
                      <a:pt x="4044" y="7556"/>
                      <a:pt x="4143" y="7476"/>
                    </a:cubicBezTo>
                    <a:cubicBezTo>
                      <a:pt x="4822" y="6941"/>
                      <a:pt x="5144" y="6667"/>
                      <a:pt x="5810" y="6143"/>
                    </a:cubicBezTo>
                    <a:cubicBezTo>
                      <a:pt x="6048" y="5952"/>
                      <a:pt x="6096" y="5631"/>
                      <a:pt x="5917" y="5369"/>
                    </a:cubicBezTo>
                    <a:cubicBezTo>
                      <a:pt x="4763" y="3702"/>
                      <a:pt x="3870" y="1880"/>
                      <a:pt x="2703" y="214"/>
                    </a:cubicBezTo>
                    <a:cubicBezTo>
                      <a:pt x="2599" y="75"/>
                      <a:pt x="2438" y="1"/>
                      <a:pt x="2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9"/>
              <p:cNvSpPr/>
              <p:nvPr/>
            </p:nvSpPr>
            <p:spPr>
              <a:xfrm>
                <a:off x="1544825" y="5308850"/>
                <a:ext cx="152125" cy="189850"/>
              </a:xfrm>
              <a:custGeom>
                <a:rect b="b" l="l" r="r" t="t"/>
                <a:pathLst>
                  <a:path extrusionOk="0" h="7594" w="6085">
                    <a:moveTo>
                      <a:pt x="3810" y="1"/>
                    </a:moveTo>
                    <a:cubicBezTo>
                      <a:pt x="3646" y="1"/>
                      <a:pt x="3486" y="75"/>
                      <a:pt x="3382" y="214"/>
                    </a:cubicBezTo>
                    <a:cubicBezTo>
                      <a:pt x="2215" y="1880"/>
                      <a:pt x="1322" y="3702"/>
                      <a:pt x="167" y="5369"/>
                    </a:cubicBezTo>
                    <a:cubicBezTo>
                      <a:pt x="0" y="5631"/>
                      <a:pt x="36" y="5952"/>
                      <a:pt x="274" y="6143"/>
                    </a:cubicBezTo>
                    <a:cubicBezTo>
                      <a:pt x="941" y="6667"/>
                      <a:pt x="1263" y="6941"/>
                      <a:pt x="1941" y="7476"/>
                    </a:cubicBezTo>
                    <a:cubicBezTo>
                      <a:pt x="2041" y="7556"/>
                      <a:pt x="2157" y="7594"/>
                      <a:pt x="2271" y="7594"/>
                    </a:cubicBezTo>
                    <a:cubicBezTo>
                      <a:pt x="2431" y="7594"/>
                      <a:pt x="2587" y="7520"/>
                      <a:pt x="2691" y="7381"/>
                    </a:cubicBezTo>
                    <a:cubicBezTo>
                      <a:pt x="3858" y="5714"/>
                      <a:pt x="4751" y="3893"/>
                      <a:pt x="5906" y="2226"/>
                    </a:cubicBezTo>
                    <a:cubicBezTo>
                      <a:pt x="6085" y="1988"/>
                      <a:pt x="6049" y="1642"/>
                      <a:pt x="5811" y="1452"/>
                    </a:cubicBezTo>
                    <a:cubicBezTo>
                      <a:pt x="5132" y="928"/>
                      <a:pt x="4811" y="654"/>
                      <a:pt x="4144" y="118"/>
                    </a:cubicBezTo>
                    <a:cubicBezTo>
                      <a:pt x="4044" y="39"/>
                      <a:pt x="3926" y="1"/>
                      <a:pt x="3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 name="Google Shape;174;p9"/>
            <p:cNvSpPr/>
            <p:nvPr/>
          </p:nvSpPr>
          <p:spPr>
            <a:xfrm>
              <a:off x="8462475" y="184613"/>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 name="Google Shape;175;p9"/>
          <p:cNvSpPr/>
          <p:nvPr/>
        </p:nvSpPr>
        <p:spPr>
          <a:xfrm>
            <a:off x="391455" y="1017719"/>
            <a:ext cx="150432" cy="151168"/>
          </a:xfrm>
          <a:custGeom>
            <a:rect b="b" l="l" r="r" t="t"/>
            <a:pathLst>
              <a:path extrusionOk="0" h="6988" w="6954">
                <a:moveTo>
                  <a:pt x="1896" y="1"/>
                </a:moveTo>
                <a:cubicBezTo>
                  <a:pt x="1732" y="1"/>
                  <a:pt x="1570" y="79"/>
                  <a:pt x="1465" y="219"/>
                </a:cubicBezTo>
                <a:cubicBezTo>
                  <a:pt x="941" y="897"/>
                  <a:pt x="691" y="1231"/>
                  <a:pt x="179" y="1921"/>
                </a:cubicBezTo>
                <a:cubicBezTo>
                  <a:pt x="1" y="2159"/>
                  <a:pt x="48" y="2493"/>
                  <a:pt x="286" y="2695"/>
                </a:cubicBezTo>
                <a:cubicBezTo>
                  <a:pt x="1834" y="4017"/>
                  <a:pt x="3180" y="5553"/>
                  <a:pt x="4727" y="6874"/>
                </a:cubicBezTo>
                <a:cubicBezTo>
                  <a:pt x="4824" y="6951"/>
                  <a:pt x="4936" y="6987"/>
                  <a:pt x="5046" y="6987"/>
                </a:cubicBezTo>
                <a:cubicBezTo>
                  <a:pt x="5210" y="6987"/>
                  <a:pt x="5371" y="6909"/>
                  <a:pt x="5477" y="6767"/>
                </a:cubicBezTo>
                <a:cubicBezTo>
                  <a:pt x="6001" y="6100"/>
                  <a:pt x="6251" y="5755"/>
                  <a:pt x="6763" y="5076"/>
                </a:cubicBezTo>
                <a:cubicBezTo>
                  <a:pt x="6954" y="4838"/>
                  <a:pt x="6894" y="4493"/>
                  <a:pt x="6656" y="4303"/>
                </a:cubicBezTo>
                <a:cubicBezTo>
                  <a:pt x="5108" y="2981"/>
                  <a:pt x="3775" y="1445"/>
                  <a:pt x="2227" y="123"/>
                </a:cubicBezTo>
                <a:cubicBezTo>
                  <a:pt x="2129" y="40"/>
                  <a:pt x="2012" y="1"/>
                  <a:pt x="1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TITLE_AND_TWO_COLUMNS_1_1">
    <p:spTree>
      <p:nvGrpSpPr>
        <p:cNvPr id="176" name="Shape 176"/>
        <p:cNvGrpSpPr/>
        <p:nvPr/>
      </p:nvGrpSpPr>
      <p:grpSpPr>
        <a:xfrm>
          <a:off x="0" y="0"/>
          <a:ext cx="0" cy="0"/>
          <a:chOff x="0" y="0"/>
          <a:chExt cx="0" cy="0"/>
        </a:xfrm>
      </p:grpSpPr>
      <p:sp>
        <p:nvSpPr>
          <p:cNvPr id="177" name="Google Shape;177;p10"/>
          <p:cNvSpPr/>
          <p:nvPr/>
        </p:nvSpPr>
        <p:spPr>
          <a:xfrm rot="-5400000">
            <a:off x="3619478" y="-3619451"/>
            <a:ext cx="1904998" cy="9143904"/>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 name="Google Shape;178;p10"/>
          <p:cNvGrpSpPr/>
          <p:nvPr/>
        </p:nvGrpSpPr>
        <p:grpSpPr>
          <a:xfrm>
            <a:off x="199852" y="0"/>
            <a:ext cx="8944385" cy="5004020"/>
            <a:chOff x="-5662134" y="0"/>
            <a:chExt cx="14806134" cy="8283430"/>
          </a:xfrm>
        </p:grpSpPr>
        <p:sp>
          <p:nvSpPr>
            <p:cNvPr id="179" name="Google Shape;179;p10"/>
            <p:cNvSpPr/>
            <p:nvPr/>
          </p:nvSpPr>
          <p:spPr>
            <a:xfrm>
              <a:off x="-5662134" y="7621416"/>
              <a:ext cx="665882" cy="662014"/>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0"/>
            <p:cNvSpPr/>
            <p:nvPr/>
          </p:nvSpPr>
          <p:spPr>
            <a:xfrm>
              <a:off x="7366075" y="0"/>
              <a:ext cx="1777925" cy="1238250"/>
            </a:xfrm>
            <a:custGeom>
              <a:rect b="b" l="l" r="r" t="t"/>
              <a:pathLst>
                <a:path extrusionOk="0" h="49530" w="71117">
                  <a:moveTo>
                    <a:pt x="71105" y="36826"/>
                  </a:moveTo>
                  <a:lnTo>
                    <a:pt x="71105" y="36828"/>
                  </a:lnTo>
                  <a:lnTo>
                    <a:pt x="71105" y="36828"/>
                  </a:lnTo>
                  <a:cubicBezTo>
                    <a:pt x="71109" y="36828"/>
                    <a:pt x="71113" y="36827"/>
                    <a:pt x="71117" y="36826"/>
                  </a:cubicBezTo>
                  <a:close/>
                  <a:moveTo>
                    <a:pt x="1" y="0"/>
                  </a:moveTo>
                  <a:cubicBezTo>
                    <a:pt x="37" y="238"/>
                    <a:pt x="72" y="488"/>
                    <a:pt x="108" y="726"/>
                  </a:cubicBezTo>
                  <a:cubicBezTo>
                    <a:pt x="703" y="4167"/>
                    <a:pt x="3085" y="7179"/>
                    <a:pt x="4263" y="10370"/>
                  </a:cubicBezTo>
                  <a:cubicBezTo>
                    <a:pt x="5454" y="13633"/>
                    <a:pt x="6883" y="16704"/>
                    <a:pt x="8597" y="19681"/>
                  </a:cubicBezTo>
                  <a:cubicBezTo>
                    <a:pt x="10324" y="22669"/>
                    <a:pt x="11300" y="26253"/>
                    <a:pt x="13503" y="28885"/>
                  </a:cubicBezTo>
                  <a:cubicBezTo>
                    <a:pt x="15729" y="31528"/>
                    <a:pt x="19218" y="32956"/>
                    <a:pt x="21849" y="35171"/>
                  </a:cubicBezTo>
                  <a:cubicBezTo>
                    <a:pt x="24492" y="37386"/>
                    <a:pt x="27350" y="39112"/>
                    <a:pt x="30338" y="40838"/>
                  </a:cubicBezTo>
                  <a:cubicBezTo>
                    <a:pt x="33303" y="42553"/>
                    <a:pt x="36375" y="43743"/>
                    <a:pt x="39637" y="44922"/>
                  </a:cubicBezTo>
                  <a:cubicBezTo>
                    <a:pt x="42840" y="46077"/>
                    <a:pt x="45888" y="47553"/>
                    <a:pt x="49329" y="48149"/>
                  </a:cubicBezTo>
                  <a:cubicBezTo>
                    <a:pt x="52662" y="48720"/>
                    <a:pt x="56020" y="49530"/>
                    <a:pt x="59532" y="49530"/>
                  </a:cubicBezTo>
                  <a:cubicBezTo>
                    <a:pt x="59673" y="49530"/>
                    <a:pt x="59813" y="49530"/>
                    <a:pt x="59954" y="49530"/>
                  </a:cubicBezTo>
                  <a:cubicBezTo>
                    <a:pt x="63324" y="49530"/>
                    <a:pt x="66679" y="49519"/>
                    <a:pt x="69891" y="48970"/>
                  </a:cubicBezTo>
                  <a:cubicBezTo>
                    <a:pt x="70295" y="48887"/>
                    <a:pt x="70712" y="48804"/>
                    <a:pt x="71105" y="48696"/>
                  </a:cubicBezTo>
                  <a:lnTo>
                    <a:pt x="71105" y="36828"/>
                  </a:lnTo>
                  <a:lnTo>
                    <a:pt x="71105" y="36828"/>
                  </a:lnTo>
                  <a:cubicBezTo>
                    <a:pt x="70811" y="36887"/>
                    <a:pt x="70518" y="36946"/>
                    <a:pt x="70224" y="37016"/>
                  </a:cubicBezTo>
                  <a:cubicBezTo>
                    <a:pt x="66747" y="37802"/>
                    <a:pt x="63271" y="38017"/>
                    <a:pt x="59556" y="38017"/>
                  </a:cubicBezTo>
                  <a:cubicBezTo>
                    <a:pt x="57809" y="38017"/>
                    <a:pt x="56091" y="38095"/>
                    <a:pt x="54399" y="38095"/>
                  </a:cubicBezTo>
                  <a:cubicBezTo>
                    <a:pt x="52482" y="38095"/>
                    <a:pt x="50598" y="37994"/>
                    <a:pt x="48745" y="37564"/>
                  </a:cubicBezTo>
                  <a:cubicBezTo>
                    <a:pt x="45149" y="36743"/>
                    <a:pt x="41661" y="35695"/>
                    <a:pt x="38422" y="34123"/>
                  </a:cubicBezTo>
                  <a:cubicBezTo>
                    <a:pt x="35113" y="32540"/>
                    <a:pt x="31457" y="31301"/>
                    <a:pt x="28612" y="29039"/>
                  </a:cubicBezTo>
                  <a:cubicBezTo>
                    <a:pt x="25766" y="26765"/>
                    <a:pt x="24278" y="23027"/>
                    <a:pt x="22004" y="20181"/>
                  </a:cubicBezTo>
                  <a:cubicBezTo>
                    <a:pt x="19742" y="17359"/>
                    <a:pt x="16872" y="14859"/>
                    <a:pt x="15277" y="11561"/>
                  </a:cubicBezTo>
                  <a:cubicBezTo>
                    <a:pt x="13717" y="8322"/>
                    <a:pt x="12026" y="4870"/>
                    <a:pt x="11217" y="1286"/>
                  </a:cubicBezTo>
                  <a:cubicBezTo>
                    <a:pt x="11121" y="869"/>
                    <a:pt x="11050" y="429"/>
                    <a:pt x="109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0"/>
            <p:cNvSpPr/>
            <p:nvPr/>
          </p:nvSpPr>
          <p:spPr>
            <a:xfrm>
              <a:off x="7076721" y="2459913"/>
              <a:ext cx="1582075" cy="1575800"/>
            </a:xfrm>
            <a:custGeom>
              <a:rect b="b" l="l" r="r" t="t"/>
              <a:pathLst>
                <a:path extrusionOk="0" h="63032" w="63283">
                  <a:moveTo>
                    <a:pt x="31683" y="5715"/>
                  </a:moveTo>
                  <a:cubicBezTo>
                    <a:pt x="33648" y="5715"/>
                    <a:pt x="35660" y="5834"/>
                    <a:pt x="37481" y="6251"/>
                  </a:cubicBezTo>
                  <a:cubicBezTo>
                    <a:pt x="39374" y="6680"/>
                    <a:pt x="41339" y="7239"/>
                    <a:pt x="43054" y="8061"/>
                  </a:cubicBezTo>
                  <a:cubicBezTo>
                    <a:pt x="44792" y="8894"/>
                    <a:pt x="46328" y="10252"/>
                    <a:pt x="47816" y="11442"/>
                  </a:cubicBezTo>
                  <a:cubicBezTo>
                    <a:pt x="49316" y="12645"/>
                    <a:pt x="50507" y="14204"/>
                    <a:pt x="51721" y="15716"/>
                  </a:cubicBezTo>
                  <a:cubicBezTo>
                    <a:pt x="52912" y="17205"/>
                    <a:pt x="53769" y="18907"/>
                    <a:pt x="54614" y="20658"/>
                  </a:cubicBezTo>
                  <a:cubicBezTo>
                    <a:pt x="55436" y="22360"/>
                    <a:pt x="56615" y="24015"/>
                    <a:pt x="57043" y="25908"/>
                  </a:cubicBezTo>
                  <a:cubicBezTo>
                    <a:pt x="57460" y="27742"/>
                    <a:pt x="57924" y="29730"/>
                    <a:pt x="57924" y="31695"/>
                  </a:cubicBezTo>
                  <a:cubicBezTo>
                    <a:pt x="57924" y="33659"/>
                    <a:pt x="57031" y="35552"/>
                    <a:pt x="56615" y="37398"/>
                  </a:cubicBezTo>
                  <a:cubicBezTo>
                    <a:pt x="56186" y="39291"/>
                    <a:pt x="55960" y="41291"/>
                    <a:pt x="55126" y="43006"/>
                  </a:cubicBezTo>
                  <a:cubicBezTo>
                    <a:pt x="54293" y="44744"/>
                    <a:pt x="53269" y="46494"/>
                    <a:pt x="52078" y="47982"/>
                  </a:cubicBezTo>
                  <a:cubicBezTo>
                    <a:pt x="50864" y="49483"/>
                    <a:pt x="48780" y="50090"/>
                    <a:pt x="47280" y="51292"/>
                  </a:cubicBezTo>
                  <a:cubicBezTo>
                    <a:pt x="45792" y="52483"/>
                    <a:pt x="44589" y="54114"/>
                    <a:pt x="42851" y="54947"/>
                  </a:cubicBezTo>
                  <a:cubicBezTo>
                    <a:pt x="41137" y="55757"/>
                    <a:pt x="39184" y="55960"/>
                    <a:pt x="37291" y="56388"/>
                  </a:cubicBezTo>
                  <a:cubicBezTo>
                    <a:pt x="35469" y="56805"/>
                    <a:pt x="33636" y="56912"/>
                    <a:pt x="31671" y="56912"/>
                  </a:cubicBezTo>
                  <a:cubicBezTo>
                    <a:pt x="30764" y="56912"/>
                    <a:pt x="29870" y="56950"/>
                    <a:pt x="28990" y="56950"/>
                  </a:cubicBezTo>
                  <a:cubicBezTo>
                    <a:pt x="27963" y="56950"/>
                    <a:pt x="26955" y="56898"/>
                    <a:pt x="25968" y="56674"/>
                  </a:cubicBezTo>
                  <a:cubicBezTo>
                    <a:pt x="24075" y="56245"/>
                    <a:pt x="22229" y="55674"/>
                    <a:pt x="20527" y="54852"/>
                  </a:cubicBezTo>
                  <a:cubicBezTo>
                    <a:pt x="18777" y="54019"/>
                    <a:pt x="16848" y="53364"/>
                    <a:pt x="15348" y="52161"/>
                  </a:cubicBezTo>
                  <a:cubicBezTo>
                    <a:pt x="13836" y="50959"/>
                    <a:pt x="13050" y="48994"/>
                    <a:pt x="11859" y="47494"/>
                  </a:cubicBezTo>
                  <a:cubicBezTo>
                    <a:pt x="10669" y="46006"/>
                    <a:pt x="9156" y="44672"/>
                    <a:pt x="8299" y="42934"/>
                  </a:cubicBezTo>
                  <a:cubicBezTo>
                    <a:pt x="7490" y="41220"/>
                    <a:pt x="6597" y="39410"/>
                    <a:pt x="6156" y="37505"/>
                  </a:cubicBezTo>
                  <a:cubicBezTo>
                    <a:pt x="5739" y="35671"/>
                    <a:pt x="6168" y="33647"/>
                    <a:pt x="6168" y="31683"/>
                  </a:cubicBezTo>
                  <a:cubicBezTo>
                    <a:pt x="6168" y="29718"/>
                    <a:pt x="5716" y="27694"/>
                    <a:pt x="6132" y="25849"/>
                  </a:cubicBezTo>
                  <a:cubicBezTo>
                    <a:pt x="6561" y="23956"/>
                    <a:pt x="7859" y="22324"/>
                    <a:pt x="8668" y="20610"/>
                  </a:cubicBezTo>
                  <a:cubicBezTo>
                    <a:pt x="9502" y="18872"/>
                    <a:pt x="10871" y="17538"/>
                    <a:pt x="12062" y="16050"/>
                  </a:cubicBezTo>
                  <a:cubicBezTo>
                    <a:pt x="13276" y="14550"/>
                    <a:pt x="14026" y="12645"/>
                    <a:pt x="15538" y="11454"/>
                  </a:cubicBezTo>
                  <a:cubicBezTo>
                    <a:pt x="17026" y="10263"/>
                    <a:pt x="18705" y="9204"/>
                    <a:pt x="20444" y="8370"/>
                  </a:cubicBezTo>
                  <a:cubicBezTo>
                    <a:pt x="22158" y="7561"/>
                    <a:pt x="24170" y="7537"/>
                    <a:pt x="26075" y="7108"/>
                  </a:cubicBezTo>
                  <a:cubicBezTo>
                    <a:pt x="27897" y="6692"/>
                    <a:pt x="29719" y="5715"/>
                    <a:pt x="31683" y="5715"/>
                  </a:cubicBezTo>
                  <a:close/>
                  <a:moveTo>
                    <a:pt x="31671" y="0"/>
                  </a:moveTo>
                  <a:cubicBezTo>
                    <a:pt x="29826" y="0"/>
                    <a:pt x="27992" y="560"/>
                    <a:pt x="26242" y="881"/>
                  </a:cubicBezTo>
                  <a:cubicBezTo>
                    <a:pt x="24420" y="1191"/>
                    <a:pt x="22682" y="1750"/>
                    <a:pt x="21003" y="2370"/>
                  </a:cubicBezTo>
                  <a:cubicBezTo>
                    <a:pt x="19277" y="2989"/>
                    <a:pt x="17872" y="4179"/>
                    <a:pt x="16312" y="5084"/>
                  </a:cubicBezTo>
                  <a:cubicBezTo>
                    <a:pt x="14729" y="6001"/>
                    <a:pt x="12764" y="6358"/>
                    <a:pt x="11383" y="7513"/>
                  </a:cubicBezTo>
                  <a:cubicBezTo>
                    <a:pt x="9990" y="8692"/>
                    <a:pt x="9109" y="10382"/>
                    <a:pt x="7942" y="11787"/>
                  </a:cubicBezTo>
                  <a:cubicBezTo>
                    <a:pt x="6787" y="13169"/>
                    <a:pt x="5954" y="14752"/>
                    <a:pt x="5049" y="16324"/>
                  </a:cubicBezTo>
                  <a:cubicBezTo>
                    <a:pt x="4132" y="17883"/>
                    <a:pt x="2763" y="19229"/>
                    <a:pt x="2144" y="20955"/>
                  </a:cubicBezTo>
                  <a:cubicBezTo>
                    <a:pt x="1536" y="22646"/>
                    <a:pt x="1739" y="24551"/>
                    <a:pt x="1417" y="26373"/>
                  </a:cubicBezTo>
                  <a:cubicBezTo>
                    <a:pt x="1096" y="28123"/>
                    <a:pt x="286" y="29849"/>
                    <a:pt x="286" y="31718"/>
                  </a:cubicBezTo>
                  <a:cubicBezTo>
                    <a:pt x="286" y="33552"/>
                    <a:pt x="1" y="35481"/>
                    <a:pt x="310" y="37255"/>
                  </a:cubicBezTo>
                  <a:cubicBezTo>
                    <a:pt x="620" y="39065"/>
                    <a:pt x="1894" y="40648"/>
                    <a:pt x="2501" y="42339"/>
                  </a:cubicBezTo>
                  <a:cubicBezTo>
                    <a:pt x="3120" y="44065"/>
                    <a:pt x="3882" y="45684"/>
                    <a:pt x="4787" y="47256"/>
                  </a:cubicBezTo>
                  <a:cubicBezTo>
                    <a:pt x="5704" y="48828"/>
                    <a:pt x="6216" y="50721"/>
                    <a:pt x="7382" y="52114"/>
                  </a:cubicBezTo>
                  <a:cubicBezTo>
                    <a:pt x="8561" y="53519"/>
                    <a:pt x="10407" y="54257"/>
                    <a:pt x="11788" y="55436"/>
                  </a:cubicBezTo>
                  <a:cubicBezTo>
                    <a:pt x="13169" y="56602"/>
                    <a:pt x="14693" y="57519"/>
                    <a:pt x="16264" y="58424"/>
                  </a:cubicBezTo>
                  <a:cubicBezTo>
                    <a:pt x="17824" y="59341"/>
                    <a:pt x="19455" y="59960"/>
                    <a:pt x="21182" y="60591"/>
                  </a:cubicBezTo>
                  <a:cubicBezTo>
                    <a:pt x="22872" y="61198"/>
                    <a:pt x="24480" y="61972"/>
                    <a:pt x="26301" y="62294"/>
                  </a:cubicBezTo>
                  <a:cubicBezTo>
                    <a:pt x="28052" y="62615"/>
                    <a:pt x="29838" y="63032"/>
                    <a:pt x="31683" y="63032"/>
                  </a:cubicBezTo>
                  <a:cubicBezTo>
                    <a:pt x="31815" y="63032"/>
                    <a:pt x="31947" y="63032"/>
                    <a:pt x="32079" y="63032"/>
                  </a:cubicBezTo>
                  <a:cubicBezTo>
                    <a:pt x="33793" y="63032"/>
                    <a:pt x="35512" y="63022"/>
                    <a:pt x="37148" y="62734"/>
                  </a:cubicBezTo>
                  <a:cubicBezTo>
                    <a:pt x="38958" y="62413"/>
                    <a:pt x="40565" y="61401"/>
                    <a:pt x="42256" y="60782"/>
                  </a:cubicBezTo>
                  <a:cubicBezTo>
                    <a:pt x="43982" y="60151"/>
                    <a:pt x="45447" y="59198"/>
                    <a:pt x="47018" y="58293"/>
                  </a:cubicBezTo>
                  <a:cubicBezTo>
                    <a:pt x="48590" y="57388"/>
                    <a:pt x="50435" y="56912"/>
                    <a:pt x="51817" y="55733"/>
                  </a:cubicBezTo>
                  <a:cubicBezTo>
                    <a:pt x="53221" y="54555"/>
                    <a:pt x="54174" y="52971"/>
                    <a:pt x="55329" y="51578"/>
                  </a:cubicBezTo>
                  <a:cubicBezTo>
                    <a:pt x="56496" y="50197"/>
                    <a:pt x="57448" y="48721"/>
                    <a:pt x="58365" y="47149"/>
                  </a:cubicBezTo>
                  <a:cubicBezTo>
                    <a:pt x="59282" y="45589"/>
                    <a:pt x="61008" y="44363"/>
                    <a:pt x="61627" y="42636"/>
                  </a:cubicBezTo>
                  <a:cubicBezTo>
                    <a:pt x="62234" y="40946"/>
                    <a:pt x="62032" y="38957"/>
                    <a:pt x="62342" y="37148"/>
                  </a:cubicBezTo>
                  <a:cubicBezTo>
                    <a:pt x="62651" y="35386"/>
                    <a:pt x="63282" y="33588"/>
                    <a:pt x="63282" y="31742"/>
                  </a:cubicBezTo>
                  <a:cubicBezTo>
                    <a:pt x="63282" y="29897"/>
                    <a:pt x="62889" y="28051"/>
                    <a:pt x="62580" y="26301"/>
                  </a:cubicBezTo>
                  <a:cubicBezTo>
                    <a:pt x="62270" y="24479"/>
                    <a:pt x="61865" y="22670"/>
                    <a:pt x="61258" y="20979"/>
                  </a:cubicBezTo>
                  <a:cubicBezTo>
                    <a:pt x="60627" y="19253"/>
                    <a:pt x="59437" y="17800"/>
                    <a:pt x="58532" y="16240"/>
                  </a:cubicBezTo>
                  <a:cubicBezTo>
                    <a:pt x="57627" y="14657"/>
                    <a:pt x="57031" y="12847"/>
                    <a:pt x="55853" y="11442"/>
                  </a:cubicBezTo>
                  <a:cubicBezTo>
                    <a:pt x="54674" y="10049"/>
                    <a:pt x="52912" y="9251"/>
                    <a:pt x="51507" y="8085"/>
                  </a:cubicBezTo>
                  <a:cubicBezTo>
                    <a:pt x="50126" y="6918"/>
                    <a:pt x="48590" y="6072"/>
                    <a:pt x="46994" y="5144"/>
                  </a:cubicBezTo>
                  <a:cubicBezTo>
                    <a:pt x="45435" y="4239"/>
                    <a:pt x="44077" y="2917"/>
                    <a:pt x="42375" y="2286"/>
                  </a:cubicBezTo>
                  <a:cubicBezTo>
                    <a:pt x="40672" y="1679"/>
                    <a:pt x="38958" y="858"/>
                    <a:pt x="37160" y="536"/>
                  </a:cubicBezTo>
                  <a:cubicBezTo>
                    <a:pt x="35410" y="191"/>
                    <a:pt x="33517" y="0"/>
                    <a:pt x="31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 name="Google Shape;182;p10"/>
          <p:cNvSpPr/>
          <p:nvPr/>
        </p:nvSpPr>
        <p:spPr>
          <a:xfrm>
            <a:off x="208800" y="337425"/>
            <a:ext cx="663744" cy="659804"/>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0"/>
          <p:cNvSpPr/>
          <p:nvPr/>
        </p:nvSpPr>
        <p:spPr>
          <a:xfrm>
            <a:off x="1652828" y="1338877"/>
            <a:ext cx="330028" cy="319159"/>
          </a:xfrm>
          <a:custGeom>
            <a:rect b="b" l="l" r="r" t="t"/>
            <a:pathLst>
              <a:path extrusionOk="0" h="16443" w="17003">
                <a:moveTo>
                  <a:pt x="8859" y="4120"/>
                </a:moveTo>
                <a:cubicBezTo>
                  <a:pt x="11192" y="4120"/>
                  <a:pt x="13455" y="5656"/>
                  <a:pt x="13455" y="7989"/>
                </a:cubicBezTo>
                <a:cubicBezTo>
                  <a:pt x="13478" y="10323"/>
                  <a:pt x="11216" y="12716"/>
                  <a:pt x="8859" y="12716"/>
                </a:cubicBezTo>
                <a:cubicBezTo>
                  <a:pt x="6525" y="12716"/>
                  <a:pt x="4442" y="10323"/>
                  <a:pt x="4442" y="7989"/>
                </a:cubicBezTo>
                <a:cubicBezTo>
                  <a:pt x="4442" y="5656"/>
                  <a:pt x="6525" y="4120"/>
                  <a:pt x="8859" y="4120"/>
                </a:cubicBezTo>
                <a:close/>
                <a:moveTo>
                  <a:pt x="8859" y="0"/>
                </a:moveTo>
                <a:cubicBezTo>
                  <a:pt x="6525" y="0"/>
                  <a:pt x="4525" y="572"/>
                  <a:pt x="2977" y="2119"/>
                </a:cubicBezTo>
                <a:cubicBezTo>
                  <a:pt x="1429" y="3667"/>
                  <a:pt x="1" y="5656"/>
                  <a:pt x="1" y="8001"/>
                </a:cubicBezTo>
                <a:cubicBezTo>
                  <a:pt x="1" y="10335"/>
                  <a:pt x="1584" y="12216"/>
                  <a:pt x="3120" y="13752"/>
                </a:cubicBezTo>
                <a:cubicBezTo>
                  <a:pt x="4644" y="15276"/>
                  <a:pt x="6525" y="16443"/>
                  <a:pt x="8859" y="16443"/>
                </a:cubicBezTo>
                <a:cubicBezTo>
                  <a:pt x="11192" y="16443"/>
                  <a:pt x="13538" y="15740"/>
                  <a:pt x="15062" y="14204"/>
                </a:cubicBezTo>
                <a:cubicBezTo>
                  <a:pt x="16598" y="12680"/>
                  <a:pt x="17003" y="10359"/>
                  <a:pt x="17003" y="8001"/>
                </a:cubicBezTo>
                <a:cubicBezTo>
                  <a:pt x="17003" y="5668"/>
                  <a:pt x="16110" y="3834"/>
                  <a:pt x="14574" y="2298"/>
                </a:cubicBezTo>
                <a:cubicBezTo>
                  <a:pt x="13026" y="750"/>
                  <a:pt x="11216" y="0"/>
                  <a:pt x="88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0"/>
          <p:cNvSpPr/>
          <p:nvPr/>
        </p:nvSpPr>
        <p:spPr>
          <a:xfrm>
            <a:off x="729749" y="1430772"/>
            <a:ext cx="125951" cy="143013"/>
          </a:xfrm>
          <a:custGeom>
            <a:rect b="b" l="l" r="r" t="t"/>
            <a:pathLst>
              <a:path extrusionOk="0" h="7368" w="6489">
                <a:moveTo>
                  <a:pt x="2111" y="0"/>
                </a:moveTo>
                <a:cubicBezTo>
                  <a:pt x="1973" y="0"/>
                  <a:pt x="1832" y="54"/>
                  <a:pt x="1726" y="160"/>
                </a:cubicBezTo>
                <a:lnTo>
                  <a:pt x="226" y="1660"/>
                </a:lnTo>
                <a:cubicBezTo>
                  <a:pt x="0" y="1874"/>
                  <a:pt x="0" y="2207"/>
                  <a:pt x="214" y="2434"/>
                </a:cubicBezTo>
                <a:cubicBezTo>
                  <a:pt x="1572" y="3958"/>
                  <a:pt x="2655" y="5684"/>
                  <a:pt x="4012" y="7196"/>
                </a:cubicBezTo>
                <a:cubicBezTo>
                  <a:pt x="4109" y="7311"/>
                  <a:pt x="4248" y="7367"/>
                  <a:pt x="4389" y="7367"/>
                </a:cubicBezTo>
                <a:cubicBezTo>
                  <a:pt x="4525" y="7367"/>
                  <a:pt x="4663" y="7314"/>
                  <a:pt x="4763" y="7208"/>
                </a:cubicBezTo>
                <a:lnTo>
                  <a:pt x="6275" y="5708"/>
                </a:lnTo>
                <a:cubicBezTo>
                  <a:pt x="6489" y="5494"/>
                  <a:pt x="6489" y="5160"/>
                  <a:pt x="6287" y="4934"/>
                </a:cubicBezTo>
                <a:cubicBezTo>
                  <a:pt x="4929" y="3410"/>
                  <a:pt x="3846" y="1696"/>
                  <a:pt x="2488" y="172"/>
                </a:cubicBezTo>
                <a:cubicBezTo>
                  <a:pt x="2392" y="57"/>
                  <a:pt x="2253" y="0"/>
                  <a:pt x="21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0"/>
          <p:cNvSpPr/>
          <p:nvPr/>
        </p:nvSpPr>
        <p:spPr>
          <a:xfrm>
            <a:off x="2234705" y="359919"/>
            <a:ext cx="150432" cy="151168"/>
          </a:xfrm>
          <a:custGeom>
            <a:rect b="b" l="l" r="r" t="t"/>
            <a:pathLst>
              <a:path extrusionOk="0" h="6988" w="6954">
                <a:moveTo>
                  <a:pt x="1896" y="1"/>
                </a:moveTo>
                <a:cubicBezTo>
                  <a:pt x="1732" y="1"/>
                  <a:pt x="1570" y="79"/>
                  <a:pt x="1465" y="219"/>
                </a:cubicBezTo>
                <a:cubicBezTo>
                  <a:pt x="941" y="897"/>
                  <a:pt x="691" y="1231"/>
                  <a:pt x="179" y="1921"/>
                </a:cubicBezTo>
                <a:cubicBezTo>
                  <a:pt x="1" y="2159"/>
                  <a:pt x="48" y="2493"/>
                  <a:pt x="286" y="2695"/>
                </a:cubicBezTo>
                <a:cubicBezTo>
                  <a:pt x="1834" y="4017"/>
                  <a:pt x="3180" y="5553"/>
                  <a:pt x="4727" y="6874"/>
                </a:cubicBezTo>
                <a:cubicBezTo>
                  <a:pt x="4824" y="6951"/>
                  <a:pt x="4936" y="6987"/>
                  <a:pt x="5046" y="6987"/>
                </a:cubicBezTo>
                <a:cubicBezTo>
                  <a:pt x="5210" y="6987"/>
                  <a:pt x="5371" y="6909"/>
                  <a:pt x="5477" y="6767"/>
                </a:cubicBezTo>
                <a:cubicBezTo>
                  <a:pt x="6001" y="6100"/>
                  <a:pt x="6251" y="5755"/>
                  <a:pt x="6763" y="5076"/>
                </a:cubicBezTo>
                <a:cubicBezTo>
                  <a:pt x="6954" y="4838"/>
                  <a:pt x="6894" y="4493"/>
                  <a:pt x="6656" y="4303"/>
                </a:cubicBezTo>
                <a:cubicBezTo>
                  <a:pt x="5108" y="2981"/>
                  <a:pt x="3775" y="1445"/>
                  <a:pt x="2227" y="123"/>
                </a:cubicBezTo>
                <a:cubicBezTo>
                  <a:pt x="2129" y="40"/>
                  <a:pt x="2012" y="1"/>
                  <a:pt x="18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0"/>
          <p:cNvSpPr/>
          <p:nvPr/>
        </p:nvSpPr>
        <p:spPr>
          <a:xfrm>
            <a:off x="1828949" y="978595"/>
            <a:ext cx="95225" cy="141538"/>
          </a:xfrm>
          <a:custGeom>
            <a:rect b="b" l="l" r="r" t="t"/>
            <a:pathLst>
              <a:path extrusionOk="0" h="7292" w="4906">
                <a:moveTo>
                  <a:pt x="2198" y="0"/>
                </a:moveTo>
                <a:cubicBezTo>
                  <a:pt x="1941" y="0"/>
                  <a:pt x="1720" y="199"/>
                  <a:pt x="1667" y="463"/>
                </a:cubicBezTo>
                <a:cubicBezTo>
                  <a:pt x="1227" y="2451"/>
                  <a:pt x="488" y="4344"/>
                  <a:pt x="60" y="6332"/>
                </a:cubicBezTo>
                <a:cubicBezTo>
                  <a:pt x="0" y="6630"/>
                  <a:pt x="203" y="6916"/>
                  <a:pt x="500" y="6964"/>
                </a:cubicBezTo>
                <a:cubicBezTo>
                  <a:pt x="1334" y="7094"/>
                  <a:pt x="1750" y="7154"/>
                  <a:pt x="2596" y="7285"/>
                </a:cubicBezTo>
                <a:cubicBezTo>
                  <a:pt x="2625" y="7290"/>
                  <a:pt x="2654" y="7292"/>
                  <a:pt x="2683" y="7292"/>
                </a:cubicBezTo>
                <a:cubicBezTo>
                  <a:pt x="2947" y="7292"/>
                  <a:pt x="3185" y="7102"/>
                  <a:pt x="3239" y="6844"/>
                </a:cubicBezTo>
                <a:cubicBezTo>
                  <a:pt x="3667" y="4844"/>
                  <a:pt x="4417" y="2963"/>
                  <a:pt x="4846" y="963"/>
                </a:cubicBezTo>
                <a:cubicBezTo>
                  <a:pt x="4906" y="665"/>
                  <a:pt x="4703" y="379"/>
                  <a:pt x="4405" y="344"/>
                </a:cubicBezTo>
                <a:cubicBezTo>
                  <a:pt x="3572" y="201"/>
                  <a:pt x="3155" y="141"/>
                  <a:pt x="2298" y="10"/>
                </a:cubicBezTo>
                <a:cubicBezTo>
                  <a:pt x="2264" y="4"/>
                  <a:pt x="2231" y="0"/>
                  <a:pt x="21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0"/>
          <p:cNvSpPr/>
          <p:nvPr/>
        </p:nvSpPr>
        <p:spPr>
          <a:xfrm>
            <a:off x="1960676" y="642539"/>
            <a:ext cx="95245" cy="141557"/>
          </a:xfrm>
          <a:custGeom>
            <a:rect b="b" l="l" r="r" t="t"/>
            <a:pathLst>
              <a:path extrusionOk="0" h="7293" w="4907">
                <a:moveTo>
                  <a:pt x="2199" y="1"/>
                </a:moveTo>
                <a:cubicBezTo>
                  <a:pt x="1942" y="1"/>
                  <a:pt x="1720" y="199"/>
                  <a:pt x="1668" y="463"/>
                </a:cubicBezTo>
                <a:cubicBezTo>
                  <a:pt x="1227" y="2451"/>
                  <a:pt x="489" y="4344"/>
                  <a:pt x="60" y="6333"/>
                </a:cubicBezTo>
                <a:cubicBezTo>
                  <a:pt x="1" y="6630"/>
                  <a:pt x="203" y="6916"/>
                  <a:pt x="501" y="6964"/>
                </a:cubicBezTo>
                <a:cubicBezTo>
                  <a:pt x="1334" y="7095"/>
                  <a:pt x="1751" y="7154"/>
                  <a:pt x="2596" y="7285"/>
                </a:cubicBezTo>
                <a:cubicBezTo>
                  <a:pt x="2626" y="7290"/>
                  <a:pt x="2655" y="7292"/>
                  <a:pt x="2684" y="7292"/>
                </a:cubicBezTo>
                <a:cubicBezTo>
                  <a:pt x="2948" y="7292"/>
                  <a:pt x="3186" y="7102"/>
                  <a:pt x="3239" y="6845"/>
                </a:cubicBezTo>
                <a:cubicBezTo>
                  <a:pt x="3668" y="4856"/>
                  <a:pt x="4418" y="2963"/>
                  <a:pt x="4847" y="963"/>
                </a:cubicBezTo>
                <a:cubicBezTo>
                  <a:pt x="4906" y="665"/>
                  <a:pt x="4692" y="380"/>
                  <a:pt x="4394" y="344"/>
                </a:cubicBezTo>
                <a:cubicBezTo>
                  <a:pt x="3573" y="201"/>
                  <a:pt x="3156" y="142"/>
                  <a:pt x="2299" y="11"/>
                </a:cubicBezTo>
                <a:cubicBezTo>
                  <a:pt x="2265" y="4"/>
                  <a:pt x="2232" y="1"/>
                  <a:pt x="2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0"/>
          <p:cNvSpPr/>
          <p:nvPr/>
        </p:nvSpPr>
        <p:spPr>
          <a:xfrm>
            <a:off x="477126" y="121100"/>
            <a:ext cx="1228323" cy="1223451"/>
          </a:xfrm>
          <a:custGeom>
            <a:rect b="b" l="l" r="r" t="t"/>
            <a:pathLst>
              <a:path extrusionOk="0" h="63032" w="63283">
                <a:moveTo>
                  <a:pt x="31683" y="5715"/>
                </a:moveTo>
                <a:cubicBezTo>
                  <a:pt x="33648" y="5715"/>
                  <a:pt x="35660" y="5834"/>
                  <a:pt x="37481" y="6251"/>
                </a:cubicBezTo>
                <a:cubicBezTo>
                  <a:pt x="39374" y="6680"/>
                  <a:pt x="41339" y="7239"/>
                  <a:pt x="43054" y="8061"/>
                </a:cubicBezTo>
                <a:cubicBezTo>
                  <a:pt x="44792" y="8894"/>
                  <a:pt x="46328" y="10252"/>
                  <a:pt x="47816" y="11442"/>
                </a:cubicBezTo>
                <a:cubicBezTo>
                  <a:pt x="49316" y="12645"/>
                  <a:pt x="50507" y="14204"/>
                  <a:pt x="51721" y="15716"/>
                </a:cubicBezTo>
                <a:cubicBezTo>
                  <a:pt x="52912" y="17205"/>
                  <a:pt x="53769" y="18907"/>
                  <a:pt x="54614" y="20658"/>
                </a:cubicBezTo>
                <a:cubicBezTo>
                  <a:pt x="55436" y="22360"/>
                  <a:pt x="56615" y="24015"/>
                  <a:pt x="57043" y="25908"/>
                </a:cubicBezTo>
                <a:cubicBezTo>
                  <a:pt x="57460" y="27742"/>
                  <a:pt x="57924" y="29730"/>
                  <a:pt x="57924" y="31695"/>
                </a:cubicBezTo>
                <a:cubicBezTo>
                  <a:pt x="57924" y="33659"/>
                  <a:pt x="57031" y="35552"/>
                  <a:pt x="56615" y="37398"/>
                </a:cubicBezTo>
                <a:cubicBezTo>
                  <a:pt x="56186" y="39291"/>
                  <a:pt x="55960" y="41291"/>
                  <a:pt x="55126" y="43006"/>
                </a:cubicBezTo>
                <a:cubicBezTo>
                  <a:pt x="54293" y="44744"/>
                  <a:pt x="53269" y="46494"/>
                  <a:pt x="52078" y="47982"/>
                </a:cubicBezTo>
                <a:cubicBezTo>
                  <a:pt x="50864" y="49483"/>
                  <a:pt x="48780" y="50090"/>
                  <a:pt x="47280" y="51292"/>
                </a:cubicBezTo>
                <a:cubicBezTo>
                  <a:pt x="45792" y="52483"/>
                  <a:pt x="44589" y="54114"/>
                  <a:pt x="42851" y="54947"/>
                </a:cubicBezTo>
                <a:cubicBezTo>
                  <a:pt x="41137" y="55757"/>
                  <a:pt x="39184" y="55960"/>
                  <a:pt x="37291" y="56388"/>
                </a:cubicBezTo>
                <a:cubicBezTo>
                  <a:pt x="35469" y="56805"/>
                  <a:pt x="33636" y="56912"/>
                  <a:pt x="31671" y="56912"/>
                </a:cubicBezTo>
                <a:cubicBezTo>
                  <a:pt x="30764" y="56912"/>
                  <a:pt x="29870" y="56950"/>
                  <a:pt x="28990" y="56950"/>
                </a:cubicBezTo>
                <a:cubicBezTo>
                  <a:pt x="27963" y="56950"/>
                  <a:pt x="26955" y="56898"/>
                  <a:pt x="25968" y="56674"/>
                </a:cubicBezTo>
                <a:cubicBezTo>
                  <a:pt x="24075" y="56245"/>
                  <a:pt x="22229" y="55674"/>
                  <a:pt x="20527" y="54852"/>
                </a:cubicBezTo>
                <a:cubicBezTo>
                  <a:pt x="18777" y="54019"/>
                  <a:pt x="16848" y="53364"/>
                  <a:pt x="15348" y="52161"/>
                </a:cubicBezTo>
                <a:cubicBezTo>
                  <a:pt x="13836" y="50959"/>
                  <a:pt x="13050" y="48994"/>
                  <a:pt x="11859" y="47494"/>
                </a:cubicBezTo>
                <a:cubicBezTo>
                  <a:pt x="10669" y="46006"/>
                  <a:pt x="9156" y="44672"/>
                  <a:pt x="8299" y="42934"/>
                </a:cubicBezTo>
                <a:cubicBezTo>
                  <a:pt x="7490" y="41220"/>
                  <a:pt x="6597" y="39410"/>
                  <a:pt x="6156" y="37505"/>
                </a:cubicBezTo>
                <a:cubicBezTo>
                  <a:pt x="5739" y="35671"/>
                  <a:pt x="6168" y="33647"/>
                  <a:pt x="6168" y="31683"/>
                </a:cubicBezTo>
                <a:cubicBezTo>
                  <a:pt x="6168" y="29718"/>
                  <a:pt x="5716" y="27694"/>
                  <a:pt x="6132" y="25849"/>
                </a:cubicBezTo>
                <a:cubicBezTo>
                  <a:pt x="6561" y="23956"/>
                  <a:pt x="7859" y="22324"/>
                  <a:pt x="8668" y="20610"/>
                </a:cubicBezTo>
                <a:cubicBezTo>
                  <a:pt x="9502" y="18872"/>
                  <a:pt x="10871" y="17538"/>
                  <a:pt x="12062" y="16050"/>
                </a:cubicBezTo>
                <a:cubicBezTo>
                  <a:pt x="13276" y="14550"/>
                  <a:pt x="14026" y="12645"/>
                  <a:pt x="15538" y="11454"/>
                </a:cubicBezTo>
                <a:cubicBezTo>
                  <a:pt x="17026" y="10263"/>
                  <a:pt x="18705" y="9204"/>
                  <a:pt x="20444" y="8370"/>
                </a:cubicBezTo>
                <a:cubicBezTo>
                  <a:pt x="22158" y="7561"/>
                  <a:pt x="24170" y="7537"/>
                  <a:pt x="26075" y="7108"/>
                </a:cubicBezTo>
                <a:cubicBezTo>
                  <a:pt x="27897" y="6692"/>
                  <a:pt x="29719" y="5715"/>
                  <a:pt x="31683" y="5715"/>
                </a:cubicBezTo>
                <a:close/>
                <a:moveTo>
                  <a:pt x="31671" y="0"/>
                </a:moveTo>
                <a:cubicBezTo>
                  <a:pt x="29826" y="0"/>
                  <a:pt x="27992" y="560"/>
                  <a:pt x="26242" y="881"/>
                </a:cubicBezTo>
                <a:cubicBezTo>
                  <a:pt x="24420" y="1191"/>
                  <a:pt x="22682" y="1750"/>
                  <a:pt x="21003" y="2370"/>
                </a:cubicBezTo>
                <a:cubicBezTo>
                  <a:pt x="19277" y="2989"/>
                  <a:pt x="17872" y="4179"/>
                  <a:pt x="16312" y="5084"/>
                </a:cubicBezTo>
                <a:cubicBezTo>
                  <a:pt x="14729" y="6001"/>
                  <a:pt x="12764" y="6358"/>
                  <a:pt x="11383" y="7513"/>
                </a:cubicBezTo>
                <a:cubicBezTo>
                  <a:pt x="9990" y="8692"/>
                  <a:pt x="9109" y="10382"/>
                  <a:pt x="7942" y="11787"/>
                </a:cubicBezTo>
                <a:cubicBezTo>
                  <a:pt x="6787" y="13169"/>
                  <a:pt x="5954" y="14752"/>
                  <a:pt x="5049" y="16324"/>
                </a:cubicBezTo>
                <a:cubicBezTo>
                  <a:pt x="4132" y="17883"/>
                  <a:pt x="2763" y="19229"/>
                  <a:pt x="2144" y="20955"/>
                </a:cubicBezTo>
                <a:cubicBezTo>
                  <a:pt x="1536" y="22646"/>
                  <a:pt x="1739" y="24551"/>
                  <a:pt x="1417" y="26373"/>
                </a:cubicBezTo>
                <a:cubicBezTo>
                  <a:pt x="1096" y="28123"/>
                  <a:pt x="286" y="29849"/>
                  <a:pt x="286" y="31718"/>
                </a:cubicBezTo>
                <a:cubicBezTo>
                  <a:pt x="286" y="33552"/>
                  <a:pt x="1" y="35481"/>
                  <a:pt x="310" y="37255"/>
                </a:cubicBezTo>
                <a:cubicBezTo>
                  <a:pt x="620" y="39065"/>
                  <a:pt x="1894" y="40648"/>
                  <a:pt x="2501" y="42339"/>
                </a:cubicBezTo>
                <a:cubicBezTo>
                  <a:pt x="3120" y="44065"/>
                  <a:pt x="3882" y="45684"/>
                  <a:pt x="4787" y="47256"/>
                </a:cubicBezTo>
                <a:cubicBezTo>
                  <a:pt x="5704" y="48828"/>
                  <a:pt x="6216" y="50721"/>
                  <a:pt x="7382" y="52114"/>
                </a:cubicBezTo>
                <a:cubicBezTo>
                  <a:pt x="8561" y="53519"/>
                  <a:pt x="10407" y="54257"/>
                  <a:pt x="11788" y="55436"/>
                </a:cubicBezTo>
                <a:cubicBezTo>
                  <a:pt x="13169" y="56602"/>
                  <a:pt x="14693" y="57519"/>
                  <a:pt x="16264" y="58424"/>
                </a:cubicBezTo>
                <a:cubicBezTo>
                  <a:pt x="17824" y="59341"/>
                  <a:pt x="19455" y="59960"/>
                  <a:pt x="21182" y="60591"/>
                </a:cubicBezTo>
                <a:cubicBezTo>
                  <a:pt x="22872" y="61198"/>
                  <a:pt x="24480" y="61972"/>
                  <a:pt x="26301" y="62294"/>
                </a:cubicBezTo>
                <a:cubicBezTo>
                  <a:pt x="28052" y="62615"/>
                  <a:pt x="29838" y="63032"/>
                  <a:pt x="31683" y="63032"/>
                </a:cubicBezTo>
                <a:cubicBezTo>
                  <a:pt x="31815" y="63032"/>
                  <a:pt x="31947" y="63032"/>
                  <a:pt x="32079" y="63032"/>
                </a:cubicBezTo>
                <a:cubicBezTo>
                  <a:pt x="33793" y="63032"/>
                  <a:pt x="35512" y="63022"/>
                  <a:pt x="37148" y="62734"/>
                </a:cubicBezTo>
                <a:cubicBezTo>
                  <a:pt x="38958" y="62413"/>
                  <a:pt x="40565" y="61401"/>
                  <a:pt x="42256" y="60782"/>
                </a:cubicBezTo>
                <a:cubicBezTo>
                  <a:pt x="43982" y="60151"/>
                  <a:pt x="45447" y="59198"/>
                  <a:pt x="47018" y="58293"/>
                </a:cubicBezTo>
                <a:cubicBezTo>
                  <a:pt x="48590" y="57388"/>
                  <a:pt x="50435" y="56912"/>
                  <a:pt x="51817" y="55733"/>
                </a:cubicBezTo>
                <a:cubicBezTo>
                  <a:pt x="53221" y="54555"/>
                  <a:pt x="54174" y="52971"/>
                  <a:pt x="55329" y="51578"/>
                </a:cubicBezTo>
                <a:cubicBezTo>
                  <a:pt x="56496" y="50197"/>
                  <a:pt x="57448" y="48721"/>
                  <a:pt x="58365" y="47149"/>
                </a:cubicBezTo>
                <a:cubicBezTo>
                  <a:pt x="59282" y="45589"/>
                  <a:pt x="61008" y="44363"/>
                  <a:pt x="61627" y="42636"/>
                </a:cubicBezTo>
                <a:cubicBezTo>
                  <a:pt x="62234" y="40946"/>
                  <a:pt x="62032" y="38957"/>
                  <a:pt x="62342" y="37148"/>
                </a:cubicBezTo>
                <a:cubicBezTo>
                  <a:pt x="62651" y="35386"/>
                  <a:pt x="63282" y="33588"/>
                  <a:pt x="63282" y="31742"/>
                </a:cubicBezTo>
                <a:cubicBezTo>
                  <a:pt x="63282" y="29897"/>
                  <a:pt x="62889" y="28051"/>
                  <a:pt x="62580" y="26301"/>
                </a:cubicBezTo>
                <a:cubicBezTo>
                  <a:pt x="62270" y="24479"/>
                  <a:pt x="61865" y="22670"/>
                  <a:pt x="61258" y="20979"/>
                </a:cubicBezTo>
                <a:cubicBezTo>
                  <a:pt x="60627" y="19253"/>
                  <a:pt x="59437" y="17800"/>
                  <a:pt x="58532" y="16240"/>
                </a:cubicBezTo>
                <a:cubicBezTo>
                  <a:pt x="57627" y="14657"/>
                  <a:pt x="57031" y="12847"/>
                  <a:pt x="55853" y="11442"/>
                </a:cubicBezTo>
                <a:cubicBezTo>
                  <a:pt x="54674" y="10049"/>
                  <a:pt x="52912" y="9251"/>
                  <a:pt x="51507" y="8085"/>
                </a:cubicBezTo>
                <a:cubicBezTo>
                  <a:pt x="50126" y="6918"/>
                  <a:pt x="48590" y="6072"/>
                  <a:pt x="46994" y="5144"/>
                </a:cubicBezTo>
                <a:cubicBezTo>
                  <a:pt x="45435" y="4239"/>
                  <a:pt x="44077" y="2917"/>
                  <a:pt x="42375" y="2286"/>
                </a:cubicBezTo>
                <a:cubicBezTo>
                  <a:pt x="40672" y="1679"/>
                  <a:pt x="38958" y="858"/>
                  <a:pt x="37160" y="536"/>
                </a:cubicBezTo>
                <a:cubicBezTo>
                  <a:pt x="35410" y="191"/>
                  <a:pt x="33517" y="0"/>
                  <a:pt x="316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0"/>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0" name="Google Shape;190;p10"/>
          <p:cNvSpPr txBox="1"/>
          <p:nvPr>
            <p:ph idx="1" type="subTitle"/>
          </p:nvPr>
        </p:nvSpPr>
        <p:spPr>
          <a:xfrm>
            <a:off x="713100" y="2325425"/>
            <a:ext cx="2408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91" name="Google Shape;191;p10"/>
          <p:cNvSpPr txBox="1"/>
          <p:nvPr>
            <p:ph idx="2" type="subTitle"/>
          </p:nvPr>
        </p:nvSpPr>
        <p:spPr>
          <a:xfrm>
            <a:off x="713100" y="2635725"/>
            <a:ext cx="2408700" cy="6858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192" name="Google Shape;192;p10"/>
          <p:cNvSpPr txBox="1"/>
          <p:nvPr>
            <p:ph idx="3" type="subTitle"/>
          </p:nvPr>
        </p:nvSpPr>
        <p:spPr>
          <a:xfrm>
            <a:off x="3367653" y="2325425"/>
            <a:ext cx="2408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93" name="Google Shape;193;p10"/>
          <p:cNvSpPr txBox="1"/>
          <p:nvPr>
            <p:ph idx="4" type="subTitle"/>
          </p:nvPr>
        </p:nvSpPr>
        <p:spPr>
          <a:xfrm>
            <a:off x="3367651" y="2635725"/>
            <a:ext cx="2408700" cy="6858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194" name="Google Shape;194;p10"/>
          <p:cNvSpPr txBox="1"/>
          <p:nvPr>
            <p:ph idx="5" type="subTitle"/>
          </p:nvPr>
        </p:nvSpPr>
        <p:spPr>
          <a:xfrm>
            <a:off x="6022200" y="2325425"/>
            <a:ext cx="2408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95" name="Google Shape;195;p10"/>
          <p:cNvSpPr txBox="1"/>
          <p:nvPr>
            <p:ph idx="6" type="subTitle"/>
          </p:nvPr>
        </p:nvSpPr>
        <p:spPr>
          <a:xfrm>
            <a:off x="6022202" y="2635725"/>
            <a:ext cx="2408700" cy="6858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196" name="Google Shape;196;p10"/>
          <p:cNvSpPr txBox="1"/>
          <p:nvPr>
            <p:ph idx="7" type="subTitle"/>
          </p:nvPr>
        </p:nvSpPr>
        <p:spPr>
          <a:xfrm>
            <a:off x="713100" y="3690950"/>
            <a:ext cx="2408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97" name="Google Shape;197;p10"/>
          <p:cNvSpPr txBox="1"/>
          <p:nvPr>
            <p:ph idx="8" type="subTitle"/>
          </p:nvPr>
        </p:nvSpPr>
        <p:spPr>
          <a:xfrm>
            <a:off x="713100" y="4001250"/>
            <a:ext cx="2408700" cy="6858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198" name="Google Shape;198;p10"/>
          <p:cNvSpPr txBox="1"/>
          <p:nvPr>
            <p:ph idx="9" type="subTitle"/>
          </p:nvPr>
        </p:nvSpPr>
        <p:spPr>
          <a:xfrm>
            <a:off x="3367653" y="3690950"/>
            <a:ext cx="2408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199" name="Google Shape;199;p10"/>
          <p:cNvSpPr txBox="1"/>
          <p:nvPr>
            <p:ph idx="13" type="subTitle"/>
          </p:nvPr>
        </p:nvSpPr>
        <p:spPr>
          <a:xfrm>
            <a:off x="3367651" y="4001250"/>
            <a:ext cx="2408700" cy="6858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
        <p:nvSpPr>
          <p:cNvPr id="200" name="Google Shape;200;p10"/>
          <p:cNvSpPr txBox="1"/>
          <p:nvPr>
            <p:ph idx="14" type="subTitle"/>
          </p:nvPr>
        </p:nvSpPr>
        <p:spPr>
          <a:xfrm>
            <a:off x="6022200" y="3690950"/>
            <a:ext cx="2408700" cy="399900"/>
          </a:xfrm>
          <a:prstGeom prst="rect">
            <a:avLst/>
          </a:prstGeom>
        </p:spPr>
        <p:txBody>
          <a:bodyPr anchorCtr="0" anchor="b" bIns="91425" lIns="91425" spcFirstLastPara="1" rIns="91425" wrap="square" tIns="91425">
            <a:noAutofit/>
          </a:bodyPr>
          <a:lstStyle>
            <a:lvl1pPr lvl="0" rtl="0">
              <a:spcBef>
                <a:spcPts val="0"/>
              </a:spcBef>
              <a:spcAft>
                <a:spcPts val="0"/>
              </a:spcAft>
              <a:buNone/>
              <a:defRPr b="1" sz="2000">
                <a:solidFill>
                  <a:schemeClr val="accent6"/>
                </a:solidFill>
                <a:latin typeface="Hammersmith One"/>
                <a:ea typeface="Hammersmith One"/>
                <a:cs typeface="Hammersmith One"/>
                <a:sym typeface="Hammersmith One"/>
              </a:defRPr>
            </a:lvl1pPr>
            <a:lvl2pPr lvl="1" rtl="0">
              <a:spcBef>
                <a:spcPts val="0"/>
              </a:spcBef>
              <a:spcAft>
                <a:spcPts val="0"/>
              </a:spcAft>
              <a:buNone/>
              <a:defRPr b="1" sz="2000"/>
            </a:lvl2pPr>
            <a:lvl3pPr lvl="2" rtl="0">
              <a:spcBef>
                <a:spcPts val="0"/>
              </a:spcBef>
              <a:spcAft>
                <a:spcPts val="0"/>
              </a:spcAft>
              <a:buNone/>
              <a:defRPr b="1" sz="2000"/>
            </a:lvl3pPr>
            <a:lvl4pPr lvl="3" rtl="0">
              <a:spcBef>
                <a:spcPts val="0"/>
              </a:spcBef>
              <a:spcAft>
                <a:spcPts val="0"/>
              </a:spcAft>
              <a:buNone/>
              <a:defRPr b="1" sz="2000"/>
            </a:lvl4pPr>
            <a:lvl5pPr lvl="4" rtl="0">
              <a:spcBef>
                <a:spcPts val="0"/>
              </a:spcBef>
              <a:spcAft>
                <a:spcPts val="0"/>
              </a:spcAft>
              <a:buNone/>
              <a:defRPr b="1" sz="2000"/>
            </a:lvl5pPr>
            <a:lvl6pPr lvl="5" rtl="0">
              <a:spcBef>
                <a:spcPts val="0"/>
              </a:spcBef>
              <a:spcAft>
                <a:spcPts val="0"/>
              </a:spcAft>
              <a:buNone/>
              <a:defRPr b="1" sz="2000"/>
            </a:lvl6pPr>
            <a:lvl7pPr lvl="6" rtl="0">
              <a:spcBef>
                <a:spcPts val="0"/>
              </a:spcBef>
              <a:spcAft>
                <a:spcPts val="0"/>
              </a:spcAft>
              <a:buNone/>
              <a:defRPr b="1" sz="2000"/>
            </a:lvl7pPr>
            <a:lvl8pPr lvl="7" rtl="0">
              <a:spcBef>
                <a:spcPts val="0"/>
              </a:spcBef>
              <a:spcAft>
                <a:spcPts val="0"/>
              </a:spcAft>
              <a:buNone/>
              <a:defRPr b="1" sz="2000"/>
            </a:lvl8pPr>
            <a:lvl9pPr lvl="8" rtl="0">
              <a:spcBef>
                <a:spcPts val="0"/>
              </a:spcBef>
              <a:spcAft>
                <a:spcPts val="0"/>
              </a:spcAft>
              <a:buNone/>
              <a:defRPr b="1" sz="2000"/>
            </a:lvl9pPr>
          </a:lstStyle>
          <a:p/>
        </p:txBody>
      </p:sp>
      <p:sp>
        <p:nvSpPr>
          <p:cNvPr id="201" name="Google Shape;201;p10"/>
          <p:cNvSpPr txBox="1"/>
          <p:nvPr>
            <p:ph idx="15" type="subTitle"/>
          </p:nvPr>
        </p:nvSpPr>
        <p:spPr>
          <a:xfrm>
            <a:off x="6022202" y="4001250"/>
            <a:ext cx="2408700" cy="6858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theme" Target="../theme/theme3.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100" y="445025"/>
            <a:ext cx="7717800" cy="572700"/>
          </a:xfrm>
          <a:prstGeom prst="rect">
            <a:avLst/>
          </a:prstGeom>
          <a:noFill/>
          <a:ln>
            <a:noFill/>
          </a:ln>
        </p:spPr>
        <p:txBody>
          <a:bodyPr anchorCtr="0" anchor="t" bIns="91425" lIns="91425" spcFirstLastPara="1" rIns="91425" wrap="square" tIns="91425">
            <a:noAutofit/>
          </a:bodyPr>
          <a:lstStyle>
            <a:lvl1pPr lvl="0" algn="r">
              <a:spcBef>
                <a:spcPts val="0"/>
              </a:spcBef>
              <a:spcAft>
                <a:spcPts val="0"/>
              </a:spcAft>
              <a:buClr>
                <a:schemeClr val="accent6"/>
              </a:buClr>
              <a:buSzPts val="2800"/>
              <a:buFont typeface="Hammersmith One"/>
              <a:buNone/>
              <a:defRPr b="1" sz="2800">
                <a:solidFill>
                  <a:schemeClr val="accent6"/>
                </a:solidFill>
                <a:latin typeface="Hammersmith One"/>
                <a:ea typeface="Hammersmith One"/>
                <a:cs typeface="Hammersmith One"/>
                <a:sym typeface="Hammersmith One"/>
              </a:defRPr>
            </a:lvl1pPr>
            <a:lvl2pPr lvl="1" algn="r">
              <a:spcBef>
                <a:spcPts val="0"/>
              </a:spcBef>
              <a:spcAft>
                <a:spcPts val="0"/>
              </a:spcAft>
              <a:buClr>
                <a:schemeClr val="accent6"/>
              </a:buClr>
              <a:buSzPts val="2800"/>
              <a:buFont typeface="Hammersmith One"/>
              <a:buNone/>
              <a:defRPr b="1" sz="2800">
                <a:solidFill>
                  <a:schemeClr val="accent6"/>
                </a:solidFill>
                <a:latin typeface="Hammersmith One"/>
                <a:ea typeface="Hammersmith One"/>
                <a:cs typeface="Hammersmith One"/>
                <a:sym typeface="Hammersmith One"/>
              </a:defRPr>
            </a:lvl2pPr>
            <a:lvl3pPr lvl="2" algn="r">
              <a:spcBef>
                <a:spcPts val="0"/>
              </a:spcBef>
              <a:spcAft>
                <a:spcPts val="0"/>
              </a:spcAft>
              <a:buClr>
                <a:schemeClr val="accent6"/>
              </a:buClr>
              <a:buSzPts val="2800"/>
              <a:buFont typeface="Hammersmith One"/>
              <a:buNone/>
              <a:defRPr b="1" sz="2800">
                <a:solidFill>
                  <a:schemeClr val="accent6"/>
                </a:solidFill>
                <a:latin typeface="Hammersmith One"/>
                <a:ea typeface="Hammersmith One"/>
                <a:cs typeface="Hammersmith One"/>
                <a:sym typeface="Hammersmith One"/>
              </a:defRPr>
            </a:lvl3pPr>
            <a:lvl4pPr lvl="3" algn="r">
              <a:spcBef>
                <a:spcPts val="0"/>
              </a:spcBef>
              <a:spcAft>
                <a:spcPts val="0"/>
              </a:spcAft>
              <a:buClr>
                <a:schemeClr val="accent6"/>
              </a:buClr>
              <a:buSzPts val="2800"/>
              <a:buFont typeface="Hammersmith One"/>
              <a:buNone/>
              <a:defRPr b="1" sz="2800">
                <a:solidFill>
                  <a:schemeClr val="accent6"/>
                </a:solidFill>
                <a:latin typeface="Hammersmith One"/>
                <a:ea typeface="Hammersmith One"/>
                <a:cs typeface="Hammersmith One"/>
                <a:sym typeface="Hammersmith One"/>
              </a:defRPr>
            </a:lvl4pPr>
            <a:lvl5pPr lvl="4" algn="r">
              <a:spcBef>
                <a:spcPts val="0"/>
              </a:spcBef>
              <a:spcAft>
                <a:spcPts val="0"/>
              </a:spcAft>
              <a:buClr>
                <a:schemeClr val="accent6"/>
              </a:buClr>
              <a:buSzPts val="2800"/>
              <a:buFont typeface="Hammersmith One"/>
              <a:buNone/>
              <a:defRPr b="1" sz="2800">
                <a:solidFill>
                  <a:schemeClr val="accent6"/>
                </a:solidFill>
                <a:latin typeface="Hammersmith One"/>
                <a:ea typeface="Hammersmith One"/>
                <a:cs typeface="Hammersmith One"/>
                <a:sym typeface="Hammersmith One"/>
              </a:defRPr>
            </a:lvl5pPr>
            <a:lvl6pPr lvl="5" algn="r">
              <a:spcBef>
                <a:spcPts val="0"/>
              </a:spcBef>
              <a:spcAft>
                <a:spcPts val="0"/>
              </a:spcAft>
              <a:buClr>
                <a:schemeClr val="accent6"/>
              </a:buClr>
              <a:buSzPts val="2800"/>
              <a:buFont typeface="Hammersmith One"/>
              <a:buNone/>
              <a:defRPr b="1" sz="2800">
                <a:solidFill>
                  <a:schemeClr val="accent6"/>
                </a:solidFill>
                <a:latin typeface="Hammersmith One"/>
                <a:ea typeface="Hammersmith One"/>
                <a:cs typeface="Hammersmith One"/>
                <a:sym typeface="Hammersmith One"/>
              </a:defRPr>
            </a:lvl6pPr>
            <a:lvl7pPr lvl="6" algn="r">
              <a:spcBef>
                <a:spcPts val="0"/>
              </a:spcBef>
              <a:spcAft>
                <a:spcPts val="0"/>
              </a:spcAft>
              <a:buClr>
                <a:schemeClr val="accent6"/>
              </a:buClr>
              <a:buSzPts val="2800"/>
              <a:buFont typeface="Hammersmith One"/>
              <a:buNone/>
              <a:defRPr b="1" sz="2800">
                <a:solidFill>
                  <a:schemeClr val="accent6"/>
                </a:solidFill>
                <a:latin typeface="Hammersmith One"/>
                <a:ea typeface="Hammersmith One"/>
                <a:cs typeface="Hammersmith One"/>
                <a:sym typeface="Hammersmith One"/>
              </a:defRPr>
            </a:lvl7pPr>
            <a:lvl8pPr lvl="7" algn="r">
              <a:spcBef>
                <a:spcPts val="0"/>
              </a:spcBef>
              <a:spcAft>
                <a:spcPts val="0"/>
              </a:spcAft>
              <a:buClr>
                <a:schemeClr val="accent6"/>
              </a:buClr>
              <a:buSzPts val="2800"/>
              <a:buFont typeface="Hammersmith One"/>
              <a:buNone/>
              <a:defRPr b="1" sz="2800">
                <a:solidFill>
                  <a:schemeClr val="accent6"/>
                </a:solidFill>
                <a:latin typeface="Hammersmith One"/>
                <a:ea typeface="Hammersmith One"/>
                <a:cs typeface="Hammersmith One"/>
                <a:sym typeface="Hammersmith One"/>
              </a:defRPr>
            </a:lvl8pPr>
            <a:lvl9pPr lvl="8" algn="r">
              <a:spcBef>
                <a:spcPts val="0"/>
              </a:spcBef>
              <a:spcAft>
                <a:spcPts val="0"/>
              </a:spcAft>
              <a:buClr>
                <a:schemeClr val="accent6"/>
              </a:buClr>
              <a:buSzPts val="2800"/>
              <a:buFont typeface="Hammersmith One"/>
              <a:buNone/>
              <a:defRPr b="1" sz="2800">
                <a:solidFill>
                  <a:schemeClr val="accent6"/>
                </a:solidFill>
                <a:latin typeface="Hammersmith One"/>
                <a:ea typeface="Hammersmith One"/>
                <a:cs typeface="Hammersmith One"/>
                <a:sym typeface="Hammersmith One"/>
              </a:defRPr>
            </a:lvl9pPr>
          </a:lstStyle>
          <a:p/>
        </p:txBody>
      </p:sp>
      <p:sp>
        <p:nvSpPr>
          <p:cNvPr id="7" name="Google Shape;7;p1"/>
          <p:cNvSpPr txBox="1"/>
          <p:nvPr>
            <p:ph idx="1" type="body"/>
          </p:nvPr>
        </p:nvSpPr>
        <p:spPr>
          <a:xfrm>
            <a:off x="713100" y="1152475"/>
            <a:ext cx="77178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accent4"/>
              </a:buClr>
              <a:buSzPts val="1800"/>
              <a:buFont typeface="Roboto"/>
              <a:buChar char="●"/>
              <a:defRPr sz="1800">
                <a:solidFill>
                  <a:schemeClr val="accent4"/>
                </a:solidFill>
                <a:latin typeface="Roboto"/>
                <a:ea typeface="Roboto"/>
                <a:cs typeface="Roboto"/>
                <a:sym typeface="Roboto"/>
              </a:defRPr>
            </a:lvl1pPr>
            <a:lvl2pPr indent="-317500" lvl="1" marL="914400">
              <a:lnSpc>
                <a:spcPct val="100000"/>
              </a:lnSpc>
              <a:spcBef>
                <a:spcPts val="0"/>
              </a:spcBef>
              <a:spcAft>
                <a:spcPts val="0"/>
              </a:spcAft>
              <a:buClr>
                <a:schemeClr val="accent4"/>
              </a:buClr>
              <a:buSzPts val="1400"/>
              <a:buFont typeface="Roboto"/>
              <a:buChar char="○"/>
              <a:defRPr>
                <a:solidFill>
                  <a:schemeClr val="accent4"/>
                </a:solidFill>
                <a:latin typeface="Roboto"/>
                <a:ea typeface="Roboto"/>
                <a:cs typeface="Roboto"/>
                <a:sym typeface="Roboto"/>
              </a:defRPr>
            </a:lvl2pPr>
            <a:lvl3pPr indent="-317500" lvl="2" marL="1371600">
              <a:lnSpc>
                <a:spcPct val="100000"/>
              </a:lnSpc>
              <a:spcBef>
                <a:spcPts val="0"/>
              </a:spcBef>
              <a:spcAft>
                <a:spcPts val="0"/>
              </a:spcAft>
              <a:buClr>
                <a:schemeClr val="accent4"/>
              </a:buClr>
              <a:buSzPts val="1400"/>
              <a:buFont typeface="Roboto"/>
              <a:buChar char="■"/>
              <a:defRPr>
                <a:solidFill>
                  <a:schemeClr val="accent4"/>
                </a:solidFill>
                <a:latin typeface="Roboto"/>
                <a:ea typeface="Roboto"/>
                <a:cs typeface="Roboto"/>
                <a:sym typeface="Roboto"/>
              </a:defRPr>
            </a:lvl3pPr>
            <a:lvl4pPr indent="-317500" lvl="3" marL="1828800">
              <a:lnSpc>
                <a:spcPct val="100000"/>
              </a:lnSpc>
              <a:spcBef>
                <a:spcPts val="0"/>
              </a:spcBef>
              <a:spcAft>
                <a:spcPts val="0"/>
              </a:spcAft>
              <a:buClr>
                <a:schemeClr val="accent4"/>
              </a:buClr>
              <a:buSzPts val="1400"/>
              <a:buFont typeface="Roboto"/>
              <a:buChar char="●"/>
              <a:defRPr>
                <a:solidFill>
                  <a:schemeClr val="accent4"/>
                </a:solidFill>
                <a:latin typeface="Roboto"/>
                <a:ea typeface="Roboto"/>
                <a:cs typeface="Roboto"/>
                <a:sym typeface="Roboto"/>
              </a:defRPr>
            </a:lvl4pPr>
            <a:lvl5pPr indent="-317500" lvl="4" marL="2286000">
              <a:lnSpc>
                <a:spcPct val="100000"/>
              </a:lnSpc>
              <a:spcBef>
                <a:spcPts val="0"/>
              </a:spcBef>
              <a:spcAft>
                <a:spcPts val="0"/>
              </a:spcAft>
              <a:buClr>
                <a:schemeClr val="accent4"/>
              </a:buClr>
              <a:buSzPts val="1400"/>
              <a:buFont typeface="Roboto"/>
              <a:buChar char="○"/>
              <a:defRPr>
                <a:solidFill>
                  <a:schemeClr val="accent4"/>
                </a:solidFill>
                <a:latin typeface="Roboto"/>
                <a:ea typeface="Roboto"/>
                <a:cs typeface="Roboto"/>
                <a:sym typeface="Roboto"/>
              </a:defRPr>
            </a:lvl5pPr>
            <a:lvl6pPr indent="-317500" lvl="5" marL="2743200">
              <a:lnSpc>
                <a:spcPct val="100000"/>
              </a:lnSpc>
              <a:spcBef>
                <a:spcPts val="0"/>
              </a:spcBef>
              <a:spcAft>
                <a:spcPts val="0"/>
              </a:spcAft>
              <a:buClr>
                <a:schemeClr val="accent4"/>
              </a:buClr>
              <a:buSzPts val="1400"/>
              <a:buFont typeface="Roboto"/>
              <a:buChar char="■"/>
              <a:defRPr>
                <a:solidFill>
                  <a:schemeClr val="accent4"/>
                </a:solidFill>
                <a:latin typeface="Roboto"/>
                <a:ea typeface="Roboto"/>
                <a:cs typeface="Roboto"/>
                <a:sym typeface="Roboto"/>
              </a:defRPr>
            </a:lvl6pPr>
            <a:lvl7pPr indent="-317500" lvl="6" marL="3200400">
              <a:lnSpc>
                <a:spcPct val="100000"/>
              </a:lnSpc>
              <a:spcBef>
                <a:spcPts val="0"/>
              </a:spcBef>
              <a:spcAft>
                <a:spcPts val="0"/>
              </a:spcAft>
              <a:buClr>
                <a:schemeClr val="accent4"/>
              </a:buClr>
              <a:buSzPts val="1400"/>
              <a:buFont typeface="Roboto"/>
              <a:buChar char="●"/>
              <a:defRPr>
                <a:solidFill>
                  <a:schemeClr val="accent4"/>
                </a:solidFill>
                <a:latin typeface="Roboto"/>
                <a:ea typeface="Roboto"/>
                <a:cs typeface="Roboto"/>
                <a:sym typeface="Roboto"/>
              </a:defRPr>
            </a:lvl7pPr>
            <a:lvl8pPr indent="-317500" lvl="7" marL="3657600">
              <a:lnSpc>
                <a:spcPct val="100000"/>
              </a:lnSpc>
              <a:spcBef>
                <a:spcPts val="0"/>
              </a:spcBef>
              <a:spcAft>
                <a:spcPts val="0"/>
              </a:spcAft>
              <a:buClr>
                <a:schemeClr val="accent4"/>
              </a:buClr>
              <a:buSzPts val="1400"/>
              <a:buFont typeface="Roboto"/>
              <a:buChar char="○"/>
              <a:defRPr>
                <a:solidFill>
                  <a:schemeClr val="accent4"/>
                </a:solidFill>
                <a:latin typeface="Roboto"/>
                <a:ea typeface="Roboto"/>
                <a:cs typeface="Roboto"/>
                <a:sym typeface="Roboto"/>
              </a:defRPr>
            </a:lvl8pPr>
            <a:lvl9pPr indent="-317500" lvl="8" marL="4114800">
              <a:lnSpc>
                <a:spcPct val="100000"/>
              </a:lnSpc>
              <a:spcBef>
                <a:spcPts val="0"/>
              </a:spcBef>
              <a:spcAft>
                <a:spcPts val="0"/>
              </a:spcAft>
              <a:buClr>
                <a:schemeClr val="accent4"/>
              </a:buClr>
              <a:buSzPts val="1400"/>
              <a:buFont typeface="Roboto"/>
              <a:buChar char="■"/>
              <a:defRPr>
                <a:solidFill>
                  <a:schemeClr val="accent4"/>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76" name="Shape 476"/>
        <p:cNvGrpSpPr/>
        <p:nvPr/>
      </p:nvGrpSpPr>
      <p:grpSpPr>
        <a:xfrm>
          <a:off x="0" y="0"/>
          <a:ext cx="0" cy="0"/>
          <a:chOff x="0" y="0"/>
          <a:chExt cx="0" cy="0"/>
        </a:xfrm>
      </p:grpSpPr>
      <p:sp>
        <p:nvSpPr>
          <p:cNvPr id="477" name="Google Shape;477;p2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478" name="Google Shape;478;p2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5"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6.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xml"/><Relationship Id="rId3" Type="http://schemas.openxmlformats.org/officeDocument/2006/relationships/image" Target="../media/image4.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1.xml"/><Relationship Id="rId3" Type="http://schemas.openxmlformats.org/officeDocument/2006/relationships/image" Target="../media/image8.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2.xml"/><Relationship Id="rId3" Type="http://schemas.openxmlformats.org/officeDocument/2006/relationships/image" Target="../media/image5.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3.xml"/><Relationship Id="rId3" Type="http://schemas.openxmlformats.org/officeDocument/2006/relationships/hyperlink" Target="https://docs.google.com/spreadsheets/d/1bdboohFpIRkMS47nv7Y4ro_zWCHpLyXoHsIiaZ1DZ20/copy" TargetMode="External"/><Relationship Id="rId4" Type="http://schemas.openxmlformats.org/officeDocument/2006/relationships/image" Target="../media/image1.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 Id="rId3" Type="http://schemas.openxmlformats.org/officeDocument/2006/relationships/hyperlink" Target="https://docs.google.com/sprhttps://docs.google.com/spreadsheets/d/1bdboohFpIRkMS47nv7Y4ro_zWCHpLyXoHsIiaZ1DZ20/copy" TargetMode="External"/><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 Id="rId3" Type="http://schemas.openxmlformats.org/officeDocument/2006/relationships/image" Target="../media/image9.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xml"/><Relationship Id="rId3" Type="http://schemas.openxmlformats.org/officeDocument/2006/relationships/image" Target="../media/image7.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image" Target="../media/image12.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slide" Target="/ppt/slides/slide32.xml"/><Relationship Id="rId7" Type="http://schemas.openxmlformats.org/officeDocument/2006/relationships/slide" Target="/ppt/slides/slide31.xml"/><Relationship Id="rId8" Type="http://schemas.openxmlformats.org/officeDocument/2006/relationships/slide" Target="/ppt/slides/slide31.xml"/><Relationship Id="rId11" Type="http://schemas.openxmlformats.org/officeDocument/2006/relationships/slide" Target="/ppt/slides/slide34.xml"/><Relationship Id="rId10" Type="http://schemas.openxmlformats.org/officeDocument/2006/relationships/slide" Target="/ppt/slides/slide33.xml"/><Relationship Id="rId13" Type="http://schemas.openxmlformats.org/officeDocument/2006/relationships/slide" Target="/ppt/slides/slide35.xml"/><Relationship Id="rId12" Type="http://schemas.openxmlformats.org/officeDocument/2006/relationships/slide" Target="/ppt/slides/slide35.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6.xml"/><Relationship Id="rId17" Type="http://schemas.openxmlformats.org/officeDocument/2006/relationships/slide" Target="/ppt/slides/slide37.xml"/><Relationship Id="rId16" Type="http://schemas.openxmlformats.org/officeDocument/2006/relationships/slide" Target="/ppt/slides/slide37.xml"/><Relationship Id="rId18" Type="http://schemas.openxmlformats.org/officeDocument/2006/relationships/slide" Target="/ppt/slides/slide4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2.xml"/><Relationship Id="rId3" Type="http://schemas.openxmlformats.org/officeDocument/2006/relationships/image" Target="../media/image17.jpg"/><Relationship Id="rId4" Type="http://schemas.openxmlformats.org/officeDocument/2006/relationships/image" Target="../media/image16.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8.xml"/><Relationship Id="rId3" Type="http://schemas.openxmlformats.org/officeDocument/2006/relationships/image" Target="../media/image11.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 Id="rId3" Type="http://schemas.openxmlformats.org/officeDocument/2006/relationships/image" Target="../media/image10.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0.xml"/><Relationship Id="rId3" Type="http://schemas.openxmlformats.org/officeDocument/2006/relationships/image" Target="../media/image20.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1.xml"/><Relationship Id="rId3" Type="http://schemas.openxmlformats.org/officeDocument/2006/relationships/image" Target="../media/image18.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2.xml"/><Relationship Id="rId3" Type="http://schemas.openxmlformats.org/officeDocument/2006/relationships/hyperlink" Target="https://www.freepik.com/free-photo/medium-shot-woman-with-painted-face_7437551.htm/?utm_source=slidesgo_template&amp;utm_medium=referral-link&amp;utm_campaign=sg_resources&amp;utm_content=freepik" TargetMode="External"/><Relationship Id="rId4" Type="http://schemas.openxmlformats.org/officeDocument/2006/relationships/hyperlink" Target="https://www.freepik.com/free-photo/top-view-arrangement-with-fruits_7437560.htm/?utm_source=slidesgo_template&amp;utm_medium=referral-link&amp;utm_campaign=sg_resources&amp;utm_content=freepik" TargetMode="External"/><Relationship Id="rId9" Type="http://schemas.openxmlformats.org/officeDocument/2006/relationships/hyperlink" Target="https://www.freepik.com/free-photo/beautiful-woman-with-headphones_7436576.htm/?utm_source=slidesgo_template&amp;utm_medium=referral-link&amp;utm_campaign=sg_resources&amp;utm_content=freepik" TargetMode="External"/><Relationship Id="rId5" Type="http://schemas.openxmlformats.org/officeDocument/2006/relationships/hyperlink" Target="https://www.freepik.com/free-photo/front-view-mother-daughter-with-sunglasses_7015168.htm/?utm_source=slidesgo_template&amp;utm_medium=referral-link&amp;utm_campaign=sg_resources&amp;utm_content=freepik" TargetMode="External"/><Relationship Id="rId6" Type="http://schemas.openxmlformats.org/officeDocument/2006/relationships/hyperlink" Target="https://www.freepik.com/free-photo/happy-woman-yellow-background_7590855.htm/?utm_source=slidesgo_template&amp;utm_medium=referral-link&amp;utm_campaign=sg_resources&amp;utm_content=freepik" TargetMode="External"/><Relationship Id="rId7" Type="http://schemas.openxmlformats.org/officeDocument/2006/relationships/hyperlink" Target="https://www.freepik.com/free-photo/close-up-woman-holding-yellow-bulbs_7015009.htm/?utm_source=slidesgo_template&amp;utm_medium=referral-link&amp;utm_campaign=sg_resources&amp;utm_content=freepik" TargetMode="External"/><Relationship Id="rId8" Type="http://schemas.openxmlformats.org/officeDocument/2006/relationships/hyperlink" Target="https://www.freepik.com/free-photo/front-view-blonde-woman-with-copy-space_7436611.htm/?utm_source=slidesgo_template&amp;utm_medium=referral-link&amp;utm_campaign=sg_resources&amp;utm_content=freepik" TargetMode="External"/><Relationship Id="rId11" Type="http://schemas.openxmlformats.org/officeDocument/2006/relationships/hyperlink" Target="https://www.freepik.com/free-photo/beautiful-blonde-woman-with-happy-balloon_7436575.htm/?utm_source=slidesgo_template&amp;utm_medium=referral-link&amp;utm_campaign=sg_resources&amp;utm_content=freepik" TargetMode="External"/><Relationship Id="rId10" Type="http://schemas.openxmlformats.org/officeDocument/2006/relationships/hyperlink" Target="https://www.freepik.com/free-photo/happy-woman-listening-music_4636170.htm/?utm_source=slidesgo_template&amp;utm_medium=referral-link&amp;utm_campaign=sg_resources&amp;utm_content=freepik" TargetMode="External"/><Relationship Id="rId12" Type="http://schemas.openxmlformats.org/officeDocument/2006/relationships/hyperlink" Target="https://www.freepik.com/free-photo/front-view-cute-child-posing-with-telephone-luggage_6997763.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3.xml"/><Relationship Id="rId3" Type="http://schemas.openxmlformats.org/officeDocument/2006/relationships/hyperlink" Target="https://www.freepik.es/foto-gratis/vista-frontal-encanto-sonriente-mujer-posando_5128110.htm/?utm_source=slidesgo_template&amp;utm_medium=referral-link&amp;utm_campaign=sg_resources&amp;utm_content=freepik" TargetMode="External"/><Relationship Id="rId4" Type="http://schemas.openxmlformats.org/officeDocument/2006/relationships/hyperlink" Target="https://www.freepik.es/foto-gratis/vista-frontal-hermosa-mujer-rubia_7436573.htm/?utm_source=slidesgo_template&amp;utm_medium=referral-link&amp;utm_campaign=sg_resources&amp;utm_content=freepik" TargetMode="External"/><Relationship Id="rId9" Type="http://schemas.openxmlformats.org/officeDocument/2006/relationships/hyperlink" Target="https://www.freepik.com/free-photo/woman-with-painted-hands-posing_7437547.htm/?utm_source=slidesgo_template&amp;utm_medium=referral-link&amp;utm_campaign=sg_resources&amp;utm_content=freepik" TargetMode="External"/><Relationship Id="rId5" Type="http://schemas.openxmlformats.org/officeDocument/2006/relationships/hyperlink" Target="https://www.freepik.com/free-photo/smiley-woman-using-bananas-as-mobile_7015232.htm/?utm_source=slidesgo_template&amp;utm_medium=referral-link&amp;utm_campaign=sg_resources&amp;utm_content=freepik" TargetMode="External"/><Relationship Id="rId6" Type="http://schemas.openxmlformats.org/officeDocument/2006/relationships/hyperlink" Target="https://www.freepik.com/free-photo/woman-girl-taking-selfie-while-wearing-sunglasses_6997790.htm/?utm_source=slidesgo_template&amp;utm_medium=referral-link&amp;utm_campaign=sg_resources&amp;utm_content=freepik" TargetMode="External"/><Relationship Id="rId7" Type="http://schemas.openxmlformats.org/officeDocument/2006/relationships/hyperlink" Target="https://www.freepik.com/free-photo/party-girl-posing-with-balloons_4213289.htm/?utm_source=slidesgo_template&amp;utm_medium=referral-link&amp;utm_campaign=sg_resources&amp;utm_content=freepik" TargetMode="External"/><Relationship Id="rId8" Type="http://schemas.openxmlformats.org/officeDocument/2006/relationships/hyperlink" Target="https://www.freepik.com/free-photo/smiley-woman-pointing-up_7437315.htm/?utm_source=slidesgo_template&amp;utm_medium=referral-link&amp;utm_campaign=sg_resources&amp;utm_content=freepik" TargetMode="External"/><Relationship Id="rId11" Type="http://schemas.openxmlformats.org/officeDocument/2006/relationships/hyperlink" Target="https://www.freepik.com/free-photo/smiley-blonde-girl-looking-camera_5236880.htm/?utm_source=slidesgo_template&amp;utm_medium=referral-link&amp;utm_campaign=sg_resources&amp;utm_content=freepik" TargetMode="External"/><Relationship Id="rId10" Type="http://schemas.openxmlformats.org/officeDocument/2006/relationships/hyperlink" Target="https://www.freepik.com/free-vector/several-emoticons-flat-style_950559.htm/?utm_source=slidesgo_template&amp;utm_medium=referral-link&amp;utm_campaign=sg_resources&amp;utm_content=freepik" TargetMode="External"/><Relationship Id="rId13" Type="http://schemas.openxmlformats.org/officeDocument/2006/relationships/hyperlink" Target="https://www.freepik.com/free-photo/smiley-woman-with-ornaments_7437364.htm/?utm_source=slidesgo_template&amp;utm_medium=referral-link&amp;utm_campaign=sg_resources&amp;utm_content=freepik" TargetMode="External"/><Relationship Id="rId12" Type="http://schemas.openxmlformats.org/officeDocument/2006/relationships/hyperlink" Target="https://www.freepik.com/free-photo/medium-shot-happy-man-smiling_5236826.htm/?utm_source=slidesgo_template&amp;utm_medium=referral-link&amp;utm_campaign=sg_resources&amp;utm_content=freepik" TargetMode="External"/><Relationship Id="rId14" Type="http://schemas.openxmlformats.org/officeDocument/2006/relationships/hyperlink" Target="https://www.freepik.com/free-photo/smiley-woman-with-balloon_7437314.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xml"/><Relationship Id="rId3" Type="http://schemas.openxmlformats.org/officeDocument/2006/relationships/hyperlink" Target="http://bit.ly/2PfT4lq" TargetMode="External"/><Relationship Id="rId4"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xml"/><Relationship Id="rId3" Type="http://schemas.openxmlformats.org/officeDocument/2006/relationships/hyperlink" Target="https://fonts.google.com/specimen/Hammersmith+One" TargetMode="External"/><Relationship Id="rId4" Type="http://schemas.openxmlformats.org/officeDocument/2006/relationships/hyperlink" Target="https://fonts.google.com/specimen/Roboto"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xml"/><Relationship Id="rId3" Type="http://schemas.openxmlformats.org/officeDocument/2006/relationships/image" Target="../media/image13.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1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19.gif"/><Relationship Id="rId10" Type="http://schemas.openxmlformats.org/officeDocument/2006/relationships/image" Target="../media/image15.gif"/></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3.xml"/><Relationship Id="rId3" Type="http://schemas.openxmlformats.org/officeDocument/2006/relationships/hyperlink" Target="https://chrome.google.com/webstore/detail/flaticon-for-gsuit-gslide/haekgjfnhhdkgfgmldhfokhmfkgmciba"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0.xml"/><Relationship Id="rId3" Type="http://schemas.openxmlformats.org/officeDocument/2006/relationships/hyperlink" Target="http://bit.ly/2PfT4lq" TargetMode="External"/><Relationship Id="rId4" Type="http://schemas.openxmlformats.org/officeDocument/2006/relationships/image" Target="../media/image2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3.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483" name="Shape 483"/>
        <p:cNvGrpSpPr/>
        <p:nvPr/>
      </p:nvGrpSpPr>
      <p:grpSpPr>
        <a:xfrm>
          <a:off x="0" y="0"/>
          <a:ext cx="0" cy="0"/>
          <a:chOff x="0" y="0"/>
          <a:chExt cx="0" cy="0"/>
        </a:xfrm>
      </p:grpSpPr>
      <p:sp>
        <p:nvSpPr>
          <p:cNvPr id="484" name="Google Shape;484;p31"/>
          <p:cNvSpPr/>
          <p:nvPr/>
        </p:nvSpPr>
        <p:spPr>
          <a:xfrm>
            <a:off x="4456450" y="500950"/>
            <a:ext cx="4077478" cy="4141660"/>
          </a:xfrm>
          <a:custGeom>
            <a:rect b="b" l="l" r="r" t="t"/>
            <a:pathLst>
              <a:path extrusionOk="0" h="77774" w="67735">
                <a:moveTo>
                  <a:pt x="4690" y="1"/>
                </a:moveTo>
                <a:cubicBezTo>
                  <a:pt x="4101" y="1"/>
                  <a:pt x="3525" y="276"/>
                  <a:pt x="2929" y="1008"/>
                </a:cubicBezTo>
                <a:cubicBezTo>
                  <a:pt x="0" y="4627"/>
                  <a:pt x="4525" y="6223"/>
                  <a:pt x="4525" y="10890"/>
                </a:cubicBezTo>
                <a:cubicBezTo>
                  <a:pt x="4525" y="15569"/>
                  <a:pt x="2739" y="15569"/>
                  <a:pt x="2739" y="20224"/>
                </a:cubicBezTo>
                <a:cubicBezTo>
                  <a:pt x="2739" y="24892"/>
                  <a:pt x="4525" y="24892"/>
                  <a:pt x="4525" y="29559"/>
                </a:cubicBezTo>
                <a:cubicBezTo>
                  <a:pt x="4525" y="34226"/>
                  <a:pt x="2739" y="34226"/>
                  <a:pt x="2739" y="38881"/>
                </a:cubicBezTo>
                <a:cubicBezTo>
                  <a:pt x="2739" y="43561"/>
                  <a:pt x="4525" y="43561"/>
                  <a:pt x="4525" y="48216"/>
                </a:cubicBezTo>
                <a:cubicBezTo>
                  <a:pt x="4525" y="52895"/>
                  <a:pt x="2739" y="52895"/>
                  <a:pt x="2739" y="57550"/>
                </a:cubicBezTo>
                <a:cubicBezTo>
                  <a:pt x="2739" y="62230"/>
                  <a:pt x="4525" y="62230"/>
                  <a:pt x="4525" y="66885"/>
                </a:cubicBezTo>
                <a:cubicBezTo>
                  <a:pt x="4525" y="71540"/>
                  <a:pt x="0" y="73148"/>
                  <a:pt x="2929" y="76767"/>
                </a:cubicBezTo>
                <a:cubicBezTo>
                  <a:pt x="3522" y="77499"/>
                  <a:pt x="4097" y="77774"/>
                  <a:pt x="4685" y="77774"/>
                </a:cubicBezTo>
                <a:cubicBezTo>
                  <a:pt x="6451" y="77774"/>
                  <a:pt x="8338" y="75303"/>
                  <a:pt x="11168" y="75303"/>
                </a:cubicBezTo>
                <a:cubicBezTo>
                  <a:pt x="14955" y="75303"/>
                  <a:pt x="14955" y="77089"/>
                  <a:pt x="18729" y="77089"/>
                </a:cubicBezTo>
                <a:cubicBezTo>
                  <a:pt x="22515" y="77089"/>
                  <a:pt x="22515" y="75303"/>
                  <a:pt x="26289" y="75303"/>
                </a:cubicBezTo>
                <a:cubicBezTo>
                  <a:pt x="30076" y="75303"/>
                  <a:pt x="30076" y="77089"/>
                  <a:pt x="33850" y="77089"/>
                </a:cubicBezTo>
                <a:cubicBezTo>
                  <a:pt x="37636" y="77089"/>
                  <a:pt x="37636" y="75303"/>
                  <a:pt x="41410" y="75303"/>
                </a:cubicBezTo>
                <a:cubicBezTo>
                  <a:pt x="45196" y="75303"/>
                  <a:pt x="45196" y="77089"/>
                  <a:pt x="48971" y="77089"/>
                </a:cubicBezTo>
                <a:cubicBezTo>
                  <a:pt x="52757" y="77089"/>
                  <a:pt x="52757" y="75303"/>
                  <a:pt x="56543" y="75303"/>
                </a:cubicBezTo>
                <a:cubicBezTo>
                  <a:pt x="59374" y="75303"/>
                  <a:pt x="61254" y="77774"/>
                  <a:pt x="63021" y="77774"/>
                </a:cubicBezTo>
                <a:cubicBezTo>
                  <a:pt x="63610" y="77774"/>
                  <a:pt x="64187" y="77499"/>
                  <a:pt x="64782" y="76767"/>
                </a:cubicBezTo>
                <a:cubicBezTo>
                  <a:pt x="67735" y="73148"/>
                  <a:pt x="64413" y="72183"/>
                  <a:pt x="63223" y="67075"/>
                </a:cubicBezTo>
                <a:cubicBezTo>
                  <a:pt x="62163" y="62539"/>
                  <a:pt x="64973" y="62206"/>
                  <a:pt x="64973" y="57550"/>
                </a:cubicBezTo>
                <a:cubicBezTo>
                  <a:pt x="64973" y="52871"/>
                  <a:pt x="63187" y="52871"/>
                  <a:pt x="63187" y="48216"/>
                </a:cubicBezTo>
                <a:cubicBezTo>
                  <a:pt x="63187" y="43549"/>
                  <a:pt x="64973" y="43549"/>
                  <a:pt x="64973" y="38881"/>
                </a:cubicBezTo>
                <a:cubicBezTo>
                  <a:pt x="64973" y="34214"/>
                  <a:pt x="63187" y="34214"/>
                  <a:pt x="63187" y="29559"/>
                </a:cubicBezTo>
                <a:cubicBezTo>
                  <a:pt x="63187" y="24880"/>
                  <a:pt x="64973" y="24880"/>
                  <a:pt x="64973" y="20224"/>
                </a:cubicBezTo>
                <a:cubicBezTo>
                  <a:pt x="64973" y="15545"/>
                  <a:pt x="63187" y="15545"/>
                  <a:pt x="63187" y="10890"/>
                </a:cubicBezTo>
                <a:cubicBezTo>
                  <a:pt x="63187" y="6235"/>
                  <a:pt x="67711" y="4627"/>
                  <a:pt x="64782" y="1008"/>
                </a:cubicBezTo>
                <a:cubicBezTo>
                  <a:pt x="64190" y="276"/>
                  <a:pt x="63615" y="1"/>
                  <a:pt x="63026" y="1"/>
                </a:cubicBezTo>
                <a:cubicBezTo>
                  <a:pt x="61260" y="1"/>
                  <a:pt x="59374" y="2472"/>
                  <a:pt x="56543" y="2472"/>
                </a:cubicBezTo>
                <a:cubicBezTo>
                  <a:pt x="52757" y="2472"/>
                  <a:pt x="52757" y="686"/>
                  <a:pt x="48971" y="686"/>
                </a:cubicBezTo>
                <a:cubicBezTo>
                  <a:pt x="45196" y="686"/>
                  <a:pt x="45196" y="2472"/>
                  <a:pt x="41410" y="2472"/>
                </a:cubicBezTo>
                <a:cubicBezTo>
                  <a:pt x="37636" y="2472"/>
                  <a:pt x="37636" y="686"/>
                  <a:pt x="33850" y="686"/>
                </a:cubicBezTo>
                <a:cubicBezTo>
                  <a:pt x="30076" y="686"/>
                  <a:pt x="30076" y="2472"/>
                  <a:pt x="26289" y="2472"/>
                </a:cubicBezTo>
                <a:cubicBezTo>
                  <a:pt x="22515" y="2472"/>
                  <a:pt x="22515" y="686"/>
                  <a:pt x="18729" y="686"/>
                </a:cubicBezTo>
                <a:cubicBezTo>
                  <a:pt x="14955" y="686"/>
                  <a:pt x="14955" y="2472"/>
                  <a:pt x="11168" y="2472"/>
                </a:cubicBezTo>
                <a:cubicBezTo>
                  <a:pt x="8338" y="2472"/>
                  <a:pt x="6458" y="1"/>
                  <a:pt x="46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1"/>
          <p:cNvSpPr txBox="1"/>
          <p:nvPr>
            <p:ph type="ctrTitle"/>
          </p:nvPr>
        </p:nvSpPr>
        <p:spPr>
          <a:xfrm>
            <a:off x="4809122" y="1372550"/>
            <a:ext cx="3372000" cy="205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6000">
                <a:solidFill>
                  <a:schemeClr val="lt1"/>
                </a:solidFill>
              </a:rPr>
              <a:t>YELLOW DAY</a:t>
            </a:r>
            <a:endParaRPr b="1" sz="6000">
              <a:solidFill>
                <a:schemeClr val="lt1"/>
              </a:solidFill>
            </a:endParaRPr>
          </a:p>
        </p:txBody>
      </p:sp>
      <p:sp>
        <p:nvSpPr>
          <p:cNvPr id="486" name="Google Shape;486;p31"/>
          <p:cNvSpPr txBox="1"/>
          <p:nvPr>
            <p:ph idx="1" type="subTitle"/>
          </p:nvPr>
        </p:nvSpPr>
        <p:spPr>
          <a:xfrm>
            <a:off x="5291700" y="3396900"/>
            <a:ext cx="2406900" cy="70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600">
                <a:solidFill>
                  <a:schemeClr val="accent1"/>
                </a:solidFill>
              </a:rPr>
              <a:t>Here is where your</a:t>
            </a:r>
            <a:endParaRPr sz="1600">
              <a:solidFill>
                <a:schemeClr val="accent1"/>
              </a:solidFill>
            </a:endParaRPr>
          </a:p>
          <a:p>
            <a:pPr indent="0" lvl="0" marL="0" rtl="0" algn="ctr">
              <a:spcBef>
                <a:spcPts val="0"/>
              </a:spcBef>
              <a:spcAft>
                <a:spcPts val="0"/>
              </a:spcAft>
              <a:buNone/>
            </a:pPr>
            <a:r>
              <a:rPr lang="en" sz="1600">
                <a:solidFill>
                  <a:schemeClr val="accent1"/>
                </a:solidFill>
              </a:rPr>
              <a:t>presentation begins</a:t>
            </a:r>
            <a:endParaRPr sz="1600">
              <a:solidFill>
                <a:schemeClr val="accent1"/>
              </a:solidFill>
            </a:endParaRPr>
          </a:p>
        </p:txBody>
      </p:sp>
      <p:sp>
        <p:nvSpPr>
          <p:cNvPr id="487" name="Google Shape;487;p31"/>
          <p:cNvSpPr txBox="1"/>
          <p:nvPr>
            <p:ph idx="1" type="subTitle"/>
          </p:nvPr>
        </p:nvSpPr>
        <p:spPr>
          <a:xfrm>
            <a:off x="4809125" y="1125025"/>
            <a:ext cx="3372000" cy="42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1"/>
                </a:solidFill>
                <a:latin typeface="Hammersmith One"/>
                <a:ea typeface="Hammersmith One"/>
                <a:cs typeface="Hammersmith One"/>
                <a:sym typeface="Hammersmith One"/>
              </a:rPr>
              <a:t>CELEBRATING</a:t>
            </a:r>
            <a:endParaRPr sz="1600">
              <a:solidFill>
                <a:schemeClr val="accent1"/>
              </a:solidFill>
              <a:latin typeface="Hammersmith One"/>
              <a:ea typeface="Hammersmith One"/>
              <a:cs typeface="Hammersmith One"/>
              <a:sym typeface="Hammersmith One"/>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8" name="Shape 598"/>
        <p:cNvGrpSpPr/>
        <p:nvPr/>
      </p:nvGrpSpPr>
      <p:grpSpPr>
        <a:xfrm>
          <a:off x="0" y="0"/>
          <a:ext cx="0" cy="0"/>
          <a:chOff x="0" y="0"/>
          <a:chExt cx="0" cy="0"/>
        </a:xfrm>
      </p:grpSpPr>
      <p:sp>
        <p:nvSpPr>
          <p:cNvPr id="599" name="Google Shape;599;p40"/>
          <p:cNvSpPr txBox="1"/>
          <p:nvPr>
            <p:ph idx="1" type="subTitle"/>
          </p:nvPr>
        </p:nvSpPr>
        <p:spPr>
          <a:xfrm>
            <a:off x="5235356" y="2802750"/>
            <a:ext cx="3195600" cy="963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Images reveal large amounts of data, so remember: use an image instead of long texts</a:t>
            </a:r>
            <a:endParaRPr/>
          </a:p>
        </p:txBody>
      </p:sp>
      <p:sp>
        <p:nvSpPr>
          <p:cNvPr id="600" name="Google Shape;600;p40"/>
          <p:cNvSpPr txBox="1"/>
          <p:nvPr>
            <p:ph type="title"/>
          </p:nvPr>
        </p:nvSpPr>
        <p:spPr>
          <a:xfrm>
            <a:off x="4953000" y="1377450"/>
            <a:ext cx="3477900" cy="1425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 PICTURE ALWAYS REINFORCES THE CONCEPT</a:t>
            </a:r>
            <a:endParaRPr/>
          </a:p>
        </p:txBody>
      </p:sp>
      <p:pic>
        <p:nvPicPr>
          <p:cNvPr id="601" name="Google Shape;601;p40"/>
          <p:cNvPicPr preferRelativeResize="0"/>
          <p:nvPr/>
        </p:nvPicPr>
        <p:blipFill>
          <a:blip r:embed="rId3">
            <a:alphaModFix/>
          </a:blip>
          <a:stretch>
            <a:fillRect/>
          </a:stretch>
        </p:blipFill>
        <p:spPr>
          <a:xfrm>
            <a:off x="713089" y="533303"/>
            <a:ext cx="3659700" cy="4076895"/>
          </a:xfrm>
          <a:prstGeom prst="rect">
            <a:avLst/>
          </a:prstGeom>
          <a:noFill/>
          <a:ln>
            <a:noFill/>
          </a:ln>
        </p:spPr>
      </p:pic>
      <p:sp>
        <p:nvSpPr>
          <p:cNvPr id="602" name="Google Shape;602;p40"/>
          <p:cNvSpPr/>
          <p:nvPr/>
        </p:nvSpPr>
        <p:spPr>
          <a:xfrm>
            <a:off x="223502" y="2901"/>
            <a:ext cx="1270007" cy="850813"/>
          </a:xfrm>
          <a:custGeom>
            <a:rect b="b" l="l" r="r" t="t"/>
            <a:pathLst>
              <a:path extrusionOk="0" h="42387" w="63271">
                <a:moveTo>
                  <a:pt x="54605" y="31"/>
                </a:moveTo>
                <a:cubicBezTo>
                  <a:pt x="54604" y="31"/>
                  <a:pt x="54602" y="32"/>
                  <a:pt x="54602" y="36"/>
                </a:cubicBezTo>
                <a:lnTo>
                  <a:pt x="54614" y="36"/>
                </a:lnTo>
                <a:cubicBezTo>
                  <a:pt x="54614" y="36"/>
                  <a:pt x="54609" y="31"/>
                  <a:pt x="54605" y="31"/>
                </a:cubicBezTo>
                <a:close/>
                <a:moveTo>
                  <a:pt x="2262" y="0"/>
                </a:moveTo>
                <a:cubicBezTo>
                  <a:pt x="2215" y="95"/>
                  <a:pt x="2167" y="203"/>
                  <a:pt x="2143" y="310"/>
                </a:cubicBezTo>
                <a:cubicBezTo>
                  <a:pt x="1524" y="2000"/>
                  <a:pt x="1739" y="3905"/>
                  <a:pt x="1405" y="5727"/>
                </a:cubicBezTo>
                <a:cubicBezTo>
                  <a:pt x="1096" y="7477"/>
                  <a:pt x="274" y="9204"/>
                  <a:pt x="274" y="11073"/>
                </a:cubicBezTo>
                <a:cubicBezTo>
                  <a:pt x="274" y="12918"/>
                  <a:pt x="0" y="14835"/>
                  <a:pt x="310" y="16609"/>
                </a:cubicBezTo>
                <a:cubicBezTo>
                  <a:pt x="619" y="18419"/>
                  <a:pt x="1881" y="20003"/>
                  <a:pt x="2501" y="21693"/>
                </a:cubicBezTo>
                <a:cubicBezTo>
                  <a:pt x="3120" y="23420"/>
                  <a:pt x="3882" y="25039"/>
                  <a:pt x="4787" y="26611"/>
                </a:cubicBezTo>
                <a:cubicBezTo>
                  <a:pt x="5691" y="28182"/>
                  <a:pt x="6215" y="30075"/>
                  <a:pt x="7370" y="31468"/>
                </a:cubicBezTo>
                <a:cubicBezTo>
                  <a:pt x="8549" y="32873"/>
                  <a:pt x="10394" y="33611"/>
                  <a:pt x="11776" y="34790"/>
                </a:cubicBezTo>
                <a:cubicBezTo>
                  <a:pt x="13169" y="35957"/>
                  <a:pt x="14681" y="36874"/>
                  <a:pt x="16264" y="37779"/>
                </a:cubicBezTo>
                <a:cubicBezTo>
                  <a:pt x="17824" y="38695"/>
                  <a:pt x="19443" y="39315"/>
                  <a:pt x="21170" y="39946"/>
                </a:cubicBezTo>
                <a:cubicBezTo>
                  <a:pt x="22872" y="40553"/>
                  <a:pt x="24480" y="41327"/>
                  <a:pt x="26289" y="41648"/>
                </a:cubicBezTo>
                <a:cubicBezTo>
                  <a:pt x="28051" y="41970"/>
                  <a:pt x="29837" y="42386"/>
                  <a:pt x="31683" y="42386"/>
                </a:cubicBezTo>
                <a:cubicBezTo>
                  <a:pt x="31815" y="42386"/>
                  <a:pt x="31946" y="42386"/>
                  <a:pt x="32078" y="42386"/>
                </a:cubicBezTo>
                <a:cubicBezTo>
                  <a:pt x="33793" y="42386"/>
                  <a:pt x="35511" y="42376"/>
                  <a:pt x="37148" y="42089"/>
                </a:cubicBezTo>
                <a:cubicBezTo>
                  <a:pt x="38958" y="41767"/>
                  <a:pt x="40565" y="40755"/>
                  <a:pt x="42244" y="40136"/>
                </a:cubicBezTo>
                <a:cubicBezTo>
                  <a:pt x="43970" y="39505"/>
                  <a:pt x="45446" y="38553"/>
                  <a:pt x="47006" y="37648"/>
                </a:cubicBezTo>
                <a:cubicBezTo>
                  <a:pt x="48590" y="36743"/>
                  <a:pt x="50435" y="36267"/>
                  <a:pt x="51816" y="35088"/>
                </a:cubicBezTo>
                <a:cubicBezTo>
                  <a:pt x="53209" y="33909"/>
                  <a:pt x="54162" y="32326"/>
                  <a:pt x="55329" y="30933"/>
                </a:cubicBezTo>
                <a:cubicBezTo>
                  <a:pt x="56484" y="29551"/>
                  <a:pt x="57448" y="28075"/>
                  <a:pt x="58365" y="26503"/>
                </a:cubicBezTo>
                <a:cubicBezTo>
                  <a:pt x="59270" y="24944"/>
                  <a:pt x="60996" y="23717"/>
                  <a:pt x="61627" y="21991"/>
                </a:cubicBezTo>
                <a:cubicBezTo>
                  <a:pt x="62234" y="20288"/>
                  <a:pt x="62020" y="18312"/>
                  <a:pt x="62341" y="16502"/>
                </a:cubicBezTo>
                <a:cubicBezTo>
                  <a:pt x="62651" y="14740"/>
                  <a:pt x="63270" y="12942"/>
                  <a:pt x="63270" y="11097"/>
                </a:cubicBezTo>
                <a:cubicBezTo>
                  <a:pt x="63270" y="9251"/>
                  <a:pt x="62889" y="7406"/>
                  <a:pt x="62580" y="5644"/>
                </a:cubicBezTo>
                <a:cubicBezTo>
                  <a:pt x="62258" y="3834"/>
                  <a:pt x="61865" y="2012"/>
                  <a:pt x="61246" y="334"/>
                </a:cubicBezTo>
                <a:cubicBezTo>
                  <a:pt x="61222" y="226"/>
                  <a:pt x="61175" y="143"/>
                  <a:pt x="61127" y="36"/>
                </a:cubicBezTo>
                <a:lnTo>
                  <a:pt x="54614" y="36"/>
                </a:lnTo>
                <a:cubicBezTo>
                  <a:pt x="55436" y="1750"/>
                  <a:pt x="56614" y="3405"/>
                  <a:pt x="57043" y="5298"/>
                </a:cubicBezTo>
                <a:cubicBezTo>
                  <a:pt x="57460" y="7120"/>
                  <a:pt x="57912" y="9120"/>
                  <a:pt x="57912" y="11085"/>
                </a:cubicBezTo>
                <a:cubicBezTo>
                  <a:pt x="57912" y="13049"/>
                  <a:pt x="57019" y="14931"/>
                  <a:pt x="56614" y="16788"/>
                </a:cubicBezTo>
                <a:cubicBezTo>
                  <a:pt x="56174" y="18669"/>
                  <a:pt x="55960" y="20681"/>
                  <a:pt x="55126" y="22396"/>
                </a:cubicBezTo>
                <a:cubicBezTo>
                  <a:pt x="54281" y="24134"/>
                  <a:pt x="53257" y="25872"/>
                  <a:pt x="52066" y="27361"/>
                </a:cubicBezTo>
                <a:cubicBezTo>
                  <a:pt x="50864" y="28873"/>
                  <a:pt x="48780" y="29480"/>
                  <a:pt x="47280" y="30683"/>
                </a:cubicBezTo>
                <a:cubicBezTo>
                  <a:pt x="45792" y="31873"/>
                  <a:pt x="44577" y="33492"/>
                  <a:pt x="42839" y="34326"/>
                </a:cubicBezTo>
                <a:cubicBezTo>
                  <a:pt x="41136" y="35147"/>
                  <a:pt x="39184" y="35338"/>
                  <a:pt x="37291" y="35778"/>
                </a:cubicBezTo>
                <a:cubicBezTo>
                  <a:pt x="35457" y="36195"/>
                  <a:pt x="33612" y="36290"/>
                  <a:pt x="31647" y="36290"/>
                </a:cubicBezTo>
                <a:cubicBezTo>
                  <a:pt x="30740" y="36290"/>
                  <a:pt x="29846" y="36328"/>
                  <a:pt x="28967" y="36328"/>
                </a:cubicBezTo>
                <a:cubicBezTo>
                  <a:pt x="27942" y="36328"/>
                  <a:pt x="26937" y="36277"/>
                  <a:pt x="25956" y="36052"/>
                </a:cubicBezTo>
                <a:cubicBezTo>
                  <a:pt x="24063" y="35624"/>
                  <a:pt x="22217" y="35064"/>
                  <a:pt x="20503" y="34242"/>
                </a:cubicBezTo>
                <a:cubicBezTo>
                  <a:pt x="18765" y="33409"/>
                  <a:pt x="16824" y="32754"/>
                  <a:pt x="15324" y="31552"/>
                </a:cubicBezTo>
                <a:cubicBezTo>
                  <a:pt x="13823" y="30337"/>
                  <a:pt x="13038" y="28373"/>
                  <a:pt x="11847" y="26873"/>
                </a:cubicBezTo>
                <a:cubicBezTo>
                  <a:pt x="10656" y="25384"/>
                  <a:pt x="9132" y="24063"/>
                  <a:pt x="8287" y="22324"/>
                </a:cubicBezTo>
                <a:cubicBezTo>
                  <a:pt x="7465" y="20610"/>
                  <a:pt x="6573" y="18788"/>
                  <a:pt x="6144" y="16883"/>
                </a:cubicBezTo>
                <a:cubicBezTo>
                  <a:pt x="5727" y="15062"/>
                  <a:pt x="6156" y="13038"/>
                  <a:pt x="6156" y="11073"/>
                </a:cubicBezTo>
                <a:cubicBezTo>
                  <a:pt x="6156" y="9108"/>
                  <a:pt x="5691" y="7084"/>
                  <a:pt x="6108" y="5239"/>
                </a:cubicBezTo>
                <a:cubicBezTo>
                  <a:pt x="6549" y="3346"/>
                  <a:pt x="7823" y="1703"/>
                  <a:pt x="86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0"/>
          <p:cNvSpPr/>
          <p:nvPr/>
        </p:nvSpPr>
        <p:spPr>
          <a:xfrm>
            <a:off x="3114062" y="4252670"/>
            <a:ext cx="1978635" cy="893716"/>
          </a:xfrm>
          <a:custGeom>
            <a:rect b="b" l="l" r="r" t="t"/>
            <a:pathLst>
              <a:path extrusionOk="0" h="27933" w="61842">
                <a:moveTo>
                  <a:pt x="30636" y="0"/>
                </a:moveTo>
                <a:cubicBezTo>
                  <a:pt x="28790" y="0"/>
                  <a:pt x="26957" y="560"/>
                  <a:pt x="25206" y="881"/>
                </a:cubicBezTo>
                <a:cubicBezTo>
                  <a:pt x="23385" y="1191"/>
                  <a:pt x="21646" y="1750"/>
                  <a:pt x="19968" y="2369"/>
                </a:cubicBezTo>
                <a:cubicBezTo>
                  <a:pt x="18241" y="2988"/>
                  <a:pt x="16836" y="4179"/>
                  <a:pt x="15277" y="5084"/>
                </a:cubicBezTo>
                <a:cubicBezTo>
                  <a:pt x="13693" y="5989"/>
                  <a:pt x="11729" y="6346"/>
                  <a:pt x="10347" y="7513"/>
                </a:cubicBezTo>
                <a:cubicBezTo>
                  <a:pt x="8954" y="8692"/>
                  <a:pt x="8073" y="10382"/>
                  <a:pt x="6907" y="11787"/>
                </a:cubicBezTo>
                <a:cubicBezTo>
                  <a:pt x="5752" y="13168"/>
                  <a:pt x="4918" y="14740"/>
                  <a:pt x="4013" y="16323"/>
                </a:cubicBezTo>
                <a:cubicBezTo>
                  <a:pt x="3097" y="17883"/>
                  <a:pt x="1727" y="19229"/>
                  <a:pt x="1108" y="20955"/>
                </a:cubicBezTo>
                <a:cubicBezTo>
                  <a:pt x="501" y="22646"/>
                  <a:pt x="703" y="24551"/>
                  <a:pt x="382" y="26372"/>
                </a:cubicBezTo>
                <a:cubicBezTo>
                  <a:pt x="287" y="26896"/>
                  <a:pt x="156" y="27396"/>
                  <a:pt x="1" y="27920"/>
                </a:cubicBezTo>
                <a:lnTo>
                  <a:pt x="4930" y="27920"/>
                </a:lnTo>
                <a:cubicBezTo>
                  <a:pt x="4918" y="27218"/>
                  <a:pt x="4942" y="26539"/>
                  <a:pt x="5097" y="25884"/>
                </a:cubicBezTo>
                <a:cubicBezTo>
                  <a:pt x="5525" y="23991"/>
                  <a:pt x="6823" y="22348"/>
                  <a:pt x="7633" y="20645"/>
                </a:cubicBezTo>
                <a:cubicBezTo>
                  <a:pt x="8466" y="18895"/>
                  <a:pt x="9835" y="17574"/>
                  <a:pt x="11026" y="16085"/>
                </a:cubicBezTo>
                <a:cubicBezTo>
                  <a:pt x="12241" y="14585"/>
                  <a:pt x="12991" y="12680"/>
                  <a:pt x="14503" y="11490"/>
                </a:cubicBezTo>
                <a:cubicBezTo>
                  <a:pt x="15991" y="10299"/>
                  <a:pt x="17670" y="9239"/>
                  <a:pt x="19408" y="8406"/>
                </a:cubicBezTo>
                <a:cubicBezTo>
                  <a:pt x="21123" y="7584"/>
                  <a:pt x="23135" y="7572"/>
                  <a:pt x="25040" y="7144"/>
                </a:cubicBezTo>
                <a:cubicBezTo>
                  <a:pt x="26861" y="6727"/>
                  <a:pt x="28683" y="5739"/>
                  <a:pt x="30648" y="5739"/>
                </a:cubicBezTo>
                <a:cubicBezTo>
                  <a:pt x="32612" y="5739"/>
                  <a:pt x="34624" y="5858"/>
                  <a:pt x="36446" y="6275"/>
                </a:cubicBezTo>
                <a:cubicBezTo>
                  <a:pt x="38339" y="6715"/>
                  <a:pt x="40304" y="7275"/>
                  <a:pt x="42018" y="8096"/>
                </a:cubicBezTo>
                <a:cubicBezTo>
                  <a:pt x="43756" y="8930"/>
                  <a:pt x="45292" y="10287"/>
                  <a:pt x="46781" y="11478"/>
                </a:cubicBezTo>
                <a:cubicBezTo>
                  <a:pt x="48281" y="12680"/>
                  <a:pt x="49471" y="14240"/>
                  <a:pt x="50686" y="15740"/>
                </a:cubicBezTo>
                <a:cubicBezTo>
                  <a:pt x="51876" y="17228"/>
                  <a:pt x="52734" y="18943"/>
                  <a:pt x="53579" y="20681"/>
                </a:cubicBezTo>
                <a:cubicBezTo>
                  <a:pt x="54401" y="22396"/>
                  <a:pt x="55579" y="24051"/>
                  <a:pt x="56008" y="25944"/>
                </a:cubicBezTo>
                <a:cubicBezTo>
                  <a:pt x="56151" y="26599"/>
                  <a:pt x="56306" y="27265"/>
                  <a:pt x="56437" y="27932"/>
                </a:cubicBezTo>
                <a:lnTo>
                  <a:pt x="61842" y="27932"/>
                </a:lnTo>
                <a:cubicBezTo>
                  <a:pt x="61771" y="27372"/>
                  <a:pt x="61663" y="26813"/>
                  <a:pt x="61556" y="26277"/>
                </a:cubicBezTo>
                <a:cubicBezTo>
                  <a:pt x="61247" y="24467"/>
                  <a:pt x="60842" y="22646"/>
                  <a:pt x="60235" y="20967"/>
                </a:cubicBezTo>
                <a:cubicBezTo>
                  <a:pt x="59615" y="19240"/>
                  <a:pt x="58425" y="17788"/>
                  <a:pt x="57508" y="16216"/>
                </a:cubicBezTo>
                <a:cubicBezTo>
                  <a:pt x="56603" y="14645"/>
                  <a:pt x="56008" y="12823"/>
                  <a:pt x="54829" y="11430"/>
                </a:cubicBezTo>
                <a:cubicBezTo>
                  <a:pt x="53662" y="10025"/>
                  <a:pt x="51888" y="9239"/>
                  <a:pt x="50483" y="8061"/>
                </a:cubicBezTo>
                <a:cubicBezTo>
                  <a:pt x="49102" y="6906"/>
                  <a:pt x="47566" y="6060"/>
                  <a:pt x="45983" y="5132"/>
                </a:cubicBezTo>
                <a:cubicBezTo>
                  <a:pt x="44411" y="4227"/>
                  <a:pt x="43066" y="2905"/>
                  <a:pt x="41351" y="2274"/>
                </a:cubicBezTo>
                <a:cubicBezTo>
                  <a:pt x="39649" y="1667"/>
                  <a:pt x="37946" y="845"/>
                  <a:pt x="36136" y="524"/>
                </a:cubicBezTo>
                <a:cubicBezTo>
                  <a:pt x="34386" y="202"/>
                  <a:pt x="32493" y="0"/>
                  <a:pt x="306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607" name="Shape 607"/>
        <p:cNvGrpSpPr/>
        <p:nvPr/>
      </p:nvGrpSpPr>
      <p:grpSpPr>
        <a:xfrm>
          <a:off x="0" y="0"/>
          <a:ext cx="0" cy="0"/>
          <a:chOff x="0" y="0"/>
          <a:chExt cx="0" cy="0"/>
        </a:xfrm>
      </p:grpSpPr>
      <p:sp>
        <p:nvSpPr>
          <p:cNvPr id="608" name="Google Shape;608;p41"/>
          <p:cNvSpPr txBox="1"/>
          <p:nvPr>
            <p:ph type="title"/>
          </p:nvPr>
        </p:nvSpPr>
        <p:spPr>
          <a:xfrm>
            <a:off x="713100" y="539400"/>
            <a:ext cx="2720400" cy="194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2" name="Shape 612"/>
        <p:cNvGrpSpPr/>
        <p:nvPr/>
      </p:nvGrpSpPr>
      <p:grpSpPr>
        <a:xfrm>
          <a:off x="0" y="0"/>
          <a:ext cx="0" cy="0"/>
          <a:chOff x="0" y="0"/>
          <a:chExt cx="0" cy="0"/>
        </a:xfrm>
      </p:grpSpPr>
      <p:sp>
        <p:nvSpPr>
          <p:cNvPr id="613" name="Google Shape;613;p42"/>
          <p:cNvSpPr txBox="1"/>
          <p:nvPr>
            <p:ph type="title"/>
          </p:nvPr>
        </p:nvSpPr>
        <p:spPr>
          <a:xfrm>
            <a:off x="713100" y="1394250"/>
            <a:ext cx="3249300" cy="148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4600"/>
              <a:t>AWESOME WORDS</a:t>
            </a:r>
            <a:endParaRPr sz="4600"/>
          </a:p>
        </p:txBody>
      </p:sp>
      <p:sp>
        <p:nvSpPr>
          <p:cNvPr id="614" name="Google Shape;614;p42"/>
          <p:cNvSpPr txBox="1"/>
          <p:nvPr>
            <p:ph idx="1" type="subTitle"/>
          </p:nvPr>
        </p:nvSpPr>
        <p:spPr>
          <a:xfrm>
            <a:off x="713100" y="2811750"/>
            <a:ext cx="2849100" cy="93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Because key words are great for catching your audience’s attention</a:t>
            </a:r>
            <a:endParaRPr sz="1600"/>
          </a:p>
        </p:txBody>
      </p:sp>
      <p:grpSp>
        <p:nvGrpSpPr>
          <p:cNvPr id="615" name="Google Shape;615;p42"/>
          <p:cNvGrpSpPr/>
          <p:nvPr/>
        </p:nvGrpSpPr>
        <p:grpSpPr>
          <a:xfrm rot="4626358">
            <a:off x="3198364" y="1464486"/>
            <a:ext cx="1045263" cy="393595"/>
            <a:chOff x="968275" y="5224275"/>
            <a:chExt cx="728675" cy="274425"/>
          </a:xfrm>
        </p:grpSpPr>
        <p:sp>
          <p:nvSpPr>
            <p:cNvPr id="616" name="Google Shape;616;p42"/>
            <p:cNvSpPr/>
            <p:nvPr/>
          </p:nvSpPr>
          <p:spPr>
            <a:xfrm>
              <a:off x="1294800" y="5224275"/>
              <a:ext cx="98250" cy="179225"/>
            </a:xfrm>
            <a:custGeom>
              <a:rect b="b" l="l" r="r" t="t"/>
              <a:pathLst>
                <a:path extrusionOk="0" h="7169" w="3930">
                  <a:moveTo>
                    <a:pt x="1250" y="1"/>
                  </a:moveTo>
                  <a:cubicBezTo>
                    <a:pt x="953" y="1"/>
                    <a:pt x="715" y="263"/>
                    <a:pt x="703" y="560"/>
                  </a:cubicBezTo>
                  <a:cubicBezTo>
                    <a:pt x="584" y="2596"/>
                    <a:pt x="131" y="4573"/>
                    <a:pt x="12" y="6621"/>
                  </a:cubicBezTo>
                  <a:cubicBezTo>
                    <a:pt x="0" y="6930"/>
                    <a:pt x="250" y="7168"/>
                    <a:pt x="548" y="7168"/>
                  </a:cubicBezTo>
                  <a:lnTo>
                    <a:pt x="2679" y="7168"/>
                  </a:lnTo>
                  <a:cubicBezTo>
                    <a:pt x="2989" y="7168"/>
                    <a:pt x="3227" y="6930"/>
                    <a:pt x="3227" y="6621"/>
                  </a:cubicBezTo>
                  <a:cubicBezTo>
                    <a:pt x="3346" y="4573"/>
                    <a:pt x="3798" y="2596"/>
                    <a:pt x="3917" y="560"/>
                  </a:cubicBezTo>
                  <a:cubicBezTo>
                    <a:pt x="3929" y="239"/>
                    <a:pt x="3679" y="1"/>
                    <a:pt x="3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2"/>
            <p:cNvSpPr/>
            <p:nvPr/>
          </p:nvSpPr>
          <p:spPr>
            <a:xfrm>
              <a:off x="968275" y="5308850"/>
              <a:ext cx="152425" cy="189850"/>
            </a:xfrm>
            <a:custGeom>
              <a:rect b="b" l="l" r="r" t="t"/>
              <a:pathLst>
                <a:path extrusionOk="0" h="7594" w="6097">
                  <a:moveTo>
                    <a:pt x="2275" y="1"/>
                  </a:moveTo>
                  <a:cubicBezTo>
                    <a:pt x="2158" y="1"/>
                    <a:pt x="2040" y="39"/>
                    <a:pt x="1941" y="118"/>
                  </a:cubicBezTo>
                  <a:cubicBezTo>
                    <a:pt x="1274" y="654"/>
                    <a:pt x="953" y="928"/>
                    <a:pt x="274" y="1452"/>
                  </a:cubicBezTo>
                  <a:cubicBezTo>
                    <a:pt x="36" y="1642"/>
                    <a:pt x="0" y="1988"/>
                    <a:pt x="179" y="2226"/>
                  </a:cubicBezTo>
                  <a:cubicBezTo>
                    <a:pt x="1334" y="3893"/>
                    <a:pt x="2227" y="5714"/>
                    <a:pt x="3393" y="7381"/>
                  </a:cubicBezTo>
                  <a:cubicBezTo>
                    <a:pt x="3497" y="7520"/>
                    <a:pt x="3654" y="7594"/>
                    <a:pt x="3814" y="7594"/>
                  </a:cubicBezTo>
                  <a:cubicBezTo>
                    <a:pt x="3928" y="7594"/>
                    <a:pt x="4044" y="7556"/>
                    <a:pt x="4143" y="7476"/>
                  </a:cubicBezTo>
                  <a:cubicBezTo>
                    <a:pt x="4822" y="6941"/>
                    <a:pt x="5144" y="6667"/>
                    <a:pt x="5810" y="6143"/>
                  </a:cubicBezTo>
                  <a:cubicBezTo>
                    <a:pt x="6048" y="5952"/>
                    <a:pt x="6096" y="5631"/>
                    <a:pt x="5917" y="5369"/>
                  </a:cubicBezTo>
                  <a:cubicBezTo>
                    <a:pt x="4763" y="3702"/>
                    <a:pt x="3870" y="1880"/>
                    <a:pt x="2703" y="214"/>
                  </a:cubicBezTo>
                  <a:cubicBezTo>
                    <a:pt x="2599" y="75"/>
                    <a:pt x="2438" y="1"/>
                    <a:pt x="2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42"/>
            <p:cNvSpPr/>
            <p:nvPr/>
          </p:nvSpPr>
          <p:spPr>
            <a:xfrm>
              <a:off x="1544825" y="5308850"/>
              <a:ext cx="152125" cy="189850"/>
            </a:xfrm>
            <a:custGeom>
              <a:rect b="b" l="l" r="r" t="t"/>
              <a:pathLst>
                <a:path extrusionOk="0" h="7594" w="6085">
                  <a:moveTo>
                    <a:pt x="3810" y="1"/>
                  </a:moveTo>
                  <a:cubicBezTo>
                    <a:pt x="3646" y="1"/>
                    <a:pt x="3486" y="75"/>
                    <a:pt x="3382" y="214"/>
                  </a:cubicBezTo>
                  <a:cubicBezTo>
                    <a:pt x="2215" y="1880"/>
                    <a:pt x="1322" y="3702"/>
                    <a:pt x="167" y="5369"/>
                  </a:cubicBezTo>
                  <a:cubicBezTo>
                    <a:pt x="0" y="5631"/>
                    <a:pt x="36" y="5952"/>
                    <a:pt x="274" y="6143"/>
                  </a:cubicBezTo>
                  <a:cubicBezTo>
                    <a:pt x="941" y="6667"/>
                    <a:pt x="1263" y="6941"/>
                    <a:pt x="1941" y="7476"/>
                  </a:cubicBezTo>
                  <a:cubicBezTo>
                    <a:pt x="2041" y="7556"/>
                    <a:pt x="2157" y="7594"/>
                    <a:pt x="2271" y="7594"/>
                  </a:cubicBezTo>
                  <a:cubicBezTo>
                    <a:pt x="2431" y="7594"/>
                    <a:pt x="2587" y="7520"/>
                    <a:pt x="2691" y="7381"/>
                  </a:cubicBezTo>
                  <a:cubicBezTo>
                    <a:pt x="3858" y="5714"/>
                    <a:pt x="4751" y="3893"/>
                    <a:pt x="5906" y="2226"/>
                  </a:cubicBezTo>
                  <a:cubicBezTo>
                    <a:pt x="6085" y="1988"/>
                    <a:pt x="6049" y="1642"/>
                    <a:pt x="5811" y="1452"/>
                  </a:cubicBezTo>
                  <a:cubicBezTo>
                    <a:pt x="5132" y="928"/>
                    <a:pt x="4811" y="654"/>
                    <a:pt x="4144" y="118"/>
                  </a:cubicBezTo>
                  <a:cubicBezTo>
                    <a:pt x="4044" y="39"/>
                    <a:pt x="3926" y="1"/>
                    <a:pt x="3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19" name="Google Shape;619;p42"/>
          <p:cNvPicPr preferRelativeResize="0"/>
          <p:nvPr/>
        </p:nvPicPr>
        <p:blipFill>
          <a:blip r:embed="rId3">
            <a:alphaModFix/>
          </a:blip>
          <a:stretch>
            <a:fillRect/>
          </a:stretch>
        </p:blipFill>
        <p:spPr>
          <a:xfrm>
            <a:off x="5229225" y="814749"/>
            <a:ext cx="3201675" cy="3513999"/>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3" name="Shape 623"/>
        <p:cNvGrpSpPr/>
        <p:nvPr/>
      </p:nvGrpSpPr>
      <p:grpSpPr>
        <a:xfrm>
          <a:off x="0" y="0"/>
          <a:ext cx="0" cy="0"/>
          <a:chOff x="0" y="0"/>
          <a:chExt cx="0" cy="0"/>
        </a:xfrm>
      </p:grpSpPr>
      <p:sp>
        <p:nvSpPr>
          <p:cNvPr id="624" name="Google Shape;624;p43"/>
          <p:cNvSpPr txBox="1"/>
          <p:nvPr>
            <p:ph type="title"/>
          </p:nvPr>
        </p:nvSpPr>
        <p:spPr>
          <a:xfrm>
            <a:off x="5219700" y="445025"/>
            <a:ext cx="32109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USE A GRAPH TO SHOW YOUR DATA</a:t>
            </a:r>
            <a:endParaRPr/>
          </a:p>
        </p:txBody>
      </p:sp>
      <p:sp>
        <p:nvSpPr>
          <p:cNvPr id="625" name="Google Shape;625;p43"/>
          <p:cNvSpPr txBox="1"/>
          <p:nvPr/>
        </p:nvSpPr>
        <p:spPr>
          <a:xfrm>
            <a:off x="3900088" y="4080550"/>
            <a:ext cx="44103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accent5"/>
                </a:solidFill>
                <a:latin typeface="Roboto"/>
                <a:ea typeface="Roboto"/>
                <a:cs typeface="Roboto"/>
                <a:sym typeface="Roboto"/>
              </a:rPr>
              <a:t>T</a:t>
            </a:r>
            <a:r>
              <a:rPr lang="en" sz="1200">
                <a:solidFill>
                  <a:schemeClr val="accent5"/>
                </a:solidFill>
                <a:latin typeface="Roboto"/>
                <a:ea typeface="Roboto"/>
                <a:cs typeface="Roboto"/>
                <a:sym typeface="Roboto"/>
              </a:rPr>
              <a:t>o modify this graph, click on it, follow the link, change the data and paste the resulting graph here, replacing this one</a:t>
            </a:r>
            <a:endParaRPr sz="1200">
              <a:solidFill>
                <a:schemeClr val="accent5"/>
              </a:solidFill>
              <a:latin typeface="Roboto"/>
              <a:ea typeface="Roboto"/>
              <a:cs typeface="Roboto"/>
              <a:sym typeface="Roboto"/>
            </a:endParaRPr>
          </a:p>
        </p:txBody>
      </p:sp>
      <p:pic>
        <p:nvPicPr>
          <p:cNvPr id="626" name="Google Shape;626;p43" title="Gráfico">
            <a:hlinkClick r:id="rId3"/>
          </p:cNvPr>
          <p:cNvPicPr preferRelativeResize="0"/>
          <p:nvPr/>
        </p:nvPicPr>
        <p:blipFill>
          <a:blip r:embed="rId4">
            <a:alphaModFix/>
          </a:blip>
          <a:stretch>
            <a:fillRect/>
          </a:stretch>
        </p:blipFill>
        <p:spPr>
          <a:xfrm>
            <a:off x="3779875" y="1764963"/>
            <a:ext cx="4650726" cy="2223174"/>
          </a:xfrm>
          <a:prstGeom prst="rect">
            <a:avLst/>
          </a:prstGeom>
          <a:noFill/>
          <a:ln>
            <a:noFill/>
          </a:ln>
        </p:spPr>
      </p:pic>
      <p:sp>
        <p:nvSpPr>
          <p:cNvPr id="627" name="Google Shape;627;p43"/>
          <p:cNvSpPr txBox="1"/>
          <p:nvPr/>
        </p:nvSpPr>
        <p:spPr>
          <a:xfrm>
            <a:off x="1303650" y="1777400"/>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MERCURY</a:t>
            </a:r>
            <a:endParaRPr b="1" sz="2000">
              <a:solidFill>
                <a:schemeClr val="accent6"/>
              </a:solidFill>
              <a:latin typeface="Hammersmith One"/>
              <a:ea typeface="Hammersmith One"/>
              <a:cs typeface="Hammersmith One"/>
              <a:sym typeface="Hammersmith One"/>
            </a:endParaRPr>
          </a:p>
        </p:txBody>
      </p:sp>
      <p:sp>
        <p:nvSpPr>
          <p:cNvPr id="628" name="Google Shape;628;p43"/>
          <p:cNvSpPr txBox="1"/>
          <p:nvPr/>
        </p:nvSpPr>
        <p:spPr>
          <a:xfrm>
            <a:off x="1303650" y="2196800"/>
            <a:ext cx="2239800" cy="65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Mercury is the closest planet to the Sun</a:t>
            </a:r>
            <a:endParaRPr sz="1600">
              <a:solidFill>
                <a:schemeClr val="accent4"/>
              </a:solidFill>
              <a:latin typeface="Roboto"/>
              <a:ea typeface="Roboto"/>
              <a:cs typeface="Roboto"/>
              <a:sym typeface="Roboto"/>
            </a:endParaRPr>
          </a:p>
        </p:txBody>
      </p:sp>
      <p:sp>
        <p:nvSpPr>
          <p:cNvPr id="629" name="Google Shape;629;p43"/>
          <p:cNvSpPr txBox="1"/>
          <p:nvPr/>
        </p:nvSpPr>
        <p:spPr>
          <a:xfrm>
            <a:off x="1303650" y="3051800"/>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VENUS</a:t>
            </a:r>
            <a:endParaRPr b="1" sz="2000">
              <a:solidFill>
                <a:schemeClr val="accent6"/>
              </a:solidFill>
              <a:latin typeface="Hammersmith One"/>
              <a:ea typeface="Hammersmith One"/>
              <a:cs typeface="Hammersmith One"/>
              <a:sym typeface="Hammersmith One"/>
            </a:endParaRPr>
          </a:p>
        </p:txBody>
      </p:sp>
      <p:sp>
        <p:nvSpPr>
          <p:cNvPr id="630" name="Google Shape;630;p43"/>
          <p:cNvSpPr txBox="1"/>
          <p:nvPr/>
        </p:nvSpPr>
        <p:spPr>
          <a:xfrm>
            <a:off x="1303650" y="3471200"/>
            <a:ext cx="2239800" cy="65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Venus is the second planet from the Sun</a:t>
            </a:r>
            <a:endParaRPr sz="1600">
              <a:solidFill>
                <a:schemeClr val="accent4"/>
              </a:solidFill>
              <a:latin typeface="Roboto"/>
              <a:ea typeface="Roboto"/>
              <a:cs typeface="Roboto"/>
              <a:sym typeface="Roboto"/>
            </a:endParaRPr>
          </a:p>
        </p:txBody>
      </p:sp>
      <p:sp>
        <p:nvSpPr>
          <p:cNvPr id="631" name="Google Shape;631;p43"/>
          <p:cNvSpPr/>
          <p:nvPr/>
        </p:nvSpPr>
        <p:spPr>
          <a:xfrm>
            <a:off x="838200" y="1876425"/>
            <a:ext cx="320400" cy="320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3"/>
          <p:cNvSpPr/>
          <p:nvPr/>
        </p:nvSpPr>
        <p:spPr>
          <a:xfrm>
            <a:off x="838200" y="3150800"/>
            <a:ext cx="320400" cy="320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 name="Shape 636"/>
        <p:cNvGrpSpPr/>
        <p:nvPr/>
      </p:nvGrpSpPr>
      <p:grpSpPr>
        <a:xfrm>
          <a:off x="0" y="0"/>
          <a:ext cx="0" cy="0"/>
          <a:chOff x="0" y="0"/>
          <a:chExt cx="0" cy="0"/>
        </a:xfrm>
      </p:grpSpPr>
      <p:sp>
        <p:nvSpPr>
          <p:cNvPr id="637" name="Google Shape;637;p44"/>
          <p:cNvSpPr txBox="1"/>
          <p:nvPr>
            <p:ph type="title"/>
          </p:nvPr>
        </p:nvSpPr>
        <p:spPr>
          <a:xfrm>
            <a:off x="713100" y="1524841"/>
            <a:ext cx="2735100" cy="144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USE A GRAPH TO SHOW YOUR DATA</a:t>
            </a:r>
            <a:endParaRPr/>
          </a:p>
        </p:txBody>
      </p:sp>
      <p:pic>
        <p:nvPicPr>
          <p:cNvPr id="638" name="Google Shape;638;p44" title="Chart">
            <a:hlinkClick r:id="rId3"/>
          </p:cNvPr>
          <p:cNvPicPr preferRelativeResize="0"/>
          <p:nvPr/>
        </p:nvPicPr>
        <p:blipFill>
          <a:blip r:embed="rId4">
            <a:alphaModFix/>
          </a:blip>
          <a:stretch>
            <a:fillRect/>
          </a:stretch>
        </p:blipFill>
        <p:spPr>
          <a:xfrm>
            <a:off x="2935388" y="1254391"/>
            <a:ext cx="3273225" cy="2969124"/>
          </a:xfrm>
          <a:prstGeom prst="rect">
            <a:avLst/>
          </a:prstGeom>
          <a:noFill/>
          <a:ln>
            <a:noFill/>
          </a:ln>
        </p:spPr>
      </p:pic>
      <p:sp>
        <p:nvSpPr>
          <p:cNvPr id="639" name="Google Shape;639;p44"/>
          <p:cNvSpPr txBox="1"/>
          <p:nvPr/>
        </p:nvSpPr>
        <p:spPr>
          <a:xfrm>
            <a:off x="713100" y="3038366"/>
            <a:ext cx="2222400" cy="914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accent5"/>
                </a:solidFill>
                <a:latin typeface="Roboto"/>
                <a:ea typeface="Roboto"/>
                <a:cs typeface="Roboto"/>
                <a:sym typeface="Roboto"/>
              </a:rPr>
              <a:t>T</a:t>
            </a:r>
            <a:r>
              <a:rPr lang="en" sz="1200">
                <a:solidFill>
                  <a:schemeClr val="accent5"/>
                </a:solidFill>
                <a:latin typeface="Roboto"/>
                <a:ea typeface="Roboto"/>
                <a:cs typeface="Roboto"/>
                <a:sym typeface="Roboto"/>
              </a:rPr>
              <a:t>o modify this graph, click on it, follow the link, change the data and paste the resulting graph here, replacing this one</a:t>
            </a:r>
            <a:endParaRPr sz="1200">
              <a:solidFill>
                <a:schemeClr val="accent5"/>
              </a:solidFill>
              <a:latin typeface="Roboto"/>
              <a:ea typeface="Roboto"/>
              <a:cs typeface="Roboto"/>
              <a:sym typeface="Roboto"/>
            </a:endParaRPr>
          </a:p>
        </p:txBody>
      </p:sp>
      <p:sp>
        <p:nvSpPr>
          <p:cNvPr id="640" name="Google Shape;640;p44"/>
          <p:cNvSpPr txBox="1"/>
          <p:nvPr/>
        </p:nvSpPr>
        <p:spPr>
          <a:xfrm>
            <a:off x="6703975" y="2888204"/>
            <a:ext cx="1574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80%</a:t>
            </a:r>
            <a:endParaRPr b="1" sz="2000">
              <a:solidFill>
                <a:schemeClr val="accent6"/>
              </a:solidFill>
              <a:latin typeface="Hammersmith One"/>
              <a:ea typeface="Hammersmith One"/>
              <a:cs typeface="Hammersmith One"/>
              <a:sym typeface="Hammersmith One"/>
            </a:endParaRPr>
          </a:p>
        </p:txBody>
      </p:sp>
      <p:sp>
        <p:nvSpPr>
          <p:cNvPr id="641" name="Google Shape;641;p44"/>
          <p:cNvSpPr txBox="1"/>
          <p:nvPr/>
        </p:nvSpPr>
        <p:spPr>
          <a:xfrm>
            <a:off x="6703975" y="3245841"/>
            <a:ext cx="1952700" cy="9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Mercury is the closest planet to the Sun</a:t>
            </a:r>
            <a:endParaRPr sz="1600">
              <a:solidFill>
                <a:schemeClr val="accent4"/>
              </a:solidFill>
              <a:latin typeface="Roboto"/>
              <a:ea typeface="Roboto"/>
              <a:cs typeface="Roboto"/>
              <a:sym typeface="Roboto"/>
            </a:endParaRPr>
          </a:p>
        </p:txBody>
      </p:sp>
      <p:sp>
        <p:nvSpPr>
          <p:cNvPr id="642" name="Google Shape;642;p44"/>
          <p:cNvSpPr txBox="1"/>
          <p:nvPr/>
        </p:nvSpPr>
        <p:spPr>
          <a:xfrm>
            <a:off x="6703975" y="1285854"/>
            <a:ext cx="1574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2</a:t>
            </a:r>
            <a:r>
              <a:rPr b="1" lang="en" sz="2000">
                <a:solidFill>
                  <a:schemeClr val="accent6"/>
                </a:solidFill>
                <a:latin typeface="Hammersmith One"/>
                <a:ea typeface="Hammersmith One"/>
                <a:cs typeface="Hammersmith One"/>
                <a:sym typeface="Hammersmith One"/>
              </a:rPr>
              <a:t>0%</a:t>
            </a:r>
            <a:endParaRPr b="1" sz="2000">
              <a:solidFill>
                <a:schemeClr val="accent6"/>
              </a:solidFill>
              <a:latin typeface="Hammersmith One"/>
              <a:ea typeface="Hammersmith One"/>
              <a:cs typeface="Hammersmith One"/>
              <a:sym typeface="Hammersmith One"/>
            </a:endParaRPr>
          </a:p>
        </p:txBody>
      </p:sp>
      <p:sp>
        <p:nvSpPr>
          <p:cNvPr id="643" name="Google Shape;643;p44"/>
          <p:cNvSpPr txBox="1"/>
          <p:nvPr/>
        </p:nvSpPr>
        <p:spPr>
          <a:xfrm>
            <a:off x="6703975" y="1643491"/>
            <a:ext cx="1952700" cy="946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Despite being red, Mars is actually a cold place</a:t>
            </a:r>
            <a:endParaRPr sz="1600">
              <a:solidFill>
                <a:schemeClr val="accent4"/>
              </a:solidFill>
              <a:latin typeface="Roboto"/>
              <a:ea typeface="Roboto"/>
              <a:cs typeface="Roboto"/>
              <a:sym typeface="Roboto"/>
            </a:endParaRPr>
          </a:p>
        </p:txBody>
      </p:sp>
      <p:sp>
        <p:nvSpPr>
          <p:cNvPr id="644" name="Google Shape;644;p44"/>
          <p:cNvSpPr/>
          <p:nvPr/>
        </p:nvSpPr>
        <p:spPr>
          <a:xfrm>
            <a:off x="6208600" y="1377931"/>
            <a:ext cx="320400" cy="320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4"/>
          <p:cNvSpPr/>
          <p:nvPr/>
        </p:nvSpPr>
        <p:spPr>
          <a:xfrm>
            <a:off x="6208600" y="2987204"/>
            <a:ext cx="320400" cy="3204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 name="Shape 649"/>
        <p:cNvGrpSpPr/>
        <p:nvPr/>
      </p:nvGrpSpPr>
      <p:grpSpPr>
        <a:xfrm>
          <a:off x="0" y="0"/>
          <a:ext cx="0" cy="0"/>
          <a:chOff x="0" y="0"/>
          <a:chExt cx="0" cy="0"/>
        </a:xfrm>
      </p:grpSpPr>
      <p:sp>
        <p:nvSpPr>
          <p:cNvPr id="650" name="Google Shape;650;p45"/>
          <p:cNvSpPr txBox="1"/>
          <p:nvPr>
            <p:ph type="title"/>
          </p:nvPr>
        </p:nvSpPr>
        <p:spPr>
          <a:xfrm>
            <a:off x="3714750" y="445025"/>
            <a:ext cx="4716000" cy="1041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SOMETIMES, REVIEWING CONCEPTS IS A GOOD IDEA</a:t>
            </a:r>
            <a:endParaRPr/>
          </a:p>
        </p:txBody>
      </p:sp>
      <p:sp>
        <p:nvSpPr>
          <p:cNvPr id="651" name="Google Shape;651;p45"/>
          <p:cNvSpPr txBox="1"/>
          <p:nvPr>
            <p:ph idx="1" type="subTitle"/>
          </p:nvPr>
        </p:nvSpPr>
        <p:spPr>
          <a:xfrm>
            <a:off x="713100" y="2325425"/>
            <a:ext cx="2408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652" name="Google Shape;652;p45"/>
          <p:cNvSpPr txBox="1"/>
          <p:nvPr>
            <p:ph idx="2" type="subTitle"/>
          </p:nvPr>
        </p:nvSpPr>
        <p:spPr>
          <a:xfrm>
            <a:off x="713100" y="2635725"/>
            <a:ext cx="2408700" cy="68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653" name="Google Shape;653;p45"/>
          <p:cNvSpPr txBox="1"/>
          <p:nvPr>
            <p:ph idx="3" type="subTitle"/>
          </p:nvPr>
        </p:nvSpPr>
        <p:spPr>
          <a:xfrm>
            <a:off x="3367653" y="2325425"/>
            <a:ext cx="2408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654" name="Google Shape;654;p45"/>
          <p:cNvSpPr txBox="1"/>
          <p:nvPr>
            <p:ph idx="4" type="subTitle"/>
          </p:nvPr>
        </p:nvSpPr>
        <p:spPr>
          <a:xfrm>
            <a:off x="3367651" y="2635725"/>
            <a:ext cx="2408700" cy="68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655" name="Google Shape;655;p45"/>
          <p:cNvSpPr txBox="1"/>
          <p:nvPr>
            <p:ph idx="5" type="subTitle"/>
          </p:nvPr>
        </p:nvSpPr>
        <p:spPr>
          <a:xfrm>
            <a:off x="6022200" y="2325425"/>
            <a:ext cx="2408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656" name="Google Shape;656;p45"/>
          <p:cNvSpPr txBox="1"/>
          <p:nvPr>
            <p:ph idx="6" type="subTitle"/>
          </p:nvPr>
        </p:nvSpPr>
        <p:spPr>
          <a:xfrm>
            <a:off x="6022202" y="2635725"/>
            <a:ext cx="2408700" cy="68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657" name="Google Shape;657;p45"/>
          <p:cNvSpPr txBox="1"/>
          <p:nvPr>
            <p:ph idx="7" type="subTitle"/>
          </p:nvPr>
        </p:nvSpPr>
        <p:spPr>
          <a:xfrm>
            <a:off x="713100" y="3690950"/>
            <a:ext cx="2408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658" name="Google Shape;658;p45"/>
          <p:cNvSpPr txBox="1"/>
          <p:nvPr>
            <p:ph idx="8" type="subTitle"/>
          </p:nvPr>
        </p:nvSpPr>
        <p:spPr>
          <a:xfrm>
            <a:off x="713100" y="4001250"/>
            <a:ext cx="2408700" cy="68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659" name="Google Shape;659;p45"/>
          <p:cNvSpPr txBox="1"/>
          <p:nvPr>
            <p:ph idx="9" type="subTitle"/>
          </p:nvPr>
        </p:nvSpPr>
        <p:spPr>
          <a:xfrm>
            <a:off x="3367653" y="3690950"/>
            <a:ext cx="2408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660" name="Google Shape;660;p45"/>
          <p:cNvSpPr txBox="1"/>
          <p:nvPr>
            <p:ph idx="13" type="subTitle"/>
          </p:nvPr>
        </p:nvSpPr>
        <p:spPr>
          <a:xfrm>
            <a:off x="3367651" y="4001250"/>
            <a:ext cx="2408700" cy="68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ringed one and a gas giant</a:t>
            </a:r>
            <a:endParaRPr/>
          </a:p>
        </p:txBody>
      </p:sp>
      <p:sp>
        <p:nvSpPr>
          <p:cNvPr id="661" name="Google Shape;661;p45"/>
          <p:cNvSpPr txBox="1"/>
          <p:nvPr>
            <p:ph idx="14" type="subTitle"/>
          </p:nvPr>
        </p:nvSpPr>
        <p:spPr>
          <a:xfrm>
            <a:off x="6022200" y="3690950"/>
            <a:ext cx="2408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662" name="Google Shape;662;p45"/>
          <p:cNvSpPr txBox="1"/>
          <p:nvPr>
            <p:ph idx="15" type="subTitle"/>
          </p:nvPr>
        </p:nvSpPr>
        <p:spPr>
          <a:xfrm>
            <a:off x="6022202" y="4001250"/>
            <a:ext cx="2408700" cy="68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 from the Sun</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6" name="Shape 666"/>
        <p:cNvGrpSpPr/>
        <p:nvPr/>
      </p:nvGrpSpPr>
      <p:grpSpPr>
        <a:xfrm>
          <a:off x="0" y="0"/>
          <a:ext cx="0" cy="0"/>
          <a:chOff x="0" y="0"/>
          <a:chExt cx="0" cy="0"/>
        </a:xfrm>
      </p:grpSpPr>
      <p:pic>
        <p:nvPicPr>
          <p:cNvPr id="667" name="Google Shape;667;p46"/>
          <p:cNvPicPr preferRelativeResize="0"/>
          <p:nvPr/>
        </p:nvPicPr>
        <p:blipFill rotWithShape="1">
          <a:blip r:embed="rId3">
            <a:alphaModFix/>
          </a:blip>
          <a:srcRect b="0" l="4304" r="12278" t="0"/>
          <a:stretch/>
        </p:blipFill>
        <p:spPr>
          <a:xfrm>
            <a:off x="5926200" y="0"/>
            <a:ext cx="3217800" cy="5143500"/>
          </a:xfrm>
          <a:prstGeom prst="rect">
            <a:avLst/>
          </a:prstGeom>
          <a:noFill/>
          <a:ln>
            <a:noFill/>
          </a:ln>
        </p:spPr>
      </p:pic>
      <p:sp>
        <p:nvSpPr>
          <p:cNvPr id="668" name="Google Shape;668;p46"/>
          <p:cNvSpPr/>
          <p:nvPr/>
        </p:nvSpPr>
        <p:spPr>
          <a:xfrm rot="10800000">
            <a:off x="5080553" y="-142"/>
            <a:ext cx="1146169" cy="5143642"/>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46"/>
          <p:cNvSpPr txBox="1"/>
          <p:nvPr>
            <p:ph type="title"/>
          </p:nvPr>
        </p:nvSpPr>
        <p:spPr>
          <a:xfrm>
            <a:off x="713100" y="445025"/>
            <a:ext cx="4867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WHAT ABOUT FOUR COLUMNS?</a:t>
            </a:r>
            <a:endParaRPr/>
          </a:p>
        </p:txBody>
      </p:sp>
      <p:sp>
        <p:nvSpPr>
          <p:cNvPr id="670" name="Google Shape;670;p46"/>
          <p:cNvSpPr txBox="1"/>
          <p:nvPr>
            <p:ph idx="1" type="subTitle"/>
          </p:nvPr>
        </p:nvSpPr>
        <p:spPr>
          <a:xfrm>
            <a:off x="517500" y="2135875"/>
            <a:ext cx="2408700" cy="399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671" name="Google Shape;671;p46"/>
          <p:cNvSpPr txBox="1"/>
          <p:nvPr>
            <p:ph idx="2" type="subTitle"/>
          </p:nvPr>
        </p:nvSpPr>
        <p:spPr>
          <a:xfrm>
            <a:off x="517500" y="2446175"/>
            <a:ext cx="2408700" cy="685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Despite being red, Mars is actually a cold place</a:t>
            </a:r>
            <a:endParaRPr/>
          </a:p>
        </p:txBody>
      </p:sp>
      <p:sp>
        <p:nvSpPr>
          <p:cNvPr id="672" name="Google Shape;672;p46"/>
          <p:cNvSpPr txBox="1"/>
          <p:nvPr>
            <p:ph idx="3" type="subTitle"/>
          </p:nvPr>
        </p:nvSpPr>
        <p:spPr>
          <a:xfrm>
            <a:off x="3172053" y="2135875"/>
            <a:ext cx="2408700" cy="399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673" name="Google Shape;673;p46"/>
          <p:cNvSpPr txBox="1"/>
          <p:nvPr>
            <p:ph idx="4" type="subTitle"/>
          </p:nvPr>
        </p:nvSpPr>
        <p:spPr>
          <a:xfrm>
            <a:off x="3172051" y="2446175"/>
            <a:ext cx="2408700" cy="685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Saturn is composed of hydrogen and helium</a:t>
            </a:r>
            <a:endParaRPr/>
          </a:p>
        </p:txBody>
      </p:sp>
      <p:sp>
        <p:nvSpPr>
          <p:cNvPr id="674" name="Google Shape;674;p46"/>
          <p:cNvSpPr txBox="1"/>
          <p:nvPr>
            <p:ph idx="5" type="subTitle"/>
          </p:nvPr>
        </p:nvSpPr>
        <p:spPr>
          <a:xfrm>
            <a:off x="517500" y="3690950"/>
            <a:ext cx="2408700" cy="399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675" name="Google Shape;675;p46"/>
          <p:cNvSpPr txBox="1"/>
          <p:nvPr>
            <p:ph idx="6" type="subTitle"/>
          </p:nvPr>
        </p:nvSpPr>
        <p:spPr>
          <a:xfrm>
            <a:off x="517500" y="4001250"/>
            <a:ext cx="2408700" cy="685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closest planet to the Sun</a:t>
            </a:r>
            <a:endParaRPr/>
          </a:p>
        </p:txBody>
      </p:sp>
      <p:sp>
        <p:nvSpPr>
          <p:cNvPr id="676" name="Google Shape;676;p46"/>
          <p:cNvSpPr txBox="1"/>
          <p:nvPr>
            <p:ph idx="7" type="subTitle"/>
          </p:nvPr>
        </p:nvSpPr>
        <p:spPr>
          <a:xfrm>
            <a:off x="3172053" y="3690950"/>
            <a:ext cx="2408700" cy="399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677" name="Google Shape;677;p46"/>
          <p:cNvSpPr txBox="1"/>
          <p:nvPr>
            <p:ph idx="8" type="subTitle"/>
          </p:nvPr>
        </p:nvSpPr>
        <p:spPr>
          <a:xfrm>
            <a:off x="3172051" y="4001250"/>
            <a:ext cx="2408700" cy="685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is the second planet from the Sun</a:t>
            </a:r>
            <a:endParaRPr/>
          </a:p>
        </p:txBody>
      </p:sp>
      <p:grpSp>
        <p:nvGrpSpPr>
          <p:cNvPr id="678" name="Google Shape;678;p46"/>
          <p:cNvGrpSpPr/>
          <p:nvPr/>
        </p:nvGrpSpPr>
        <p:grpSpPr>
          <a:xfrm flipH="1" rot="-5400000">
            <a:off x="5123528" y="1135612"/>
            <a:ext cx="4584632" cy="2900356"/>
            <a:chOff x="3181625" y="1408155"/>
            <a:chExt cx="4770193" cy="3007420"/>
          </a:xfrm>
        </p:grpSpPr>
        <p:sp>
          <p:nvSpPr>
            <p:cNvPr id="679" name="Google Shape;679;p46"/>
            <p:cNvSpPr/>
            <p:nvPr/>
          </p:nvSpPr>
          <p:spPr>
            <a:xfrm>
              <a:off x="3181625" y="3565750"/>
              <a:ext cx="854900" cy="849825"/>
            </a:xfrm>
            <a:custGeom>
              <a:rect b="b" l="l" r="r" t="t"/>
              <a:pathLst>
                <a:path extrusionOk="0" h="33993" w="34196">
                  <a:moveTo>
                    <a:pt x="17158" y="4037"/>
                  </a:moveTo>
                  <a:cubicBezTo>
                    <a:pt x="18777" y="4037"/>
                    <a:pt x="20432" y="4989"/>
                    <a:pt x="21849" y="5572"/>
                  </a:cubicBezTo>
                  <a:cubicBezTo>
                    <a:pt x="23325" y="6180"/>
                    <a:pt x="24468" y="7382"/>
                    <a:pt x="25564" y="8490"/>
                  </a:cubicBezTo>
                  <a:cubicBezTo>
                    <a:pt x="26671" y="9585"/>
                    <a:pt x="27683" y="10823"/>
                    <a:pt x="28290" y="12299"/>
                  </a:cubicBezTo>
                  <a:cubicBezTo>
                    <a:pt x="28874" y="13704"/>
                    <a:pt x="30088" y="15276"/>
                    <a:pt x="30088" y="16907"/>
                  </a:cubicBezTo>
                  <a:cubicBezTo>
                    <a:pt x="30088" y="18550"/>
                    <a:pt x="28219" y="19836"/>
                    <a:pt x="27635" y="21253"/>
                  </a:cubicBezTo>
                  <a:cubicBezTo>
                    <a:pt x="27028" y="22729"/>
                    <a:pt x="26730" y="24277"/>
                    <a:pt x="25623" y="25373"/>
                  </a:cubicBezTo>
                  <a:cubicBezTo>
                    <a:pt x="24528" y="26480"/>
                    <a:pt x="23599" y="28290"/>
                    <a:pt x="22135" y="28909"/>
                  </a:cubicBezTo>
                  <a:cubicBezTo>
                    <a:pt x="21621" y="29124"/>
                    <a:pt x="21042" y="29193"/>
                    <a:pt x="20434" y="29193"/>
                  </a:cubicBezTo>
                  <a:cubicBezTo>
                    <a:pt x="19365" y="29193"/>
                    <a:pt x="18206" y="28980"/>
                    <a:pt x="17158" y="28980"/>
                  </a:cubicBezTo>
                  <a:cubicBezTo>
                    <a:pt x="16225" y="28980"/>
                    <a:pt x="15201" y="29115"/>
                    <a:pt x="14229" y="29115"/>
                  </a:cubicBezTo>
                  <a:cubicBezTo>
                    <a:pt x="13515" y="29115"/>
                    <a:pt x="12829" y="29042"/>
                    <a:pt x="12229" y="28790"/>
                  </a:cubicBezTo>
                  <a:cubicBezTo>
                    <a:pt x="10764" y="28170"/>
                    <a:pt x="10074" y="26194"/>
                    <a:pt x="8978" y="25099"/>
                  </a:cubicBezTo>
                  <a:cubicBezTo>
                    <a:pt x="7871" y="23991"/>
                    <a:pt x="6811" y="22920"/>
                    <a:pt x="6204" y="21443"/>
                  </a:cubicBezTo>
                  <a:cubicBezTo>
                    <a:pt x="5621" y="20039"/>
                    <a:pt x="5656" y="18526"/>
                    <a:pt x="5656" y="16907"/>
                  </a:cubicBezTo>
                  <a:cubicBezTo>
                    <a:pt x="5656" y="15288"/>
                    <a:pt x="5442" y="13704"/>
                    <a:pt x="6025" y="12299"/>
                  </a:cubicBezTo>
                  <a:cubicBezTo>
                    <a:pt x="6633" y="10823"/>
                    <a:pt x="7478" y="9442"/>
                    <a:pt x="8585" y="8335"/>
                  </a:cubicBezTo>
                  <a:cubicBezTo>
                    <a:pt x="9693" y="7239"/>
                    <a:pt x="10919" y="6013"/>
                    <a:pt x="12395" y="5406"/>
                  </a:cubicBezTo>
                  <a:cubicBezTo>
                    <a:pt x="13812" y="4822"/>
                    <a:pt x="15539" y="4037"/>
                    <a:pt x="17158" y="4037"/>
                  </a:cubicBezTo>
                  <a:close/>
                  <a:moveTo>
                    <a:pt x="17158" y="0"/>
                  </a:moveTo>
                  <a:cubicBezTo>
                    <a:pt x="15324" y="0"/>
                    <a:pt x="13824" y="1048"/>
                    <a:pt x="12169" y="1584"/>
                  </a:cubicBezTo>
                  <a:cubicBezTo>
                    <a:pt x="10467" y="2132"/>
                    <a:pt x="8347" y="1798"/>
                    <a:pt x="6918" y="2834"/>
                  </a:cubicBezTo>
                  <a:cubicBezTo>
                    <a:pt x="5478" y="3870"/>
                    <a:pt x="4347" y="5406"/>
                    <a:pt x="3299" y="6846"/>
                  </a:cubicBezTo>
                  <a:cubicBezTo>
                    <a:pt x="2263" y="8275"/>
                    <a:pt x="1084" y="9787"/>
                    <a:pt x="537" y="11502"/>
                  </a:cubicBezTo>
                  <a:cubicBezTo>
                    <a:pt x="1" y="13157"/>
                    <a:pt x="227" y="15074"/>
                    <a:pt x="227" y="16907"/>
                  </a:cubicBezTo>
                  <a:cubicBezTo>
                    <a:pt x="227" y="18741"/>
                    <a:pt x="584" y="20467"/>
                    <a:pt x="1120" y="22110"/>
                  </a:cubicBezTo>
                  <a:cubicBezTo>
                    <a:pt x="1668" y="23825"/>
                    <a:pt x="2739" y="25194"/>
                    <a:pt x="3763" y="26623"/>
                  </a:cubicBezTo>
                  <a:cubicBezTo>
                    <a:pt x="4811" y="28063"/>
                    <a:pt x="6240" y="28885"/>
                    <a:pt x="7680" y="29945"/>
                  </a:cubicBezTo>
                  <a:cubicBezTo>
                    <a:pt x="9109" y="30980"/>
                    <a:pt x="10264" y="32266"/>
                    <a:pt x="11979" y="32814"/>
                  </a:cubicBezTo>
                  <a:cubicBezTo>
                    <a:pt x="13634" y="33350"/>
                    <a:pt x="15312" y="33993"/>
                    <a:pt x="17146" y="33993"/>
                  </a:cubicBezTo>
                  <a:cubicBezTo>
                    <a:pt x="18968" y="33993"/>
                    <a:pt x="20730" y="33564"/>
                    <a:pt x="22385" y="33028"/>
                  </a:cubicBezTo>
                  <a:cubicBezTo>
                    <a:pt x="24099" y="32469"/>
                    <a:pt x="25147" y="30945"/>
                    <a:pt x="26576" y="29897"/>
                  </a:cubicBezTo>
                  <a:cubicBezTo>
                    <a:pt x="28028" y="28861"/>
                    <a:pt x="30374" y="28718"/>
                    <a:pt x="31422" y="27278"/>
                  </a:cubicBezTo>
                  <a:cubicBezTo>
                    <a:pt x="32457" y="25849"/>
                    <a:pt x="32767" y="23884"/>
                    <a:pt x="33327" y="22170"/>
                  </a:cubicBezTo>
                  <a:cubicBezTo>
                    <a:pt x="33862" y="20527"/>
                    <a:pt x="33148" y="18753"/>
                    <a:pt x="33148" y="16919"/>
                  </a:cubicBezTo>
                  <a:cubicBezTo>
                    <a:pt x="33148" y="15086"/>
                    <a:pt x="34196" y="13204"/>
                    <a:pt x="33660" y="11549"/>
                  </a:cubicBezTo>
                  <a:cubicBezTo>
                    <a:pt x="33112" y="9835"/>
                    <a:pt x="32017" y="8299"/>
                    <a:pt x="30969" y="6870"/>
                  </a:cubicBezTo>
                  <a:cubicBezTo>
                    <a:pt x="29933" y="5430"/>
                    <a:pt x="28195" y="4715"/>
                    <a:pt x="26766" y="3679"/>
                  </a:cubicBezTo>
                  <a:cubicBezTo>
                    <a:pt x="25337" y="2632"/>
                    <a:pt x="23956" y="1774"/>
                    <a:pt x="22242" y="1215"/>
                  </a:cubicBezTo>
                  <a:cubicBezTo>
                    <a:pt x="20611" y="667"/>
                    <a:pt x="18991" y="0"/>
                    <a:pt x="17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6"/>
            <p:cNvSpPr/>
            <p:nvPr/>
          </p:nvSpPr>
          <p:spPr>
            <a:xfrm>
              <a:off x="7527018" y="1408155"/>
              <a:ext cx="424800" cy="411375"/>
            </a:xfrm>
            <a:custGeom>
              <a:rect b="b" l="l" r="r" t="t"/>
              <a:pathLst>
                <a:path extrusionOk="0" h="16455" w="16992">
                  <a:moveTo>
                    <a:pt x="8859" y="4132"/>
                  </a:moveTo>
                  <a:cubicBezTo>
                    <a:pt x="11193" y="4132"/>
                    <a:pt x="13455" y="5656"/>
                    <a:pt x="13455" y="8001"/>
                  </a:cubicBezTo>
                  <a:cubicBezTo>
                    <a:pt x="13467" y="10347"/>
                    <a:pt x="11205" y="12728"/>
                    <a:pt x="8859" y="12728"/>
                  </a:cubicBezTo>
                  <a:cubicBezTo>
                    <a:pt x="6514" y="12728"/>
                    <a:pt x="4430" y="10335"/>
                    <a:pt x="4430" y="8001"/>
                  </a:cubicBezTo>
                  <a:cubicBezTo>
                    <a:pt x="4430" y="5656"/>
                    <a:pt x="6514" y="4132"/>
                    <a:pt x="8859" y="4132"/>
                  </a:cubicBezTo>
                  <a:close/>
                  <a:moveTo>
                    <a:pt x="8859" y="1"/>
                  </a:moveTo>
                  <a:cubicBezTo>
                    <a:pt x="6514" y="1"/>
                    <a:pt x="4525" y="584"/>
                    <a:pt x="2977" y="2132"/>
                  </a:cubicBezTo>
                  <a:cubicBezTo>
                    <a:pt x="1442" y="3668"/>
                    <a:pt x="1" y="5656"/>
                    <a:pt x="1" y="8013"/>
                  </a:cubicBezTo>
                  <a:cubicBezTo>
                    <a:pt x="1" y="10347"/>
                    <a:pt x="1573" y="12228"/>
                    <a:pt x="3108" y="13752"/>
                  </a:cubicBezTo>
                  <a:cubicBezTo>
                    <a:pt x="4644" y="15288"/>
                    <a:pt x="6514" y="16455"/>
                    <a:pt x="8859" y="16455"/>
                  </a:cubicBezTo>
                  <a:cubicBezTo>
                    <a:pt x="11193" y="16455"/>
                    <a:pt x="13526" y="15752"/>
                    <a:pt x="15062" y="14217"/>
                  </a:cubicBezTo>
                  <a:cubicBezTo>
                    <a:pt x="16598" y="12681"/>
                    <a:pt x="16991" y="10359"/>
                    <a:pt x="16991" y="8013"/>
                  </a:cubicBezTo>
                  <a:cubicBezTo>
                    <a:pt x="16991" y="5656"/>
                    <a:pt x="16098" y="3846"/>
                    <a:pt x="14574" y="2310"/>
                  </a:cubicBezTo>
                  <a:cubicBezTo>
                    <a:pt x="13026" y="763"/>
                    <a:pt x="11205" y="1"/>
                    <a:pt x="8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6"/>
            <p:cNvSpPr/>
            <p:nvPr/>
          </p:nvSpPr>
          <p:spPr>
            <a:xfrm>
              <a:off x="4273450" y="3903775"/>
              <a:ext cx="162225" cy="184200"/>
            </a:xfrm>
            <a:custGeom>
              <a:rect b="b" l="l" r="r" t="t"/>
              <a:pathLst>
                <a:path extrusionOk="0" h="7368" w="6489">
                  <a:moveTo>
                    <a:pt x="2111" y="0"/>
                  </a:moveTo>
                  <a:cubicBezTo>
                    <a:pt x="1973" y="0"/>
                    <a:pt x="1832" y="54"/>
                    <a:pt x="1726" y="160"/>
                  </a:cubicBezTo>
                  <a:lnTo>
                    <a:pt x="226" y="1660"/>
                  </a:lnTo>
                  <a:cubicBezTo>
                    <a:pt x="0" y="1874"/>
                    <a:pt x="0" y="2207"/>
                    <a:pt x="214" y="2434"/>
                  </a:cubicBezTo>
                  <a:cubicBezTo>
                    <a:pt x="1572" y="3958"/>
                    <a:pt x="2655" y="5684"/>
                    <a:pt x="4012" y="7196"/>
                  </a:cubicBezTo>
                  <a:cubicBezTo>
                    <a:pt x="4109" y="7311"/>
                    <a:pt x="4248" y="7367"/>
                    <a:pt x="4389" y="7367"/>
                  </a:cubicBezTo>
                  <a:cubicBezTo>
                    <a:pt x="4525" y="7367"/>
                    <a:pt x="4663" y="7314"/>
                    <a:pt x="4763" y="7208"/>
                  </a:cubicBezTo>
                  <a:lnTo>
                    <a:pt x="6275" y="5708"/>
                  </a:lnTo>
                  <a:cubicBezTo>
                    <a:pt x="6489" y="5494"/>
                    <a:pt x="6489" y="5160"/>
                    <a:pt x="6287" y="4934"/>
                  </a:cubicBezTo>
                  <a:cubicBezTo>
                    <a:pt x="4929" y="3410"/>
                    <a:pt x="3846" y="1696"/>
                    <a:pt x="2488" y="172"/>
                  </a:cubicBezTo>
                  <a:cubicBezTo>
                    <a:pt x="2392" y="57"/>
                    <a:pt x="2253" y="0"/>
                    <a:pt x="2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5" name="Shape 685"/>
        <p:cNvGrpSpPr/>
        <p:nvPr/>
      </p:nvGrpSpPr>
      <p:grpSpPr>
        <a:xfrm>
          <a:off x="0" y="0"/>
          <a:ext cx="0" cy="0"/>
          <a:chOff x="0" y="0"/>
          <a:chExt cx="0" cy="0"/>
        </a:xfrm>
      </p:grpSpPr>
      <p:sp>
        <p:nvSpPr>
          <p:cNvPr id="686" name="Google Shape;686;p47"/>
          <p:cNvSpPr txBox="1"/>
          <p:nvPr>
            <p:ph type="title"/>
          </p:nvPr>
        </p:nvSpPr>
        <p:spPr>
          <a:xfrm>
            <a:off x="2905125" y="445025"/>
            <a:ext cx="55257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INFOGRAPHICS MAKE YOUR IDEA UNDERSTANDABLE…</a:t>
            </a:r>
            <a:endParaRPr/>
          </a:p>
        </p:txBody>
      </p:sp>
      <p:sp>
        <p:nvSpPr>
          <p:cNvPr id="687" name="Google Shape;687;p47"/>
          <p:cNvSpPr/>
          <p:nvPr/>
        </p:nvSpPr>
        <p:spPr>
          <a:xfrm>
            <a:off x="3414006" y="2070624"/>
            <a:ext cx="1083412" cy="1027311"/>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47"/>
          <p:cNvSpPr/>
          <p:nvPr/>
        </p:nvSpPr>
        <p:spPr>
          <a:xfrm>
            <a:off x="4646511" y="2070624"/>
            <a:ext cx="1083412" cy="1027311"/>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47"/>
          <p:cNvSpPr/>
          <p:nvPr/>
        </p:nvSpPr>
        <p:spPr>
          <a:xfrm>
            <a:off x="3414006" y="3303129"/>
            <a:ext cx="1083412" cy="1027311"/>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47"/>
          <p:cNvSpPr/>
          <p:nvPr/>
        </p:nvSpPr>
        <p:spPr>
          <a:xfrm>
            <a:off x="4646511" y="3303129"/>
            <a:ext cx="1083412" cy="1027311"/>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47"/>
          <p:cNvSpPr txBox="1"/>
          <p:nvPr/>
        </p:nvSpPr>
        <p:spPr>
          <a:xfrm>
            <a:off x="6191025" y="2032350"/>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MERCURY</a:t>
            </a:r>
            <a:endParaRPr b="1" sz="2000">
              <a:solidFill>
                <a:schemeClr val="accent6"/>
              </a:solidFill>
              <a:latin typeface="Hammersmith One"/>
              <a:ea typeface="Hammersmith One"/>
              <a:cs typeface="Hammersmith One"/>
              <a:sym typeface="Hammersmith One"/>
            </a:endParaRPr>
          </a:p>
        </p:txBody>
      </p:sp>
      <p:sp>
        <p:nvSpPr>
          <p:cNvPr id="692" name="Google Shape;692;p47"/>
          <p:cNvSpPr txBox="1"/>
          <p:nvPr/>
        </p:nvSpPr>
        <p:spPr>
          <a:xfrm>
            <a:off x="6191025" y="2451750"/>
            <a:ext cx="2239800" cy="65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Mercury is the closest planet to the Sun</a:t>
            </a:r>
            <a:endParaRPr sz="1600">
              <a:solidFill>
                <a:schemeClr val="accent4"/>
              </a:solidFill>
              <a:latin typeface="Roboto"/>
              <a:ea typeface="Roboto"/>
              <a:cs typeface="Roboto"/>
              <a:sym typeface="Roboto"/>
            </a:endParaRPr>
          </a:p>
        </p:txBody>
      </p:sp>
      <p:sp>
        <p:nvSpPr>
          <p:cNvPr id="693" name="Google Shape;693;p47"/>
          <p:cNvSpPr txBox="1"/>
          <p:nvPr/>
        </p:nvSpPr>
        <p:spPr>
          <a:xfrm>
            <a:off x="6191025" y="3277388"/>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VENUS</a:t>
            </a:r>
            <a:endParaRPr b="1" sz="2000">
              <a:solidFill>
                <a:schemeClr val="accent6"/>
              </a:solidFill>
              <a:latin typeface="Hammersmith One"/>
              <a:ea typeface="Hammersmith One"/>
              <a:cs typeface="Hammersmith One"/>
              <a:sym typeface="Hammersmith One"/>
            </a:endParaRPr>
          </a:p>
        </p:txBody>
      </p:sp>
      <p:sp>
        <p:nvSpPr>
          <p:cNvPr id="694" name="Google Shape;694;p47"/>
          <p:cNvSpPr txBox="1"/>
          <p:nvPr/>
        </p:nvSpPr>
        <p:spPr>
          <a:xfrm>
            <a:off x="6191025" y="3696788"/>
            <a:ext cx="2239800" cy="65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Venus is the second planet from the Sun</a:t>
            </a:r>
            <a:endParaRPr sz="1600">
              <a:solidFill>
                <a:schemeClr val="accent4"/>
              </a:solidFill>
              <a:latin typeface="Roboto"/>
              <a:ea typeface="Roboto"/>
              <a:cs typeface="Roboto"/>
              <a:sym typeface="Roboto"/>
            </a:endParaRPr>
          </a:p>
        </p:txBody>
      </p:sp>
      <p:sp>
        <p:nvSpPr>
          <p:cNvPr id="695" name="Google Shape;695;p47"/>
          <p:cNvSpPr txBox="1"/>
          <p:nvPr/>
        </p:nvSpPr>
        <p:spPr>
          <a:xfrm>
            <a:off x="1459875" y="2032350"/>
            <a:ext cx="1493100" cy="419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000">
                <a:solidFill>
                  <a:schemeClr val="accent6"/>
                </a:solidFill>
                <a:latin typeface="Hammersmith One"/>
                <a:ea typeface="Hammersmith One"/>
                <a:cs typeface="Hammersmith One"/>
                <a:sym typeface="Hammersmith One"/>
              </a:rPr>
              <a:t>MARS</a:t>
            </a:r>
            <a:endParaRPr b="1" sz="2000">
              <a:solidFill>
                <a:schemeClr val="accent6"/>
              </a:solidFill>
              <a:latin typeface="Hammersmith One"/>
              <a:ea typeface="Hammersmith One"/>
              <a:cs typeface="Hammersmith One"/>
              <a:sym typeface="Hammersmith One"/>
            </a:endParaRPr>
          </a:p>
        </p:txBody>
      </p:sp>
      <p:sp>
        <p:nvSpPr>
          <p:cNvPr id="696" name="Google Shape;696;p47"/>
          <p:cNvSpPr txBox="1"/>
          <p:nvPr/>
        </p:nvSpPr>
        <p:spPr>
          <a:xfrm>
            <a:off x="713175" y="2451750"/>
            <a:ext cx="2239800" cy="659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4"/>
                </a:solidFill>
                <a:latin typeface="Roboto"/>
                <a:ea typeface="Roboto"/>
                <a:cs typeface="Roboto"/>
                <a:sym typeface="Roboto"/>
              </a:rPr>
              <a:t>Despite being red, Mars is a cold place</a:t>
            </a:r>
            <a:endParaRPr sz="1600">
              <a:solidFill>
                <a:schemeClr val="accent4"/>
              </a:solidFill>
              <a:latin typeface="Roboto"/>
              <a:ea typeface="Roboto"/>
              <a:cs typeface="Roboto"/>
              <a:sym typeface="Roboto"/>
            </a:endParaRPr>
          </a:p>
        </p:txBody>
      </p:sp>
      <p:sp>
        <p:nvSpPr>
          <p:cNvPr id="697" name="Google Shape;697;p47"/>
          <p:cNvSpPr txBox="1"/>
          <p:nvPr/>
        </p:nvSpPr>
        <p:spPr>
          <a:xfrm>
            <a:off x="1459875" y="3277388"/>
            <a:ext cx="1493100" cy="419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000">
                <a:solidFill>
                  <a:schemeClr val="accent6"/>
                </a:solidFill>
                <a:latin typeface="Hammersmith One"/>
                <a:ea typeface="Hammersmith One"/>
                <a:cs typeface="Hammersmith One"/>
                <a:sym typeface="Hammersmith One"/>
              </a:rPr>
              <a:t>SATURN</a:t>
            </a:r>
            <a:endParaRPr b="1" sz="2000">
              <a:solidFill>
                <a:schemeClr val="accent6"/>
              </a:solidFill>
              <a:latin typeface="Hammersmith One"/>
              <a:ea typeface="Hammersmith One"/>
              <a:cs typeface="Hammersmith One"/>
              <a:sym typeface="Hammersmith One"/>
            </a:endParaRPr>
          </a:p>
        </p:txBody>
      </p:sp>
      <p:sp>
        <p:nvSpPr>
          <p:cNvPr id="698" name="Google Shape;698;p47"/>
          <p:cNvSpPr txBox="1"/>
          <p:nvPr/>
        </p:nvSpPr>
        <p:spPr>
          <a:xfrm>
            <a:off x="713175" y="3696788"/>
            <a:ext cx="2239800" cy="659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600">
                <a:solidFill>
                  <a:schemeClr val="accent4"/>
                </a:solidFill>
                <a:latin typeface="Roboto"/>
                <a:ea typeface="Roboto"/>
                <a:cs typeface="Roboto"/>
                <a:sym typeface="Roboto"/>
              </a:rPr>
              <a:t>Saturn is composed of hydrogen and helium</a:t>
            </a:r>
            <a:endParaRPr sz="1600">
              <a:solidFill>
                <a:schemeClr val="accent4"/>
              </a:solidFill>
              <a:latin typeface="Roboto"/>
              <a:ea typeface="Roboto"/>
              <a:cs typeface="Roboto"/>
              <a:sym typeface="Roboto"/>
            </a:endParaRPr>
          </a:p>
        </p:txBody>
      </p:sp>
      <p:sp>
        <p:nvSpPr>
          <p:cNvPr id="699" name="Google Shape;699;p47"/>
          <p:cNvSpPr/>
          <p:nvPr/>
        </p:nvSpPr>
        <p:spPr>
          <a:xfrm>
            <a:off x="3771050" y="2441116"/>
            <a:ext cx="1601676" cy="1518739"/>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 name="Google Shape;700;p47"/>
          <p:cNvGrpSpPr/>
          <p:nvPr/>
        </p:nvGrpSpPr>
        <p:grpSpPr>
          <a:xfrm>
            <a:off x="3968918" y="2650498"/>
            <a:ext cx="1206088" cy="1099944"/>
            <a:chOff x="1633675" y="577075"/>
            <a:chExt cx="986575" cy="899750"/>
          </a:xfrm>
        </p:grpSpPr>
        <p:sp>
          <p:nvSpPr>
            <p:cNvPr id="701" name="Google Shape;701;p47"/>
            <p:cNvSpPr/>
            <p:nvPr/>
          </p:nvSpPr>
          <p:spPr>
            <a:xfrm>
              <a:off x="1633675" y="577075"/>
              <a:ext cx="986575" cy="899750"/>
            </a:xfrm>
            <a:custGeom>
              <a:rect b="b" l="l" r="r" t="t"/>
              <a:pathLst>
                <a:path extrusionOk="0" h="35990" w="39463">
                  <a:moveTo>
                    <a:pt x="19710" y="0"/>
                  </a:moveTo>
                  <a:cubicBezTo>
                    <a:pt x="11466" y="0"/>
                    <a:pt x="4037" y="5700"/>
                    <a:pt x="2176" y="14082"/>
                  </a:cubicBezTo>
                  <a:cubicBezTo>
                    <a:pt x="0" y="23770"/>
                    <a:pt x="6110" y="33395"/>
                    <a:pt x="15819" y="35550"/>
                  </a:cubicBezTo>
                  <a:cubicBezTo>
                    <a:pt x="17142" y="35847"/>
                    <a:pt x="18464" y="35990"/>
                    <a:pt x="19767" y="35990"/>
                  </a:cubicBezTo>
                  <a:cubicBezTo>
                    <a:pt x="27997" y="35990"/>
                    <a:pt x="35425" y="30293"/>
                    <a:pt x="37286" y="21928"/>
                  </a:cubicBezTo>
                  <a:cubicBezTo>
                    <a:pt x="39462" y="12220"/>
                    <a:pt x="33353" y="2595"/>
                    <a:pt x="23665" y="440"/>
                  </a:cubicBezTo>
                  <a:cubicBezTo>
                    <a:pt x="22339" y="143"/>
                    <a:pt x="21014" y="0"/>
                    <a:pt x="197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47"/>
            <p:cNvSpPr/>
            <p:nvPr/>
          </p:nvSpPr>
          <p:spPr>
            <a:xfrm>
              <a:off x="1888950" y="889875"/>
              <a:ext cx="65400" cy="143875"/>
            </a:xfrm>
            <a:custGeom>
              <a:rect b="b" l="l" r="r" t="t"/>
              <a:pathLst>
                <a:path extrusionOk="0" h="5755" w="2616">
                  <a:moveTo>
                    <a:pt x="1318" y="1"/>
                  </a:moveTo>
                  <a:cubicBezTo>
                    <a:pt x="607" y="1"/>
                    <a:pt x="0" y="587"/>
                    <a:pt x="0" y="1319"/>
                  </a:cubicBezTo>
                  <a:lnTo>
                    <a:pt x="0" y="4458"/>
                  </a:lnTo>
                  <a:cubicBezTo>
                    <a:pt x="0" y="5169"/>
                    <a:pt x="586" y="5755"/>
                    <a:pt x="1318" y="5755"/>
                  </a:cubicBezTo>
                  <a:cubicBezTo>
                    <a:pt x="2051" y="5755"/>
                    <a:pt x="2615" y="5169"/>
                    <a:pt x="2615" y="4458"/>
                  </a:cubicBezTo>
                  <a:lnTo>
                    <a:pt x="2615" y="1319"/>
                  </a:lnTo>
                  <a:cubicBezTo>
                    <a:pt x="2615" y="608"/>
                    <a:pt x="2051" y="1"/>
                    <a:pt x="13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47"/>
            <p:cNvSpPr/>
            <p:nvPr/>
          </p:nvSpPr>
          <p:spPr>
            <a:xfrm>
              <a:off x="2299050" y="889875"/>
              <a:ext cx="65400" cy="143875"/>
            </a:xfrm>
            <a:custGeom>
              <a:rect b="b" l="l" r="r" t="t"/>
              <a:pathLst>
                <a:path extrusionOk="0" h="5755" w="2616">
                  <a:moveTo>
                    <a:pt x="1297" y="1"/>
                  </a:moveTo>
                  <a:cubicBezTo>
                    <a:pt x="607" y="1"/>
                    <a:pt x="0" y="587"/>
                    <a:pt x="0" y="1319"/>
                  </a:cubicBezTo>
                  <a:lnTo>
                    <a:pt x="0" y="4458"/>
                  </a:lnTo>
                  <a:cubicBezTo>
                    <a:pt x="0" y="5169"/>
                    <a:pt x="565" y="5755"/>
                    <a:pt x="1297" y="5755"/>
                  </a:cubicBezTo>
                  <a:cubicBezTo>
                    <a:pt x="2030" y="5755"/>
                    <a:pt x="2616" y="5169"/>
                    <a:pt x="2616" y="4458"/>
                  </a:cubicBezTo>
                  <a:lnTo>
                    <a:pt x="2616" y="1319"/>
                  </a:lnTo>
                  <a:cubicBezTo>
                    <a:pt x="2616" y="608"/>
                    <a:pt x="2030" y="1"/>
                    <a:pt x="12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47"/>
            <p:cNvSpPr/>
            <p:nvPr/>
          </p:nvSpPr>
          <p:spPr>
            <a:xfrm>
              <a:off x="1880050" y="1138350"/>
              <a:ext cx="494350" cy="185200"/>
            </a:xfrm>
            <a:custGeom>
              <a:rect b="b" l="l" r="r" t="t"/>
              <a:pathLst>
                <a:path extrusionOk="0" h="7408" w="19774">
                  <a:moveTo>
                    <a:pt x="19083" y="1"/>
                  </a:moveTo>
                  <a:lnTo>
                    <a:pt x="649" y="63"/>
                  </a:lnTo>
                  <a:cubicBezTo>
                    <a:pt x="251" y="63"/>
                    <a:pt x="0" y="461"/>
                    <a:pt x="126" y="817"/>
                  </a:cubicBezTo>
                  <a:cubicBezTo>
                    <a:pt x="879" y="2700"/>
                    <a:pt x="3474" y="7408"/>
                    <a:pt x="9834" y="7408"/>
                  </a:cubicBezTo>
                  <a:cubicBezTo>
                    <a:pt x="16174" y="7408"/>
                    <a:pt x="18832" y="2658"/>
                    <a:pt x="19606" y="775"/>
                  </a:cubicBezTo>
                  <a:cubicBezTo>
                    <a:pt x="19773" y="398"/>
                    <a:pt x="19480" y="1"/>
                    <a:pt x="190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47"/>
            <p:cNvSpPr/>
            <p:nvPr/>
          </p:nvSpPr>
          <p:spPr>
            <a:xfrm>
              <a:off x="1965300" y="1214725"/>
              <a:ext cx="318600" cy="109350"/>
            </a:xfrm>
            <a:custGeom>
              <a:rect b="b" l="l" r="r" t="t"/>
              <a:pathLst>
                <a:path extrusionOk="0" h="4374" w="12744">
                  <a:moveTo>
                    <a:pt x="6341" y="0"/>
                  </a:moveTo>
                  <a:cubicBezTo>
                    <a:pt x="3516" y="21"/>
                    <a:pt x="1089" y="921"/>
                    <a:pt x="1" y="2239"/>
                  </a:cubicBezTo>
                  <a:cubicBezTo>
                    <a:pt x="1528" y="3432"/>
                    <a:pt x="3579" y="4373"/>
                    <a:pt x="6445" y="4373"/>
                  </a:cubicBezTo>
                  <a:cubicBezTo>
                    <a:pt x="9186" y="4373"/>
                    <a:pt x="11237" y="3495"/>
                    <a:pt x="12743" y="2344"/>
                  </a:cubicBezTo>
                  <a:cubicBezTo>
                    <a:pt x="11697" y="984"/>
                    <a:pt x="9228" y="0"/>
                    <a:pt x="6341" y="0"/>
                  </a:cubicBezTo>
                  <a:close/>
                </a:path>
              </a:pathLst>
            </a:cu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 name="Google Shape;706;p47"/>
          <p:cNvSpPr/>
          <p:nvPr/>
        </p:nvSpPr>
        <p:spPr>
          <a:xfrm>
            <a:off x="3736562" y="2365130"/>
            <a:ext cx="285900" cy="285900"/>
          </a:xfrm>
          <a:prstGeom prst="ellipse">
            <a:avLst/>
          </a:pr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47"/>
          <p:cNvSpPr/>
          <p:nvPr/>
        </p:nvSpPr>
        <p:spPr>
          <a:xfrm>
            <a:off x="5121475" y="2365130"/>
            <a:ext cx="285900" cy="285900"/>
          </a:xfrm>
          <a:prstGeom prst="ellipse">
            <a:avLst/>
          </a:pr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47"/>
          <p:cNvSpPr/>
          <p:nvPr/>
        </p:nvSpPr>
        <p:spPr>
          <a:xfrm>
            <a:off x="3736562" y="3750043"/>
            <a:ext cx="285900" cy="285900"/>
          </a:xfrm>
          <a:prstGeom prst="ellipse">
            <a:avLst/>
          </a:pr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7"/>
          <p:cNvSpPr/>
          <p:nvPr/>
        </p:nvSpPr>
        <p:spPr>
          <a:xfrm>
            <a:off x="5121475" y="3750043"/>
            <a:ext cx="285900" cy="285900"/>
          </a:xfrm>
          <a:prstGeom prst="ellipse">
            <a:avLst/>
          </a:prstGeom>
          <a:solidFill>
            <a:srgbClr val="FF99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0" name="Google Shape;710;p47"/>
          <p:cNvCxnSpPr>
            <a:stCxn id="695" idx="3"/>
            <a:endCxn id="706" idx="2"/>
          </p:cNvCxnSpPr>
          <p:nvPr/>
        </p:nvCxnSpPr>
        <p:spPr>
          <a:xfrm>
            <a:off x="2952975" y="2242050"/>
            <a:ext cx="783600" cy="266100"/>
          </a:xfrm>
          <a:prstGeom prst="bentConnector3">
            <a:avLst>
              <a:gd fmla="val 49999" name="adj1"/>
            </a:avLst>
          </a:prstGeom>
          <a:noFill/>
          <a:ln cap="flat" cmpd="sng" w="19050">
            <a:solidFill>
              <a:schemeClr val="accent6"/>
            </a:solidFill>
            <a:prstDash val="solid"/>
            <a:round/>
            <a:headEnd len="med" w="med" type="oval"/>
            <a:tailEnd len="med" w="med" type="oval"/>
          </a:ln>
        </p:spPr>
      </p:cxnSp>
      <p:cxnSp>
        <p:nvCxnSpPr>
          <p:cNvPr id="711" name="Google Shape;711;p47"/>
          <p:cNvCxnSpPr>
            <a:stCxn id="697" idx="3"/>
            <a:endCxn id="708" idx="2"/>
          </p:cNvCxnSpPr>
          <p:nvPr/>
        </p:nvCxnSpPr>
        <p:spPr>
          <a:xfrm>
            <a:off x="2952975" y="3487088"/>
            <a:ext cx="783600" cy="405900"/>
          </a:xfrm>
          <a:prstGeom prst="bentConnector3">
            <a:avLst>
              <a:gd fmla="val 49999" name="adj1"/>
            </a:avLst>
          </a:prstGeom>
          <a:noFill/>
          <a:ln cap="flat" cmpd="sng" w="19050">
            <a:solidFill>
              <a:schemeClr val="accent6"/>
            </a:solidFill>
            <a:prstDash val="solid"/>
            <a:round/>
            <a:headEnd len="med" w="med" type="oval"/>
            <a:tailEnd len="med" w="med" type="oval"/>
          </a:ln>
        </p:spPr>
      </p:cxnSp>
      <p:cxnSp>
        <p:nvCxnSpPr>
          <p:cNvPr id="712" name="Google Shape;712;p47"/>
          <p:cNvCxnSpPr>
            <a:stCxn id="691" idx="1"/>
            <a:endCxn id="707" idx="6"/>
          </p:cNvCxnSpPr>
          <p:nvPr/>
        </p:nvCxnSpPr>
        <p:spPr>
          <a:xfrm flipH="1">
            <a:off x="5407425" y="2242050"/>
            <a:ext cx="783600" cy="266100"/>
          </a:xfrm>
          <a:prstGeom prst="bentConnector3">
            <a:avLst>
              <a:gd fmla="val 50003" name="adj1"/>
            </a:avLst>
          </a:prstGeom>
          <a:noFill/>
          <a:ln cap="flat" cmpd="sng" w="19050">
            <a:solidFill>
              <a:schemeClr val="accent6"/>
            </a:solidFill>
            <a:prstDash val="solid"/>
            <a:round/>
            <a:headEnd len="med" w="med" type="oval"/>
            <a:tailEnd len="med" w="med" type="oval"/>
          </a:ln>
        </p:spPr>
      </p:cxnSp>
      <p:cxnSp>
        <p:nvCxnSpPr>
          <p:cNvPr id="713" name="Google Shape;713;p47"/>
          <p:cNvCxnSpPr>
            <a:stCxn id="693" idx="1"/>
            <a:endCxn id="709" idx="6"/>
          </p:cNvCxnSpPr>
          <p:nvPr/>
        </p:nvCxnSpPr>
        <p:spPr>
          <a:xfrm flipH="1">
            <a:off x="5407425" y="3487088"/>
            <a:ext cx="783600" cy="405900"/>
          </a:xfrm>
          <a:prstGeom prst="bentConnector3">
            <a:avLst>
              <a:gd fmla="val 50003" name="adj1"/>
            </a:avLst>
          </a:prstGeom>
          <a:noFill/>
          <a:ln cap="flat" cmpd="sng" w="19050">
            <a:solidFill>
              <a:schemeClr val="accent6"/>
            </a:solidFill>
            <a:prstDash val="solid"/>
            <a:round/>
            <a:headEnd len="med" w="med" type="oval"/>
            <a:tailEnd len="med" w="med" type="oval"/>
          </a:ln>
        </p:spPr>
      </p:cxn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7" name="Shape 717"/>
        <p:cNvGrpSpPr/>
        <p:nvPr/>
      </p:nvGrpSpPr>
      <p:grpSpPr>
        <a:xfrm>
          <a:off x="0" y="0"/>
          <a:ext cx="0" cy="0"/>
          <a:chOff x="0" y="0"/>
          <a:chExt cx="0" cy="0"/>
        </a:xfrm>
      </p:grpSpPr>
      <p:sp>
        <p:nvSpPr>
          <p:cNvPr id="718" name="Google Shape;718;p48"/>
          <p:cNvSpPr/>
          <p:nvPr/>
        </p:nvSpPr>
        <p:spPr>
          <a:xfrm rot="-5400000">
            <a:off x="3543230" y="-3543306"/>
            <a:ext cx="2057493" cy="9143904"/>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19" name="Google Shape;719;p48"/>
          <p:cNvPicPr preferRelativeResize="0"/>
          <p:nvPr/>
        </p:nvPicPr>
        <p:blipFill rotWithShape="1">
          <a:blip r:embed="rId3">
            <a:alphaModFix/>
          </a:blip>
          <a:srcRect b="12979" l="0" r="0" t="3922"/>
          <a:stretch/>
        </p:blipFill>
        <p:spPr>
          <a:xfrm>
            <a:off x="1963125" y="0"/>
            <a:ext cx="5217750" cy="2688174"/>
          </a:xfrm>
          <a:prstGeom prst="rect">
            <a:avLst/>
          </a:prstGeom>
          <a:noFill/>
          <a:ln>
            <a:noFill/>
          </a:ln>
        </p:spPr>
      </p:pic>
      <p:sp>
        <p:nvSpPr>
          <p:cNvPr id="720" name="Google Shape;720;p48"/>
          <p:cNvSpPr/>
          <p:nvPr/>
        </p:nvSpPr>
        <p:spPr>
          <a:xfrm>
            <a:off x="3973013" y="2071650"/>
            <a:ext cx="1197969" cy="1197893"/>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48"/>
          <p:cNvSpPr txBox="1"/>
          <p:nvPr>
            <p:ph type="title"/>
          </p:nvPr>
        </p:nvSpPr>
        <p:spPr>
          <a:xfrm>
            <a:off x="2590200" y="3235000"/>
            <a:ext cx="3963600" cy="84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FUN-TASTIC!</a:t>
            </a:r>
            <a:endParaRPr/>
          </a:p>
        </p:txBody>
      </p:sp>
      <p:sp>
        <p:nvSpPr>
          <p:cNvPr id="722" name="Google Shape;722;p48"/>
          <p:cNvSpPr txBox="1"/>
          <p:nvPr>
            <p:ph idx="1" type="subTitle"/>
          </p:nvPr>
        </p:nvSpPr>
        <p:spPr>
          <a:xfrm>
            <a:off x="2590200" y="3962875"/>
            <a:ext cx="3963600" cy="70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one</a:t>
            </a:r>
            <a:endParaRPr/>
          </a:p>
        </p:txBody>
      </p:sp>
      <p:sp>
        <p:nvSpPr>
          <p:cNvPr id="723" name="Google Shape;723;p48"/>
          <p:cNvSpPr txBox="1"/>
          <p:nvPr>
            <p:ph idx="2" type="title"/>
          </p:nvPr>
        </p:nvSpPr>
        <p:spPr>
          <a:xfrm>
            <a:off x="4157100" y="2470650"/>
            <a:ext cx="829800" cy="39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724" name="Google Shape;724;p48"/>
          <p:cNvSpPr/>
          <p:nvPr/>
        </p:nvSpPr>
        <p:spPr>
          <a:xfrm flipH="1" rot="10800000">
            <a:off x="6833779" y="2390712"/>
            <a:ext cx="563123" cy="559780"/>
          </a:xfrm>
          <a:custGeom>
            <a:rect b="b" l="l" r="r" t="t"/>
            <a:pathLst>
              <a:path extrusionOk="0" h="33993" w="34196">
                <a:moveTo>
                  <a:pt x="17157" y="4037"/>
                </a:moveTo>
                <a:cubicBezTo>
                  <a:pt x="18777" y="4037"/>
                  <a:pt x="20431" y="4989"/>
                  <a:pt x="21848" y="5573"/>
                </a:cubicBezTo>
                <a:cubicBezTo>
                  <a:pt x="23313" y="6180"/>
                  <a:pt x="24456" y="7382"/>
                  <a:pt x="25563" y="8490"/>
                </a:cubicBezTo>
                <a:cubicBezTo>
                  <a:pt x="26670" y="9585"/>
                  <a:pt x="27682" y="10823"/>
                  <a:pt x="28290" y="12300"/>
                </a:cubicBezTo>
                <a:cubicBezTo>
                  <a:pt x="28873" y="13705"/>
                  <a:pt x="30087" y="15276"/>
                  <a:pt x="30087" y="16907"/>
                </a:cubicBezTo>
                <a:cubicBezTo>
                  <a:pt x="30087" y="18527"/>
                  <a:pt x="28218" y="19836"/>
                  <a:pt x="27635" y="21253"/>
                </a:cubicBezTo>
                <a:cubicBezTo>
                  <a:pt x="27028" y="22729"/>
                  <a:pt x="26730" y="24277"/>
                  <a:pt x="25623" y="25373"/>
                </a:cubicBezTo>
                <a:cubicBezTo>
                  <a:pt x="24515" y="26480"/>
                  <a:pt x="23599" y="28290"/>
                  <a:pt x="22122" y="28909"/>
                </a:cubicBezTo>
                <a:cubicBezTo>
                  <a:pt x="21611" y="29117"/>
                  <a:pt x="21030" y="29183"/>
                  <a:pt x="20418" y="29183"/>
                </a:cubicBezTo>
                <a:cubicBezTo>
                  <a:pt x="19348" y="29183"/>
                  <a:pt x="18188" y="28980"/>
                  <a:pt x="17157" y="28980"/>
                </a:cubicBezTo>
                <a:cubicBezTo>
                  <a:pt x="16224" y="28980"/>
                  <a:pt x="15200" y="29115"/>
                  <a:pt x="14229" y="29115"/>
                </a:cubicBezTo>
                <a:cubicBezTo>
                  <a:pt x="13514" y="29115"/>
                  <a:pt x="12828" y="29042"/>
                  <a:pt x="12228" y="28790"/>
                </a:cubicBezTo>
                <a:cubicBezTo>
                  <a:pt x="10752" y="28171"/>
                  <a:pt x="10073" y="26194"/>
                  <a:pt x="8966" y="25099"/>
                </a:cubicBezTo>
                <a:cubicBezTo>
                  <a:pt x="7870" y="23992"/>
                  <a:pt x="6811" y="22920"/>
                  <a:pt x="6204" y="21444"/>
                </a:cubicBezTo>
                <a:cubicBezTo>
                  <a:pt x="5620" y="20039"/>
                  <a:pt x="5656" y="18527"/>
                  <a:pt x="5656" y="16907"/>
                </a:cubicBezTo>
                <a:cubicBezTo>
                  <a:pt x="5656" y="15288"/>
                  <a:pt x="5442" y="13705"/>
                  <a:pt x="6025" y="12300"/>
                </a:cubicBezTo>
                <a:cubicBezTo>
                  <a:pt x="6632" y="10823"/>
                  <a:pt x="7477" y="9442"/>
                  <a:pt x="8585" y="8335"/>
                </a:cubicBezTo>
                <a:cubicBezTo>
                  <a:pt x="9680" y="7239"/>
                  <a:pt x="10918" y="6013"/>
                  <a:pt x="12395" y="5406"/>
                </a:cubicBezTo>
                <a:cubicBezTo>
                  <a:pt x="13812" y="4823"/>
                  <a:pt x="15538" y="4037"/>
                  <a:pt x="17157" y="4037"/>
                </a:cubicBezTo>
                <a:close/>
                <a:moveTo>
                  <a:pt x="17157" y="0"/>
                </a:moveTo>
                <a:cubicBezTo>
                  <a:pt x="15324" y="0"/>
                  <a:pt x="13824" y="1048"/>
                  <a:pt x="12169" y="1584"/>
                </a:cubicBezTo>
                <a:cubicBezTo>
                  <a:pt x="10454" y="2132"/>
                  <a:pt x="8347" y="1798"/>
                  <a:pt x="6918" y="2834"/>
                </a:cubicBezTo>
                <a:cubicBezTo>
                  <a:pt x="5477" y="3870"/>
                  <a:pt x="4346" y="5406"/>
                  <a:pt x="3298" y="6847"/>
                </a:cubicBezTo>
                <a:cubicBezTo>
                  <a:pt x="2263" y="8275"/>
                  <a:pt x="1084" y="9799"/>
                  <a:pt x="536" y="11502"/>
                </a:cubicBezTo>
                <a:cubicBezTo>
                  <a:pt x="0" y="13157"/>
                  <a:pt x="215" y="15074"/>
                  <a:pt x="215" y="16907"/>
                </a:cubicBezTo>
                <a:cubicBezTo>
                  <a:pt x="215" y="18741"/>
                  <a:pt x="572" y="20467"/>
                  <a:pt x="1108" y="22110"/>
                </a:cubicBezTo>
                <a:cubicBezTo>
                  <a:pt x="1667" y="23825"/>
                  <a:pt x="2739" y="25194"/>
                  <a:pt x="3763" y="26623"/>
                </a:cubicBezTo>
                <a:cubicBezTo>
                  <a:pt x="4799" y="28063"/>
                  <a:pt x="6227" y="28885"/>
                  <a:pt x="7680" y="29945"/>
                </a:cubicBezTo>
                <a:cubicBezTo>
                  <a:pt x="9109" y="30980"/>
                  <a:pt x="10264" y="32266"/>
                  <a:pt x="11978" y="32814"/>
                </a:cubicBezTo>
                <a:cubicBezTo>
                  <a:pt x="13633" y="33350"/>
                  <a:pt x="15312" y="33993"/>
                  <a:pt x="17145" y="33993"/>
                </a:cubicBezTo>
                <a:cubicBezTo>
                  <a:pt x="18967" y="33993"/>
                  <a:pt x="20729" y="33564"/>
                  <a:pt x="22372" y="33028"/>
                </a:cubicBezTo>
                <a:cubicBezTo>
                  <a:pt x="24087" y="32469"/>
                  <a:pt x="25146" y="30945"/>
                  <a:pt x="26575" y="29897"/>
                </a:cubicBezTo>
                <a:cubicBezTo>
                  <a:pt x="28016" y="28861"/>
                  <a:pt x="30373" y="28718"/>
                  <a:pt x="31409" y="27278"/>
                </a:cubicBezTo>
                <a:cubicBezTo>
                  <a:pt x="32457" y="25849"/>
                  <a:pt x="32766" y="23884"/>
                  <a:pt x="33314" y="22170"/>
                </a:cubicBezTo>
                <a:cubicBezTo>
                  <a:pt x="33850" y="20527"/>
                  <a:pt x="33135" y="18753"/>
                  <a:pt x="33135" y="16919"/>
                </a:cubicBezTo>
                <a:cubicBezTo>
                  <a:pt x="33135" y="15086"/>
                  <a:pt x="34195" y="13204"/>
                  <a:pt x="33659" y="11550"/>
                </a:cubicBezTo>
                <a:cubicBezTo>
                  <a:pt x="33112" y="9835"/>
                  <a:pt x="32004" y="8299"/>
                  <a:pt x="30969" y="6870"/>
                </a:cubicBezTo>
                <a:cubicBezTo>
                  <a:pt x="29921" y="5430"/>
                  <a:pt x="28194" y="4715"/>
                  <a:pt x="26766" y="3680"/>
                </a:cubicBezTo>
                <a:cubicBezTo>
                  <a:pt x="25337" y="2632"/>
                  <a:pt x="23956" y="1775"/>
                  <a:pt x="22241" y="1215"/>
                </a:cubicBezTo>
                <a:cubicBezTo>
                  <a:pt x="20610" y="667"/>
                  <a:pt x="18991" y="0"/>
                  <a:pt x="171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 name="Shape 728"/>
        <p:cNvGrpSpPr/>
        <p:nvPr/>
      </p:nvGrpSpPr>
      <p:grpSpPr>
        <a:xfrm>
          <a:off x="0" y="0"/>
          <a:ext cx="0" cy="0"/>
          <a:chOff x="0" y="0"/>
          <a:chExt cx="0" cy="0"/>
        </a:xfrm>
      </p:grpSpPr>
      <p:sp>
        <p:nvSpPr>
          <p:cNvPr id="729" name="Google Shape;729;p49"/>
          <p:cNvSpPr txBox="1"/>
          <p:nvPr>
            <p:ph type="title"/>
          </p:nvPr>
        </p:nvSpPr>
        <p:spPr>
          <a:xfrm>
            <a:off x="4962400" y="1219438"/>
            <a:ext cx="3468300" cy="991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THIS TEXT SEEMS TO BE IMPORTANT...</a:t>
            </a:r>
            <a:endParaRPr/>
          </a:p>
        </p:txBody>
      </p:sp>
      <p:sp>
        <p:nvSpPr>
          <p:cNvPr id="730" name="Google Shape;730;p49"/>
          <p:cNvSpPr txBox="1"/>
          <p:nvPr>
            <p:ph idx="1" type="subTitle"/>
          </p:nvPr>
        </p:nvSpPr>
        <p:spPr>
          <a:xfrm>
            <a:off x="4962400" y="2247366"/>
            <a:ext cx="3216300" cy="167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 The planet’s name has nothing to do with the liquid metal</a:t>
            </a:r>
            <a:endParaRPr/>
          </a:p>
        </p:txBody>
      </p:sp>
      <p:grpSp>
        <p:nvGrpSpPr>
          <p:cNvPr id="731" name="Google Shape;731;p49"/>
          <p:cNvGrpSpPr/>
          <p:nvPr/>
        </p:nvGrpSpPr>
        <p:grpSpPr>
          <a:xfrm>
            <a:off x="713100" y="745720"/>
            <a:ext cx="3686775" cy="3652061"/>
            <a:chOff x="713100" y="539400"/>
            <a:chExt cx="3686775" cy="3652061"/>
          </a:xfrm>
        </p:grpSpPr>
        <p:sp>
          <p:nvSpPr>
            <p:cNvPr id="732" name="Google Shape;732;p49"/>
            <p:cNvSpPr/>
            <p:nvPr/>
          </p:nvSpPr>
          <p:spPr>
            <a:xfrm>
              <a:off x="1052479" y="844200"/>
              <a:ext cx="3347397" cy="3347261"/>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3" name="Google Shape;733;p49"/>
            <p:cNvPicPr preferRelativeResize="0"/>
            <p:nvPr/>
          </p:nvPicPr>
          <p:blipFill>
            <a:blip r:embed="rId3">
              <a:alphaModFix/>
            </a:blip>
            <a:stretch>
              <a:fillRect/>
            </a:stretch>
          </p:blipFill>
          <p:spPr>
            <a:xfrm>
              <a:off x="713100" y="539400"/>
              <a:ext cx="3347475" cy="3347475"/>
            </a:xfrm>
            <a:prstGeom prst="rect">
              <a:avLst/>
            </a:prstGeom>
            <a:noFill/>
            <a:ln>
              <a:noFill/>
            </a:ln>
          </p:spPr>
        </p:pic>
      </p:grpSp>
      <p:sp>
        <p:nvSpPr>
          <p:cNvPr id="734" name="Google Shape;734;p49"/>
          <p:cNvSpPr/>
          <p:nvPr/>
        </p:nvSpPr>
        <p:spPr>
          <a:xfrm>
            <a:off x="3642800" y="3694675"/>
            <a:ext cx="1049732" cy="1043500"/>
          </a:xfrm>
          <a:custGeom>
            <a:rect b="b" l="l" r="r" t="t"/>
            <a:pathLst>
              <a:path extrusionOk="0" h="33993" w="34196">
                <a:moveTo>
                  <a:pt x="17158" y="4036"/>
                </a:moveTo>
                <a:cubicBezTo>
                  <a:pt x="18777" y="4036"/>
                  <a:pt x="20432" y="4989"/>
                  <a:pt x="21849" y="5572"/>
                </a:cubicBezTo>
                <a:cubicBezTo>
                  <a:pt x="23325" y="6180"/>
                  <a:pt x="24468" y="7382"/>
                  <a:pt x="25563" y="8477"/>
                </a:cubicBezTo>
                <a:cubicBezTo>
                  <a:pt x="26671" y="9585"/>
                  <a:pt x="27683" y="10823"/>
                  <a:pt x="28290" y="12287"/>
                </a:cubicBezTo>
                <a:cubicBezTo>
                  <a:pt x="28873" y="13704"/>
                  <a:pt x="30088" y="15264"/>
                  <a:pt x="30088" y="16907"/>
                </a:cubicBezTo>
                <a:cubicBezTo>
                  <a:pt x="30088" y="18538"/>
                  <a:pt x="28218" y="19836"/>
                  <a:pt x="27635" y="21253"/>
                </a:cubicBezTo>
                <a:cubicBezTo>
                  <a:pt x="27028" y="22729"/>
                  <a:pt x="26730" y="24277"/>
                  <a:pt x="25623" y="25372"/>
                </a:cubicBezTo>
                <a:cubicBezTo>
                  <a:pt x="24528" y="26480"/>
                  <a:pt x="23599" y="28289"/>
                  <a:pt x="22134" y="28909"/>
                </a:cubicBezTo>
                <a:cubicBezTo>
                  <a:pt x="21621" y="29124"/>
                  <a:pt x="21042" y="29193"/>
                  <a:pt x="20434" y="29193"/>
                </a:cubicBezTo>
                <a:cubicBezTo>
                  <a:pt x="19364" y="29193"/>
                  <a:pt x="18205" y="28980"/>
                  <a:pt x="17158" y="28980"/>
                </a:cubicBezTo>
                <a:cubicBezTo>
                  <a:pt x="16224" y="28980"/>
                  <a:pt x="15200" y="29114"/>
                  <a:pt x="14229" y="29114"/>
                </a:cubicBezTo>
                <a:cubicBezTo>
                  <a:pt x="13515" y="29114"/>
                  <a:pt x="12829" y="29042"/>
                  <a:pt x="12228" y="28789"/>
                </a:cubicBezTo>
                <a:cubicBezTo>
                  <a:pt x="10764" y="28170"/>
                  <a:pt x="10073" y="26194"/>
                  <a:pt x="8978" y="25099"/>
                </a:cubicBezTo>
                <a:cubicBezTo>
                  <a:pt x="7871" y="23991"/>
                  <a:pt x="6811" y="22920"/>
                  <a:pt x="6204" y="21443"/>
                </a:cubicBezTo>
                <a:cubicBezTo>
                  <a:pt x="5620" y="20038"/>
                  <a:pt x="5656" y="18526"/>
                  <a:pt x="5656" y="16907"/>
                </a:cubicBezTo>
                <a:cubicBezTo>
                  <a:pt x="5656" y="15288"/>
                  <a:pt x="5442" y="13704"/>
                  <a:pt x="6025" y="12299"/>
                </a:cubicBezTo>
                <a:cubicBezTo>
                  <a:pt x="6632" y="10823"/>
                  <a:pt x="7478" y="9442"/>
                  <a:pt x="8585" y="8335"/>
                </a:cubicBezTo>
                <a:cubicBezTo>
                  <a:pt x="9692" y="7239"/>
                  <a:pt x="10919" y="6013"/>
                  <a:pt x="12395" y="5406"/>
                </a:cubicBezTo>
                <a:cubicBezTo>
                  <a:pt x="13812" y="4822"/>
                  <a:pt x="15538" y="4036"/>
                  <a:pt x="17158" y="4036"/>
                </a:cubicBezTo>
                <a:close/>
                <a:moveTo>
                  <a:pt x="17158" y="0"/>
                </a:moveTo>
                <a:cubicBezTo>
                  <a:pt x="15324" y="0"/>
                  <a:pt x="13824" y="1036"/>
                  <a:pt x="12169" y="1572"/>
                </a:cubicBezTo>
                <a:cubicBezTo>
                  <a:pt x="10466" y="2131"/>
                  <a:pt x="8347" y="1798"/>
                  <a:pt x="6918" y="2822"/>
                </a:cubicBezTo>
                <a:cubicBezTo>
                  <a:pt x="5478" y="3870"/>
                  <a:pt x="4346" y="5406"/>
                  <a:pt x="3299" y="6846"/>
                </a:cubicBezTo>
                <a:cubicBezTo>
                  <a:pt x="2263" y="8275"/>
                  <a:pt x="1084" y="9787"/>
                  <a:pt x="536" y="11502"/>
                </a:cubicBezTo>
                <a:cubicBezTo>
                  <a:pt x="1" y="13157"/>
                  <a:pt x="227" y="15073"/>
                  <a:pt x="227" y="16907"/>
                </a:cubicBezTo>
                <a:cubicBezTo>
                  <a:pt x="227" y="18741"/>
                  <a:pt x="584" y="20467"/>
                  <a:pt x="1120" y="22110"/>
                </a:cubicBezTo>
                <a:cubicBezTo>
                  <a:pt x="1668" y="23825"/>
                  <a:pt x="2739" y="25194"/>
                  <a:pt x="3763" y="26623"/>
                </a:cubicBezTo>
                <a:cubicBezTo>
                  <a:pt x="4811" y="28063"/>
                  <a:pt x="6240" y="28885"/>
                  <a:pt x="7680" y="29944"/>
                </a:cubicBezTo>
                <a:cubicBezTo>
                  <a:pt x="9109" y="30980"/>
                  <a:pt x="10264" y="32266"/>
                  <a:pt x="11978" y="32814"/>
                </a:cubicBezTo>
                <a:cubicBezTo>
                  <a:pt x="13633" y="33350"/>
                  <a:pt x="15312" y="33992"/>
                  <a:pt x="17146" y="33992"/>
                </a:cubicBezTo>
                <a:cubicBezTo>
                  <a:pt x="18967" y="33992"/>
                  <a:pt x="20729" y="33564"/>
                  <a:pt x="22384" y="33028"/>
                </a:cubicBezTo>
                <a:cubicBezTo>
                  <a:pt x="24099" y="32468"/>
                  <a:pt x="25147" y="30944"/>
                  <a:pt x="26575" y="29897"/>
                </a:cubicBezTo>
                <a:cubicBezTo>
                  <a:pt x="28028" y="28861"/>
                  <a:pt x="30374" y="28718"/>
                  <a:pt x="31421" y="27277"/>
                </a:cubicBezTo>
                <a:cubicBezTo>
                  <a:pt x="32457" y="25849"/>
                  <a:pt x="32767" y="23884"/>
                  <a:pt x="33326" y="22181"/>
                </a:cubicBezTo>
                <a:cubicBezTo>
                  <a:pt x="33862" y="20527"/>
                  <a:pt x="33148" y="18752"/>
                  <a:pt x="33148" y="16919"/>
                </a:cubicBezTo>
                <a:cubicBezTo>
                  <a:pt x="33148" y="15097"/>
                  <a:pt x="34195" y="13204"/>
                  <a:pt x="33660" y="11549"/>
                </a:cubicBezTo>
                <a:cubicBezTo>
                  <a:pt x="33112" y="9835"/>
                  <a:pt x="32017" y="8311"/>
                  <a:pt x="30969" y="6882"/>
                </a:cubicBezTo>
                <a:cubicBezTo>
                  <a:pt x="29933" y="5429"/>
                  <a:pt x="28195" y="4715"/>
                  <a:pt x="26766" y="3679"/>
                </a:cubicBezTo>
                <a:cubicBezTo>
                  <a:pt x="25337" y="2631"/>
                  <a:pt x="23956" y="1774"/>
                  <a:pt x="22242" y="1227"/>
                </a:cubicBezTo>
                <a:cubicBezTo>
                  <a:pt x="20610" y="667"/>
                  <a:pt x="18991" y="0"/>
                  <a:pt x="17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49"/>
          <p:cNvSpPr/>
          <p:nvPr/>
        </p:nvSpPr>
        <p:spPr>
          <a:xfrm>
            <a:off x="500700" y="3227688"/>
            <a:ext cx="424775" cy="411075"/>
          </a:xfrm>
          <a:custGeom>
            <a:rect b="b" l="l" r="r" t="t"/>
            <a:pathLst>
              <a:path extrusionOk="0" h="16443" w="16991">
                <a:moveTo>
                  <a:pt x="8859" y="4132"/>
                </a:moveTo>
                <a:cubicBezTo>
                  <a:pt x="11192" y="4132"/>
                  <a:pt x="13454" y="5656"/>
                  <a:pt x="13454" y="8001"/>
                </a:cubicBezTo>
                <a:cubicBezTo>
                  <a:pt x="13454" y="10335"/>
                  <a:pt x="11192" y="12728"/>
                  <a:pt x="8859" y="12728"/>
                </a:cubicBezTo>
                <a:cubicBezTo>
                  <a:pt x="6513" y="12728"/>
                  <a:pt x="4430" y="10335"/>
                  <a:pt x="4430" y="8001"/>
                </a:cubicBezTo>
                <a:cubicBezTo>
                  <a:pt x="4430" y="5656"/>
                  <a:pt x="6513" y="4132"/>
                  <a:pt x="8859" y="4132"/>
                </a:cubicBezTo>
                <a:close/>
                <a:moveTo>
                  <a:pt x="8859" y="0"/>
                </a:moveTo>
                <a:cubicBezTo>
                  <a:pt x="6513" y="0"/>
                  <a:pt x="4525" y="584"/>
                  <a:pt x="2977" y="2131"/>
                </a:cubicBezTo>
                <a:cubicBezTo>
                  <a:pt x="1441" y="3667"/>
                  <a:pt x="0" y="5656"/>
                  <a:pt x="0" y="8013"/>
                </a:cubicBezTo>
                <a:cubicBezTo>
                  <a:pt x="0" y="10347"/>
                  <a:pt x="1572" y="12216"/>
                  <a:pt x="3108" y="13752"/>
                </a:cubicBezTo>
                <a:cubicBezTo>
                  <a:pt x="4644" y="15288"/>
                  <a:pt x="6513" y="16443"/>
                  <a:pt x="8859" y="16443"/>
                </a:cubicBezTo>
                <a:cubicBezTo>
                  <a:pt x="11192" y="16443"/>
                  <a:pt x="13526" y="15752"/>
                  <a:pt x="15062" y="14216"/>
                </a:cubicBezTo>
                <a:cubicBezTo>
                  <a:pt x="16598" y="12680"/>
                  <a:pt x="16991" y="10359"/>
                  <a:pt x="16991" y="8013"/>
                </a:cubicBezTo>
                <a:cubicBezTo>
                  <a:pt x="16991" y="5668"/>
                  <a:pt x="16098" y="3846"/>
                  <a:pt x="14574" y="2310"/>
                </a:cubicBezTo>
                <a:cubicBezTo>
                  <a:pt x="13026" y="762"/>
                  <a:pt x="11192" y="0"/>
                  <a:pt x="8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49"/>
          <p:cNvSpPr/>
          <p:nvPr/>
        </p:nvSpPr>
        <p:spPr>
          <a:xfrm>
            <a:off x="271400" y="2900"/>
            <a:ext cx="1675100" cy="1122302"/>
          </a:xfrm>
          <a:custGeom>
            <a:rect b="b" l="l" r="r" t="t"/>
            <a:pathLst>
              <a:path extrusionOk="0" h="42387" w="63271">
                <a:moveTo>
                  <a:pt x="54605" y="31"/>
                </a:moveTo>
                <a:cubicBezTo>
                  <a:pt x="54604" y="31"/>
                  <a:pt x="54602" y="32"/>
                  <a:pt x="54602" y="36"/>
                </a:cubicBezTo>
                <a:lnTo>
                  <a:pt x="54614" y="36"/>
                </a:lnTo>
                <a:cubicBezTo>
                  <a:pt x="54614" y="36"/>
                  <a:pt x="54609" y="31"/>
                  <a:pt x="54605" y="31"/>
                </a:cubicBezTo>
                <a:close/>
                <a:moveTo>
                  <a:pt x="2262" y="0"/>
                </a:moveTo>
                <a:cubicBezTo>
                  <a:pt x="2215" y="95"/>
                  <a:pt x="2167" y="203"/>
                  <a:pt x="2143" y="310"/>
                </a:cubicBezTo>
                <a:cubicBezTo>
                  <a:pt x="1524" y="2000"/>
                  <a:pt x="1739" y="3905"/>
                  <a:pt x="1405" y="5727"/>
                </a:cubicBezTo>
                <a:cubicBezTo>
                  <a:pt x="1096" y="7477"/>
                  <a:pt x="274" y="9204"/>
                  <a:pt x="274" y="11073"/>
                </a:cubicBezTo>
                <a:cubicBezTo>
                  <a:pt x="274" y="12918"/>
                  <a:pt x="0" y="14835"/>
                  <a:pt x="310" y="16609"/>
                </a:cubicBezTo>
                <a:cubicBezTo>
                  <a:pt x="619" y="18419"/>
                  <a:pt x="1881" y="20003"/>
                  <a:pt x="2501" y="21693"/>
                </a:cubicBezTo>
                <a:cubicBezTo>
                  <a:pt x="3120" y="23420"/>
                  <a:pt x="3882" y="25039"/>
                  <a:pt x="4787" y="26611"/>
                </a:cubicBezTo>
                <a:cubicBezTo>
                  <a:pt x="5691" y="28182"/>
                  <a:pt x="6215" y="30075"/>
                  <a:pt x="7370" y="31468"/>
                </a:cubicBezTo>
                <a:cubicBezTo>
                  <a:pt x="8549" y="32873"/>
                  <a:pt x="10394" y="33611"/>
                  <a:pt x="11776" y="34790"/>
                </a:cubicBezTo>
                <a:cubicBezTo>
                  <a:pt x="13169" y="35957"/>
                  <a:pt x="14681" y="36874"/>
                  <a:pt x="16264" y="37779"/>
                </a:cubicBezTo>
                <a:cubicBezTo>
                  <a:pt x="17824" y="38695"/>
                  <a:pt x="19443" y="39315"/>
                  <a:pt x="21170" y="39946"/>
                </a:cubicBezTo>
                <a:cubicBezTo>
                  <a:pt x="22872" y="40553"/>
                  <a:pt x="24480" y="41327"/>
                  <a:pt x="26289" y="41648"/>
                </a:cubicBezTo>
                <a:cubicBezTo>
                  <a:pt x="28051" y="41970"/>
                  <a:pt x="29837" y="42386"/>
                  <a:pt x="31683" y="42386"/>
                </a:cubicBezTo>
                <a:cubicBezTo>
                  <a:pt x="31815" y="42386"/>
                  <a:pt x="31946" y="42386"/>
                  <a:pt x="32078" y="42386"/>
                </a:cubicBezTo>
                <a:cubicBezTo>
                  <a:pt x="33793" y="42386"/>
                  <a:pt x="35511" y="42376"/>
                  <a:pt x="37148" y="42089"/>
                </a:cubicBezTo>
                <a:cubicBezTo>
                  <a:pt x="38958" y="41767"/>
                  <a:pt x="40565" y="40755"/>
                  <a:pt x="42244" y="40136"/>
                </a:cubicBezTo>
                <a:cubicBezTo>
                  <a:pt x="43970" y="39505"/>
                  <a:pt x="45446" y="38553"/>
                  <a:pt x="47006" y="37648"/>
                </a:cubicBezTo>
                <a:cubicBezTo>
                  <a:pt x="48590" y="36743"/>
                  <a:pt x="50435" y="36267"/>
                  <a:pt x="51816" y="35088"/>
                </a:cubicBezTo>
                <a:cubicBezTo>
                  <a:pt x="53209" y="33909"/>
                  <a:pt x="54162" y="32326"/>
                  <a:pt x="55329" y="30933"/>
                </a:cubicBezTo>
                <a:cubicBezTo>
                  <a:pt x="56484" y="29551"/>
                  <a:pt x="57448" y="28075"/>
                  <a:pt x="58365" y="26503"/>
                </a:cubicBezTo>
                <a:cubicBezTo>
                  <a:pt x="59270" y="24944"/>
                  <a:pt x="60996" y="23717"/>
                  <a:pt x="61627" y="21991"/>
                </a:cubicBezTo>
                <a:cubicBezTo>
                  <a:pt x="62234" y="20288"/>
                  <a:pt x="62020" y="18312"/>
                  <a:pt x="62341" y="16502"/>
                </a:cubicBezTo>
                <a:cubicBezTo>
                  <a:pt x="62651" y="14740"/>
                  <a:pt x="63270" y="12942"/>
                  <a:pt x="63270" y="11097"/>
                </a:cubicBezTo>
                <a:cubicBezTo>
                  <a:pt x="63270" y="9251"/>
                  <a:pt x="62889" y="7406"/>
                  <a:pt x="62580" y="5644"/>
                </a:cubicBezTo>
                <a:cubicBezTo>
                  <a:pt x="62258" y="3834"/>
                  <a:pt x="61865" y="2012"/>
                  <a:pt x="61246" y="334"/>
                </a:cubicBezTo>
                <a:cubicBezTo>
                  <a:pt x="61222" y="226"/>
                  <a:pt x="61175" y="143"/>
                  <a:pt x="61127" y="36"/>
                </a:cubicBezTo>
                <a:lnTo>
                  <a:pt x="54614" y="36"/>
                </a:lnTo>
                <a:cubicBezTo>
                  <a:pt x="55436" y="1750"/>
                  <a:pt x="56614" y="3405"/>
                  <a:pt x="57043" y="5298"/>
                </a:cubicBezTo>
                <a:cubicBezTo>
                  <a:pt x="57460" y="7120"/>
                  <a:pt x="57912" y="9120"/>
                  <a:pt x="57912" y="11085"/>
                </a:cubicBezTo>
                <a:cubicBezTo>
                  <a:pt x="57912" y="13049"/>
                  <a:pt x="57019" y="14931"/>
                  <a:pt x="56614" y="16788"/>
                </a:cubicBezTo>
                <a:cubicBezTo>
                  <a:pt x="56174" y="18669"/>
                  <a:pt x="55960" y="20681"/>
                  <a:pt x="55126" y="22396"/>
                </a:cubicBezTo>
                <a:cubicBezTo>
                  <a:pt x="54281" y="24134"/>
                  <a:pt x="53257" y="25872"/>
                  <a:pt x="52066" y="27361"/>
                </a:cubicBezTo>
                <a:cubicBezTo>
                  <a:pt x="50864" y="28873"/>
                  <a:pt x="48780" y="29480"/>
                  <a:pt x="47280" y="30683"/>
                </a:cubicBezTo>
                <a:cubicBezTo>
                  <a:pt x="45792" y="31873"/>
                  <a:pt x="44577" y="33492"/>
                  <a:pt x="42839" y="34326"/>
                </a:cubicBezTo>
                <a:cubicBezTo>
                  <a:pt x="41136" y="35147"/>
                  <a:pt x="39184" y="35338"/>
                  <a:pt x="37291" y="35778"/>
                </a:cubicBezTo>
                <a:cubicBezTo>
                  <a:pt x="35457" y="36195"/>
                  <a:pt x="33612" y="36290"/>
                  <a:pt x="31647" y="36290"/>
                </a:cubicBezTo>
                <a:cubicBezTo>
                  <a:pt x="30740" y="36290"/>
                  <a:pt x="29846" y="36328"/>
                  <a:pt x="28967" y="36328"/>
                </a:cubicBezTo>
                <a:cubicBezTo>
                  <a:pt x="27942" y="36328"/>
                  <a:pt x="26937" y="36277"/>
                  <a:pt x="25956" y="36052"/>
                </a:cubicBezTo>
                <a:cubicBezTo>
                  <a:pt x="24063" y="35624"/>
                  <a:pt x="22217" y="35064"/>
                  <a:pt x="20503" y="34242"/>
                </a:cubicBezTo>
                <a:cubicBezTo>
                  <a:pt x="18765" y="33409"/>
                  <a:pt x="16824" y="32754"/>
                  <a:pt x="15324" y="31552"/>
                </a:cubicBezTo>
                <a:cubicBezTo>
                  <a:pt x="13823" y="30337"/>
                  <a:pt x="13038" y="28373"/>
                  <a:pt x="11847" y="26873"/>
                </a:cubicBezTo>
                <a:cubicBezTo>
                  <a:pt x="10656" y="25384"/>
                  <a:pt x="9132" y="24063"/>
                  <a:pt x="8287" y="22324"/>
                </a:cubicBezTo>
                <a:cubicBezTo>
                  <a:pt x="7465" y="20610"/>
                  <a:pt x="6573" y="18788"/>
                  <a:pt x="6144" y="16883"/>
                </a:cubicBezTo>
                <a:cubicBezTo>
                  <a:pt x="5727" y="15062"/>
                  <a:pt x="6156" y="13038"/>
                  <a:pt x="6156" y="11073"/>
                </a:cubicBezTo>
                <a:cubicBezTo>
                  <a:pt x="6156" y="9108"/>
                  <a:pt x="5691" y="7084"/>
                  <a:pt x="6108" y="5239"/>
                </a:cubicBezTo>
                <a:cubicBezTo>
                  <a:pt x="6549" y="3346"/>
                  <a:pt x="7823" y="1703"/>
                  <a:pt x="86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1" name="Shape 491"/>
        <p:cNvGrpSpPr/>
        <p:nvPr/>
      </p:nvGrpSpPr>
      <p:grpSpPr>
        <a:xfrm>
          <a:off x="0" y="0"/>
          <a:ext cx="0" cy="0"/>
          <a:chOff x="0" y="0"/>
          <a:chExt cx="0" cy="0"/>
        </a:xfrm>
      </p:grpSpPr>
      <p:sp>
        <p:nvSpPr>
          <p:cNvPr id="492" name="Google Shape;492;p32"/>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CONTENTS OF THIS TEMPLATE</a:t>
            </a:r>
            <a:endParaRPr/>
          </a:p>
        </p:txBody>
      </p:sp>
      <p:sp>
        <p:nvSpPr>
          <p:cNvPr id="493" name="Google Shape;493;p32"/>
          <p:cNvSpPr txBox="1"/>
          <p:nvPr/>
        </p:nvSpPr>
        <p:spPr>
          <a:xfrm>
            <a:off x="625650" y="1147950"/>
            <a:ext cx="7892700" cy="3528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200">
                <a:solidFill>
                  <a:schemeClr val="accent6"/>
                </a:solidFill>
                <a:latin typeface="Roboto"/>
                <a:ea typeface="Roboto"/>
                <a:cs typeface="Roboto"/>
                <a:sym typeface="Roboto"/>
              </a:rPr>
              <a:t>Here’s what you’ll find in this </a:t>
            </a:r>
            <a:r>
              <a:rPr b="1" lang="en" sz="1200">
                <a:solidFill>
                  <a:schemeClr val="accent6"/>
                </a:solidFill>
                <a:uFill>
                  <a:noFill/>
                </a:uFill>
                <a:latin typeface="Roboto"/>
                <a:ea typeface="Roboto"/>
                <a:cs typeface="Roboto"/>
                <a:sym typeface="Roboto"/>
                <a:hlinkClick r:id="rId3">
                  <a:extLst>
                    <a:ext uri="{A12FA001-AC4F-418D-AE19-62706E023703}">
                      <ahyp:hlinkClr val="tx"/>
                    </a:ext>
                  </a:extLst>
                </a:hlinkClick>
              </a:rPr>
              <a:t>Slidesgo</a:t>
            </a:r>
            <a:r>
              <a:rPr b="1" lang="en" sz="1200">
                <a:solidFill>
                  <a:schemeClr val="accent6"/>
                </a:solidFill>
                <a:latin typeface="Roboto"/>
                <a:ea typeface="Roboto"/>
                <a:cs typeface="Roboto"/>
                <a:sym typeface="Roboto"/>
              </a:rPr>
              <a:t> </a:t>
            </a:r>
            <a:r>
              <a:rPr lang="en" sz="1200">
                <a:solidFill>
                  <a:schemeClr val="accent6"/>
                </a:solidFill>
                <a:latin typeface="Roboto"/>
                <a:ea typeface="Roboto"/>
                <a:cs typeface="Roboto"/>
                <a:sym typeface="Roboto"/>
              </a:rPr>
              <a:t>template: </a:t>
            </a:r>
            <a:endParaRPr sz="1200">
              <a:solidFill>
                <a:schemeClr val="accent6"/>
              </a:solidFill>
              <a:latin typeface="Roboto"/>
              <a:ea typeface="Roboto"/>
              <a:cs typeface="Roboto"/>
              <a:sym typeface="Roboto"/>
            </a:endParaRPr>
          </a:p>
          <a:p>
            <a:pPr indent="-304800" lvl="0" marL="457200" rtl="0" algn="l">
              <a:lnSpc>
                <a:spcPct val="100000"/>
              </a:lnSpc>
              <a:spcBef>
                <a:spcPts val="1600"/>
              </a:spcBef>
              <a:spcAft>
                <a:spcPts val="0"/>
              </a:spcAft>
              <a:buClr>
                <a:schemeClr val="accent6"/>
              </a:buClr>
              <a:buSzPts val="1200"/>
              <a:buFont typeface="Roboto"/>
              <a:buAutoNum type="arabicPeriod"/>
            </a:pPr>
            <a:r>
              <a:rPr lang="en" sz="1200">
                <a:solidFill>
                  <a:schemeClr val="accent6"/>
                </a:solidFill>
                <a:latin typeface="Roboto"/>
                <a:ea typeface="Roboto"/>
                <a:cs typeface="Roboto"/>
                <a:sym typeface="Roboto"/>
              </a:rPr>
              <a:t>A slide structure based on </a:t>
            </a:r>
            <a:r>
              <a:rPr lang="en" sz="1200">
                <a:solidFill>
                  <a:schemeClr val="accent6"/>
                </a:solidFill>
                <a:latin typeface="Roboto"/>
                <a:ea typeface="Roboto"/>
                <a:cs typeface="Roboto"/>
                <a:sym typeface="Roboto"/>
              </a:rPr>
              <a:t>a multi-purpose presentation</a:t>
            </a:r>
            <a:r>
              <a:rPr lang="en" sz="1200">
                <a:solidFill>
                  <a:schemeClr val="accent6"/>
                </a:solidFill>
                <a:latin typeface="Roboto"/>
                <a:ea typeface="Roboto"/>
                <a:cs typeface="Roboto"/>
                <a:sym typeface="Roboto"/>
              </a:rPr>
              <a:t>, which you can easily adapt to your needs. For more info on how to edit the template, please visit </a:t>
            </a:r>
            <a:r>
              <a:rPr b="1" lang="en" sz="1200">
                <a:solidFill>
                  <a:schemeClr val="accent6"/>
                </a:solidFill>
                <a:uFill>
                  <a:noFill/>
                </a:uFill>
                <a:latin typeface="Roboto"/>
                <a:ea typeface="Roboto"/>
                <a:cs typeface="Roboto"/>
                <a:sym typeface="Roboto"/>
                <a:hlinkClick r:id="rId4">
                  <a:extLst>
                    <a:ext uri="{A12FA001-AC4F-418D-AE19-62706E023703}">
                      <ahyp:hlinkClr val="tx"/>
                    </a:ext>
                  </a:extLst>
                </a:hlinkClick>
              </a:rPr>
              <a:t>Slidesgo School</a:t>
            </a:r>
            <a:r>
              <a:rPr lang="en" sz="1200">
                <a:solidFill>
                  <a:schemeClr val="accent6"/>
                </a:solidFill>
                <a:latin typeface="Roboto"/>
                <a:ea typeface="Roboto"/>
                <a:cs typeface="Roboto"/>
                <a:sym typeface="Roboto"/>
              </a:rPr>
              <a:t> or read our </a:t>
            </a:r>
            <a:r>
              <a:rPr b="1" lang="en" sz="1200">
                <a:solidFill>
                  <a:schemeClr val="accent6"/>
                </a:solidFill>
                <a:uFill>
                  <a:noFill/>
                </a:uFill>
                <a:latin typeface="Roboto"/>
                <a:ea typeface="Roboto"/>
                <a:cs typeface="Roboto"/>
                <a:sym typeface="Roboto"/>
                <a:hlinkClick r:id="rId5">
                  <a:extLst>
                    <a:ext uri="{A12FA001-AC4F-418D-AE19-62706E023703}">
                      <ahyp:hlinkClr val="tx"/>
                    </a:ext>
                  </a:extLst>
                </a:hlinkClick>
              </a:rPr>
              <a:t>FAQs</a:t>
            </a:r>
            <a:r>
              <a:rPr lang="en" sz="1200">
                <a:solidFill>
                  <a:schemeClr val="accent6"/>
                </a:solidFill>
                <a:latin typeface="Roboto"/>
                <a:ea typeface="Roboto"/>
                <a:cs typeface="Roboto"/>
                <a:sym typeface="Roboto"/>
              </a:rPr>
              <a:t>.</a:t>
            </a:r>
            <a:endParaRPr sz="1200">
              <a:solidFill>
                <a:schemeClr val="accent6"/>
              </a:solidFill>
              <a:latin typeface="Roboto"/>
              <a:ea typeface="Roboto"/>
              <a:cs typeface="Roboto"/>
              <a:sym typeface="Roboto"/>
            </a:endParaRPr>
          </a:p>
          <a:p>
            <a:pPr indent="-304800" lvl="0" marL="457200" rtl="0" algn="l">
              <a:lnSpc>
                <a:spcPct val="100000"/>
              </a:lnSpc>
              <a:spcBef>
                <a:spcPts val="0"/>
              </a:spcBef>
              <a:spcAft>
                <a:spcPts val="0"/>
              </a:spcAft>
              <a:buClr>
                <a:schemeClr val="accent6"/>
              </a:buClr>
              <a:buSzPts val="1200"/>
              <a:buFont typeface="Roboto"/>
              <a:buAutoNum type="arabicPeriod"/>
            </a:pPr>
            <a:r>
              <a:rPr lang="en" sz="1200">
                <a:solidFill>
                  <a:schemeClr val="accent6"/>
                </a:solidFill>
                <a:latin typeface="Roboto"/>
                <a:ea typeface="Roboto"/>
                <a:cs typeface="Roboto"/>
                <a:sym typeface="Roboto"/>
              </a:rPr>
              <a:t>An assortment of pictures that are suitable for use in the presentation can be found in the </a:t>
            </a:r>
            <a:r>
              <a:rPr b="1" lang="en" sz="1200">
                <a:solidFill>
                  <a:schemeClr val="accent6"/>
                </a:solidFill>
                <a:latin typeface="Roboto"/>
                <a:ea typeface="Roboto"/>
                <a:cs typeface="Roboto"/>
                <a:sym typeface="Roboto"/>
              </a:rPr>
              <a:t>a</a:t>
            </a:r>
            <a:r>
              <a:rPr b="1" lang="en" sz="1200">
                <a:solidFill>
                  <a:schemeClr val="accent6"/>
                </a:solidFill>
                <a:uFill>
                  <a:noFill/>
                </a:uFill>
                <a:latin typeface="Roboto"/>
                <a:ea typeface="Roboto"/>
                <a:cs typeface="Roboto"/>
                <a:sym typeface="Roboto"/>
                <a:hlinkClick action="ppaction://hlinksldjump" r:id="rId6">
                  <a:extLst>
                    <a:ext uri="{A12FA001-AC4F-418D-AE19-62706E023703}">
                      <ahyp:hlinkClr val="tx"/>
                    </a:ext>
                  </a:extLst>
                </a:hlinkClick>
              </a:rPr>
              <a:t>lternative resources</a:t>
            </a:r>
            <a:r>
              <a:rPr lang="en" sz="1200">
                <a:solidFill>
                  <a:schemeClr val="accent6"/>
                </a:solidFill>
                <a:latin typeface="Roboto"/>
                <a:ea typeface="Roboto"/>
                <a:cs typeface="Roboto"/>
                <a:sym typeface="Roboto"/>
              </a:rPr>
              <a:t> slide.</a:t>
            </a:r>
            <a:endParaRPr sz="1200">
              <a:solidFill>
                <a:schemeClr val="accent6"/>
              </a:solidFill>
              <a:latin typeface="Roboto"/>
              <a:ea typeface="Roboto"/>
              <a:cs typeface="Roboto"/>
              <a:sym typeface="Roboto"/>
            </a:endParaRPr>
          </a:p>
          <a:p>
            <a:pPr indent="-304800" lvl="0" marL="457200" rtl="0" algn="l">
              <a:lnSpc>
                <a:spcPct val="100000"/>
              </a:lnSpc>
              <a:spcBef>
                <a:spcPts val="0"/>
              </a:spcBef>
              <a:spcAft>
                <a:spcPts val="0"/>
              </a:spcAft>
              <a:buClr>
                <a:schemeClr val="accent6"/>
              </a:buClr>
              <a:buSzPts val="1200"/>
              <a:buFont typeface="Roboto"/>
              <a:buAutoNum type="arabicPeriod"/>
            </a:pPr>
            <a:r>
              <a:rPr lang="en" sz="1200">
                <a:solidFill>
                  <a:schemeClr val="accent6"/>
                </a:solidFill>
                <a:latin typeface="Roboto"/>
                <a:ea typeface="Roboto"/>
                <a:cs typeface="Roboto"/>
                <a:sym typeface="Roboto"/>
              </a:rPr>
              <a:t>A </a:t>
            </a:r>
            <a:r>
              <a:rPr b="1" lang="en" sz="1200">
                <a:solidFill>
                  <a:schemeClr val="accent6"/>
                </a:solidFill>
                <a:uFill>
                  <a:noFill/>
                </a:uFill>
                <a:latin typeface="Roboto"/>
                <a:ea typeface="Roboto"/>
                <a:cs typeface="Roboto"/>
                <a:sym typeface="Roboto"/>
                <a:hlinkClick action="ppaction://hlinksldjump" r:id="rId7">
                  <a:extLst>
                    <a:ext uri="{A12FA001-AC4F-418D-AE19-62706E023703}">
                      <ahyp:hlinkClr val="tx"/>
                    </a:ext>
                  </a:extLst>
                </a:hlinkClick>
              </a:rPr>
              <a:t>thanks</a:t>
            </a:r>
            <a:r>
              <a:rPr lang="en" sz="1200">
                <a:solidFill>
                  <a:schemeClr val="accent6"/>
                </a:solidFill>
                <a:uFill>
                  <a:noFill/>
                </a:uFill>
                <a:latin typeface="Roboto"/>
                <a:ea typeface="Roboto"/>
                <a:cs typeface="Roboto"/>
                <a:sym typeface="Roboto"/>
                <a:hlinkClick action="ppaction://hlinksldjump" r:id="rId8">
                  <a:extLst>
                    <a:ext uri="{A12FA001-AC4F-418D-AE19-62706E023703}">
                      <ahyp:hlinkClr val="tx"/>
                    </a:ext>
                  </a:extLst>
                </a:hlinkClick>
              </a:rPr>
              <a:t> </a:t>
            </a:r>
            <a:r>
              <a:rPr lang="en" sz="1200">
                <a:solidFill>
                  <a:schemeClr val="accent6"/>
                </a:solidFill>
                <a:latin typeface="Roboto"/>
                <a:ea typeface="Roboto"/>
                <a:cs typeface="Roboto"/>
                <a:sym typeface="Roboto"/>
              </a:rPr>
              <a:t>slide, which you must keep so that proper credits for our design are given.</a:t>
            </a:r>
            <a:endParaRPr sz="1200">
              <a:solidFill>
                <a:schemeClr val="accent6"/>
              </a:solidFill>
              <a:latin typeface="Roboto"/>
              <a:ea typeface="Roboto"/>
              <a:cs typeface="Roboto"/>
              <a:sym typeface="Roboto"/>
            </a:endParaRPr>
          </a:p>
          <a:p>
            <a:pPr indent="-304800" lvl="0" marL="457200" rtl="0" algn="l">
              <a:lnSpc>
                <a:spcPct val="100000"/>
              </a:lnSpc>
              <a:spcBef>
                <a:spcPts val="0"/>
              </a:spcBef>
              <a:spcAft>
                <a:spcPts val="0"/>
              </a:spcAft>
              <a:buClr>
                <a:schemeClr val="accent6"/>
              </a:buClr>
              <a:buSzPts val="1200"/>
              <a:buFont typeface="Roboto"/>
              <a:buAutoNum type="arabicPeriod"/>
            </a:pPr>
            <a:r>
              <a:rPr lang="en" sz="1200">
                <a:solidFill>
                  <a:schemeClr val="accent6"/>
                </a:solidFill>
                <a:latin typeface="Roboto"/>
                <a:ea typeface="Roboto"/>
                <a:cs typeface="Roboto"/>
                <a:sym typeface="Roboto"/>
              </a:rPr>
              <a:t>A </a:t>
            </a:r>
            <a:r>
              <a:rPr b="1" lang="en" sz="1200">
                <a:solidFill>
                  <a:schemeClr val="accent6"/>
                </a:solidFill>
                <a:uFill>
                  <a:noFill/>
                </a:uFill>
                <a:latin typeface="Roboto"/>
                <a:ea typeface="Roboto"/>
                <a:cs typeface="Roboto"/>
                <a:sym typeface="Roboto"/>
                <a:hlinkClick action="ppaction://hlinksldjump" r:id="rId9">
                  <a:extLst>
                    <a:ext uri="{A12FA001-AC4F-418D-AE19-62706E023703}">
                      <ahyp:hlinkClr val="tx"/>
                    </a:ext>
                  </a:extLst>
                </a:hlinkClick>
              </a:rPr>
              <a:t>resources</a:t>
            </a:r>
            <a:r>
              <a:rPr lang="en" sz="1200">
                <a:solidFill>
                  <a:schemeClr val="accent6"/>
                </a:solidFill>
                <a:uFill>
                  <a:noFill/>
                </a:uFill>
                <a:latin typeface="Roboto"/>
                <a:ea typeface="Roboto"/>
                <a:cs typeface="Roboto"/>
                <a:sym typeface="Roboto"/>
                <a:hlinkClick action="ppaction://hlinksldjump" r:id="rId10">
                  <a:extLst>
                    <a:ext uri="{A12FA001-AC4F-418D-AE19-62706E023703}">
                      <ahyp:hlinkClr val="tx"/>
                    </a:ext>
                  </a:extLst>
                </a:hlinkClick>
              </a:rPr>
              <a:t> </a:t>
            </a:r>
            <a:r>
              <a:rPr lang="en" sz="1200">
                <a:solidFill>
                  <a:schemeClr val="accent6"/>
                </a:solidFill>
                <a:latin typeface="Roboto"/>
                <a:ea typeface="Roboto"/>
                <a:cs typeface="Roboto"/>
                <a:sym typeface="Roboto"/>
              </a:rPr>
              <a:t>slide, where you’ll find links to all the elements used in the template.</a:t>
            </a:r>
            <a:endParaRPr sz="1200">
              <a:solidFill>
                <a:schemeClr val="accent6"/>
              </a:solidFill>
              <a:latin typeface="Roboto"/>
              <a:ea typeface="Roboto"/>
              <a:cs typeface="Roboto"/>
              <a:sym typeface="Roboto"/>
            </a:endParaRPr>
          </a:p>
          <a:p>
            <a:pPr indent="-304800" lvl="0" marL="457200" rtl="0" algn="l">
              <a:lnSpc>
                <a:spcPct val="100000"/>
              </a:lnSpc>
              <a:spcBef>
                <a:spcPts val="0"/>
              </a:spcBef>
              <a:spcAft>
                <a:spcPts val="0"/>
              </a:spcAft>
              <a:buClr>
                <a:schemeClr val="accent6"/>
              </a:buClr>
              <a:buSzPts val="1200"/>
              <a:buFont typeface="Roboto"/>
              <a:buAutoNum type="arabicPeriod"/>
            </a:pPr>
            <a:r>
              <a:rPr b="1" lang="en" sz="1200">
                <a:solidFill>
                  <a:schemeClr val="accent6"/>
                </a:solidFill>
                <a:uFill>
                  <a:noFill/>
                </a:uFill>
                <a:latin typeface="Roboto"/>
                <a:ea typeface="Roboto"/>
                <a:cs typeface="Roboto"/>
                <a:sym typeface="Roboto"/>
                <a:hlinkClick action="ppaction://hlinksldjump" r:id="rId11">
                  <a:extLst>
                    <a:ext uri="{A12FA001-AC4F-418D-AE19-62706E023703}">
                      <ahyp:hlinkClr val="tx"/>
                    </a:ext>
                  </a:extLst>
                </a:hlinkClick>
              </a:rPr>
              <a:t>Instructions for use</a:t>
            </a:r>
            <a:r>
              <a:rPr lang="en" sz="1200">
                <a:solidFill>
                  <a:schemeClr val="accent6"/>
                </a:solidFill>
                <a:latin typeface="Roboto"/>
                <a:ea typeface="Roboto"/>
                <a:cs typeface="Roboto"/>
                <a:sym typeface="Roboto"/>
              </a:rPr>
              <a:t>.</a:t>
            </a:r>
            <a:endParaRPr sz="1200">
              <a:solidFill>
                <a:schemeClr val="accent6"/>
              </a:solidFill>
              <a:latin typeface="Roboto"/>
              <a:ea typeface="Roboto"/>
              <a:cs typeface="Roboto"/>
              <a:sym typeface="Roboto"/>
            </a:endParaRPr>
          </a:p>
          <a:p>
            <a:pPr indent="-304800" lvl="0" marL="457200" rtl="0" algn="l">
              <a:lnSpc>
                <a:spcPct val="100000"/>
              </a:lnSpc>
              <a:spcBef>
                <a:spcPts val="0"/>
              </a:spcBef>
              <a:spcAft>
                <a:spcPts val="0"/>
              </a:spcAft>
              <a:buClr>
                <a:schemeClr val="accent6"/>
              </a:buClr>
              <a:buSzPts val="1200"/>
              <a:buFont typeface="Roboto"/>
              <a:buAutoNum type="arabicPeriod"/>
            </a:pPr>
            <a:r>
              <a:rPr lang="en" sz="1200">
                <a:solidFill>
                  <a:schemeClr val="accent6"/>
                </a:solidFill>
                <a:latin typeface="Roboto"/>
                <a:ea typeface="Roboto"/>
                <a:cs typeface="Roboto"/>
                <a:sym typeface="Roboto"/>
              </a:rPr>
              <a:t>Final slides with:</a:t>
            </a:r>
            <a:endParaRPr sz="1200">
              <a:solidFill>
                <a:schemeClr val="accent6"/>
              </a:solidFill>
              <a:latin typeface="Roboto"/>
              <a:ea typeface="Roboto"/>
              <a:cs typeface="Roboto"/>
              <a:sym typeface="Roboto"/>
            </a:endParaRPr>
          </a:p>
          <a:p>
            <a:pPr indent="-304800" lvl="0" marL="914400" rtl="0" algn="l">
              <a:lnSpc>
                <a:spcPct val="100000"/>
              </a:lnSpc>
              <a:spcBef>
                <a:spcPts val="0"/>
              </a:spcBef>
              <a:spcAft>
                <a:spcPts val="0"/>
              </a:spcAft>
              <a:buClr>
                <a:schemeClr val="accent6"/>
              </a:buClr>
              <a:buSzPts val="1200"/>
              <a:buFont typeface="Roboto Light"/>
              <a:buChar char="●"/>
            </a:pPr>
            <a:r>
              <a:rPr lang="en" sz="1200">
                <a:solidFill>
                  <a:schemeClr val="accent6"/>
                </a:solidFill>
                <a:latin typeface="Roboto"/>
                <a:ea typeface="Roboto"/>
                <a:cs typeface="Roboto"/>
                <a:sym typeface="Roboto"/>
              </a:rPr>
              <a:t>The</a:t>
            </a:r>
            <a:r>
              <a:rPr lang="en" sz="1200">
                <a:solidFill>
                  <a:schemeClr val="accent6"/>
                </a:solidFill>
                <a:uFill>
                  <a:noFill/>
                </a:uFill>
                <a:latin typeface="Roboto"/>
                <a:ea typeface="Roboto"/>
                <a:cs typeface="Roboto"/>
                <a:sym typeface="Roboto"/>
                <a:hlinkClick action="ppaction://hlinksldjump" r:id="rId12">
                  <a:extLst>
                    <a:ext uri="{A12FA001-AC4F-418D-AE19-62706E023703}">
                      <ahyp:hlinkClr val="tx"/>
                    </a:ext>
                  </a:extLst>
                </a:hlinkClick>
              </a:rPr>
              <a:t> </a:t>
            </a:r>
            <a:r>
              <a:rPr b="1" lang="en" sz="1200">
                <a:solidFill>
                  <a:schemeClr val="accent6"/>
                </a:solidFill>
                <a:uFill>
                  <a:noFill/>
                </a:uFill>
                <a:latin typeface="Roboto"/>
                <a:ea typeface="Roboto"/>
                <a:cs typeface="Roboto"/>
                <a:sym typeface="Roboto"/>
                <a:hlinkClick action="ppaction://hlinksldjump" r:id="rId13">
                  <a:extLst>
                    <a:ext uri="{A12FA001-AC4F-418D-AE19-62706E023703}">
                      <ahyp:hlinkClr val="tx"/>
                    </a:ext>
                  </a:extLst>
                </a:hlinkClick>
              </a:rPr>
              <a:t>fonts and colors</a:t>
            </a:r>
            <a:r>
              <a:rPr lang="en" sz="1200">
                <a:solidFill>
                  <a:schemeClr val="accent6"/>
                </a:solidFill>
                <a:latin typeface="Roboto"/>
                <a:ea typeface="Roboto"/>
                <a:cs typeface="Roboto"/>
                <a:sym typeface="Roboto"/>
              </a:rPr>
              <a:t> used in the template.</a:t>
            </a:r>
            <a:endParaRPr sz="1200">
              <a:solidFill>
                <a:schemeClr val="accent6"/>
              </a:solidFill>
              <a:latin typeface="Roboto"/>
              <a:ea typeface="Roboto"/>
              <a:cs typeface="Roboto"/>
              <a:sym typeface="Roboto"/>
            </a:endParaRPr>
          </a:p>
          <a:p>
            <a:pPr indent="-304800" lvl="0" marL="914400" rtl="0" algn="l">
              <a:lnSpc>
                <a:spcPct val="100000"/>
              </a:lnSpc>
              <a:spcBef>
                <a:spcPts val="0"/>
              </a:spcBef>
              <a:spcAft>
                <a:spcPts val="0"/>
              </a:spcAft>
              <a:buClr>
                <a:schemeClr val="accent6"/>
              </a:buClr>
              <a:buSzPts val="1200"/>
              <a:buFont typeface="Roboto Light"/>
              <a:buChar char="●"/>
            </a:pPr>
            <a:r>
              <a:rPr lang="en" sz="1200">
                <a:solidFill>
                  <a:schemeClr val="accent6"/>
                </a:solidFill>
                <a:latin typeface="Roboto"/>
                <a:ea typeface="Roboto"/>
                <a:cs typeface="Roboto"/>
                <a:sym typeface="Roboto"/>
              </a:rPr>
              <a:t>A selection of </a:t>
            </a:r>
            <a:r>
              <a:rPr b="1" lang="en" sz="1200">
                <a:solidFill>
                  <a:schemeClr val="accent6"/>
                </a:solidFill>
                <a:uFill>
                  <a:noFill/>
                </a:uFill>
                <a:latin typeface="Roboto"/>
                <a:ea typeface="Roboto"/>
                <a:cs typeface="Roboto"/>
                <a:sym typeface="Roboto"/>
                <a:hlinkClick action="ppaction://hlinksldjump" r:id="rId14">
                  <a:extLst>
                    <a:ext uri="{A12FA001-AC4F-418D-AE19-62706E023703}">
                      <ahyp:hlinkClr val="tx"/>
                    </a:ext>
                  </a:extLst>
                </a:hlinkClick>
              </a:rPr>
              <a:t>illustrations</a:t>
            </a:r>
            <a:r>
              <a:rPr lang="en" sz="1200">
                <a:solidFill>
                  <a:schemeClr val="accent6"/>
                </a:solidFill>
                <a:latin typeface="Roboto"/>
                <a:ea typeface="Roboto"/>
                <a:cs typeface="Roboto"/>
                <a:sym typeface="Roboto"/>
              </a:rPr>
              <a:t>. You can also customize and animate them as you wish with the online editor. Visit </a:t>
            </a:r>
            <a:r>
              <a:rPr b="1" lang="en" sz="1200">
                <a:solidFill>
                  <a:schemeClr val="accent6"/>
                </a:solidFill>
                <a:uFill>
                  <a:noFill/>
                </a:uFill>
                <a:latin typeface="Roboto"/>
                <a:ea typeface="Roboto"/>
                <a:cs typeface="Roboto"/>
                <a:sym typeface="Roboto"/>
                <a:hlinkClick r:id="rId15">
                  <a:extLst>
                    <a:ext uri="{A12FA001-AC4F-418D-AE19-62706E023703}">
                      <ahyp:hlinkClr val="tx"/>
                    </a:ext>
                  </a:extLst>
                </a:hlinkClick>
              </a:rPr>
              <a:t>Stories by Freepik</a:t>
            </a:r>
            <a:r>
              <a:rPr lang="en" sz="1200">
                <a:solidFill>
                  <a:schemeClr val="accent6"/>
                </a:solidFill>
                <a:latin typeface="Roboto"/>
                <a:ea typeface="Roboto"/>
                <a:cs typeface="Roboto"/>
                <a:sym typeface="Roboto"/>
              </a:rPr>
              <a:t> to find more. </a:t>
            </a:r>
            <a:endParaRPr sz="1200">
              <a:solidFill>
                <a:schemeClr val="accent6"/>
              </a:solidFill>
              <a:latin typeface="Roboto"/>
              <a:ea typeface="Roboto"/>
              <a:cs typeface="Roboto"/>
              <a:sym typeface="Roboto"/>
            </a:endParaRPr>
          </a:p>
          <a:p>
            <a:pPr indent="-304800" lvl="0" marL="914400" rtl="0" algn="l">
              <a:lnSpc>
                <a:spcPct val="100000"/>
              </a:lnSpc>
              <a:spcBef>
                <a:spcPts val="0"/>
              </a:spcBef>
              <a:spcAft>
                <a:spcPts val="0"/>
              </a:spcAft>
              <a:buClr>
                <a:schemeClr val="accent6"/>
              </a:buClr>
              <a:buSzPts val="1200"/>
              <a:buFont typeface="Roboto Light"/>
              <a:buChar char="●"/>
            </a:pPr>
            <a:r>
              <a:rPr lang="en" sz="1200">
                <a:solidFill>
                  <a:schemeClr val="accent6"/>
                </a:solidFill>
                <a:latin typeface="Roboto"/>
                <a:ea typeface="Roboto"/>
                <a:cs typeface="Roboto"/>
                <a:sym typeface="Roboto"/>
              </a:rPr>
              <a:t>More</a:t>
            </a:r>
            <a:r>
              <a:rPr lang="en" sz="1200">
                <a:solidFill>
                  <a:schemeClr val="accent6"/>
                </a:solidFill>
                <a:uFill>
                  <a:noFill/>
                </a:uFill>
                <a:latin typeface="Roboto"/>
                <a:ea typeface="Roboto"/>
                <a:cs typeface="Roboto"/>
                <a:sym typeface="Roboto"/>
                <a:hlinkClick action="ppaction://hlinksldjump" r:id="rId16">
                  <a:extLst>
                    <a:ext uri="{A12FA001-AC4F-418D-AE19-62706E023703}">
                      <ahyp:hlinkClr val="tx"/>
                    </a:ext>
                  </a:extLst>
                </a:hlinkClick>
              </a:rPr>
              <a:t> </a:t>
            </a:r>
            <a:r>
              <a:rPr b="1" lang="en" sz="1200">
                <a:solidFill>
                  <a:schemeClr val="accent6"/>
                </a:solidFill>
                <a:uFill>
                  <a:noFill/>
                </a:uFill>
                <a:latin typeface="Roboto"/>
                <a:ea typeface="Roboto"/>
                <a:cs typeface="Roboto"/>
                <a:sym typeface="Roboto"/>
                <a:hlinkClick action="ppaction://hlinksldjump" r:id="rId17">
                  <a:extLst>
                    <a:ext uri="{A12FA001-AC4F-418D-AE19-62706E023703}">
                      <ahyp:hlinkClr val="tx"/>
                    </a:ext>
                  </a:extLst>
                </a:hlinkClick>
              </a:rPr>
              <a:t>infographic resources</a:t>
            </a:r>
            <a:r>
              <a:rPr lang="en" sz="1200">
                <a:solidFill>
                  <a:schemeClr val="accent6"/>
                </a:solidFill>
                <a:latin typeface="Roboto"/>
                <a:ea typeface="Roboto"/>
                <a:cs typeface="Roboto"/>
                <a:sym typeface="Roboto"/>
              </a:rPr>
              <a:t>, whose size and color can be edited. </a:t>
            </a:r>
            <a:endParaRPr sz="1200">
              <a:solidFill>
                <a:schemeClr val="accent6"/>
              </a:solidFill>
              <a:latin typeface="Roboto"/>
              <a:ea typeface="Roboto"/>
              <a:cs typeface="Roboto"/>
              <a:sym typeface="Roboto"/>
            </a:endParaRPr>
          </a:p>
          <a:p>
            <a:pPr indent="-304800" lvl="0" marL="914400" rtl="0" algn="l">
              <a:lnSpc>
                <a:spcPct val="100000"/>
              </a:lnSpc>
              <a:spcBef>
                <a:spcPts val="0"/>
              </a:spcBef>
              <a:spcAft>
                <a:spcPts val="0"/>
              </a:spcAft>
              <a:buClr>
                <a:schemeClr val="accent6"/>
              </a:buClr>
              <a:buSzPts val="1200"/>
              <a:buFont typeface="Roboto Light"/>
              <a:buChar char="●"/>
            </a:pPr>
            <a:r>
              <a:rPr lang="en" sz="1200">
                <a:solidFill>
                  <a:schemeClr val="accent6"/>
                </a:solidFill>
                <a:latin typeface="Roboto"/>
                <a:ea typeface="Roboto"/>
                <a:cs typeface="Roboto"/>
                <a:sym typeface="Roboto"/>
              </a:rPr>
              <a:t>Sets of </a:t>
            </a:r>
            <a:r>
              <a:rPr b="1" lang="en" sz="1200">
                <a:solidFill>
                  <a:schemeClr val="accent6"/>
                </a:solidFill>
                <a:uFill>
                  <a:noFill/>
                </a:uFill>
                <a:latin typeface="Roboto"/>
                <a:ea typeface="Roboto"/>
                <a:cs typeface="Roboto"/>
                <a:sym typeface="Roboto"/>
                <a:hlinkClick action="ppaction://hlinksldjump" r:id="rId18">
                  <a:extLst>
                    <a:ext uri="{A12FA001-AC4F-418D-AE19-62706E023703}">
                      <ahyp:hlinkClr val="tx"/>
                    </a:ext>
                  </a:extLst>
                </a:hlinkClick>
              </a:rPr>
              <a:t>customizable icons</a:t>
            </a:r>
            <a:r>
              <a:rPr lang="en" sz="1200">
                <a:solidFill>
                  <a:schemeClr val="accent6"/>
                </a:solidFill>
                <a:latin typeface="Roboto"/>
                <a:ea typeface="Roboto"/>
                <a:cs typeface="Roboto"/>
                <a:sym typeface="Roboto"/>
              </a:rPr>
              <a:t> of the following themes: general, business, avatar, creative process, education, help &amp; support, medical, nature, performing arts, SEO &amp; marketing, and teamwork.</a:t>
            </a:r>
            <a:endParaRPr sz="1200">
              <a:solidFill>
                <a:schemeClr val="accent6"/>
              </a:solidFill>
              <a:latin typeface="Roboto"/>
              <a:ea typeface="Roboto"/>
              <a:cs typeface="Roboto"/>
              <a:sym typeface="Roboto"/>
            </a:endParaRPr>
          </a:p>
          <a:p>
            <a:pPr indent="0" lvl="0" marL="0" rtl="0" algn="l">
              <a:lnSpc>
                <a:spcPct val="100000"/>
              </a:lnSpc>
              <a:spcBef>
                <a:spcPts val="1600"/>
              </a:spcBef>
              <a:spcAft>
                <a:spcPts val="0"/>
              </a:spcAft>
              <a:buNone/>
            </a:pPr>
            <a:r>
              <a:rPr lang="en" sz="1200">
                <a:solidFill>
                  <a:schemeClr val="accent6"/>
                </a:solidFill>
                <a:latin typeface="Roboto"/>
                <a:ea typeface="Roboto"/>
                <a:cs typeface="Roboto"/>
                <a:sym typeface="Roboto"/>
              </a:rPr>
              <a:t>You can delete this slide when you’re done editing the presentation.</a:t>
            </a:r>
            <a:endParaRPr sz="1200">
              <a:solidFill>
                <a:schemeClr val="accent6"/>
              </a:solidFill>
              <a:latin typeface="Roboto"/>
              <a:ea typeface="Roboto"/>
              <a:cs typeface="Roboto"/>
              <a:sym typeface="Roboto"/>
            </a:endParaRPr>
          </a:p>
          <a:p>
            <a:pPr indent="0" lvl="0" marL="0" rtl="0" algn="l">
              <a:lnSpc>
                <a:spcPct val="115000"/>
              </a:lnSpc>
              <a:spcBef>
                <a:spcPts val="0"/>
              </a:spcBef>
              <a:spcAft>
                <a:spcPts val="1600"/>
              </a:spcAft>
              <a:buNone/>
            </a:pPr>
            <a:r>
              <a:t/>
            </a:r>
            <a:endParaRPr>
              <a:solidFill>
                <a:schemeClr val="accent6"/>
              </a:solidFill>
              <a:latin typeface="Roboto"/>
              <a:ea typeface="Roboto"/>
              <a:cs typeface="Roboto"/>
              <a:sym typeface="Roboto"/>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0" name="Shape 740"/>
        <p:cNvGrpSpPr/>
        <p:nvPr/>
      </p:nvGrpSpPr>
      <p:grpSpPr>
        <a:xfrm>
          <a:off x="0" y="0"/>
          <a:ext cx="0" cy="0"/>
          <a:chOff x="0" y="0"/>
          <a:chExt cx="0" cy="0"/>
        </a:xfrm>
      </p:grpSpPr>
      <p:sp>
        <p:nvSpPr>
          <p:cNvPr id="741" name="Google Shape;741;p50"/>
          <p:cNvSpPr/>
          <p:nvPr/>
        </p:nvSpPr>
        <p:spPr>
          <a:xfrm rot="-5400000">
            <a:off x="4183356" y="-1760581"/>
            <a:ext cx="777347" cy="7733059"/>
          </a:xfrm>
          <a:custGeom>
            <a:rect b="b" l="l" r="r" t="t"/>
            <a:pathLst>
              <a:path extrusionOk="0" h="156413" w="56116">
                <a:moveTo>
                  <a:pt x="1" y="0"/>
                </a:moveTo>
                <a:cubicBezTo>
                  <a:pt x="251" y="5061"/>
                  <a:pt x="5240" y="8192"/>
                  <a:pt x="5240" y="16050"/>
                </a:cubicBezTo>
                <a:cubicBezTo>
                  <a:pt x="5240" y="26397"/>
                  <a:pt x="1251" y="26397"/>
                  <a:pt x="1251" y="36743"/>
                </a:cubicBezTo>
                <a:cubicBezTo>
                  <a:pt x="1251" y="47078"/>
                  <a:pt x="5240" y="47078"/>
                  <a:pt x="5240" y="57424"/>
                </a:cubicBezTo>
                <a:cubicBezTo>
                  <a:pt x="5240" y="67771"/>
                  <a:pt x="1251" y="67771"/>
                  <a:pt x="1251" y="78117"/>
                </a:cubicBezTo>
                <a:cubicBezTo>
                  <a:pt x="1251" y="88464"/>
                  <a:pt x="5240" y="88464"/>
                  <a:pt x="5240" y="98798"/>
                </a:cubicBezTo>
                <a:cubicBezTo>
                  <a:pt x="5240" y="109145"/>
                  <a:pt x="1251" y="109145"/>
                  <a:pt x="1251" y="119491"/>
                </a:cubicBezTo>
                <a:cubicBezTo>
                  <a:pt x="1251" y="129838"/>
                  <a:pt x="5240" y="129838"/>
                  <a:pt x="5240" y="140172"/>
                </a:cubicBezTo>
                <a:cubicBezTo>
                  <a:pt x="5240" y="148126"/>
                  <a:pt x="132" y="151245"/>
                  <a:pt x="1" y="156412"/>
                </a:cubicBezTo>
                <a:lnTo>
                  <a:pt x="56115" y="156412"/>
                </a:lnTo>
                <a:lnTo>
                  <a:pt x="5611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50"/>
          <p:cNvSpPr txBox="1"/>
          <p:nvPr>
            <p:ph type="title"/>
          </p:nvPr>
        </p:nvSpPr>
        <p:spPr>
          <a:xfrm>
            <a:off x="4410075" y="445025"/>
            <a:ext cx="4020900" cy="1079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 AND YOU MIGHT NEED A TABLE TOO</a:t>
            </a:r>
            <a:endParaRPr/>
          </a:p>
        </p:txBody>
      </p:sp>
      <p:graphicFrame>
        <p:nvGraphicFramePr>
          <p:cNvPr id="743" name="Google Shape;743;p50"/>
          <p:cNvGraphicFramePr/>
          <p:nvPr/>
        </p:nvGraphicFramePr>
        <p:xfrm>
          <a:off x="755563" y="1713935"/>
          <a:ext cx="3000000" cy="3000000"/>
        </p:xfrm>
        <a:graphic>
          <a:graphicData uri="http://schemas.openxmlformats.org/drawingml/2006/table">
            <a:tbl>
              <a:tblPr>
                <a:noFill/>
                <a:tableStyleId>{65BDF966-F71F-4337-BBDC-2D9EE4DFCB27}</a:tableStyleId>
              </a:tblPr>
              <a:tblGrid>
                <a:gridCol w="1388700"/>
                <a:gridCol w="2099900"/>
                <a:gridCol w="2093400"/>
                <a:gridCol w="2093325"/>
              </a:tblGrid>
              <a:tr h="784150">
                <a:tc>
                  <a:txBody>
                    <a:bodyPr/>
                    <a:lstStyle/>
                    <a:p>
                      <a:pPr indent="0" lvl="0" marL="0" rtl="0" algn="l">
                        <a:spcBef>
                          <a:spcPts val="0"/>
                        </a:spcBef>
                        <a:spcAft>
                          <a:spcPts val="0"/>
                        </a:spcAft>
                        <a:buNone/>
                      </a:pPr>
                      <a:r>
                        <a:t/>
                      </a:r>
                      <a:endParaRPr sz="1800">
                        <a:solidFill>
                          <a:srgbClr val="FFFFFF"/>
                        </a:solidFill>
                        <a:latin typeface="Ubuntu Light"/>
                        <a:ea typeface="Ubuntu Light"/>
                        <a:cs typeface="Ubuntu Light"/>
                        <a:sym typeface="Ubuntu Light"/>
                      </a:endParaRPr>
                    </a:p>
                  </a:txBody>
                  <a:tcPr marT="68575" marB="68575" marR="91425" marL="91425" anchor="ctr">
                    <a:lnL cap="flat" cmpd="sng" w="28575">
                      <a:solidFill>
                        <a:srgbClr val="0DA9B1">
                          <a:alpha val="0"/>
                        </a:srgbClr>
                      </a:solidFill>
                      <a:prstDash val="solid"/>
                      <a:round/>
                      <a:headEnd len="sm" w="sm" type="none"/>
                      <a:tailEnd len="sm" w="sm" type="none"/>
                    </a:lnL>
                    <a:lnR cap="flat" cmpd="sng" w="19050">
                      <a:solidFill>
                        <a:srgbClr val="0DA9B1">
                          <a:alpha val="0"/>
                        </a:srgbClr>
                      </a:solidFill>
                      <a:prstDash val="solid"/>
                      <a:round/>
                      <a:headEnd len="sm" w="sm" type="none"/>
                      <a:tailEnd len="sm" w="sm" type="none"/>
                    </a:lnR>
                    <a:lnT cap="flat" cmpd="sng" w="28575">
                      <a:solidFill>
                        <a:srgbClr val="0DA9B1">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6"/>
                          </a:solidFill>
                          <a:latin typeface="Hammersmith One"/>
                          <a:ea typeface="Hammersmith One"/>
                          <a:cs typeface="Hammersmith One"/>
                          <a:sym typeface="Hammersmith One"/>
                        </a:rPr>
                        <a:t>Mass</a:t>
                      </a:r>
                      <a:endParaRPr b="1" sz="1800">
                        <a:solidFill>
                          <a:schemeClr val="accent6"/>
                        </a:solidFill>
                        <a:latin typeface="Hammersmith One"/>
                        <a:ea typeface="Hammersmith One"/>
                        <a:cs typeface="Hammersmith One"/>
                        <a:sym typeface="Hammersmith One"/>
                      </a:endParaRPr>
                    </a:p>
                    <a:p>
                      <a:pPr indent="0" lvl="0" marL="0" rtl="0" algn="ctr">
                        <a:spcBef>
                          <a:spcPts val="0"/>
                        </a:spcBef>
                        <a:spcAft>
                          <a:spcPts val="0"/>
                        </a:spcAft>
                        <a:buNone/>
                      </a:pPr>
                      <a:r>
                        <a:rPr b="1" lang="en" sz="1800">
                          <a:solidFill>
                            <a:schemeClr val="accent6"/>
                          </a:solidFill>
                          <a:latin typeface="Hammersmith One"/>
                          <a:ea typeface="Hammersmith One"/>
                          <a:cs typeface="Hammersmith One"/>
                          <a:sym typeface="Hammersmith One"/>
                        </a:rPr>
                        <a:t>(Earths)</a:t>
                      </a:r>
                      <a:endParaRPr b="1" sz="1800">
                        <a:solidFill>
                          <a:schemeClr val="accent6"/>
                        </a:solidFill>
                        <a:latin typeface="Hammersmith One"/>
                        <a:ea typeface="Hammersmith One"/>
                        <a:cs typeface="Hammersmith One"/>
                        <a:sym typeface="Hammersmith One"/>
                      </a:endParaRPr>
                    </a:p>
                  </a:txBody>
                  <a:tcPr marT="68575" marB="68575" marR="91425" marL="91425">
                    <a:lnL cap="flat" cmpd="sng" w="19050">
                      <a:solidFill>
                        <a:srgbClr val="0DA9B1">
                          <a:alpha val="0"/>
                        </a:srgbClr>
                      </a:solidFill>
                      <a:prstDash val="solid"/>
                      <a:round/>
                      <a:headEnd len="sm" w="sm" type="none"/>
                      <a:tailEnd len="sm" w="sm" type="none"/>
                    </a:lnL>
                    <a:lnR cap="flat" cmpd="sng" w="19050">
                      <a:solidFill>
                        <a:srgbClr val="0DA9B1">
                          <a:alpha val="0"/>
                        </a:srgbClr>
                      </a:solidFill>
                      <a:prstDash val="solid"/>
                      <a:round/>
                      <a:headEnd len="sm" w="sm" type="none"/>
                      <a:tailEnd len="sm" w="sm" type="none"/>
                    </a:lnR>
                    <a:lnT cap="flat" cmpd="sng" w="19050">
                      <a:solidFill>
                        <a:srgbClr val="0DA9B1">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lang="en" sz="1800">
                          <a:solidFill>
                            <a:schemeClr val="accent6"/>
                          </a:solidFill>
                          <a:latin typeface="Hammersmith One"/>
                          <a:ea typeface="Hammersmith One"/>
                          <a:cs typeface="Hammersmith One"/>
                          <a:sym typeface="Hammersmith One"/>
                        </a:rPr>
                        <a:t>Diameter</a:t>
                      </a:r>
                      <a:endParaRPr b="1" sz="1800">
                        <a:solidFill>
                          <a:schemeClr val="accent6"/>
                        </a:solidFill>
                        <a:latin typeface="Hammersmith One"/>
                        <a:ea typeface="Hammersmith One"/>
                        <a:cs typeface="Hammersmith One"/>
                        <a:sym typeface="Hammersmith One"/>
                      </a:endParaRPr>
                    </a:p>
                    <a:p>
                      <a:pPr indent="0" lvl="0" marL="0" rtl="0" algn="ctr">
                        <a:spcBef>
                          <a:spcPts val="0"/>
                        </a:spcBef>
                        <a:spcAft>
                          <a:spcPts val="0"/>
                        </a:spcAft>
                        <a:buNone/>
                      </a:pPr>
                      <a:r>
                        <a:rPr b="1" lang="en" sz="1800">
                          <a:solidFill>
                            <a:schemeClr val="accent6"/>
                          </a:solidFill>
                          <a:latin typeface="Hammersmith One"/>
                          <a:ea typeface="Hammersmith One"/>
                          <a:cs typeface="Hammersmith One"/>
                          <a:sym typeface="Hammersmith One"/>
                        </a:rPr>
                        <a:t>(Earths)</a:t>
                      </a:r>
                      <a:endParaRPr b="1" sz="1800">
                        <a:solidFill>
                          <a:schemeClr val="accent6"/>
                        </a:solidFill>
                        <a:latin typeface="Hammersmith One"/>
                        <a:ea typeface="Hammersmith One"/>
                        <a:cs typeface="Hammersmith One"/>
                        <a:sym typeface="Hammersmith One"/>
                      </a:endParaRPr>
                    </a:p>
                  </a:txBody>
                  <a:tcPr marT="68575" marB="68575" marR="91425" marL="91425">
                    <a:lnL cap="flat" cmpd="sng" w="19050">
                      <a:solidFill>
                        <a:srgbClr val="0DA9B1">
                          <a:alpha val="0"/>
                        </a:srgbClr>
                      </a:solidFill>
                      <a:prstDash val="solid"/>
                      <a:round/>
                      <a:headEnd len="sm" w="sm" type="none"/>
                      <a:tailEnd len="sm" w="sm" type="none"/>
                    </a:lnL>
                    <a:lnR cap="flat" cmpd="sng" w="19050">
                      <a:solidFill>
                        <a:srgbClr val="0DA9B1">
                          <a:alpha val="0"/>
                        </a:srgbClr>
                      </a:solidFill>
                      <a:prstDash val="solid"/>
                      <a:round/>
                      <a:headEnd len="sm" w="sm" type="none"/>
                      <a:tailEnd len="sm" w="sm" type="none"/>
                    </a:lnR>
                    <a:lnT cap="flat" cmpd="sng" w="19050">
                      <a:solidFill>
                        <a:srgbClr val="0DA9B1">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Clr>
                          <a:srgbClr val="000000"/>
                        </a:buClr>
                        <a:buSzPts val="1100"/>
                        <a:buFont typeface="Arial"/>
                        <a:buNone/>
                      </a:pPr>
                      <a:r>
                        <a:rPr b="1" lang="en" sz="1800">
                          <a:solidFill>
                            <a:schemeClr val="accent6"/>
                          </a:solidFill>
                          <a:latin typeface="Hammersmith One"/>
                          <a:ea typeface="Hammersmith One"/>
                          <a:cs typeface="Hammersmith One"/>
                          <a:sym typeface="Hammersmith One"/>
                        </a:rPr>
                        <a:t>Surface Gravity</a:t>
                      </a:r>
                      <a:endParaRPr b="1" sz="1800">
                        <a:solidFill>
                          <a:schemeClr val="accent6"/>
                        </a:solidFill>
                        <a:latin typeface="Hammersmith One"/>
                        <a:ea typeface="Hammersmith One"/>
                        <a:cs typeface="Hammersmith One"/>
                        <a:sym typeface="Hammersmith One"/>
                      </a:endParaRPr>
                    </a:p>
                    <a:p>
                      <a:pPr indent="0" lvl="0" marL="0" rtl="0" algn="ctr">
                        <a:spcBef>
                          <a:spcPts val="0"/>
                        </a:spcBef>
                        <a:spcAft>
                          <a:spcPts val="0"/>
                        </a:spcAft>
                        <a:buClr>
                          <a:srgbClr val="000000"/>
                        </a:buClr>
                        <a:buSzPts val="1100"/>
                        <a:buFont typeface="Arial"/>
                        <a:buNone/>
                      </a:pPr>
                      <a:r>
                        <a:rPr b="1" lang="en" sz="1800">
                          <a:solidFill>
                            <a:schemeClr val="accent6"/>
                          </a:solidFill>
                          <a:latin typeface="Hammersmith One"/>
                          <a:ea typeface="Hammersmith One"/>
                          <a:cs typeface="Hammersmith One"/>
                          <a:sym typeface="Hammersmith One"/>
                        </a:rPr>
                        <a:t>(Earths)</a:t>
                      </a:r>
                      <a:endParaRPr b="1" sz="1800">
                        <a:solidFill>
                          <a:schemeClr val="accent6"/>
                        </a:solidFill>
                        <a:latin typeface="Hammersmith One"/>
                        <a:ea typeface="Hammersmith One"/>
                        <a:cs typeface="Hammersmith One"/>
                        <a:sym typeface="Hammersmith One"/>
                      </a:endParaRPr>
                    </a:p>
                  </a:txBody>
                  <a:tcPr marT="68575" marB="68575" marR="91425" marL="91425">
                    <a:lnL cap="flat" cmpd="sng" w="19050">
                      <a:solidFill>
                        <a:srgbClr val="0DA9B1">
                          <a:alpha val="0"/>
                        </a:srgbClr>
                      </a:solidFill>
                      <a:prstDash val="solid"/>
                      <a:round/>
                      <a:headEnd len="sm" w="sm" type="none"/>
                      <a:tailEnd len="sm" w="sm" type="none"/>
                    </a:lnL>
                    <a:lnR cap="flat" cmpd="sng" w="19050">
                      <a:solidFill>
                        <a:srgbClr val="0DA9B1">
                          <a:alpha val="0"/>
                        </a:srgbClr>
                      </a:solidFill>
                      <a:prstDash val="solid"/>
                      <a:round/>
                      <a:headEnd len="sm" w="sm" type="none"/>
                      <a:tailEnd len="sm" w="sm" type="none"/>
                    </a:lnR>
                    <a:lnT cap="flat" cmpd="sng" w="19050">
                      <a:solidFill>
                        <a:srgbClr val="0DA9B1">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r>
              <a:tr h="651200">
                <a:tc>
                  <a:txBody>
                    <a:bodyPr/>
                    <a:lstStyle/>
                    <a:p>
                      <a:pPr indent="0" lvl="0" marL="0" rtl="0" algn="l">
                        <a:spcBef>
                          <a:spcPts val="0"/>
                        </a:spcBef>
                        <a:spcAft>
                          <a:spcPts val="0"/>
                        </a:spcAft>
                        <a:buNone/>
                      </a:pPr>
                      <a:r>
                        <a:rPr b="1" lang="en" sz="1800">
                          <a:solidFill>
                            <a:schemeClr val="accent6"/>
                          </a:solidFill>
                          <a:latin typeface="Hammersmith One"/>
                          <a:ea typeface="Hammersmith One"/>
                          <a:cs typeface="Hammersmith One"/>
                          <a:sym typeface="Hammersmith One"/>
                        </a:rPr>
                        <a:t>Mercury</a:t>
                      </a:r>
                      <a:endParaRPr b="1" sz="1800">
                        <a:solidFill>
                          <a:schemeClr val="accent6"/>
                        </a:solidFill>
                        <a:latin typeface="Hammersmith One"/>
                        <a:ea typeface="Hammersmith One"/>
                        <a:cs typeface="Hammersmith One"/>
                        <a:sym typeface="Hammersmith One"/>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0.06</a:t>
                      </a:r>
                      <a:endParaRPr sz="1600">
                        <a:solidFill>
                          <a:schemeClr val="accent4"/>
                        </a:solidFill>
                        <a:latin typeface="Roboto"/>
                        <a:ea typeface="Roboto"/>
                        <a:cs typeface="Roboto"/>
                        <a:sym typeface="Roboto"/>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0.38</a:t>
                      </a:r>
                      <a:endParaRPr sz="1600">
                        <a:solidFill>
                          <a:schemeClr val="accent4"/>
                        </a:solidFill>
                        <a:latin typeface="Roboto"/>
                        <a:ea typeface="Roboto"/>
                        <a:cs typeface="Roboto"/>
                        <a:sym typeface="Roboto"/>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0.38</a:t>
                      </a:r>
                      <a:endParaRPr sz="1600">
                        <a:solidFill>
                          <a:schemeClr val="accent4"/>
                        </a:solidFill>
                        <a:latin typeface="Roboto"/>
                        <a:ea typeface="Roboto"/>
                        <a:cs typeface="Roboto"/>
                        <a:sym typeface="Roboto"/>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r>
              <a:tr h="651200">
                <a:tc>
                  <a:txBody>
                    <a:bodyPr/>
                    <a:lstStyle/>
                    <a:p>
                      <a:pPr indent="0" lvl="0" marL="0" rtl="0" algn="l">
                        <a:spcBef>
                          <a:spcPts val="0"/>
                        </a:spcBef>
                        <a:spcAft>
                          <a:spcPts val="0"/>
                        </a:spcAft>
                        <a:buNone/>
                      </a:pPr>
                      <a:r>
                        <a:rPr b="1" lang="en" sz="1800">
                          <a:solidFill>
                            <a:schemeClr val="accent6"/>
                          </a:solidFill>
                          <a:latin typeface="Hammersmith One"/>
                          <a:ea typeface="Hammersmith One"/>
                          <a:cs typeface="Hammersmith One"/>
                          <a:sym typeface="Hammersmith One"/>
                        </a:rPr>
                        <a:t>Mars</a:t>
                      </a:r>
                      <a:endParaRPr b="1" sz="1800">
                        <a:solidFill>
                          <a:schemeClr val="accent6"/>
                        </a:solidFill>
                        <a:latin typeface="Hammersmith One"/>
                        <a:ea typeface="Hammersmith One"/>
                        <a:cs typeface="Hammersmith One"/>
                        <a:sym typeface="Hammersmith One"/>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0.11</a:t>
                      </a:r>
                      <a:endParaRPr sz="1600">
                        <a:solidFill>
                          <a:schemeClr val="accent4"/>
                        </a:solidFill>
                        <a:latin typeface="Roboto"/>
                        <a:ea typeface="Roboto"/>
                        <a:cs typeface="Roboto"/>
                        <a:sym typeface="Roboto"/>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0.53</a:t>
                      </a:r>
                      <a:endParaRPr sz="1600">
                        <a:solidFill>
                          <a:schemeClr val="accent4"/>
                        </a:solidFill>
                        <a:latin typeface="Roboto"/>
                        <a:ea typeface="Roboto"/>
                        <a:cs typeface="Roboto"/>
                        <a:sym typeface="Roboto"/>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0.38</a:t>
                      </a:r>
                      <a:endParaRPr sz="1600">
                        <a:solidFill>
                          <a:schemeClr val="accent4"/>
                        </a:solidFill>
                        <a:latin typeface="Roboto"/>
                        <a:ea typeface="Roboto"/>
                        <a:cs typeface="Roboto"/>
                        <a:sym typeface="Roboto"/>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r>
              <a:tr h="651200">
                <a:tc>
                  <a:txBody>
                    <a:bodyPr/>
                    <a:lstStyle/>
                    <a:p>
                      <a:pPr indent="0" lvl="0" marL="0" rtl="0" algn="l">
                        <a:spcBef>
                          <a:spcPts val="0"/>
                        </a:spcBef>
                        <a:spcAft>
                          <a:spcPts val="0"/>
                        </a:spcAft>
                        <a:buNone/>
                      </a:pPr>
                      <a:r>
                        <a:rPr b="1" lang="en" sz="1800">
                          <a:solidFill>
                            <a:schemeClr val="accent6"/>
                          </a:solidFill>
                          <a:latin typeface="Hammersmith One"/>
                          <a:ea typeface="Hammersmith One"/>
                          <a:cs typeface="Hammersmith One"/>
                          <a:sym typeface="Hammersmith One"/>
                        </a:rPr>
                        <a:t>Saturn</a:t>
                      </a:r>
                      <a:endParaRPr b="1" sz="1800">
                        <a:solidFill>
                          <a:schemeClr val="accent6"/>
                        </a:solidFill>
                        <a:latin typeface="Hammersmith One"/>
                        <a:ea typeface="Hammersmith One"/>
                        <a:cs typeface="Hammersmith One"/>
                        <a:sym typeface="Hammersmith One"/>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95.2</a:t>
                      </a:r>
                      <a:endParaRPr sz="1600">
                        <a:solidFill>
                          <a:schemeClr val="accent4"/>
                        </a:solidFill>
                        <a:latin typeface="Roboto"/>
                        <a:ea typeface="Roboto"/>
                        <a:cs typeface="Roboto"/>
                        <a:sym typeface="Roboto"/>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9.4</a:t>
                      </a:r>
                      <a:endParaRPr sz="1600">
                        <a:solidFill>
                          <a:schemeClr val="accent4"/>
                        </a:solidFill>
                        <a:latin typeface="Roboto"/>
                        <a:ea typeface="Roboto"/>
                        <a:cs typeface="Roboto"/>
                        <a:sym typeface="Roboto"/>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1.16</a:t>
                      </a:r>
                      <a:endParaRPr sz="1600">
                        <a:solidFill>
                          <a:schemeClr val="accent4"/>
                        </a:solidFill>
                        <a:latin typeface="Roboto"/>
                        <a:ea typeface="Roboto"/>
                        <a:cs typeface="Roboto"/>
                        <a:sym typeface="Roboto"/>
                      </a:endParaRPr>
                    </a:p>
                  </a:txBody>
                  <a:tcPr marT="68575" marB="68575" marR="91425" marL="91425" anchor="ctr">
                    <a:lnL cap="flat" cmpd="sng" w="19050">
                      <a:solidFill>
                        <a:srgbClr val="C33D1D">
                          <a:alpha val="0"/>
                        </a:srgbClr>
                      </a:solidFill>
                      <a:prstDash val="solid"/>
                      <a:round/>
                      <a:headEnd len="sm" w="sm" type="none"/>
                      <a:tailEnd len="sm" w="sm" type="none"/>
                    </a:lnL>
                    <a:lnR cap="flat" cmpd="sng" w="19050">
                      <a:solidFill>
                        <a:srgbClr val="C33D1D">
                          <a:alpha val="0"/>
                        </a:srgbClr>
                      </a:solidFill>
                      <a:prstDash val="solid"/>
                      <a:round/>
                      <a:headEnd len="sm" w="sm" type="none"/>
                      <a:tailEnd len="sm" w="sm" type="none"/>
                    </a:lnR>
                    <a:lnT cap="flat" cmpd="sng" w="19050">
                      <a:solidFill>
                        <a:srgbClr val="C33D1D">
                          <a:alpha val="0"/>
                        </a:srgbClr>
                      </a:solidFill>
                      <a:prstDash val="solid"/>
                      <a:round/>
                      <a:headEnd len="sm" w="sm" type="none"/>
                      <a:tailEnd len="sm" w="sm" type="none"/>
                    </a:lnT>
                    <a:lnB cap="flat" cmpd="sng" w="19050">
                      <a:solidFill>
                        <a:srgbClr val="C33D1D">
                          <a:alpha val="0"/>
                        </a:srgbClr>
                      </a:solidFill>
                      <a:prstDash val="solid"/>
                      <a:round/>
                      <a:headEnd len="sm" w="sm" type="none"/>
                      <a:tailEnd len="sm" w="sm" type="none"/>
                    </a:lnB>
                  </a:tcPr>
                </a:tc>
              </a:tr>
            </a:tbl>
          </a:graphicData>
        </a:graphic>
      </p:graphicFrame>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7" name="Shape 747"/>
        <p:cNvGrpSpPr/>
        <p:nvPr/>
      </p:nvGrpSpPr>
      <p:grpSpPr>
        <a:xfrm>
          <a:off x="0" y="0"/>
          <a:ext cx="0" cy="0"/>
          <a:chOff x="0" y="0"/>
          <a:chExt cx="0" cy="0"/>
        </a:xfrm>
      </p:grpSpPr>
      <p:sp>
        <p:nvSpPr>
          <p:cNvPr id="748" name="Google Shape;748;p51"/>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THIS IS A MAP</a:t>
            </a:r>
            <a:endParaRPr/>
          </a:p>
        </p:txBody>
      </p:sp>
      <p:grpSp>
        <p:nvGrpSpPr>
          <p:cNvPr id="749" name="Google Shape;749;p51"/>
          <p:cNvGrpSpPr/>
          <p:nvPr/>
        </p:nvGrpSpPr>
        <p:grpSpPr>
          <a:xfrm>
            <a:off x="1677897" y="1321117"/>
            <a:ext cx="5064628" cy="2734614"/>
            <a:chOff x="233350" y="949250"/>
            <a:chExt cx="7137300" cy="3802300"/>
          </a:xfrm>
        </p:grpSpPr>
        <p:sp>
          <p:nvSpPr>
            <p:cNvPr id="750" name="Google Shape;750;p5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5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5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5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5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5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5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5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5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5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5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5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5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5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5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5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5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5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5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5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5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5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5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5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5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5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5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5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5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5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5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5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5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5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 name="Google Shape;801;p51"/>
          <p:cNvSpPr txBox="1"/>
          <p:nvPr/>
        </p:nvSpPr>
        <p:spPr>
          <a:xfrm>
            <a:off x="721350" y="3192863"/>
            <a:ext cx="1574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Mercury</a:t>
            </a:r>
            <a:endParaRPr b="1" sz="2000">
              <a:solidFill>
                <a:schemeClr val="accent6"/>
              </a:solidFill>
              <a:latin typeface="Hammersmith One"/>
              <a:ea typeface="Hammersmith One"/>
              <a:cs typeface="Hammersmith One"/>
              <a:sym typeface="Hammersmith One"/>
            </a:endParaRPr>
          </a:p>
        </p:txBody>
      </p:sp>
      <p:sp>
        <p:nvSpPr>
          <p:cNvPr id="802" name="Google Shape;802;p51"/>
          <p:cNvSpPr txBox="1"/>
          <p:nvPr/>
        </p:nvSpPr>
        <p:spPr>
          <a:xfrm>
            <a:off x="721350" y="3550488"/>
            <a:ext cx="1574100" cy="762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4"/>
                </a:solidFill>
                <a:latin typeface="Roboto"/>
                <a:ea typeface="Roboto"/>
                <a:cs typeface="Roboto"/>
                <a:sym typeface="Roboto"/>
              </a:rPr>
              <a:t>Mercury is the closest planet to the Sun</a:t>
            </a:r>
            <a:endParaRPr>
              <a:solidFill>
                <a:schemeClr val="accent4"/>
              </a:solidFill>
              <a:latin typeface="Roboto"/>
              <a:ea typeface="Roboto"/>
              <a:cs typeface="Roboto"/>
              <a:sym typeface="Roboto"/>
            </a:endParaRPr>
          </a:p>
        </p:txBody>
      </p:sp>
      <p:sp>
        <p:nvSpPr>
          <p:cNvPr id="803" name="Google Shape;803;p51"/>
          <p:cNvSpPr txBox="1"/>
          <p:nvPr/>
        </p:nvSpPr>
        <p:spPr>
          <a:xfrm>
            <a:off x="6848550" y="1619675"/>
            <a:ext cx="1574100" cy="419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000">
                <a:solidFill>
                  <a:schemeClr val="accent6"/>
                </a:solidFill>
                <a:latin typeface="Hammersmith One"/>
                <a:ea typeface="Hammersmith One"/>
                <a:cs typeface="Hammersmith One"/>
                <a:sym typeface="Hammersmith One"/>
              </a:rPr>
              <a:t>Venus</a:t>
            </a:r>
            <a:endParaRPr b="1" sz="2000">
              <a:solidFill>
                <a:schemeClr val="accent6"/>
              </a:solidFill>
              <a:latin typeface="Hammersmith One"/>
              <a:ea typeface="Hammersmith One"/>
              <a:cs typeface="Hammersmith One"/>
              <a:sym typeface="Hammersmith One"/>
            </a:endParaRPr>
          </a:p>
        </p:txBody>
      </p:sp>
      <p:sp>
        <p:nvSpPr>
          <p:cNvPr id="804" name="Google Shape;804;p51"/>
          <p:cNvSpPr txBox="1"/>
          <p:nvPr/>
        </p:nvSpPr>
        <p:spPr>
          <a:xfrm>
            <a:off x="6848550" y="1977300"/>
            <a:ext cx="1574100" cy="762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latin typeface="Roboto"/>
                <a:ea typeface="Roboto"/>
                <a:cs typeface="Roboto"/>
                <a:sym typeface="Roboto"/>
              </a:rPr>
              <a:t>Venus is the second planet from the Sun</a:t>
            </a:r>
            <a:endParaRPr>
              <a:solidFill>
                <a:schemeClr val="accent4"/>
              </a:solidFill>
              <a:latin typeface="Roboto"/>
              <a:ea typeface="Roboto"/>
              <a:cs typeface="Roboto"/>
              <a:sym typeface="Roboto"/>
            </a:endParaRPr>
          </a:p>
        </p:txBody>
      </p:sp>
      <p:sp>
        <p:nvSpPr>
          <p:cNvPr id="805" name="Google Shape;805;p51"/>
          <p:cNvSpPr txBox="1"/>
          <p:nvPr/>
        </p:nvSpPr>
        <p:spPr>
          <a:xfrm>
            <a:off x="6848550" y="3192863"/>
            <a:ext cx="1574100" cy="4194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000">
                <a:solidFill>
                  <a:schemeClr val="accent6"/>
                </a:solidFill>
                <a:latin typeface="Hammersmith One"/>
                <a:ea typeface="Hammersmith One"/>
                <a:cs typeface="Hammersmith One"/>
                <a:sym typeface="Hammersmith One"/>
              </a:rPr>
              <a:t>Mars</a:t>
            </a:r>
            <a:endParaRPr b="1" sz="2000">
              <a:solidFill>
                <a:schemeClr val="accent6"/>
              </a:solidFill>
              <a:latin typeface="Hammersmith One"/>
              <a:ea typeface="Hammersmith One"/>
              <a:cs typeface="Hammersmith One"/>
              <a:sym typeface="Hammersmith One"/>
            </a:endParaRPr>
          </a:p>
        </p:txBody>
      </p:sp>
      <p:sp>
        <p:nvSpPr>
          <p:cNvPr id="806" name="Google Shape;806;p51"/>
          <p:cNvSpPr txBox="1"/>
          <p:nvPr/>
        </p:nvSpPr>
        <p:spPr>
          <a:xfrm>
            <a:off x="6848550" y="3550488"/>
            <a:ext cx="1574100" cy="762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accent4"/>
                </a:solidFill>
                <a:latin typeface="Roboto"/>
                <a:ea typeface="Roboto"/>
                <a:cs typeface="Roboto"/>
                <a:sym typeface="Roboto"/>
              </a:rPr>
              <a:t>Despite being red, it’s actually a cold place</a:t>
            </a:r>
            <a:endParaRPr>
              <a:solidFill>
                <a:schemeClr val="accent4"/>
              </a:solidFill>
              <a:latin typeface="Roboto"/>
              <a:ea typeface="Roboto"/>
              <a:cs typeface="Roboto"/>
              <a:sym typeface="Roboto"/>
            </a:endParaRPr>
          </a:p>
        </p:txBody>
      </p:sp>
      <p:cxnSp>
        <p:nvCxnSpPr>
          <p:cNvPr id="807" name="Google Shape;807;p51"/>
          <p:cNvCxnSpPr/>
          <p:nvPr/>
        </p:nvCxnSpPr>
        <p:spPr>
          <a:xfrm flipH="1">
            <a:off x="909525" y="2003150"/>
            <a:ext cx="1257300" cy="1251900"/>
          </a:xfrm>
          <a:prstGeom prst="bentConnector3">
            <a:avLst>
              <a:gd fmla="val 100181" name="adj1"/>
            </a:avLst>
          </a:prstGeom>
          <a:noFill/>
          <a:ln cap="flat" cmpd="sng" w="19050">
            <a:solidFill>
              <a:schemeClr val="accent6"/>
            </a:solidFill>
            <a:prstDash val="solid"/>
            <a:round/>
            <a:headEnd len="med" w="med" type="oval"/>
            <a:tailEnd len="med" w="med" type="oval"/>
          </a:ln>
        </p:spPr>
      </p:cxnSp>
      <p:cxnSp>
        <p:nvCxnSpPr>
          <p:cNvPr id="808" name="Google Shape;808;p51"/>
          <p:cNvCxnSpPr/>
          <p:nvPr/>
        </p:nvCxnSpPr>
        <p:spPr>
          <a:xfrm>
            <a:off x="6026275" y="3046425"/>
            <a:ext cx="2188800" cy="197100"/>
          </a:xfrm>
          <a:prstGeom prst="bentConnector3">
            <a:avLst>
              <a:gd fmla="val 99997" name="adj1"/>
            </a:avLst>
          </a:prstGeom>
          <a:noFill/>
          <a:ln cap="flat" cmpd="sng" w="19050">
            <a:solidFill>
              <a:schemeClr val="accent6"/>
            </a:solidFill>
            <a:prstDash val="solid"/>
            <a:round/>
            <a:headEnd len="med" w="med" type="oval"/>
            <a:tailEnd len="med" w="med" type="oval"/>
          </a:ln>
        </p:spPr>
      </p:cxnSp>
      <p:cxnSp>
        <p:nvCxnSpPr>
          <p:cNvPr id="809" name="Google Shape;809;p51"/>
          <p:cNvCxnSpPr/>
          <p:nvPr/>
        </p:nvCxnSpPr>
        <p:spPr>
          <a:xfrm>
            <a:off x="4392050" y="1855445"/>
            <a:ext cx="3056400" cy="0"/>
          </a:xfrm>
          <a:prstGeom prst="straightConnector1">
            <a:avLst/>
          </a:prstGeom>
          <a:noFill/>
          <a:ln cap="flat" cmpd="sng" w="19050">
            <a:solidFill>
              <a:schemeClr val="accent6"/>
            </a:solidFill>
            <a:prstDash val="solid"/>
            <a:round/>
            <a:headEnd len="med" w="med" type="oval"/>
            <a:tailEnd len="med" w="med" type="oval"/>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3" name="Shape 813"/>
        <p:cNvGrpSpPr/>
        <p:nvPr/>
      </p:nvGrpSpPr>
      <p:grpSpPr>
        <a:xfrm>
          <a:off x="0" y="0"/>
          <a:ext cx="0" cy="0"/>
          <a:chOff x="0" y="0"/>
          <a:chExt cx="0" cy="0"/>
        </a:xfrm>
      </p:grpSpPr>
      <p:sp>
        <p:nvSpPr>
          <p:cNvPr id="814" name="Google Shape;814;p52"/>
          <p:cNvSpPr txBox="1"/>
          <p:nvPr>
            <p:ph type="title"/>
          </p:nvPr>
        </p:nvSpPr>
        <p:spPr>
          <a:xfrm>
            <a:off x="6124225" y="445025"/>
            <a:ext cx="23067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OUR TEAM</a:t>
            </a:r>
            <a:endParaRPr/>
          </a:p>
        </p:txBody>
      </p:sp>
      <p:sp>
        <p:nvSpPr>
          <p:cNvPr id="815" name="Google Shape;815;p52"/>
          <p:cNvSpPr txBox="1"/>
          <p:nvPr>
            <p:ph idx="1" type="subTitle"/>
          </p:nvPr>
        </p:nvSpPr>
        <p:spPr>
          <a:xfrm>
            <a:off x="1547100" y="3519925"/>
            <a:ext cx="2601300" cy="39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CLEVER CHARLENE</a:t>
            </a:r>
            <a:endParaRPr/>
          </a:p>
        </p:txBody>
      </p:sp>
      <p:sp>
        <p:nvSpPr>
          <p:cNvPr id="816" name="Google Shape;816;p52"/>
          <p:cNvSpPr txBox="1"/>
          <p:nvPr>
            <p:ph idx="2" type="subTitle"/>
          </p:nvPr>
        </p:nvSpPr>
        <p:spPr>
          <a:xfrm>
            <a:off x="1547100" y="3828875"/>
            <a:ext cx="2601300" cy="72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talk a bit about this person</a:t>
            </a:r>
            <a:endParaRPr/>
          </a:p>
        </p:txBody>
      </p:sp>
      <p:sp>
        <p:nvSpPr>
          <p:cNvPr id="817" name="Google Shape;817;p52"/>
          <p:cNvSpPr txBox="1"/>
          <p:nvPr>
            <p:ph idx="3" type="subTitle"/>
          </p:nvPr>
        </p:nvSpPr>
        <p:spPr>
          <a:xfrm>
            <a:off x="4997947" y="3519925"/>
            <a:ext cx="2596800" cy="399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BRIGHT BARRY</a:t>
            </a:r>
            <a:endParaRPr/>
          </a:p>
        </p:txBody>
      </p:sp>
      <p:sp>
        <p:nvSpPr>
          <p:cNvPr id="818" name="Google Shape;818;p52"/>
          <p:cNvSpPr txBox="1"/>
          <p:nvPr>
            <p:ph idx="4" type="subTitle"/>
          </p:nvPr>
        </p:nvSpPr>
        <p:spPr>
          <a:xfrm>
            <a:off x="4997941" y="3828875"/>
            <a:ext cx="2596800" cy="720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you could talk a bit about this person</a:t>
            </a:r>
            <a:endParaRPr/>
          </a:p>
        </p:txBody>
      </p:sp>
      <p:grpSp>
        <p:nvGrpSpPr>
          <p:cNvPr id="819" name="Google Shape;819;p52"/>
          <p:cNvGrpSpPr/>
          <p:nvPr/>
        </p:nvGrpSpPr>
        <p:grpSpPr>
          <a:xfrm>
            <a:off x="1855272" y="1116749"/>
            <a:ext cx="1984956" cy="2172587"/>
            <a:chOff x="1806325" y="915475"/>
            <a:chExt cx="2426300" cy="2655650"/>
          </a:xfrm>
        </p:grpSpPr>
        <p:sp>
          <p:nvSpPr>
            <p:cNvPr id="820" name="Google Shape;820;p52"/>
            <p:cNvSpPr/>
            <p:nvPr/>
          </p:nvSpPr>
          <p:spPr>
            <a:xfrm>
              <a:off x="1923200" y="915475"/>
              <a:ext cx="2309425" cy="2472824"/>
            </a:xfrm>
            <a:custGeom>
              <a:rect b="b" l="l" r="r" t="t"/>
              <a:pathLst>
                <a:path extrusionOk="0" h="77774" w="67735">
                  <a:moveTo>
                    <a:pt x="4690" y="1"/>
                  </a:moveTo>
                  <a:cubicBezTo>
                    <a:pt x="4101" y="1"/>
                    <a:pt x="3525" y="276"/>
                    <a:pt x="2929" y="1008"/>
                  </a:cubicBezTo>
                  <a:cubicBezTo>
                    <a:pt x="0" y="4627"/>
                    <a:pt x="4525" y="6223"/>
                    <a:pt x="4525" y="10890"/>
                  </a:cubicBezTo>
                  <a:cubicBezTo>
                    <a:pt x="4525" y="15569"/>
                    <a:pt x="2739" y="15569"/>
                    <a:pt x="2739" y="20224"/>
                  </a:cubicBezTo>
                  <a:cubicBezTo>
                    <a:pt x="2739" y="24892"/>
                    <a:pt x="4525" y="24892"/>
                    <a:pt x="4525" y="29559"/>
                  </a:cubicBezTo>
                  <a:cubicBezTo>
                    <a:pt x="4525" y="34226"/>
                    <a:pt x="2739" y="34226"/>
                    <a:pt x="2739" y="38881"/>
                  </a:cubicBezTo>
                  <a:cubicBezTo>
                    <a:pt x="2739" y="43561"/>
                    <a:pt x="4525" y="43561"/>
                    <a:pt x="4525" y="48216"/>
                  </a:cubicBezTo>
                  <a:cubicBezTo>
                    <a:pt x="4525" y="52895"/>
                    <a:pt x="2739" y="52895"/>
                    <a:pt x="2739" y="57550"/>
                  </a:cubicBezTo>
                  <a:cubicBezTo>
                    <a:pt x="2739" y="62230"/>
                    <a:pt x="4525" y="62230"/>
                    <a:pt x="4525" y="66885"/>
                  </a:cubicBezTo>
                  <a:cubicBezTo>
                    <a:pt x="4525" y="71540"/>
                    <a:pt x="0" y="73148"/>
                    <a:pt x="2929" y="76767"/>
                  </a:cubicBezTo>
                  <a:cubicBezTo>
                    <a:pt x="3522" y="77499"/>
                    <a:pt x="4097" y="77774"/>
                    <a:pt x="4685" y="77774"/>
                  </a:cubicBezTo>
                  <a:cubicBezTo>
                    <a:pt x="6451" y="77774"/>
                    <a:pt x="8338" y="75303"/>
                    <a:pt x="11168" y="75303"/>
                  </a:cubicBezTo>
                  <a:cubicBezTo>
                    <a:pt x="14955" y="75303"/>
                    <a:pt x="14955" y="77089"/>
                    <a:pt x="18729" y="77089"/>
                  </a:cubicBezTo>
                  <a:cubicBezTo>
                    <a:pt x="22515" y="77089"/>
                    <a:pt x="22515" y="75303"/>
                    <a:pt x="26289" y="75303"/>
                  </a:cubicBezTo>
                  <a:cubicBezTo>
                    <a:pt x="30076" y="75303"/>
                    <a:pt x="30076" y="77089"/>
                    <a:pt x="33850" y="77089"/>
                  </a:cubicBezTo>
                  <a:cubicBezTo>
                    <a:pt x="37636" y="77089"/>
                    <a:pt x="37636" y="75303"/>
                    <a:pt x="41410" y="75303"/>
                  </a:cubicBezTo>
                  <a:cubicBezTo>
                    <a:pt x="45196" y="75303"/>
                    <a:pt x="45196" y="77089"/>
                    <a:pt x="48971" y="77089"/>
                  </a:cubicBezTo>
                  <a:cubicBezTo>
                    <a:pt x="52757" y="77089"/>
                    <a:pt x="52757" y="75303"/>
                    <a:pt x="56543" y="75303"/>
                  </a:cubicBezTo>
                  <a:cubicBezTo>
                    <a:pt x="59374" y="75303"/>
                    <a:pt x="61254" y="77774"/>
                    <a:pt x="63021" y="77774"/>
                  </a:cubicBezTo>
                  <a:cubicBezTo>
                    <a:pt x="63610" y="77774"/>
                    <a:pt x="64187" y="77499"/>
                    <a:pt x="64782" y="76767"/>
                  </a:cubicBezTo>
                  <a:cubicBezTo>
                    <a:pt x="67735" y="73148"/>
                    <a:pt x="64413" y="72183"/>
                    <a:pt x="63223" y="67075"/>
                  </a:cubicBezTo>
                  <a:cubicBezTo>
                    <a:pt x="62163" y="62539"/>
                    <a:pt x="64973" y="62206"/>
                    <a:pt x="64973" y="57550"/>
                  </a:cubicBezTo>
                  <a:cubicBezTo>
                    <a:pt x="64973" y="52871"/>
                    <a:pt x="63187" y="52871"/>
                    <a:pt x="63187" y="48216"/>
                  </a:cubicBezTo>
                  <a:cubicBezTo>
                    <a:pt x="63187" y="43549"/>
                    <a:pt x="64973" y="43549"/>
                    <a:pt x="64973" y="38881"/>
                  </a:cubicBezTo>
                  <a:cubicBezTo>
                    <a:pt x="64973" y="34214"/>
                    <a:pt x="63187" y="34214"/>
                    <a:pt x="63187" y="29559"/>
                  </a:cubicBezTo>
                  <a:cubicBezTo>
                    <a:pt x="63187" y="24880"/>
                    <a:pt x="64973" y="24880"/>
                    <a:pt x="64973" y="20224"/>
                  </a:cubicBezTo>
                  <a:cubicBezTo>
                    <a:pt x="64973" y="15545"/>
                    <a:pt x="63187" y="15545"/>
                    <a:pt x="63187" y="10890"/>
                  </a:cubicBezTo>
                  <a:cubicBezTo>
                    <a:pt x="63187" y="6235"/>
                    <a:pt x="67711" y="4627"/>
                    <a:pt x="64782" y="1008"/>
                  </a:cubicBezTo>
                  <a:cubicBezTo>
                    <a:pt x="64190" y="276"/>
                    <a:pt x="63615" y="1"/>
                    <a:pt x="63026" y="1"/>
                  </a:cubicBezTo>
                  <a:cubicBezTo>
                    <a:pt x="61260" y="1"/>
                    <a:pt x="59374" y="2472"/>
                    <a:pt x="56543" y="2472"/>
                  </a:cubicBezTo>
                  <a:cubicBezTo>
                    <a:pt x="52757" y="2472"/>
                    <a:pt x="52757" y="686"/>
                    <a:pt x="48971" y="686"/>
                  </a:cubicBezTo>
                  <a:cubicBezTo>
                    <a:pt x="45196" y="686"/>
                    <a:pt x="45196" y="2472"/>
                    <a:pt x="41410" y="2472"/>
                  </a:cubicBezTo>
                  <a:cubicBezTo>
                    <a:pt x="37636" y="2472"/>
                    <a:pt x="37636" y="686"/>
                    <a:pt x="33850" y="686"/>
                  </a:cubicBezTo>
                  <a:cubicBezTo>
                    <a:pt x="30076" y="686"/>
                    <a:pt x="30076" y="2472"/>
                    <a:pt x="26289" y="2472"/>
                  </a:cubicBezTo>
                  <a:cubicBezTo>
                    <a:pt x="22515" y="2472"/>
                    <a:pt x="22515" y="686"/>
                    <a:pt x="18729" y="686"/>
                  </a:cubicBezTo>
                  <a:cubicBezTo>
                    <a:pt x="14955" y="686"/>
                    <a:pt x="14955" y="2472"/>
                    <a:pt x="11168" y="2472"/>
                  </a:cubicBezTo>
                  <a:cubicBezTo>
                    <a:pt x="8338" y="2472"/>
                    <a:pt x="6458" y="1"/>
                    <a:pt x="46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1" name="Google Shape;821;p52"/>
            <p:cNvPicPr preferRelativeResize="0"/>
            <p:nvPr/>
          </p:nvPicPr>
          <p:blipFill>
            <a:blip r:embed="rId3">
              <a:alphaModFix/>
            </a:blip>
            <a:stretch>
              <a:fillRect/>
            </a:stretch>
          </p:blipFill>
          <p:spPr>
            <a:xfrm>
              <a:off x="1806325" y="1209000"/>
              <a:ext cx="2057424" cy="2362125"/>
            </a:xfrm>
            <a:prstGeom prst="rect">
              <a:avLst/>
            </a:prstGeom>
            <a:noFill/>
            <a:ln>
              <a:noFill/>
            </a:ln>
          </p:spPr>
        </p:pic>
      </p:grpSp>
      <p:grpSp>
        <p:nvGrpSpPr>
          <p:cNvPr id="822" name="Google Shape;822;p52"/>
          <p:cNvGrpSpPr/>
          <p:nvPr/>
        </p:nvGrpSpPr>
        <p:grpSpPr>
          <a:xfrm>
            <a:off x="5303863" y="1116749"/>
            <a:ext cx="1984956" cy="2172587"/>
            <a:chOff x="-814350" y="915475"/>
            <a:chExt cx="2426300" cy="2655650"/>
          </a:xfrm>
        </p:grpSpPr>
        <p:sp>
          <p:nvSpPr>
            <p:cNvPr id="823" name="Google Shape;823;p52"/>
            <p:cNvSpPr/>
            <p:nvPr/>
          </p:nvSpPr>
          <p:spPr>
            <a:xfrm>
              <a:off x="-697475" y="915475"/>
              <a:ext cx="2309425" cy="2472824"/>
            </a:xfrm>
            <a:custGeom>
              <a:rect b="b" l="l" r="r" t="t"/>
              <a:pathLst>
                <a:path extrusionOk="0" h="77774" w="67735">
                  <a:moveTo>
                    <a:pt x="4690" y="1"/>
                  </a:moveTo>
                  <a:cubicBezTo>
                    <a:pt x="4101" y="1"/>
                    <a:pt x="3525" y="276"/>
                    <a:pt x="2929" y="1008"/>
                  </a:cubicBezTo>
                  <a:cubicBezTo>
                    <a:pt x="0" y="4627"/>
                    <a:pt x="4525" y="6223"/>
                    <a:pt x="4525" y="10890"/>
                  </a:cubicBezTo>
                  <a:cubicBezTo>
                    <a:pt x="4525" y="15569"/>
                    <a:pt x="2739" y="15569"/>
                    <a:pt x="2739" y="20224"/>
                  </a:cubicBezTo>
                  <a:cubicBezTo>
                    <a:pt x="2739" y="24892"/>
                    <a:pt x="4525" y="24892"/>
                    <a:pt x="4525" y="29559"/>
                  </a:cubicBezTo>
                  <a:cubicBezTo>
                    <a:pt x="4525" y="34226"/>
                    <a:pt x="2739" y="34226"/>
                    <a:pt x="2739" y="38881"/>
                  </a:cubicBezTo>
                  <a:cubicBezTo>
                    <a:pt x="2739" y="43561"/>
                    <a:pt x="4525" y="43561"/>
                    <a:pt x="4525" y="48216"/>
                  </a:cubicBezTo>
                  <a:cubicBezTo>
                    <a:pt x="4525" y="52895"/>
                    <a:pt x="2739" y="52895"/>
                    <a:pt x="2739" y="57550"/>
                  </a:cubicBezTo>
                  <a:cubicBezTo>
                    <a:pt x="2739" y="62230"/>
                    <a:pt x="4525" y="62230"/>
                    <a:pt x="4525" y="66885"/>
                  </a:cubicBezTo>
                  <a:cubicBezTo>
                    <a:pt x="4525" y="71540"/>
                    <a:pt x="0" y="73148"/>
                    <a:pt x="2929" y="76767"/>
                  </a:cubicBezTo>
                  <a:cubicBezTo>
                    <a:pt x="3522" y="77499"/>
                    <a:pt x="4097" y="77774"/>
                    <a:pt x="4685" y="77774"/>
                  </a:cubicBezTo>
                  <a:cubicBezTo>
                    <a:pt x="6451" y="77774"/>
                    <a:pt x="8338" y="75303"/>
                    <a:pt x="11168" y="75303"/>
                  </a:cubicBezTo>
                  <a:cubicBezTo>
                    <a:pt x="14955" y="75303"/>
                    <a:pt x="14955" y="77089"/>
                    <a:pt x="18729" y="77089"/>
                  </a:cubicBezTo>
                  <a:cubicBezTo>
                    <a:pt x="22515" y="77089"/>
                    <a:pt x="22515" y="75303"/>
                    <a:pt x="26289" y="75303"/>
                  </a:cubicBezTo>
                  <a:cubicBezTo>
                    <a:pt x="30076" y="75303"/>
                    <a:pt x="30076" y="77089"/>
                    <a:pt x="33850" y="77089"/>
                  </a:cubicBezTo>
                  <a:cubicBezTo>
                    <a:pt x="37636" y="77089"/>
                    <a:pt x="37636" y="75303"/>
                    <a:pt x="41410" y="75303"/>
                  </a:cubicBezTo>
                  <a:cubicBezTo>
                    <a:pt x="45196" y="75303"/>
                    <a:pt x="45196" y="77089"/>
                    <a:pt x="48971" y="77089"/>
                  </a:cubicBezTo>
                  <a:cubicBezTo>
                    <a:pt x="52757" y="77089"/>
                    <a:pt x="52757" y="75303"/>
                    <a:pt x="56543" y="75303"/>
                  </a:cubicBezTo>
                  <a:cubicBezTo>
                    <a:pt x="59374" y="75303"/>
                    <a:pt x="61254" y="77774"/>
                    <a:pt x="63021" y="77774"/>
                  </a:cubicBezTo>
                  <a:cubicBezTo>
                    <a:pt x="63610" y="77774"/>
                    <a:pt x="64187" y="77499"/>
                    <a:pt x="64782" y="76767"/>
                  </a:cubicBezTo>
                  <a:cubicBezTo>
                    <a:pt x="67735" y="73148"/>
                    <a:pt x="64413" y="72183"/>
                    <a:pt x="63223" y="67075"/>
                  </a:cubicBezTo>
                  <a:cubicBezTo>
                    <a:pt x="62163" y="62539"/>
                    <a:pt x="64973" y="62206"/>
                    <a:pt x="64973" y="57550"/>
                  </a:cubicBezTo>
                  <a:cubicBezTo>
                    <a:pt x="64973" y="52871"/>
                    <a:pt x="63187" y="52871"/>
                    <a:pt x="63187" y="48216"/>
                  </a:cubicBezTo>
                  <a:cubicBezTo>
                    <a:pt x="63187" y="43549"/>
                    <a:pt x="64973" y="43549"/>
                    <a:pt x="64973" y="38881"/>
                  </a:cubicBezTo>
                  <a:cubicBezTo>
                    <a:pt x="64973" y="34214"/>
                    <a:pt x="63187" y="34214"/>
                    <a:pt x="63187" y="29559"/>
                  </a:cubicBezTo>
                  <a:cubicBezTo>
                    <a:pt x="63187" y="24880"/>
                    <a:pt x="64973" y="24880"/>
                    <a:pt x="64973" y="20224"/>
                  </a:cubicBezTo>
                  <a:cubicBezTo>
                    <a:pt x="64973" y="15545"/>
                    <a:pt x="63187" y="15545"/>
                    <a:pt x="63187" y="10890"/>
                  </a:cubicBezTo>
                  <a:cubicBezTo>
                    <a:pt x="63187" y="6235"/>
                    <a:pt x="67711" y="4627"/>
                    <a:pt x="64782" y="1008"/>
                  </a:cubicBezTo>
                  <a:cubicBezTo>
                    <a:pt x="64190" y="276"/>
                    <a:pt x="63615" y="1"/>
                    <a:pt x="63026" y="1"/>
                  </a:cubicBezTo>
                  <a:cubicBezTo>
                    <a:pt x="61260" y="1"/>
                    <a:pt x="59374" y="2472"/>
                    <a:pt x="56543" y="2472"/>
                  </a:cubicBezTo>
                  <a:cubicBezTo>
                    <a:pt x="52757" y="2472"/>
                    <a:pt x="52757" y="686"/>
                    <a:pt x="48971" y="686"/>
                  </a:cubicBezTo>
                  <a:cubicBezTo>
                    <a:pt x="45196" y="686"/>
                    <a:pt x="45196" y="2472"/>
                    <a:pt x="41410" y="2472"/>
                  </a:cubicBezTo>
                  <a:cubicBezTo>
                    <a:pt x="37636" y="2472"/>
                    <a:pt x="37636" y="686"/>
                    <a:pt x="33850" y="686"/>
                  </a:cubicBezTo>
                  <a:cubicBezTo>
                    <a:pt x="30076" y="686"/>
                    <a:pt x="30076" y="2472"/>
                    <a:pt x="26289" y="2472"/>
                  </a:cubicBezTo>
                  <a:cubicBezTo>
                    <a:pt x="22515" y="2472"/>
                    <a:pt x="22515" y="686"/>
                    <a:pt x="18729" y="686"/>
                  </a:cubicBezTo>
                  <a:cubicBezTo>
                    <a:pt x="14955" y="686"/>
                    <a:pt x="14955" y="2472"/>
                    <a:pt x="11168" y="2472"/>
                  </a:cubicBezTo>
                  <a:cubicBezTo>
                    <a:pt x="8338" y="2472"/>
                    <a:pt x="6458" y="1"/>
                    <a:pt x="46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4" name="Google Shape;824;p52"/>
            <p:cNvPicPr preferRelativeResize="0"/>
            <p:nvPr/>
          </p:nvPicPr>
          <p:blipFill>
            <a:blip r:embed="rId4">
              <a:alphaModFix/>
            </a:blip>
            <a:stretch>
              <a:fillRect/>
            </a:stretch>
          </p:blipFill>
          <p:spPr>
            <a:xfrm>
              <a:off x="-814350" y="1209000"/>
              <a:ext cx="2057424" cy="2362125"/>
            </a:xfrm>
            <a:prstGeom prst="rect">
              <a:avLst/>
            </a:prstGeom>
            <a:noFill/>
            <a:ln>
              <a:noFill/>
            </a:ln>
          </p:spPr>
        </p:pic>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8" name="Shape 828"/>
        <p:cNvGrpSpPr/>
        <p:nvPr/>
      </p:nvGrpSpPr>
      <p:grpSpPr>
        <a:xfrm>
          <a:off x="0" y="0"/>
          <a:ext cx="0" cy="0"/>
          <a:chOff x="0" y="0"/>
          <a:chExt cx="0" cy="0"/>
        </a:xfrm>
      </p:grpSpPr>
      <p:sp>
        <p:nvSpPr>
          <p:cNvPr id="829" name="Google Shape;829;p53"/>
          <p:cNvSpPr/>
          <p:nvPr/>
        </p:nvSpPr>
        <p:spPr>
          <a:xfrm>
            <a:off x="1284930" y="207946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53"/>
          <p:cNvSpPr/>
          <p:nvPr/>
        </p:nvSpPr>
        <p:spPr>
          <a:xfrm>
            <a:off x="3286699" y="207946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3"/>
          <p:cNvSpPr/>
          <p:nvPr/>
        </p:nvSpPr>
        <p:spPr>
          <a:xfrm>
            <a:off x="5288468" y="207946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53"/>
          <p:cNvSpPr/>
          <p:nvPr/>
        </p:nvSpPr>
        <p:spPr>
          <a:xfrm>
            <a:off x="7290255" y="207946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3" name="Google Shape;833;p53"/>
          <p:cNvCxnSpPr/>
          <p:nvPr/>
        </p:nvCxnSpPr>
        <p:spPr>
          <a:xfrm>
            <a:off x="-9525" y="2571713"/>
            <a:ext cx="9153600" cy="0"/>
          </a:xfrm>
          <a:prstGeom prst="straightConnector1">
            <a:avLst/>
          </a:prstGeom>
          <a:noFill/>
          <a:ln cap="flat" cmpd="sng" w="19050">
            <a:solidFill>
              <a:schemeClr val="accent3"/>
            </a:solidFill>
            <a:prstDash val="solid"/>
            <a:round/>
            <a:headEnd len="med" w="med" type="none"/>
            <a:tailEnd len="med" w="med" type="none"/>
          </a:ln>
        </p:spPr>
      </p:cxnSp>
      <p:sp>
        <p:nvSpPr>
          <p:cNvPr id="834" name="Google Shape;834;p53"/>
          <p:cNvSpPr txBox="1"/>
          <p:nvPr>
            <p:ph type="title"/>
          </p:nvPr>
        </p:nvSpPr>
        <p:spPr>
          <a:xfrm>
            <a:off x="4800600" y="445025"/>
            <a:ext cx="3630300" cy="1041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 TIMELINE ALWAYS WORKS WELL</a:t>
            </a:r>
            <a:endParaRPr/>
          </a:p>
        </p:txBody>
      </p:sp>
      <p:sp>
        <p:nvSpPr>
          <p:cNvPr id="835" name="Google Shape;835;p53"/>
          <p:cNvSpPr/>
          <p:nvPr/>
        </p:nvSpPr>
        <p:spPr>
          <a:xfrm>
            <a:off x="1173452" y="219941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53"/>
          <p:cNvSpPr txBox="1"/>
          <p:nvPr/>
        </p:nvSpPr>
        <p:spPr>
          <a:xfrm>
            <a:off x="4825350" y="3108675"/>
            <a:ext cx="14931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6"/>
                </a:solidFill>
                <a:latin typeface="Hammersmith One"/>
                <a:ea typeface="Hammersmith One"/>
                <a:cs typeface="Hammersmith One"/>
                <a:sym typeface="Hammersmith One"/>
              </a:rPr>
              <a:t>MERCURY</a:t>
            </a:r>
            <a:endParaRPr b="1" sz="2000">
              <a:solidFill>
                <a:schemeClr val="accent6"/>
              </a:solidFill>
              <a:latin typeface="Hammersmith One"/>
              <a:ea typeface="Hammersmith One"/>
              <a:cs typeface="Hammersmith One"/>
              <a:sym typeface="Hammersmith One"/>
            </a:endParaRPr>
          </a:p>
        </p:txBody>
      </p:sp>
      <p:sp>
        <p:nvSpPr>
          <p:cNvPr id="837" name="Google Shape;837;p53"/>
          <p:cNvSpPr txBox="1"/>
          <p:nvPr/>
        </p:nvSpPr>
        <p:spPr>
          <a:xfrm>
            <a:off x="4716900" y="3528075"/>
            <a:ext cx="1710000" cy="91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Mercury is the closest planet to the Sun</a:t>
            </a:r>
            <a:endParaRPr sz="1600">
              <a:solidFill>
                <a:schemeClr val="accent4"/>
              </a:solidFill>
              <a:latin typeface="Roboto"/>
              <a:ea typeface="Roboto"/>
              <a:cs typeface="Roboto"/>
              <a:sym typeface="Roboto"/>
            </a:endParaRPr>
          </a:p>
        </p:txBody>
      </p:sp>
      <p:sp>
        <p:nvSpPr>
          <p:cNvPr id="838" name="Google Shape;838;p53"/>
          <p:cNvSpPr txBox="1"/>
          <p:nvPr/>
        </p:nvSpPr>
        <p:spPr>
          <a:xfrm>
            <a:off x="6829350" y="3108675"/>
            <a:ext cx="14931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6"/>
                </a:solidFill>
                <a:latin typeface="Hammersmith One"/>
                <a:ea typeface="Hammersmith One"/>
                <a:cs typeface="Hammersmith One"/>
                <a:sym typeface="Hammersmith One"/>
              </a:rPr>
              <a:t>VENUS</a:t>
            </a:r>
            <a:endParaRPr b="1" sz="2000">
              <a:solidFill>
                <a:schemeClr val="accent6"/>
              </a:solidFill>
              <a:latin typeface="Hammersmith One"/>
              <a:ea typeface="Hammersmith One"/>
              <a:cs typeface="Hammersmith One"/>
              <a:sym typeface="Hammersmith One"/>
            </a:endParaRPr>
          </a:p>
        </p:txBody>
      </p:sp>
      <p:sp>
        <p:nvSpPr>
          <p:cNvPr id="839" name="Google Shape;839;p53"/>
          <p:cNvSpPr txBox="1"/>
          <p:nvPr/>
        </p:nvSpPr>
        <p:spPr>
          <a:xfrm>
            <a:off x="6720900" y="3528075"/>
            <a:ext cx="1710000" cy="91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Venus is the second planet from the Sun</a:t>
            </a:r>
            <a:endParaRPr sz="1600">
              <a:solidFill>
                <a:schemeClr val="accent4"/>
              </a:solidFill>
              <a:latin typeface="Roboto"/>
              <a:ea typeface="Roboto"/>
              <a:cs typeface="Roboto"/>
              <a:sym typeface="Roboto"/>
            </a:endParaRPr>
          </a:p>
        </p:txBody>
      </p:sp>
      <p:sp>
        <p:nvSpPr>
          <p:cNvPr id="840" name="Google Shape;840;p53"/>
          <p:cNvSpPr txBox="1"/>
          <p:nvPr/>
        </p:nvSpPr>
        <p:spPr>
          <a:xfrm>
            <a:off x="819525" y="3108675"/>
            <a:ext cx="14931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6"/>
                </a:solidFill>
                <a:latin typeface="Hammersmith One"/>
                <a:ea typeface="Hammersmith One"/>
                <a:cs typeface="Hammersmith One"/>
                <a:sym typeface="Hammersmith One"/>
              </a:rPr>
              <a:t>MARS</a:t>
            </a:r>
            <a:endParaRPr b="1" sz="2000">
              <a:solidFill>
                <a:schemeClr val="accent6"/>
              </a:solidFill>
              <a:latin typeface="Hammersmith One"/>
              <a:ea typeface="Hammersmith One"/>
              <a:cs typeface="Hammersmith One"/>
              <a:sym typeface="Hammersmith One"/>
            </a:endParaRPr>
          </a:p>
        </p:txBody>
      </p:sp>
      <p:sp>
        <p:nvSpPr>
          <p:cNvPr id="841" name="Google Shape;841;p53"/>
          <p:cNvSpPr txBox="1"/>
          <p:nvPr/>
        </p:nvSpPr>
        <p:spPr>
          <a:xfrm>
            <a:off x="713100" y="3528075"/>
            <a:ext cx="1705800" cy="91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Despite being </a:t>
            </a:r>
            <a:r>
              <a:rPr lang="en" sz="1600">
                <a:solidFill>
                  <a:schemeClr val="accent4"/>
                </a:solidFill>
                <a:latin typeface="Roboto"/>
                <a:ea typeface="Roboto"/>
                <a:cs typeface="Roboto"/>
                <a:sym typeface="Roboto"/>
              </a:rPr>
              <a:t>red, Mars is a cold place</a:t>
            </a:r>
            <a:endParaRPr sz="1600">
              <a:solidFill>
                <a:schemeClr val="accent4"/>
              </a:solidFill>
              <a:latin typeface="Roboto"/>
              <a:ea typeface="Roboto"/>
              <a:cs typeface="Roboto"/>
              <a:sym typeface="Roboto"/>
            </a:endParaRPr>
          </a:p>
        </p:txBody>
      </p:sp>
      <p:sp>
        <p:nvSpPr>
          <p:cNvPr id="842" name="Google Shape;842;p53"/>
          <p:cNvSpPr txBox="1"/>
          <p:nvPr/>
        </p:nvSpPr>
        <p:spPr>
          <a:xfrm>
            <a:off x="2821350" y="3108675"/>
            <a:ext cx="14931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6"/>
                </a:solidFill>
                <a:latin typeface="Hammersmith One"/>
                <a:ea typeface="Hammersmith One"/>
                <a:cs typeface="Hammersmith One"/>
                <a:sym typeface="Hammersmith One"/>
              </a:rPr>
              <a:t>SATURN</a:t>
            </a:r>
            <a:endParaRPr b="1" sz="2000">
              <a:solidFill>
                <a:schemeClr val="accent6"/>
              </a:solidFill>
              <a:latin typeface="Hammersmith One"/>
              <a:ea typeface="Hammersmith One"/>
              <a:cs typeface="Hammersmith One"/>
              <a:sym typeface="Hammersmith One"/>
            </a:endParaRPr>
          </a:p>
        </p:txBody>
      </p:sp>
      <p:sp>
        <p:nvSpPr>
          <p:cNvPr id="843" name="Google Shape;843;p53"/>
          <p:cNvSpPr txBox="1"/>
          <p:nvPr/>
        </p:nvSpPr>
        <p:spPr>
          <a:xfrm>
            <a:off x="2712900" y="3528075"/>
            <a:ext cx="1710000" cy="914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accent4"/>
                </a:solidFill>
                <a:latin typeface="Roboto"/>
                <a:ea typeface="Roboto"/>
                <a:cs typeface="Roboto"/>
                <a:sym typeface="Roboto"/>
              </a:rPr>
              <a:t>Saturn is the ringed one and a gas giant</a:t>
            </a:r>
            <a:endParaRPr sz="1600">
              <a:solidFill>
                <a:schemeClr val="accent4"/>
              </a:solidFill>
              <a:latin typeface="Roboto"/>
              <a:ea typeface="Roboto"/>
              <a:cs typeface="Roboto"/>
              <a:sym typeface="Roboto"/>
            </a:endParaRPr>
          </a:p>
        </p:txBody>
      </p:sp>
      <p:sp>
        <p:nvSpPr>
          <p:cNvPr id="844" name="Google Shape;844;p53"/>
          <p:cNvSpPr/>
          <p:nvPr/>
        </p:nvSpPr>
        <p:spPr>
          <a:xfrm>
            <a:off x="3175221" y="219941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53"/>
          <p:cNvSpPr/>
          <p:nvPr/>
        </p:nvSpPr>
        <p:spPr>
          <a:xfrm>
            <a:off x="5176990" y="219941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53"/>
          <p:cNvSpPr/>
          <p:nvPr/>
        </p:nvSpPr>
        <p:spPr>
          <a:xfrm>
            <a:off x="7178777" y="219941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53"/>
          <p:cNvSpPr txBox="1"/>
          <p:nvPr/>
        </p:nvSpPr>
        <p:spPr>
          <a:xfrm>
            <a:off x="1322400" y="2333450"/>
            <a:ext cx="4875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Hammersmith One"/>
                <a:ea typeface="Hammersmith One"/>
                <a:cs typeface="Hammersmith One"/>
                <a:sym typeface="Hammersmith One"/>
              </a:rPr>
              <a:t>01</a:t>
            </a:r>
            <a:endParaRPr b="1" sz="2000">
              <a:solidFill>
                <a:schemeClr val="lt1"/>
              </a:solidFill>
              <a:latin typeface="Hammersmith One"/>
              <a:ea typeface="Hammersmith One"/>
              <a:cs typeface="Hammersmith One"/>
              <a:sym typeface="Hammersmith One"/>
            </a:endParaRPr>
          </a:p>
        </p:txBody>
      </p:sp>
      <p:sp>
        <p:nvSpPr>
          <p:cNvPr id="848" name="Google Shape;848;p53"/>
          <p:cNvSpPr txBox="1"/>
          <p:nvPr/>
        </p:nvSpPr>
        <p:spPr>
          <a:xfrm>
            <a:off x="3175225" y="2333450"/>
            <a:ext cx="7854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Hammersmith One"/>
                <a:ea typeface="Hammersmith One"/>
                <a:cs typeface="Hammersmith One"/>
                <a:sym typeface="Hammersmith One"/>
              </a:rPr>
              <a:t>02</a:t>
            </a:r>
            <a:endParaRPr b="1" sz="2000">
              <a:solidFill>
                <a:schemeClr val="lt1"/>
              </a:solidFill>
              <a:latin typeface="Hammersmith One"/>
              <a:ea typeface="Hammersmith One"/>
              <a:cs typeface="Hammersmith One"/>
              <a:sym typeface="Hammersmith One"/>
            </a:endParaRPr>
          </a:p>
        </p:txBody>
      </p:sp>
      <p:sp>
        <p:nvSpPr>
          <p:cNvPr id="849" name="Google Shape;849;p53"/>
          <p:cNvSpPr txBox="1"/>
          <p:nvPr/>
        </p:nvSpPr>
        <p:spPr>
          <a:xfrm>
            <a:off x="5177000" y="2333450"/>
            <a:ext cx="7854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Hammersmith One"/>
                <a:ea typeface="Hammersmith One"/>
                <a:cs typeface="Hammersmith One"/>
                <a:sym typeface="Hammersmith One"/>
              </a:rPr>
              <a:t>03</a:t>
            </a:r>
            <a:endParaRPr b="1" sz="2000">
              <a:solidFill>
                <a:schemeClr val="lt1"/>
              </a:solidFill>
              <a:latin typeface="Hammersmith One"/>
              <a:ea typeface="Hammersmith One"/>
              <a:cs typeface="Hammersmith One"/>
              <a:sym typeface="Hammersmith One"/>
            </a:endParaRPr>
          </a:p>
        </p:txBody>
      </p:sp>
      <p:sp>
        <p:nvSpPr>
          <p:cNvPr id="850" name="Google Shape;850;p53"/>
          <p:cNvSpPr txBox="1"/>
          <p:nvPr/>
        </p:nvSpPr>
        <p:spPr>
          <a:xfrm>
            <a:off x="7178775" y="2333450"/>
            <a:ext cx="7854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Hammersmith One"/>
                <a:ea typeface="Hammersmith One"/>
                <a:cs typeface="Hammersmith One"/>
                <a:sym typeface="Hammersmith One"/>
              </a:rPr>
              <a:t>04</a:t>
            </a:r>
            <a:endParaRPr b="1" sz="2000">
              <a:solidFill>
                <a:schemeClr val="lt1"/>
              </a:solidFill>
              <a:latin typeface="Hammersmith One"/>
              <a:ea typeface="Hammersmith One"/>
              <a:cs typeface="Hammersmith One"/>
              <a:sym typeface="Hammersmith One"/>
            </a:endParaRPr>
          </a:p>
        </p:txBody>
      </p:sp>
      <p:grpSp>
        <p:nvGrpSpPr>
          <p:cNvPr id="851" name="Google Shape;851;p53"/>
          <p:cNvGrpSpPr/>
          <p:nvPr/>
        </p:nvGrpSpPr>
        <p:grpSpPr>
          <a:xfrm>
            <a:off x="2410712" y="2415450"/>
            <a:ext cx="312600" cy="312600"/>
            <a:chOff x="2410712" y="2415450"/>
            <a:chExt cx="312600" cy="312600"/>
          </a:xfrm>
        </p:grpSpPr>
        <p:sp>
          <p:nvSpPr>
            <p:cNvPr id="852" name="Google Shape;852;p53"/>
            <p:cNvSpPr/>
            <p:nvPr/>
          </p:nvSpPr>
          <p:spPr>
            <a:xfrm>
              <a:off x="2410712" y="2415450"/>
              <a:ext cx="312600" cy="312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53"/>
            <p:cNvSpPr/>
            <p:nvPr/>
          </p:nvSpPr>
          <p:spPr>
            <a:xfrm>
              <a:off x="2516612" y="2509951"/>
              <a:ext cx="100800" cy="123600"/>
            </a:xfrm>
            <a:prstGeom prst="chevron">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 name="Google Shape;854;p53"/>
          <p:cNvGrpSpPr/>
          <p:nvPr/>
        </p:nvGrpSpPr>
        <p:grpSpPr>
          <a:xfrm>
            <a:off x="4412481" y="2415450"/>
            <a:ext cx="312600" cy="312600"/>
            <a:chOff x="4412481" y="2415450"/>
            <a:chExt cx="312600" cy="312600"/>
          </a:xfrm>
        </p:grpSpPr>
        <p:sp>
          <p:nvSpPr>
            <p:cNvPr id="855" name="Google Shape;855;p53"/>
            <p:cNvSpPr/>
            <p:nvPr/>
          </p:nvSpPr>
          <p:spPr>
            <a:xfrm>
              <a:off x="4412481" y="2415450"/>
              <a:ext cx="312600" cy="312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3"/>
            <p:cNvSpPr/>
            <p:nvPr/>
          </p:nvSpPr>
          <p:spPr>
            <a:xfrm>
              <a:off x="4518381" y="2509951"/>
              <a:ext cx="100800" cy="123600"/>
            </a:xfrm>
            <a:prstGeom prst="chevron">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 name="Google Shape;857;p53"/>
          <p:cNvGrpSpPr/>
          <p:nvPr/>
        </p:nvGrpSpPr>
        <p:grpSpPr>
          <a:xfrm>
            <a:off x="6414250" y="2415450"/>
            <a:ext cx="312600" cy="312600"/>
            <a:chOff x="6414250" y="2415450"/>
            <a:chExt cx="312600" cy="312600"/>
          </a:xfrm>
        </p:grpSpPr>
        <p:sp>
          <p:nvSpPr>
            <p:cNvPr id="858" name="Google Shape;858;p53"/>
            <p:cNvSpPr/>
            <p:nvPr/>
          </p:nvSpPr>
          <p:spPr>
            <a:xfrm>
              <a:off x="6414250" y="2415450"/>
              <a:ext cx="312600" cy="312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53"/>
            <p:cNvSpPr/>
            <p:nvPr/>
          </p:nvSpPr>
          <p:spPr>
            <a:xfrm>
              <a:off x="6520150" y="2509951"/>
              <a:ext cx="100800" cy="123600"/>
            </a:xfrm>
            <a:prstGeom prst="chevron">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3" name="Shape 863"/>
        <p:cNvGrpSpPr/>
        <p:nvPr/>
      </p:nvGrpSpPr>
      <p:grpSpPr>
        <a:xfrm>
          <a:off x="0" y="0"/>
          <a:ext cx="0" cy="0"/>
          <a:chOff x="0" y="0"/>
          <a:chExt cx="0" cy="0"/>
        </a:xfrm>
      </p:grpSpPr>
      <p:sp>
        <p:nvSpPr>
          <p:cNvPr id="864" name="Google Shape;864;p54"/>
          <p:cNvSpPr txBox="1"/>
          <p:nvPr>
            <p:ph type="title"/>
          </p:nvPr>
        </p:nvSpPr>
        <p:spPr>
          <a:xfrm>
            <a:off x="713100" y="2045550"/>
            <a:ext cx="3122700" cy="105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a:t>
            </a:r>
            <a:r>
              <a:rPr lang="en"/>
              <a:t> ANOTHER TIMELINE</a:t>
            </a:r>
            <a:endParaRPr/>
          </a:p>
        </p:txBody>
      </p:sp>
      <p:cxnSp>
        <p:nvCxnSpPr>
          <p:cNvPr id="865" name="Google Shape;865;p54"/>
          <p:cNvCxnSpPr/>
          <p:nvPr/>
        </p:nvCxnSpPr>
        <p:spPr>
          <a:xfrm>
            <a:off x="5545175" y="7050"/>
            <a:ext cx="0" cy="5129400"/>
          </a:xfrm>
          <a:prstGeom prst="straightConnector1">
            <a:avLst/>
          </a:prstGeom>
          <a:noFill/>
          <a:ln cap="flat" cmpd="sng" w="19050">
            <a:solidFill>
              <a:schemeClr val="accent2"/>
            </a:solidFill>
            <a:prstDash val="solid"/>
            <a:round/>
            <a:headEnd len="med" w="med" type="none"/>
            <a:tailEnd len="med" w="med" type="none"/>
          </a:ln>
        </p:spPr>
      </p:cxnSp>
      <p:grpSp>
        <p:nvGrpSpPr>
          <p:cNvPr id="866" name="Google Shape;866;p54"/>
          <p:cNvGrpSpPr/>
          <p:nvPr/>
        </p:nvGrpSpPr>
        <p:grpSpPr>
          <a:xfrm>
            <a:off x="5388875" y="1088988"/>
            <a:ext cx="312600" cy="312600"/>
            <a:chOff x="6414250" y="2415450"/>
            <a:chExt cx="312600" cy="312600"/>
          </a:xfrm>
        </p:grpSpPr>
        <p:sp>
          <p:nvSpPr>
            <p:cNvPr id="867" name="Google Shape;867;p54"/>
            <p:cNvSpPr/>
            <p:nvPr/>
          </p:nvSpPr>
          <p:spPr>
            <a:xfrm>
              <a:off x="6414250" y="2415450"/>
              <a:ext cx="312600" cy="312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54"/>
            <p:cNvSpPr/>
            <p:nvPr/>
          </p:nvSpPr>
          <p:spPr>
            <a:xfrm>
              <a:off x="6520150" y="2509951"/>
              <a:ext cx="100800" cy="123600"/>
            </a:xfrm>
            <a:prstGeom prst="chevron">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 name="Google Shape;869;p54"/>
          <p:cNvSpPr txBox="1"/>
          <p:nvPr/>
        </p:nvSpPr>
        <p:spPr>
          <a:xfrm>
            <a:off x="5853300" y="685050"/>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MARS</a:t>
            </a:r>
            <a:endParaRPr b="1" sz="2000">
              <a:solidFill>
                <a:schemeClr val="accent6"/>
              </a:solidFill>
              <a:latin typeface="Hammersmith One"/>
              <a:ea typeface="Hammersmith One"/>
              <a:cs typeface="Hammersmith One"/>
              <a:sym typeface="Hammersmith One"/>
            </a:endParaRPr>
          </a:p>
        </p:txBody>
      </p:sp>
      <p:sp>
        <p:nvSpPr>
          <p:cNvPr id="870" name="Google Shape;870;p54"/>
          <p:cNvSpPr txBox="1"/>
          <p:nvPr/>
        </p:nvSpPr>
        <p:spPr>
          <a:xfrm>
            <a:off x="5853300" y="1104450"/>
            <a:ext cx="2577600" cy="70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Despite being</a:t>
            </a:r>
            <a:r>
              <a:rPr lang="en" sz="1600">
                <a:solidFill>
                  <a:schemeClr val="accent4"/>
                </a:solidFill>
                <a:latin typeface="Roboto"/>
                <a:ea typeface="Roboto"/>
                <a:cs typeface="Roboto"/>
                <a:sym typeface="Roboto"/>
              </a:rPr>
              <a:t> red, Mars is actually a cold place</a:t>
            </a:r>
            <a:endParaRPr sz="1600">
              <a:solidFill>
                <a:schemeClr val="accent4"/>
              </a:solidFill>
              <a:latin typeface="Roboto"/>
              <a:ea typeface="Roboto"/>
              <a:cs typeface="Roboto"/>
              <a:sym typeface="Roboto"/>
            </a:endParaRPr>
          </a:p>
        </p:txBody>
      </p:sp>
      <p:grpSp>
        <p:nvGrpSpPr>
          <p:cNvPr id="871" name="Google Shape;871;p54"/>
          <p:cNvGrpSpPr/>
          <p:nvPr/>
        </p:nvGrpSpPr>
        <p:grpSpPr>
          <a:xfrm>
            <a:off x="4242127" y="812975"/>
            <a:ext cx="896829" cy="864635"/>
            <a:chOff x="1173452" y="898512"/>
            <a:chExt cx="896829" cy="864635"/>
          </a:xfrm>
        </p:grpSpPr>
        <p:sp>
          <p:nvSpPr>
            <p:cNvPr id="872" name="Google Shape;872;p54"/>
            <p:cNvSpPr/>
            <p:nvPr/>
          </p:nvSpPr>
          <p:spPr>
            <a:xfrm>
              <a:off x="1284930" y="89851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4"/>
            <p:cNvSpPr/>
            <p:nvPr/>
          </p:nvSpPr>
          <p:spPr>
            <a:xfrm>
              <a:off x="1173452" y="101846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54"/>
            <p:cNvSpPr txBox="1"/>
            <p:nvPr/>
          </p:nvSpPr>
          <p:spPr>
            <a:xfrm>
              <a:off x="1322400" y="1152500"/>
              <a:ext cx="4875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Hammersmith One"/>
                  <a:ea typeface="Hammersmith One"/>
                  <a:cs typeface="Hammersmith One"/>
                  <a:sym typeface="Hammersmith One"/>
                </a:rPr>
                <a:t>01</a:t>
              </a:r>
              <a:endParaRPr b="1" sz="2000">
                <a:solidFill>
                  <a:schemeClr val="lt1"/>
                </a:solidFill>
                <a:latin typeface="Hammersmith One"/>
                <a:ea typeface="Hammersmith One"/>
                <a:cs typeface="Hammersmith One"/>
                <a:sym typeface="Hammersmith One"/>
              </a:endParaRPr>
            </a:p>
          </p:txBody>
        </p:sp>
      </p:grpSp>
      <p:grpSp>
        <p:nvGrpSpPr>
          <p:cNvPr id="875" name="Google Shape;875;p54"/>
          <p:cNvGrpSpPr/>
          <p:nvPr/>
        </p:nvGrpSpPr>
        <p:grpSpPr>
          <a:xfrm>
            <a:off x="5388875" y="2415438"/>
            <a:ext cx="312600" cy="312600"/>
            <a:chOff x="6414250" y="2415450"/>
            <a:chExt cx="312600" cy="312600"/>
          </a:xfrm>
        </p:grpSpPr>
        <p:sp>
          <p:nvSpPr>
            <p:cNvPr id="876" name="Google Shape;876;p54"/>
            <p:cNvSpPr/>
            <p:nvPr/>
          </p:nvSpPr>
          <p:spPr>
            <a:xfrm>
              <a:off x="6414250" y="2415450"/>
              <a:ext cx="312600" cy="312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54"/>
            <p:cNvSpPr/>
            <p:nvPr/>
          </p:nvSpPr>
          <p:spPr>
            <a:xfrm>
              <a:off x="6520150" y="2509951"/>
              <a:ext cx="100800" cy="123600"/>
            </a:xfrm>
            <a:prstGeom prst="chevron">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 name="Google Shape;878;p54"/>
          <p:cNvSpPr txBox="1"/>
          <p:nvPr/>
        </p:nvSpPr>
        <p:spPr>
          <a:xfrm>
            <a:off x="5853300" y="2011500"/>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SATURN</a:t>
            </a:r>
            <a:endParaRPr b="1" sz="2000">
              <a:solidFill>
                <a:schemeClr val="accent6"/>
              </a:solidFill>
              <a:latin typeface="Hammersmith One"/>
              <a:ea typeface="Hammersmith One"/>
              <a:cs typeface="Hammersmith One"/>
              <a:sym typeface="Hammersmith One"/>
            </a:endParaRPr>
          </a:p>
        </p:txBody>
      </p:sp>
      <p:sp>
        <p:nvSpPr>
          <p:cNvPr id="879" name="Google Shape;879;p54"/>
          <p:cNvSpPr txBox="1"/>
          <p:nvPr/>
        </p:nvSpPr>
        <p:spPr>
          <a:xfrm>
            <a:off x="5853300" y="2430900"/>
            <a:ext cx="2577600" cy="70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Saturn is composed of hydrogen and helium</a:t>
            </a:r>
            <a:endParaRPr sz="1600">
              <a:solidFill>
                <a:schemeClr val="accent4"/>
              </a:solidFill>
              <a:latin typeface="Roboto"/>
              <a:ea typeface="Roboto"/>
              <a:cs typeface="Roboto"/>
              <a:sym typeface="Roboto"/>
            </a:endParaRPr>
          </a:p>
        </p:txBody>
      </p:sp>
      <p:grpSp>
        <p:nvGrpSpPr>
          <p:cNvPr id="880" name="Google Shape;880;p54"/>
          <p:cNvGrpSpPr/>
          <p:nvPr/>
        </p:nvGrpSpPr>
        <p:grpSpPr>
          <a:xfrm>
            <a:off x="4242127" y="2139425"/>
            <a:ext cx="896829" cy="864635"/>
            <a:chOff x="1173452" y="898512"/>
            <a:chExt cx="896829" cy="864635"/>
          </a:xfrm>
        </p:grpSpPr>
        <p:sp>
          <p:nvSpPr>
            <p:cNvPr id="881" name="Google Shape;881;p54"/>
            <p:cNvSpPr/>
            <p:nvPr/>
          </p:nvSpPr>
          <p:spPr>
            <a:xfrm>
              <a:off x="1284930" y="89851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4"/>
            <p:cNvSpPr/>
            <p:nvPr/>
          </p:nvSpPr>
          <p:spPr>
            <a:xfrm>
              <a:off x="1173452" y="101846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4"/>
            <p:cNvSpPr txBox="1"/>
            <p:nvPr/>
          </p:nvSpPr>
          <p:spPr>
            <a:xfrm>
              <a:off x="1290800" y="1152512"/>
              <a:ext cx="5508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Hammersmith One"/>
                  <a:ea typeface="Hammersmith One"/>
                  <a:cs typeface="Hammersmith One"/>
                  <a:sym typeface="Hammersmith One"/>
                </a:rPr>
                <a:t>02</a:t>
              </a:r>
              <a:endParaRPr b="1" sz="2000">
                <a:solidFill>
                  <a:schemeClr val="lt1"/>
                </a:solidFill>
                <a:latin typeface="Hammersmith One"/>
                <a:ea typeface="Hammersmith One"/>
                <a:cs typeface="Hammersmith One"/>
                <a:sym typeface="Hammersmith One"/>
              </a:endParaRPr>
            </a:p>
          </p:txBody>
        </p:sp>
      </p:grpSp>
      <p:sp>
        <p:nvSpPr>
          <p:cNvPr id="884" name="Google Shape;884;p54"/>
          <p:cNvSpPr txBox="1"/>
          <p:nvPr/>
        </p:nvSpPr>
        <p:spPr>
          <a:xfrm>
            <a:off x="5853300" y="3337950"/>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MERCURY</a:t>
            </a:r>
            <a:endParaRPr b="1" sz="2000">
              <a:solidFill>
                <a:schemeClr val="accent6"/>
              </a:solidFill>
              <a:latin typeface="Hammersmith One"/>
              <a:ea typeface="Hammersmith One"/>
              <a:cs typeface="Hammersmith One"/>
              <a:sym typeface="Hammersmith One"/>
            </a:endParaRPr>
          </a:p>
        </p:txBody>
      </p:sp>
      <p:sp>
        <p:nvSpPr>
          <p:cNvPr id="885" name="Google Shape;885;p54"/>
          <p:cNvSpPr txBox="1"/>
          <p:nvPr/>
        </p:nvSpPr>
        <p:spPr>
          <a:xfrm>
            <a:off x="5853300" y="3757350"/>
            <a:ext cx="2577600" cy="70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Mercury is the closest planet to the Sun</a:t>
            </a:r>
            <a:endParaRPr sz="1600">
              <a:solidFill>
                <a:schemeClr val="accent4"/>
              </a:solidFill>
              <a:latin typeface="Roboto"/>
              <a:ea typeface="Roboto"/>
              <a:cs typeface="Roboto"/>
              <a:sym typeface="Roboto"/>
            </a:endParaRPr>
          </a:p>
        </p:txBody>
      </p:sp>
      <p:grpSp>
        <p:nvGrpSpPr>
          <p:cNvPr id="886" name="Google Shape;886;p54"/>
          <p:cNvGrpSpPr/>
          <p:nvPr/>
        </p:nvGrpSpPr>
        <p:grpSpPr>
          <a:xfrm>
            <a:off x="4242127" y="3465875"/>
            <a:ext cx="896829" cy="864635"/>
            <a:chOff x="1173452" y="898512"/>
            <a:chExt cx="896829" cy="864635"/>
          </a:xfrm>
        </p:grpSpPr>
        <p:sp>
          <p:nvSpPr>
            <p:cNvPr id="887" name="Google Shape;887;p54"/>
            <p:cNvSpPr/>
            <p:nvPr/>
          </p:nvSpPr>
          <p:spPr>
            <a:xfrm>
              <a:off x="1284930" y="89851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4"/>
            <p:cNvSpPr/>
            <p:nvPr/>
          </p:nvSpPr>
          <p:spPr>
            <a:xfrm>
              <a:off x="1173452" y="1018462"/>
              <a:ext cx="785352" cy="744685"/>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4"/>
            <p:cNvSpPr txBox="1"/>
            <p:nvPr/>
          </p:nvSpPr>
          <p:spPr>
            <a:xfrm>
              <a:off x="1290800" y="1152512"/>
              <a:ext cx="5508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lt1"/>
                  </a:solidFill>
                  <a:latin typeface="Hammersmith One"/>
                  <a:ea typeface="Hammersmith One"/>
                  <a:cs typeface="Hammersmith One"/>
                  <a:sym typeface="Hammersmith One"/>
                </a:rPr>
                <a:t>03</a:t>
              </a:r>
              <a:endParaRPr b="1" sz="2000">
                <a:solidFill>
                  <a:schemeClr val="lt1"/>
                </a:solidFill>
                <a:latin typeface="Hammersmith One"/>
                <a:ea typeface="Hammersmith One"/>
                <a:cs typeface="Hammersmith One"/>
                <a:sym typeface="Hammersmith One"/>
              </a:endParaRPr>
            </a:p>
          </p:txBody>
        </p:sp>
      </p:grpSp>
      <p:grpSp>
        <p:nvGrpSpPr>
          <p:cNvPr id="890" name="Google Shape;890;p54"/>
          <p:cNvGrpSpPr/>
          <p:nvPr/>
        </p:nvGrpSpPr>
        <p:grpSpPr>
          <a:xfrm>
            <a:off x="5388875" y="3741875"/>
            <a:ext cx="312600" cy="312600"/>
            <a:chOff x="6414250" y="2415450"/>
            <a:chExt cx="312600" cy="312600"/>
          </a:xfrm>
        </p:grpSpPr>
        <p:sp>
          <p:nvSpPr>
            <p:cNvPr id="891" name="Google Shape;891;p54"/>
            <p:cNvSpPr/>
            <p:nvPr/>
          </p:nvSpPr>
          <p:spPr>
            <a:xfrm>
              <a:off x="6414250" y="2415450"/>
              <a:ext cx="312600" cy="3126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54"/>
            <p:cNvSpPr/>
            <p:nvPr/>
          </p:nvSpPr>
          <p:spPr>
            <a:xfrm>
              <a:off x="6520150" y="2509951"/>
              <a:ext cx="100800" cy="123600"/>
            </a:xfrm>
            <a:prstGeom prst="chevron">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 name="Shape 896"/>
        <p:cNvGrpSpPr/>
        <p:nvPr/>
      </p:nvGrpSpPr>
      <p:grpSpPr>
        <a:xfrm>
          <a:off x="0" y="0"/>
          <a:ext cx="0" cy="0"/>
          <a:chOff x="0" y="0"/>
          <a:chExt cx="0" cy="0"/>
        </a:xfrm>
      </p:grpSpPr>
      <p:sp>
        <p:nvSpPr>
          <p:cNvPr id="897" name="Google Shape;897;p55"/>
          <p:cNvSpPr txBox="1"/>
          <p:nvPr>
            <p:ph type="title"/>
          </p:nvPr>
        </p:nvSpPr>
        <p:spPr>
          <a:xfrm>
            <a:off x="713100" y="1002400"/>
            <a:ext cx="7717800" cy="1963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4,498,300</a:t>
            </a:r>
            <a:endParaRPr/>
          </a:p>
        </p:txBody>
      </p:sp>
      <p:sp>
        <p:nvSpPr>
          <p:cNvPr id="898" name="Google Shape;898;p55"/>
          <p:cNvSpPr txBox="1"/>
          <p:nvPr>
            <p:ph idx="1" type="subTitle"/>
          </p:nvPr>
        </p:nvSpPr>
        <p:spPr>
          <a:xfrm>
            <a:off x="2947350" y="3055975"/>
            <a:ext cx="3249300" cy="91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2" name="Shape 902"/>
        <p:cNvGrpSpPr/>
        <p:nvPr/>
      </p:nvGrpSpPr>
      <p:grpSpPr>
        <a:xfrm>
          <a:off x="0" y="0"/>
          <a:ext cx="0" cy="0"/>
          <a:chOff x="0" y="0"/>
          <a:chExt cx="0" cy="0"/>
        </a:xfrm>
      </p:grpSpPr>
      <p:sp>
        <p:nvSpPr>
          <p:cNvPr id="903" name="Google Shape;903;p56"/>
          <p:cNvSpPr txBox="1"/>
          <p:nvPr>
            <p:ph type="title"/>
          </p:nvPr>
        </p:nvSpPr>
        <p:spPr>
          <a:xfrm>
            <a:off x="4854225" y="445025"/>
            <a:ext cx="35769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THESE ARE SOME PERCENTAGES</a:t>
            </a:r>
            <a:endParaRPr/>
          </a:p>
        </p:txBody>
      </p:sp>
      <p:grpSp>
        <p:nvGrpSpPr>
          <p:cNvPr id="904" name="Google Shape;904;p56"/>
          <p:cNvGrpSpPr/>
          <p:nvPr/>
        </p:nvGrpSpPr>
        <p:grpSpPr>
          <a:xfrm>
            <a:off x="1340250" y="2226900"/>
            <a:ext cx="1572900" cy="1572900"/>
            <a:chOff x="882925" y="1716025"/>
            <a:chExt cx="1572900" cy="1572900"/>
          </a:xfrm>
        </p:grpSpPr>
        <p:sp>
          <p:nvSpPr>
            <p:cNvPr id="905" name="Google Shape;905;p56"/>
            <p:cNvSpPr/>
            <p:nvPr/>
          </p:nvSpPr>
          <p:spPr>
            <a:xfrm>
              <a:off x="883825" y="1716925"/>
              <a:ext cx="1572000" cy="15720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56"/>
            <p:cNvSpPr/>
            <p:nvPr/>
          </p:nvSpPr>
          <p:spPr>
            <a:xfrm>
              <a:off x="882925" y="1716025"/>
              <a:ext cx="1572900" cy="1572900"/>
            </a:xfrm>
            <a:prstGeom prst="pie">
              <a:avLst>
                <a:gd fmla="val 16218093" name="adj1"/>
                <a:gd fmla="val 20285247"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56"/>
            <p:cNvSpPr/>
            <p:nvPr/>
          </p:nvSpPr>
          <p:spPr>
            <a:xfrm>
              <a:off x="1162675" y="1995775"/>
              <a:ext cx="1014300" cy="10143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 name="Google Shape;908;p56"/>
          <p:cNvSpPr txBox="1"/>
          <p:nvPr/>
        </p:nvSpPr>
        <p:spPr>
          <a:xfrm>
            <a:off x="1633050" y="2743800"/>
            <a:ext cx="987300" cy="53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6"/>
                </a:solidFill>
                <a:latin typeface="Hammersmith One"/>
                <a:ea typeface="Hammersmith One"/>
                <a:cs typeface="Hammersmith One"/>
                <a:sym typeface="Hammersmith One"/>
              </a:rPr>
              <a:t>20%</a:t>
            </a:r>
            <a:endParaRPr b="1" sz="2400">
              <a:solidFill>
                <a:schemeClr val="accent6"/>
              </a:solidFill>
              <a:latin typeface="Hammersmith One"/>
              <a:ea typeface="Hammersmith One"/>
              <a:cs typeface="Hammersmith One"/>
              <a:sym typeface="Hammersmith One"/>
            </a:endParaRPr>
          </a:p>
        </p:txBody>
      </p:sp>
      <p:sp>
        <p:nvSpPr>
          <p:cNvPr id="909" name="Google Shape;909;p56"/>
          <p:cNvSpPr txBox="1"/>
          <p:nvPr/>
        </p:nvSpPr>
        <p:spPr>
          <a:xfrm>
            <a:off x="1380150" y="1653413"/>
            <a:ext cx="14931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6"/>
                </a:solidFill>
                <a:latin typeface="Hammersmith One"/>
                <a:ea typeface="Hammersmith One"/>
                <a:cs typeface="Hammersmith One"/>
                <a:sym typeface="Hammersmith One"/>
              </a:rPr>
              <a:t>MARS</a:t>
            </a:r>
            <a:endParaRPr b="1" sz="2000">
              <a:solidFill>
                <a:schemeClr val="accent6"/>
              </a:solidFill>
              <a:latin typeface="Hammersmith One"/>
              <a:ea typeface="Hammersmith One"/>
              <a:cs typeface="Hammersmith One"/>
              <a:sym typeface="Hammersmith One"/>
            </a:endParaRPr>
          </a:p>
        </p:txBody>
      </p:sp>
      <p:sp>
        <p:nvSpPr>
          <p:cNvPr id="910" name="Google Shape;910;p56"/>
          <p:cNvSpPr txBox="1"/>
          <p:nvPr/>
        </p:nvSpPr>
        <p:spPr>
          <a:xfrm>
            <a:off x="1120725" y="3937300"/>
            <a:ext cx="2011800" cy="709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latin typeface="Roboto"/>
                <a:ea typeface="Roboto"/>
                <a:cs typeface="Roboto"/>
                <a:sym typeface="Roboto"/>
              </a:rPr>
              <a:t>Despite being red</a:t>
            </a:r>
            <a:r>
              <a:rPr lang="en">
                <a:solidFill>
                  <a:schemeClr val="accent4"/>
                </a:solidFill>
                <a:latin typeface="Roboto"/>
                <a:ea typeface="Roboto"/>
                <a:cs typeface="Roboto"/>
                <a:sym typeface="Roboto"/>
              </a:rPr>
              <a:t>, Mars is a cold place</a:t>
            </a:r>
            <a:endParaRPr>
              <a:solidFill>
                <a:schemeClr val="accent4"/>
              </a:solidFill>
              <a:latin typeface="Roboto"/>
              <a:ea typeface="Roboto"/>
              <a:cs typeface="Roboto"/>
              <a:sym typeface="Roboto"/>
            </a:endParaRPr>
          </a:p>
        </p:txBody>
      </p:sp>
      <p:grpSp>
        <p:nvGrpSpPr>
          <p:cNvPr id="911" name="Google Shape;911;p56"/>
          <p:cNvGrpSpPr/>
          <p:nvPr/>
        </p:nvGrpSpPr>
        <p:grpSpPr>
          <a:xfrm>
            <a:off x="3752775" y="2226900"/>
            <a:ext cx="1572900" cy="1572900"/>
            <a:chOff x="882925" y="1716025"/>
            <a:chExt cx="1572900" cy="1572900"/>
          </a:xfrm>
        </p:grpSpPr>
        <p:sp>
          <p:nvSpPr>
            <p:cNvPr id="912" name="Google Shape;912;p56"/>
            <p:cNvSpPr/>
            <p:nvPr/>
          </p:nvSpPr>
          <p:spPr>
            <a:xfrm>
              <a:off x="883825" y="1716925"/>
              <a:ext cx="1572000" cy="15720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56"/>
            <p:cNvSpPr/>
            <p:nvPr/>
          </p:nvSpPr>
          <p:spPr>
            <a:xfrm>
              <a:off x="882925" y="1716025"/>
              <a:ext cx="1572900" cy="1572900"/>
            </a:xfrm>
            <a:prstGeom prst="pie">
              <a:avLst>
                <a:gd fmla="val 16218093" name="adj1"/>
                <a:gd fmla="val 1452556"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6"/>
            <p:cNvSpPr/>
            <p:nvPr/>
          </p:nvSpPr>
          <p:spPr>
            <a:xfrm>
              <a:off x="1162675" y="1995775"/>
              <a:ext cx="1014300" cy="10143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5" name="Google Shape;915;p56"/>
          <p:cNvSpPr txBox="1"/>
          <p:nvPr/>
        </p:nvSpPr>
        <p:spPr>
          <a:xfrm>
            <a:off x="4045575" y="2743800"/>
            <a:ext cx="987300" cy="53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6"/>
                </a:solidFill>
                <a:latin typeface="Hammersmith One"/>
                <a:ea typeface="Hammersmith One"/>
                <a:cs typeface="Hammersmith One"/>
                <a:sym typeface="Hammersmith One"/>
              </a:rPr>
              <a:t>33</a:t>
            </a:r>
            <a:r>
              <a:rPr b="1" lang="en" sz="2400">
                <a:solidFill>
                  <a:schemeClr val="accent6"/>
                </a:solidFill>
                <a:latin typeface="Hammersmith One"/>
                <a:ea typeface="Hammersmith One"/>
                <a:cs typeface="Hammersmith One"/>
                <a:sym typeface="Hammersmith One"/>
              </a:rPr>
              <a:t>%</a:t>
            </a:r>
            <a:endParaRPr b="1" sz="2400">
              <a:solidFill>
                <a:schemeClr val="accent6"/>
              </a:solidFill>
              <a:latin typeface="Hammersmith One"/>
              <a:ea typeface="Hammersmith One"/>
              <a:cs typeface="Hammersmith One"/>
              <a:sym typeface="Hammersmith One"/>
            </a:endParaRPr>
          </a:p>
        </p:txBody>
      </p:sp>
      <p:sp>
        <p:nvSpPr>
          <p:cNvPr id="916" name="Google Shape;916;p56"/>
          <p:cNvSpPr txBox="1"/>
          <p:nvPr/>
        </p:nvSpPr>
        <p:spPr>
          <a:xfrm>
            <a:off x="3792675" y="1653413"/>
            <a:ext cx="14931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6"/>
                </a:solidFill>
                <a:latin typeface="Hammersmith One"/>
                <a:ea typeface="Hammersmith One"/>
                <a:cs typeface="Hammersmith One"/>
                <a:sym typeface="Hammersmith One"/>
              </a:rPr>
              <a:t>SATURN</a:t>
            </a:r>
            <a:endParaRPr b="1" sz="2000">
              <a:solidFill>
                <a:schemeClr val="accent6"/>
              </a:solidFill>
              <a:latin typeface="Hammersmith One"/>
              <a:ea typeface="Hammersmith One"/>
              <a:cs typeface="Hammersmith One"/>
              <a:sym typeface="Hammersmith One"/>
            </a:endParaRPr>
          </a:p>
        </p:txBody>
      </p:sp>
      <p:sp>
        <p:nvSpPr>
          <p:cNvPr id="917" name="Google Shape;917;p56"/>
          <p:cNvSpPr txBox="1"/>
          <p:nvPr/>
        </p:nvSpPr>
        <p:spPr>
          <a:xfrm>
            <a:off x="3566100" y="3937300"/>
            <a:ext cx="2011800" cy="709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latin typeface="Roboto"/>
                <a:ea typeface="Roboto"/>
                <a:cs typeface="Roboto"/>
                <a:sym typeface="Roboto"/>
              </a:rPr>
              <a:t>Saturn is the ringed one and a gas giant</a:t>
            </a:r>
            <a:endParaRPr>
              <a:solidFill>
                <a:schemeClr val="accent4"/>
              </a:solidFill>
              <a:latin typeface="Roboto"/>
              <a:ea typeface="Roboto"/>
              <a:cs typeface="Roboto"/>
              <a:sym typeface="Roboto"/>
            </a:endParaRPr>
          </a:p>
        </p:txBody>
      </p:sp>
      <p:grpSp>
        <p:nvGrpSpPr>
          <p:cNvPr id="918" name="Google Shape;918;p56"/>
          <p:cNvGrpSpPr/>
          <p:nvPr/>
        </p:nvGrpSpPr>
        <p:grpSpPr>
          <a:xfrm>
            <a:off x="6230850" y="2226900"/>
            <a:ext cx="1572900" cy="1572900"/>
            <a:chOff x="882925" y="1716025"/>
            <a:chExt cx="1572900" cy="1572900"/>
          </a:xfrm>
        </p:grpSpPr>
        <p:sp>
          <p:nvSpPr>
            <p:cNvPr id="919" name="Google Shape;919;p56"/>
            <p:cNvSpPr/>
            <p:nvPr/>
          </p:nvSpPr>
          <p:spPr>
            <a:xfrm>
              <a:off x="883825" y="1716925"/>
              <a:ext cx="1572000" cy="15720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56"/>
            <p:cNvSpPr/>
            <p:nvPr/>
          </p:nvSpPr>
          <p:spPr>
            <a:xfrm>
              <a:off x="882925" y="1716025"/>
              <a:ext cx="1572900" cy="1572900"/>
            </a:xfrm>
            <a:prstGeom prst="pie">
              <a:avLst>
                <a:gd fmla="val 16218093" name="adj1"/>
                <a:gd fmla="val 10771801"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6"/>
            <p:cNvSpPr/>
            <p:nvPr/>
          </p:nvSpPr>
          <p:spPr>
            <a:xfrm>
              <a:off x="1162675" y="1995775"/>
              <a:ext cx="1014300" cy="10143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2" name="Google Shape;922;p56"/>
          <p:cNvSpPr txBox="1"/>
          <p:nvPr/>
        </p:nvSpPr>
        <p:spPr>
          <a:xfrm>
            <a:off x="6523650" y="2743800"/>
            <a:ext cx="987300" cy="53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400">
                <a:solidFill>
                  <a:schemeClr val="accent6"/>
                </a:solidFill>
                <a:latin typeface="Hammersmith One"/>
                <a:ea typeface="Hammersmith One"/>
                <a:cs typeface="Hammersmith One"/>
                <a:sym typeface="Hammersmith One"/>
              </a:rPr>
              <a:t>75</a:t>
            </a:r>
            <a:r>
              <a:rPr b="1" lang="en" sz="2400">
                <a:solidFill>
                  <a:schemeClr val="accent6"/>
                </a:solidFill>
                <a:latin typeface="Hammersmith One"/>
                <a:ea typeface="Hammersmith One"/>
                <a:cs typeface="Hammersmith One"/>
                <a:sym typeface="Hammersmith One"/>
              </a:rPr>
              <a:t>%</a:t>
            </a:r>
            <a:endParaRPr b="1" sz="2400">
              <a:solidFill>
                <a:schemeClr val="accent6"/>
              </a:solidFill>
              <a:latin typeface="Hammersmith One"/>
              <a:ea typeface="Hammersmith One"/>
              <a:cs typeface="Hammersmith One"/>
              <a:sym typeface="Hammersmith One"/>
            </a:endParaRPr>
          </a:p>
        </p:txBody>
      </p:sp>
      <p:sp>
        <p:nvSpPr>
          <p:cNvPr id="923" name="Google Shape;923;p56"/>
          <p:cNvSpPr txBox="1"/>
          <p:nvPr/>
        </p:nvSpPr>
        <p:spPr>
          <a:xfrm>
            <a:off x="6270750" y="1653413"/>
            <a:ext cx="1493100" cy="419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2000">
                <a:solidFill>
                  <a:schemeClr val="accent6"/>
                </a:solidFill>
                <a:latin typeface="Hammersmith One"/>
                <a:ea typeface="Hammersmith One"/>
                <a:cs typeface="Hammersmith One"/>
                <a:sym typeface="Hammersmith One"/>
              </a:rPr>
              <a:t>MERCURY</a:t>
            </a:r>
            <a:endParaRPr b="1" sz="2000">
              <a:solidFill>
                <a:schemeClr val="accent6"/>
              </a:solidFill>
              <a:latin typeface="Hammersmith One"/>
              <a:ea typeface="Hammersmith One"/>
              <a:cs typeface="Hammersmith One"/>
              <a:sym typeface="Hammersmith One"/>
            </a:endParaRPr>
          </a:p>
        </p:txBody>
      </p:sp>
      <p:sp>
        <p:nvSpPr>
          <p:cNvPr id="924" name="Google Shape;924;p56"/>
          <p:cNvSpPr txBox="1"/>
          <p:nvPr/>
        </p:nvSpPr>
        <p:spPr>
          <a:xfrm>
            <a:off x="6011400" y="3937300"/>
            <a:ext cx="2011800" cy="709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accent4"/>
                </a:solidFill>
                <a:latin typeface="Roboto"/>
                <a:ea typeface="Roboto"/>
                <a:cs typeface="Roboto"/>
                <a:sym typeface="Roboto"/>
              </a:rPr>
              <a:t>Mercury is the closest planet to the Sun</a:t>
            </a:r>
            <a:endParaRPr>
              <a:solidFill>
                <a:schemeClr val="accent4"/>
              </a:solidFill>
              <a:latin typeface="Roboto"/>
              <a:ea typeface="Roboto"/>
              <a:cs typeface="Roboto"/>
              <a:sym typeface="Roboto"/>
            </a:endParaRPr>
          </a:p>
        </p:txBody>
      </p:sp>
      <p:grpSp>
        <p:nvGrpSpPr>
          <p:cNvPr id="925" name="Google Shape;925;p56"/>
          <p:cNvGrpSpPr/>
          <p:nvPr/>
        </p:nvGrpSpPr>
        <p:grpSpPr>
          <a:xfrm>
            <a:off x="3165375" y="1793115"/>
            <a:ext cx="367950" cy="209024"/>
            <a:chOff x="2689275" y="1843228"/>
            <a:chExt cx="367950" cy="209024"/>
          </a:xfrm>
        </p:grpSpPr>
        <p:sp>
          <p:nvSpPr>
            <p:cNvPr id="926" name="Google Shape;926;p56"/>
            <p:cNvSpPr/>
            <p:nvPr/>
          </p:nvSpPr>
          <p:spPr>
            <a:xfrm>
              <a:off x="2689275" y="1843228"/>
              <a:ext cx="183975" cy="209024"/>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6"/>
            <p:cNvSpPr/>
            <p:nvPr/>
          </p:nvSpPr>
          <p:spPr>
            <a:xfrm>
              <a:off x="2873250" y="1843228"/>
              <a:ext cx="183975" cy="209024"/>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56"/>
          <p:cNvGrpSpPr/>
          <p:nvPr/>
        </p:nvGrpSpPr>
        <p:grpSpPr>
          <a:xfrm>
            <a:off x="5610675" y="1793115"/>
            <a:ext cx="367950" cy="209024"/>
            <a:chOff x="2689275" y="1843228"/>
            <a:chExt cx="367950" cy="209024"/>
          </a:xfrm>
        </p:grpSpPr>
        <p:sp>
          <p:nvSpPr>
            <p:cNvPr id="929" name="Google Shape;929;p56"/>
            <p:cNvSpPr/>
            <p:nvPr/>
          </p:nvSpPr>
          <p:spPr>
            <a:xfrm>
              <a:off x="2689275" y="1843228"/>
              <a:ext cx="183975" cy="209024"/>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6"/>
            <p:cNvSpPr/>
            <p:nvPr/>
          </p:nvSpPr>
          <p:spPr>
            <a:xfrm>
              <a:off x="2873250" y="1843228"/>
              <a:ext cx="183975" cy="209024"/>
            </a:xfrm>
            <a:custGeom>
              <a:rect b="b" l="l" r="r" t="t"/>
              <a:pathLst>
                <a:path extrusionOk="0" h="7360" w="6478">
                  <a:moveTo>
                    <a:pt x="2090" y="0"/>
                  </a:moveTo>
                  <a:cubicBezTo>
                    <a:pt x="1952" y="0"/>
                    <a:pt x="1815" y="51"/>
                    <a:pt x="1715" y="150"/>
                  </a:cubicBezTo>
                  <a:lnTo>
                    <a:pt x="215" y="1651"/>
                  </a:lnTo>
                  <a:cubicBezTo>
                    <a:pt x="1" y="1865"/>
                    <a:pt x="1" y="2210"/>
                    <a:pt x="191" y="2425"/>
                  </a:cubicBezTo>
                  <a:cubicBezTo>
                    <a:pt x="1548" y="3949"/>
                    <a:pt x="2632" y="5675"/>
                    <a:pt x="3989" y="7187"/>
                  </a:cubicBezTo>
                  <a:cubicBezTo>
                    <a:pt x="4087" y="7303"/>
                    <a:pt x="4229" y="7360"/>
                    <a:pt x="4373" y="7360"/>
                  </a:cubicBezTo>
                  <a:cubicBezTo>
                    <a:pt x="4509" y="7360"/>
                    <a:pt x="4647" y="7309"/>
                    <a:pt x="4751" y="7211"/>
                  </a:cubicBezTo>
                  <a:lnTo>
                    <a:pt x="6251" y="5699"/>
                  </a:lnTo>
                  <a:cubicBezTo>
                    <a:pt x="6478" y="5496"/>
                    <a:pt x="6478" y="5151"/>
                    <a:pt x="6263" y="4925"/>
                  </a:cubicBezTo>
                  <a:cubicBezTo>
                    <a:pt x="4918" y="3413"/>
                    <a:pt x="3822" y="1686"/>
                    <a:pt x="2477" y="162"/>
                  </a:cubicBezTo>
                  <a:cubicBezTo>
                    <a:pt x="2374" y="54"/>
                    <a:pt x="2232" y="0"/>
                    <a:pt x="20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4" name="Shape 934"/>
        <p:cNvGrpSpPr/>
        <p:nvPr/>
      </p:nvGrpSpPr>
      <p:grpSpPr>
        <a:xfrm>
          <a:off x="0" y="0"/>
          <a:ext cx="0" cy="0"/>
          <a:chOff x="0" y="0"/>
          <a:chExt cx="0" cy="0"/>
        </a:xfrm>
      </p:grpSpPr>
      <p:sp>
        <p:nvSpPr>
          <p:cNvPr id="935" name="Google Shape;935;p57"/>
          <p:cNvSpPr txBox="1"/>
          <p:nvPr>
            <p:ph type="title"/>
          </p:nvPr>
        </p:nvSpPr>
        <p:spPr>
          <a:xfrm>
            <a:off x="691025" y="697025"/>
            <a:ext cx="2999400" cy="966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800"/>
              <a:t>333,000.0</a:t>
            </a:r>
            <a:r>
              <a:rPr lang="en" sz="3800"/>
              <a:t>0</a:t>
            </a:r>
            <a:endParaRPr sz="3800"/>
          </a:p>
        </p:txBody>
      </p:sp>
      <p:sp>
        <p:nvSpPr>
          <p:cNvPr id="936" name="Google Shape;936;p57"/>
          <p:cNvSpPr txBox="1"/>
          <p:nvPr>
            <p:ph idx="1" type="subTitle"/>
          </p:nvPr>
        </p:nvSpPr>
        <p:spPr>
          <a:xfrm>
            <a:off x="1155000" y="1575825"/>
            <a:ext cx="2055600" cy="76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a:t>
            </a:r>
            <a:r>
              <a:rPr lang="en"/>
              <a:t>arths is the Sun’s mass</a:t>
            </a:r>
            <a:endParaRPr/>
          </a:p>
        </p:txBody>
      </p:sp>
      <p:sp>
        <p:nvSpPr>
          <p:cNvPr id="937" name="Google Shape;937;p57"/>
          <p:cNvSpPr txBox="1"/>
          <p:nvPr>
            <p:ph idx="2" type="title"/>
          </p:nvPr>
        </p:nvSpPr>
        <p:spPr>
          <a:xfrm>
            <a:off x="2984900" y="2843950"/>
            <a:ext cx="3174300" cy="966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800"/>
              <a:t>386,000 km</a:t>
            </a:r>
            <a:endParaRPr sz="3800"/>
          </a:p>
        </p:txBody>
      </p:sp>
      <p:sp>
        <p:nvSpPr>
          <p:cNvPr id="938" name="Google Shape;938;p57"/>
          <p:cNvSpPr txBox="1"/>
          <p:nvPr>
            <p:ph idx="3" type="subTitle"/>
          </p:nvPr>
        </p:nvSpPr>
        <p:spPr>
          <a:xfrm>
            <a:off x="3102300" y="3671900"/>
            <a:ext cx="2939400" cy="76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the distance between Earth and the Moon</a:t>
            </a:r>
            <a:endParaRPr/>
          </a:p>
        </p:txBody>
      </p:sp>
      <p:sp>
        <p:nvSpPr>
          <p:cNvPr id="939" name="Google Shape;939;p57"/>
          <p:cNvSpPr txBox="1"/>
          <p:nvPr>
            <p:ph idx="4" type="title"/>
          </p:nvPr>
        </p:nvSpPr>
        <p:spPr>
          <a:xfrm>
            <a:off x="5421325" y="697025"/>
            <a:ext cx="3049200" cy="966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3600"/>
              <a:t>24h 37m 23s</a:t>
            </a:r>
            <a:endParaRPr sz="3600"/>
          </a:p>
        </p:txBody>
      </p:sp>
      <p:sp>
        <p:nvSpPr>
          <p:cNvPr id="940" name="Google Shape;940;p57"/>
          <p:cNvSpPr txBox="1"/>
          <p:nvPr>
            <p:ph idx="5" type="subTitle"/>
          </p:nvPr>
        </p:nvSpPr>
        <p:spPr>
          <a:xfrm>
            <a:off x="6053175" y="1575825"/>
            <a:ext cx="1815900" cy="76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is Jupiter’s rotation period</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4" name="Shape 944"/>
        <p:cNvGrpSpPr/>
        <p:nvPr/>
      </p:nvGrpSpPr>
      <p:grpSpPr>
        <a:xfrm>
          <a:off x="0" y="0"/>
          <a:ext cx="0" cy="0"/>
          <a:chOff x="0" y="0"/>
          <a:chExt cx="0" cy="0"/>
        </a:xfrm>
      </p:grpSpPr>
      <p:sp>
        <p:nvSpPr>
          <p:cNvPr id="945" name="Google Shape;945;p58"/>
          <p:cNvSpPr txBox="1"/>
          <p:nvPr>
            <p:ph type="title"/>
          </p:nvPr>
        </p:nvSpPr>
        <p:spPr>
          <a:xfrm>
            <a:off x="6026100" y="1208400"/>
            <a:ext cx="2404800" cy="960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DESKTOP SOFTWARE</a:t>
            </a:r>
            <a:endParaRPr/>
          </a:p>
        </p:txBody>
      </p:sp>
      <p:pic>
        <p:nvPicPr>
          <p:cNvPr id="946" name="Google Shape;946;p58"/>
          <p:cNvPicPr preferRelativeResize="0"/>
          <p:nvPr/>
        </p:nvPicPr>
        <p:blipFill rotWithShape="1">
          <a:blip r:embed="rId3">
            <a:alphaModFix/>
          </a:blip>
          <a:srcRect b="71118" l="0" r="960" t="0"/>
          <a:stretch/>
        </p:blipFill>
        <p:spPr>
          <a:xfrm>
            <a:off x="1107887" y="1037165"/>
            <a:ext cx="4095979" cy="2535292"/>
          </a:xfrm>
          <a:prstGeom prst="rect">
            <a:avLst/>
          </a:prstGeom>
          <a:noFill/>
          <a:ln>
            <a:noFill/>
          </a:ln>
        </p:spPr>
      </p:pic>
      <p:grpSp>
        <p:nvGrpSpPr>
          <p:cNvPr id="947" name="Google Shape;947;p58"/>
          <p:cNvGrpSpPr/>
          <p:nvPr/>
        </p:nvGrpSpPr>
        <p:grpSpPr>
          <a:xfrm>
            <a:off x="967893" y="911865"/>
            <a:ext cx="4380062" cy="3319767"/>
            <a:chOff x="1572575" y="3497750"/>
            <a:chExt cx="843650" cy="639425"/>
          </a:xfrm>
        </p:grpSpPr>
        <p:sp>
          <p:nvSpPr>
            <p:cNvPr id="948" name="Google Shape;948;p58"/>
            <p:cNvSpPr/>
            <p:nvPr/>
          </p:nvSpPr>
          <p:spPr>
            <a:xfrm>
              <a:off x="1572575" y="3497750"/>
              <a:ext cx="843650" cy="534600"/>
            </a:xfrm>
            <a:custGeom>
              <a:rect b="b" l="l" r="r" t="t"/>
              <a:pathLst>
                <a:path extrusionOk="0" h="21384" w="33746">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8"/>
            <p:cNvSpPr/>
            <p:nvPr/>
          </p:nvSpPr>
          <p:spPr>
            <a:xfrm>
              <a:off x="1904400" y="4032325"/>
              <a:ext cx="179975" cy="104850"/>
            </a:xfrm>
            <a:custGeom>
              <a:rect b="b" l="l" r="r" t="t"/>
              <a:pathLst>
                <a:path extrusionOk="0" h="4194" w="7199">
                  <a:moveTo>
                    <a:pt x="1" y="1"/>
                  </a:moveTo>
                  <a:lnTo>
                    <a:pt x="1" y="4194"/>
                  </a:lnTo>
                  <a:lnTo>
                    <a:pt x="7198" y="4194"/>
                  </a:lnTo>
                  <a:lnTo>
                    <a:pt x="719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8"/>
            <p:cNvSpPr/>
            <p:nvPr/>
          </p:nvSpPr>
          <p:spPr>
            <a:xfrm>
              <a:off x="1904400" y="4032325"/>
              <a:ext cx="179975" cy="49825"/>
            </a:xfrm>
            <a:custGeom>
              <a:rect b="b" l="l" r="r" t="t"/>
              <a:pathLst>
                <a:path extrusionOk="0" h="1993" w="7199">
                  <a:moveTo>
                    <a:pt x="1" y="1"/>
                  </a:moveTo>
                  <a:lnTo>
                    <a:pt x="1" y="980"/>
                  </a:lnTo>
                  <a:lnTo>
                    <a:pt x="7198" y="1992"/>
                  </a:lnTo>
                  <a:lnTo>
                    <a:pt x="719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8"/>
            <p:cNvSpPr/>
            <p:nvPr/>
          </p:nvSpPr>
          <p:spPr>
            <a:xfrm>
              <a:off x="1852950" y="4127950"/>
              <a:ext cx="283100" cy="9225"/>
            </a:xfrm>
            <a:custGeom>
              <a:rect b="b" l="l" r="r" t="t"/>
              <a:pathLst>
                <a:path extrusionOk="0" h="369" w="11324">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 name="Google Shape;952;p58"/>
          <p:cNvSpPr txBox="1"/>
          <p:nvPr>
            <p:ph idx="1" type="subTitle"/>
          </p:nvPr>
        </p:nvSpPr>
        <p:spPr>
          <a:xfrm>
            <a:off x="6022200" y="2416350"/>
            <a:ext cx="2408700" cy="1336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500"/>
              <a:t>You can replace the image on the screen with your own work. Just delete this one, add yours and send it to the back</a:t>
            </a:r>
            <a:endParaRPr sz="1500"/>
          </a:p>
        </p:txBody>
      </p:sp>
      <p:sp>
        <p:nvSpPr>
          <p:cNvPr id="953" name="Google Shape;953;p58"/>
          <p:cNvSpPr/>
          <p:nvPr/>
        </p:nvSpPr>
        <p:spPr>
          <a:xfrm>
            <a:off x="7788769" y="911879"/>
            <a:ext cx="482885" cy="467350"/>
          </a:xfrm>
          <a:custGeom>
            <a:rect b="b" l="l" r="r" t="t"/>
            <a:pathLst>
              <a:path extrusionOk="0" h="16456" w="17003">
                <a:moveTo>
                  <a:pt x="8858" y="4144"/>
                </a:moveTo>
                <a:cubicBezTo>
                  <a:pt x="11192" y="4144"/>
                  <a:pt x="13454" y="5680"/>
                  <a:pt x="13454" y="8014"/>
                </a:cubicBezTo>
                <a:cubicBezTo>
                  <a:pt x="13454" y="10348"/>
                  <a:pt x="11216" y="12741"/>
                  <a:pt x="8858" y="12741"/>
                </a:cubicBezTo>
                <a:cubicBezTo>
                  <a:pt x="6525" y="12741"/>
                  <a:pt x="4441" y="10348"/>
                  <a:pt x="4441" y="8014"/>
                </a:cubicBezTo>
                <a:cubicBezTo>
                  <a:pt x="4441" y="5680"/>
                  <a:pt x="6525" y="4144"/>
                  <a:pt x="8858" y="4144"/>
                </a:cubicBezTo>
                <a:close/>
                <a:moveTo>
                  <a:pt x="8858" y="1"/>
                </a:moveTo>
                <a:cubicBezTo>
                  <a:pt x="6525" y="1"/>
                  <a:pt x="4524" y="584"/>
                  <a:pt x="2977" y="2132"/>
                </a:cubicBezTo>
                <a:cubicBezTo>
                  <a:pt x="1453" y="3668"/>
                  <a:pt x="0" y="5656"/>
                  <a:pt x="0" y="8014"/>
                </a:cubicBezTo>
                <a:cubicBezTo>
                  <a:pt x="0" y="10359"/>
                  <a:pt x="1584" y="12229"/>
                  <a:pt x="3120" y="13753"/>
                </a:cubicBezTo>
                <a:cubicBezTo>
                  <a:pt x="4644" y="15289"/>
                  <a:pt x="6525" y="16455"/>
                  <a:pt x="8858" y="16455"/>
                </a:cubicBezTo>
                <a:cubicBezTo>
                  <a:pt x="11192" y="16455"/>
                  <a:pt x="13537" y="15753"/>
                  <a:pt x="15061" y="14217"/>
                </a:cubicBezTo>
                <a:cubicBezTo>
                  <a:pt x="16597" y="12681"/>
                  <a:pt x="17002" y="10359"/>
                  <a:pt x="17002" y="8014"/>
                </a:cubicBezTo>
                <a:cubicBezTo>
                  <a:pt x="17002" y="5656"/>
                  <a:pt x="16109" y="3847"/>
                  <a:pt x="14573" y="2311"/>
                </a:cubicBezTo>
                <a:cubicBezTo>
                  <a:pt x="13037" y="775"/>
                  <a:pt x="11216" y="1"/>
                  <a:pt x="88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7" name="Shape 957"/>
        <p:cNvGrpSpPr/>
        <p:nvPr/>
      </p:nvGrpSpPr>
      <p:grpSpPr>
        <a:xfrm>
          <a:off x="0" y="0"/>
          <a:ext cx="0" cy="0"/>
          <a:chOff x="0" y="0"/>
          <a:chExt cx="0" cy="0"/>
        </a:xfrm>
      </p:grpSpPr>
      <p:sp>
        <p:nvSpPr>
          <p:cNvPr id="958" name="Google Shape;958;p59"/>
          <p:cNvSpPr txBox="1"/>
          <p:nvPr>
            <p:ph type="title"/>
          </p:nvPr>
        </p:nvSpPr>
        <p:spPr>
          <a:xfrm>
            <a:off x="713100" y="1243050"/>
            <a:ext cx="2404800" cy="960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TABLET APP</a:t>
            </a:r>
            <a:endParaRPr/>
          </a:p>
        </p:txBody>
      </p:sp>
      <p:sp>
        <p:nvSpPr>
          <p:cNvPr id="959" name="Google Shape;959;p59"/>
          <p:cNvSpPr txBox="1"/>
          <p:nvPr>
            <p:ph idx="1" type="subTitle"/>
          </p:nvPr>
        </p:nvSpPr>
        <p:spPr>
          <a:xfrm>
            <a:off x="713100" y="2183963"/>
            <a:ext cx="2408700" cy="140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500"/>
              <a:t>You can replace the image on the screen with your own work. Just delete this one, add yours and send it to the back</a:t>
            </a:r>
            <a:endParaRPr sz="1500"/>
          </a:p>
        </p:txBody>
      </p:sp>
      <p:pic>
        <p:nvPicPr>
          <p:cNvPr id="960" name="Google Shape;960;p59"/>
          <p:cNvPicPr preferRelativeResize="0"/>
          <p:nvPr/>
        </p:nvPicPr>
        <p:blipFill rotWithShape="1">
          <a:blip r:embed="rId3">
            <a:alphaModFix/>
          </a:blip>
          <a:srcRect b="69171" l="0" r="2114" t="0"/>
          <a:stretch/>
        </p:blipFill>
        <p:spPr>
          <a:xfrm>
            <a:off x="4297526" y="706032"/>
            <a:ext cx="2772464" cy="3810250"/>
          </a:xfrm>
          <a:prstGeom prst="rect">
            <a:avLst/>
          </a:prstGeom>
          <a:noFill/>
          <a:ln>
            <a:noFill/>
          </a:ln>
        </p:spPr>
      </p:pic>
      <p:grpSp>
        <p:nvGrpSpPr>
          <p:cNvPr id="961" name="Google Shape;961;p59"/>
          <p:cNvGrpSpPr/>
          <p:nvPr/>
        </p:nvGrpSpPr>
        <p:grpSpPr>
          <a:xfrm>
            <a:off x="4183479" y="539412"/>
            <a:ext cx="3000711" cy="4064752"/>
            <a:chOff x="2641950" y="3481825"/>
            <a:chExt cx="469125" cy="635475"/>
          </a:xfrm>
        </p:grpSpPr>
        <p:sp>
          <p:nvSpPr>
            <p:cNvPr id="962" name="Google Shape;962;p59"/>
            <p:cNvSpPr/>
            <p:nvPr/>
          </p:nvSpPr>
          <p:spPr>
            <a:xfrm>
              <a:off x="2641950" y="3481825"/>
              <a:ext cx="469125" cy="635475"/>
            </a:xfrm>
            <a:custGeom>
              <a:rect b="b" l="l" r="r" t="t"/>
              <a:pathLst>
                <a:path extrusionOk="0" h="25419" w="18765">
                  <a:moveTo>
                    <a:pt x="17861" y="1055"/>
                  </a:moveTo>
                  <a:lnTo>
                    <a:pt x="17861" y="24364"/>
                  </a:lnTo>
                  <a:lnTo>
                    <a:pt x="896" y="24364"/>
                  </a:lnTo>
                  <a:lnTo>
                    <a:pt x="896" y="1055"/>
                  </a:lnTo>
                  <a:close/>
                  <a:moveTo>
                    <a:pt x="419" y="1"/>
                  </a:moveTo>
                  <a:cubicBezTo>
                    <a:pt x="185" y="1"/>
                    <a:pt x="1" y="193"/>
                    <a:pt x="1" y="428"/>
                  </a:cubicBezTo>
                  <a:lnTo>
                    <a:pt x="1" y="24992"/>
                  </a:lnTo>
                  <a:cubicBezTo>
                    <a:pt x="1" y="25226"/>
                    <a:pt x="185" y="25418"/>
                    <a:pt x="419" y="25418"/>
                  </a:cubicBezTo>
                  <a:lnTo>
                    <a:pt x="18338" y="25418"/>
                  </a:lnTo>
                  <a:cubicBezTo>
                    <a:pt x="18572" y="25418"/>
                    <a:pt x="18764" y="25226"/>
                    <a:pt x="18764" y="24992"/>
                  </a:cubicBezTo>
                  <a:lnTo>
                    <a:pt x="18764" y="428"/>
                  </a:lnTo>
                  <a:cubicBezTo>
                    <a:pt x="18764" y="193"/>
                    <a:pt x="18572" y="1"/>
                    <a:pt x="18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59"/>
            <p:cNvSpPr/>
            <p:nvPr/>
          </p:nvSpPr>
          <p:spPr>
            <a:xfrm>
              <a:off x="2872325" y="3491050"/>
              <a:ext cx="8175" cy="7975"/>
            </a:xfrm>
            <a:custGeom>
              <a:rect b="b" l="l" r="r" t="t"/>
              <a:pathLst>
                <a:path extrusionOk="0" h="319" w="327">
                  <a:moveTo>
                    <a:pt x="168" y="0"/>
                  </a:moveTo>
                  <a:cubicBezTo>
                    <a:pt x="75" y="0"/>
                    <a:pt x="0" y="76"/>
                    <a:pt x="0" y="159"/>
                  </a:cubicBezTo>
                  <a:cubicBezTo>
                    <a:pt x="0" y="251"/>
                    <a:pt x="75" y="318"/>
                    <a:pt x="168" y="318"/>
                  </a:cubicBezTo>
                  <a:cubicBezTo>
                    <a:pt x="251" y="318"/>
                    <a:pt x="327" y="251"/>
                    <a:pt x="327" y="159"/>
                  </a:cubicBezTo>
                  <a:cubicBezTo>
                    <a:pt x="327" y="76"/>
                    <a:pt x="251" y="0"/>
                    <a:pt x="1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 name="Shape 497"/>
        <p:cNvGrpSpPr/>
        <p:nvPr/>
      </p:nvGrpSpPr>
      <p:grpSpPr>
        <a:xfrm>
          <a:off x="0" y="0"/>
          <a:ext cx="0" cy="0"/>
          <a:chOff x="0" y="0"/>
          <a:chExt cx="0" cy="0"/>
        </a:xfrm>
      </p:grpSpPr>
      <p:sp>
        <p:nvSpPr>
          <p:cNvPr id="498" name="Google Shape;498;p33"/>
          <p:cNvSpPr/>
          <p:nvPr/>
        </p:nvSpPr>
        <p:spPr>
          <a:xfrm>
            <a:off x="1046475" y="2799907"/>
            <a:ext cx="829901" cy="829574"/>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3"/>
          <p:cNvSpPr/>
          <p:nvPr/>
        </p:nvSpPr>
        <p:spPr>
          <a:xfrm>
            <a:off x="4904050" y="1533069"/>
            <a:ext cx="829901" cy="829574"/>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3"/>
          <p:cNvSpPr/>
          <p:nvPr/>
        </p:nvSpPr>
        <p:spPr>
          <a:xfrm>
            <a:off x="4904050" y="2799907"/>
            <a:ext cx="829901" cy="829574"/>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3"/>
          <p:cNvSpPr/>
          <p:nvPr/>
        </p:nvSpPr>
        <p:spPr>
          <a:xfrm>
            <a:off x="1046475" y="1533069"/>
            <a:ext cx="829901" cy="829574"/>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3"/>
          <p:cNvSpPr/>
          <p:nvPr/>
        </p:nvSpPr>
        <p:spPr>
          <a:xfrm>
            <a:off x="951225" y="2885632"/>
            <a:ext cx="829901" cy="829574"/>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3"/>
          <p:cNvSpPr/>
          <p:nvPr/>
        </p:nvSpPr>
        <p:spPr>
          <a:xfrm>
            <a:off x="4808800" y="1618794"/>
            <a:ext cx="829901" cy="829574"/>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3"/>
          <p:cNvSpPr/>
          <p:nvPr/>
        </p:nvSpPr>
        <p:spPr>
          <a:xfrm>
            <a:off x="4808800" y="2885632"/>
            <a:ext cx="829901" cy="829574"/>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3"/>
          <p:cNvSpPr/>
          <p:nvPr/>
        </p:nvSpPr>
        <p:spPr>
          <a:xfrm>
            <a:off x="951225" y="1618794"/>
            <a:ext cx="829901" cy="829574"/>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3"/>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TABLE OF CONTENTS</a:t>
            </a:r>
            <a:endParaRPr/>
          </a:p>
        </p:txBody>
      </p:sp>
      <p:sp>
        <p:nvSpPr>
          <p:cNvPr id="507" name="Google Shape;507;p33"/>
          <p:cNvSpPr txBox="1"/>
          <p:nvPr>
            <p:ph idx="1" type="subTitle"/>
          </p:nvPr>
        </p:nvSpPr>
        <p:spPr>
          <a:xfrm>
            <a:off x="1943100" y="1581150"/>
            <a:ext cx="24765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t>MERCURY</a:t>
            </a:r>
            <a:endParaRPr b="1" sz="2000"/>
          </a:p>
        </p:txBody>
      </p:sp>
      <p:sp>
        <p:nvSpPr>
          <p:cNvPr id="508" name="Google Shape;508;p33"/>
          <p:cNvSpPr txBox="1"/>
          <p:nvPr>
            <p:ph idx="2" type="subTitle"/>
          </p:nvPr>
        </p:nvSpPr>
        <p:spPr>
          <a:xfrm>
            <a:off x="1943100" y="1885800"/>
            <a:ext cx="2476500" cy="70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509" name="Google Shape;509;p33"/>
          <p:cNvSpPr txBox="1"/>
          <p:nvPr>
            <p:ph idx="3" type="title"/>
          </p:nvPr>
        </p:nvSpPr>
        <p:spPr>
          <a:xfrm>
            <a:off x="951225" y="1833650"/>
            <a:ext cx="829800" cy="39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lt1"/>
                </a:solidFill>
              </a:rPr>
              <a:t>01</a:t>
            </a:r>
            <a:endParaRPr sz="2800">
              <a:solidFill>
                <a:schemeClr val="lt1"/>
              </a:solidFill>
            </a:endParaRPr>
          </a:p>
        </p:txBody>
      </p:sp>
      <p:sp>
        <p:nvSpPr>
          <p:cNvPr id="510" name="Google Shape;510;p33"/>
          <p:cNvSpPr txBox="1"/>
          <p:nvPr>
            <p:ph idx="4" type="subTitle"/>
          </p:nvPr>
        </p:nvSpPr>
        <p:spPr>
          <a:xfrm>
            <a:off x="1943100" y="2847975"/>
            <a:ext cx="24765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t>MARS</a:t>
            </a:r>
            <a:endParaRPr sz="2000"/>
          </a:p>
        </p:txBody>
      </p:sp>
      <p:sp>
        <p:nvSpPr>
          <p:cNvPr id="511" name="Google Shape;511;p33"/>
          <p:cNvSpPr txBox="1"/>
          <p:nvPr>
            <p:ph idx="5" type="subTitle"/>
          </p:nvPr>
        </p:nvSpPr>
        <p:spPr>
          <a:xfrm>
            <a:off x="1943100" y="3152625"/>
            <a:ext cx="2476500" cy="70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512" name="Google Shape;512;p33"/>
          <p:cNvSpPr txBox="1"/>
          <p:nvPr>
            <p:ph idx="6" type="title"/>
          </p:nvPr>
        </p:nvSpPr>
        <p:spPr>
          <a:xfrm>
            <a:off x="951225" y="3100475"/>
            <a:ext cx="829800" cy="39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03</a:t>
            </a:r>
            <a:endParaRPr>
              <a:solidFill>
                <a:schemeClr val="lt1"/>
              </a:solidFill>
            </a:endParaRPr>
          </a:p>
        </p:txBody>
      </p:sp>
      <p:sp>
        <p:nvSpPr>
          <p:cNvPr id="513" name="Google Shape;513;p33"/>
          <p:cNvSpPr txBox="1"/>
          <p:nvPr>
            <p:ph idx="7" type="subTitle"/>
          </p:nvPr>
        </p:nvSpPr>
        <p:spPr>
          <a:xfrm>
            <a:off x="5800725" y="1581150"/>
            <a:ext cx="24765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t>VENUS</a:t>
            </a:r>
            <a:endParaRPr b="1" sz="2000"/>
          </a:p>
        </p:txBody>
      </p:sp>
      <p:sp>
        <p:nvSpPr>
          <p:cNvPr id="514" name="Google Shape;514;p33"/>
          <p:cNvSpPr txBox="1"/>
          <p:nvPr>
            <p:ph idx="8" type="subTitle"/>
          </p:nvPr>
        </p:nvSpPr>
        <p:spPr>
          <a:xfrm>
            <a:off x="5800725" y="1885800"/>
            <a:ext cx="2476500" cy="70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515" name="Google Shape;515;p33"/>
          <p:cNvSpPr txBox="1"/>
          <p:nvPr>
            <p:ph idx="9" type="title"/>
          </p:nvPr>
        </p:nvSpPr>
        <p:spPr>
          <a:xfrm>
            <a:off x="4808850" y="1833650"/>
            <a:ext cx="829800" cy="39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02</a:t>
            </a:r>
            <a:endParaRPr>
              <a:solidFill>
                <a:schemeClr val="lt1"/>
              </a:solidFill>
            </a:endParaRPr>
          </a:p>
        </p:txBody>
      </p:sp>
      <p:sp>
        <p:nvSpPr>
          <p:cNvPr id="516" name="Google Shape;516;p33"/>
          <p:cNvSpPr txBox="1"/>
          <p:nvPr>
            <p:ph idx="13" type="subTitle"/>
          </p:nvPr>
        </p:nvSpPr>
        <p:spPr>
          <a:xfrm>
            <a:off x="5800725" y="2847975"/>
            <a:ext cx="24765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2000"/>
              <a:t>JUPITER</a:t>
            </a:r>
            <a:endParaRPr sz="2000"/>
          </a:p>
        </p:txBody>
      </p:sp>
      <p:sp>
        <p:nvSpPr>
          <p:cNvPr id="517" name="Google Shape;517;p33"/>
          <p:cNvSpPr txBox="1"/>
          <p:nvPr>
            <p:ph idx="14" type="subTitle"/>
          </p:nvPr>
        </p:nvSpPr>
        <p:spPr>
          <a:xfrm>
            <a:off x="5800725" y="3152625"/>
            <a:ext cx="2476500" cy="70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518" name="Google Shape;518;p33"/>
          <p:cNvSpPr txBox="1"/>
          <p:nvPr>
            <p:ph idx="15" type="title"/>
          </p:nvPr>
        </p:nvSpPr>
        <p:spPr>
          <a:xfrm>
            <a:off x="4808850" y="3100475"/>
            <a:ext cx="829800" cy="39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04</a:t>
            </a:r>
            <a:endParaRPr>
              <a:solidFill>
                <a:schemeClr val="lt1"/>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 name="Shape 967"/>
        <p:cNvGrpSpPr/>
        <p:nvPr/>
      </p:nvGrpSpPr>
      <p:grpSpPr>
        <a:xfrm>
          <a:off x="0" y="0"/>
          <a:ext cx="0" cy="0"/>
          <a:chOff x="0" y="0"/>
          <a:chExt cx="0" cy="0"/>
        </a:xfrm>
      </p:grpSpPr>
      <p:sp>
        <p:nvSpPr>
          <p:cNvPr id="968" name="Google Shape;968;p60"/>
          <p:cNvSpPr txBox="1"/>
          <p:nvPr>
            <p:ph type="title"/>
          </p:nvPr>
        </p:nvSpPr>
        <p:spPr>
          <a:xfrm>
            <a:off x="713100" y="539400"/>
            <a:ext cx="2404800" cy="744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MOBILE WEB</a:t>
            </a:r>
            <a:endParaRPr/>
          </a:p>
        </p:txBody>
      </p:sp>
      <p:sp>
        <p:nvSpPr>
          <p:cNvPr id="969" name="Google Shape;969;p60"/>
          <p:cNvSpPr txBox="1"/>
          <p:nvPr>
            <p:ph idx="1" type="subTitle"/>
          </p:nvPr>
        </p:nvSpPr>
        <p:spPr>
          <a:xfrm>
            <a:off x="713100" y="1254050"/>
            <a:ext cx="2408700" cy="139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500"/>
              <a:t>You can replace the image on the screen with your own work. Just delete this one, add yours and send it to the back</a:t>
            </a:r>
            <a:endParaRPr sz="1500"/>
          </a:p>
        </p:txBody>
      </p:sp>
      <p:pic>
        <p:nvPicPr>
          <p:cNvPr id="970" name="Google Shape;970;p60"/>
          <p:cNvPicPr preferRelativeResize="0"/>
          <p:nvPr/>
        </p:nvPicPr>
        <p:blipFill rotWithShape="1">
          <a:blip r:embed="rId3">
            <a:alphaModFix/>
          </a:blip>
          <a:srcRect b="19967" l="0" r="0" t="0"/>
          <a:stretch/>
        </p:blipFill>
        <p:spPr>
          <a:xfrm>
            <a:off x="3629350" y="732963"/>
            <a:ext cx="1825650" cy="3513326"/>
          </a:xfrm>
          <a:prstGeom prst="rect">
            <a:avLst/>
          </a:prstGeom>
          <a:noFill/>
          <a:ln>
            <a:noFill/>
          </a:ln>
        </p:spPr>
      </p:pic>
      <p:grpSp>
        <p:nvGrpSpPr>
          <p:cNvPr id="971" name="Google Shape;971;p60"/>
          <p:cNvGrpSpPr/>
          <p:nvPr/>
        </p:nvGrpSpPr>
        <p:grpSpPr>
          <a:xfrm>
            <a:off x="3582164" y="668564"/>
            <a:ext cx="1915078" cy="3806369"/>
            <a:chOff x="3336600" y="3468450"/>
            <a:chExt cx="336250" cy="668300"/>
          </a:xfrm>
        </p:grpSpPr>
        <p:sp>
          <p:nvSpPr>
            <p:cNvPr id="972" name="Google Shape;972;p60"/>
            <p:cNvSpPr/>
            <p:nvPr/>
          </p:nvSpPr>
          <p:spPr>
            <a:xfrm>
              <a:off x="3336600" y="3468450"/>
              <a:ext cx="336250" cy="668300"/>
            </a:xfrm>
            <a:custGeom>
              <a:rect b="b" l="l" r="r" t="t"/>
              <a:pathLst>
                <a:path extrusionOk="0" h="26732" w="13450">
                  <a:moveTo>
                    <a:pt x="12354" y="461"/>
                  </a:moveTo>
                  <a:cubicBezTo>
                    <a:pt x="12730" y="461"/>
                    <a:pt x="13031" y="762"/>
                    <a:pt x="13031" y="1139"/>
                  </a:cubicBezTo>
                  <a:lnTo>
                    <a:pt x="13031" y="24221"/>
                  </a:lnTo>
                  <a:cubicBezTo>
                    <a:pt x="13031" y="24598"/>
                    <a:pt x="12730" y="24899"/>
                    <a:pt x="12354" y="24899"/>
                  </a:cubicBezTo>
                  <a:lnTo>
                    <a:pt x="1097" y="24899"/>
                  </a:lnTo>
                  <a:cubicBezTo>
                    <a:pt x="720" y="24899"/>
                    <a:pt x="419" y="24598"/>
                    <a:pt x="419" y="24221"/>
                  </a:cubicBezTo>
                  <a:lnTo>
                    <a:pt x="419" y="1139"/>
                  </a:lnTo>
                  <a:cubicBezTo>
                    <a:pt x="419" y="762"/>
                    <a:pt x="720" y="461"/>
                    <a:pt x="1097" y="461"/>
                  </a:cubicBezTo>
                  <a:close/>
                  <a:moveTo>
                    <a:pt x="1022" y="0"/>
                  </a:moveTo>
                  <a:cubicBezTo>
                    <a:pt x="461" y="0"/>
                    <a:pt x="1" y="452"/>
                    <a:pt x="1" y="1021"/>
                  </a:cubicBezTo>
                  <a:lnTo>
                    <a:pt x="1" y="25711"/>
                  </a:lnTo>
                  <a:cubicBezTo>
                    <a:pt x="1" y="26280"/>
                    <a:pt x="461" y="26732"/>
                    <a:pt x="1022" y="26732"/>
                  </a:cubicBezTo>
                  <a:lnTo>
                    <a:pt x="12429" y="26732"/>
                  </a:lnTo>
                  <a:cubicBezTo>
                    <a:pt x="12998" y="26732"/>
                    <a:pt x="13450" y="26271"/>
                    <a:pt x="13450" y="25711"/>
                  </a:cubicBezTo>
                  <a:lnTo>
                    <a:pt x="13450" y="1021"/>
                  </a:lnTo>
                  <a:cubicBezTo>
                    <a:pt x="13450" y="452"/>
                    <a:pt x="12998" y="0"/>
                    <a:pt x="12429" y="0"/>
                  </a:cubicBezTo>
                  <a:close/>
                </a:path>
              </a:pathLst>
            </a:custGeom>
            <a:solidFill>
              <a:srgbClr val="434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60"/>
            <p:cNvSpPr/>
            <p:nvPr/>
          </p:nvSpPr>
          <p:spPr>
            <a:xfrm>
              <a:off x="3490375" y="4105350"/>
              <a:ext cx="18250" cy="18225"/>
            </a:xfrm>
            <a:custGeom>
              <a:rect b="b" l="l" r="r" t="t"/>
              <a:pathLst>
                <a:path extrusionOk="0" h="729" w="730">
                  <a:moveTo>
                    <a:pt x="511" y="84"/>
                  </a:moveTo>
                  <a:cubicBezTo>
                    <a:pt x="587" y="84"/>
                    <a:pt x="645" y="143"/>
                    <a:pt x="645" y="218"/>
                  </a:cubicBezTo>
                  <a:lnTo>
                    <a:pt x="645" y="511"/>
                  </a:lnTo>
                  <a:cubicBezTo>
                    <a:pt x="645" y="586"/>
                    <a:pt x="587" y="653"/>
                    <a:pt x="511" y="653"/>
                  </a:cubicBezTo>
                  <a:lnTo>
                    <a:pt x="219" y="653"/>
                  </a:lnTo>
                  <a:cubicBezTo>
                    <a:pt x="143" y="653"/>
                    <a:pt x="76" y="586"/>
                    <a:pt x="76" y="511"/>
                  </a:cubicBezTo>
                  <a:lnTo>
                    <a:pt x="76" y="218"/>
                  </a:lnTo>
                  <a:cubicBezTo>
                    <a:pt x="76" y="143"/>
                    <a:pt x="143" y="84"/>
                    <a:pt x="219" y="84"/>
                  </a:cubicBezTo>
                  <a:close/>
                  <a:moveTo>
                    <a:pt x="219" y="0"/>
                  </a:moveTo>
                  <a:cubicBezTo>
                    <a:pt x="101" y="0"/>
                    <a:pt x="1" y="101"/>
                    <a:pt x="1" y="218"/>
                  </a:cubicBezTo>
                  <a:lnTo>
                    <a:pt x="1" y="511"/>
                  </a:lnTo>
                  <a:cubicBezTo>
                    <a:pt x="1" y="628"/>
                    <a:pt x="101" y="729"/>
                    <a:pt x="219" y="729"/>
                  </a:cubicBezTo>
                  <a:lnTo>
                    <a:pt x="511" y="729"/>
                  </a:lnTo>
                  <a:cubicBezTo>
                    <a:pt x="629" y="729"/>
                    <a:pt x="729" y="628"/>
                    <a:pt x="729" y="511"/>
                  </a:cubicBezTo>
                  <a:lnTo>
                    <a:pt x="729" y="218"/>
                  </a:lnTo>
                  <a:cubicBezTo>
                    <a:pt x="729" y="101"/>
                    <a:pt x="629" y="0"/>
                    <a:pt x="511" y="0"/>
                  </a:cubicBezTo>
                  <a:close/>
                </a:path>
              </a:pathLst>
            </a:custGeom>
            <a:solidFill>
              <a:srgbClr val="1A1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 name="Google Shape;974;p60"/>
          <p:cNvSpPr txBox="1"/>
          <p:nvPr/>
        </p:nvSpPr>
        <p:spPr>
          <a:xfrm>
            <a:off x="6191025" y="2032350"/>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MERCURY</a:t>
            </a:r>
            <a:endParaRPr b="1" sz="2000">
              <a:solidFill>
                <a:schemeClr val="accent6"/>
              </a:solidFill>
              <a:latin typeface="Hammersmith One"/>
              <a:ea typeface="Hammersmith One"/>
              <a:cs typeface="Hammersmith One"/>
              <a:sym typeface="Hammersmith One"/>
            </a:endParaRPr>
          </a:p>
        </p:txBody>
      </p:sp>
      <p:sp>
        <p:nvSpPr>
          <p:cNvPr id="975" name="Google Shape;975;p60"/>
          <p:cNvSpPr txBox="1"/>
          <p:nvPr/>
        </p:nvSpPr>
        <p:spPr>
          <a:xfrm>
            <a:off x="6191025" y="2451750"/>
            <a:ext cx="2239800" cy="65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Mercury is the closest planet to the Sun</a:t>
            </a:r>
            <a:endParaRPr sz="1600">
              <a:solidFill>
                <a:schemeClr val="accent4"/>
              </a:solidFill>
              <a:latin typeface="Roboto"/>
              <a:ea typeface="Roboto"/>
              <a:cs typeface="Roboto"/>
              <a:sym typeface="Roboto"/>
            </a:endParaRPr>
          </a:p>
        </p:txBody>
      </p:sp>
      <p:sp>
        <p:nvSpPr>
          <p:cNvPr id="976" name="Google Shape;976;p60"/>
          <p:cNvSpPr txBox="1"/>
          <p:nvPr/>
        </p:nvSpPr>
        <p:spPr>
          <a:xfrm>
            <a:off x="6191025" y="668575"/>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MARS</a:t>
            </a:r>
            <a:endParaRPr b="1" sz="2000">
              <a:solidFill>
                <a:schemeClr val="accent6"/>
              </a:solidFill>
              <a:latin typeface="Hammersmith One"/>
              <a:ea typeface="Hammersmith One"/>
              <a:cs typeface="Hammersmith One"/>
              <a:sym typeface="Hammersmith One"/>
            </a:endParaRPr>
          </a:p>
        </p:txBody>
      </p:sp>
      <p:sp>
        <p:nvSpPr>
          <p:cNvPr id="977" name="Google Shape;977;p60"/>
          <p:cNvSpPr txBox="1"/>
          <p:nvPr/>
        </p:nvSpPr>
        <p:spPr>
          <a:xfrm>
            <a:off x="6191025" y="1087975"/>
            <a:ext cx="2239800" cy="65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Despite being red</a:t>
            </a:r>
            <a:r>
              <a:rPr lang="en" sz="1600">
                <a:solidFill>
                  <a:schemeClr val="accent4"/>
                </a:solidFill>
                <a:latin typeface="Roboto"/>
                <a:ea typeface="Roboto"/>
                <a:cs typeface="Roboto"/>
                <a:sym typeface="Roboto"/>
              </a:rPr>
              <a:t>, Mars is a cold place</a:t>
            </a:r>
            <a:endParaRPr sz="1600">
              <a:solidFill>
                <a:schemeClr val="accent4"/>
              </a:solidFill>
              <a:latin typeface="Roboto"/>
              <a:ea typeface="Roboto"/>
              <a:cs typeface="Roboto"/>
              <a:sym typeface="Roboto"/>
            </a:endParaRPr>
          </a:p>
        </p:txBody>
      </p:sp>
      <p:sp>
        <p:nvSpPr>
          <p:cNvPr id="978" name="Google Shape;978;p60"/>
          <p:cNvSpPr txBox="1"/>
          <p:nvPr/>
        </p:nvSpPr>
        <p:spPr>
          <a:xfrm>
            <a:off x="6191025" y="3396113"/>
            <a:ext cx="1493100" cy="41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2000">
                <a:solidFill>
                  <a:schemeClr val="accent6"/>
                </a:solidFill>
                <a:latin typeface="Hammersmith One"/>
                <a:ea typeface="Hammersmith One"/>
                <a:cs typeface="Hammersmith One"/>
                <a:sym typeface="Hammersmith One"/>
              </a:rPr>
              <a:t>SATURN</a:t>
            </a:r>
            <a:endParaRPr b="1" sz="2000">
              <a:solidFill>
                <a:schemeClr val="accent6"/>
              </a:solidFill>
              <a:latin typeface="Hammersmith One"/>
              <a:ea typeface="Hammersmith One"/>
              <a:cs typeface="Hammersmith One"/>
              <a:sym typeface="Hammersmith One"/>
            </a:endParaRPr>
          </a:p>
        </p:txBody>
      </p:sp>
      <p:sp>
        <p:nvSpPr>
          <p:cNvPr id="979" name="Google Shape;979;p60"/>
          <p:cNvSpPr txBox="1"/>
          <p:nvPr/>
        </p:nvSpPr>
        <p:spPr>
          <a:xfrm>
            <a:off x="6191025" y="3815513"/>
            <a:ext cx="2239800" cy="65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accent4"/>
                </a:solidFill>
                <a:latin typeface="Roboto"/>
                <a:ea typeface="Roboto"/>
                <a:cs typeface="Roboto"/>
                <a:sym typeface="Roboto"/>
              </a:rPr>
              <a:t>Saturn is the ringed one and a gas giant</a:t>
            </a:r>
            <a:endParaRPr sz="1600">
              <a:solidFill>
                <a:schemeClr val="accent4"/>
              </a:solidFill>
              <a:latin typeface="Roboto"/>
              <a:ea typeface="Roboto"/>
              <a:cs typeface="Roboto"/>
              <a:sym typeface="Roboto"/>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3" name="Shape 983"/>
        <p:cNvGrpSpPr/>
        <p:nvPr/>
      </p:nvGrpSpPr>
      <p:grpSpPr>
        <a:xfrm>
          <a:off x="0" y="0"/>
          <a:ext cx="0" cy="0"/>
          <a:chOff x="0" y="0"/>
          <a:chExt cx="0" cy="0"/>
        </a:xfrm>
      </p:grpSpPr>
      <p:pic>
        <p:nvPicPr>
          <p:cNvPr id="984" name="Google Shape;984;p61"/>
          <p:cNvPicPr preferRelativeResize="0"/>
          <p:nvPr/>
        </p:nvPicPr>
        <p:blipFill rotWithShape="1">
          <a:blip r:embed="rId3">
            <a:alphaModFix/>
          </a:blip>
          <a:srcRect b="0" l="10331" r="16187" t="0"/>
          <a:stretch/>
        </p:blipFill>
        <p:spPr>
          <a:xfrm>
            <a:off x="0" y="0"/>
            <a:ext cx="5039276" cy="5143500"/>
          </a:xfrm>
          <a:prstGeom prst="rect">
            <a:avLst/>
          </a:prstGeom>
          <a:noFill/>
          <a:ln>
            <a:noFill/>
          </a:ln>
        </p:spPr>
      </p:pic>
      <p:sp>
        <p:nvSpPr>
          <p:cNvPr id="985" name="Google Shape;985;p61"/>
          <p:cNvSpPr/>
          <p:nvPr/>
        </p:nvSpPr>
        <p:spPr>
          <a:xfrm>
            <a:off x="3585488" y="611625"/>
            <a:ext cx="854900" cy="849825"/>
          </a:xfrm>
          <a:custGeom>
            <a:rect b="b" l="l" r="r" t="t"/>
            <a:pathLst>
              <a:path extrusionOk="0" h="33993" w="34196">
                <a:moveTo>
                  <a:pt x="17158" y="4036"/>
                </a:moveTo>
                <a:cubicBezTo>
                  <a:pt x="18777" y="4036"/>
                  <a:pt x="20432" y="4989"/>
                  <a:pt x="21849" y="5572"/>
                </a:cubicBezTo>
                <a:cubicBezTo>
                  <a:pt x="23325" y="6180"/>
                  <a:pt x="24468" y="7382"/>
                  <a:pt x="25563" y="8477"/>
                </a:cubicBezTo>
                <a:cubicBezTo>
                  <a:pt x="26671" y="9585"/>
                  <a:pt x="27683" y="10823"/>
                  <a:pt x="28290" y="12287"/>
                </a:cubicBezTo>
                <a:cubicBezTo>
                  <a:pt x="28873" y="13704"/>
                  <a:pt x="30088" y="15264"/>
                  <a:pt x="30088" y="16907"/>
                </a:cubicBezTo>
                <a:cubicBezTo>
                  <a:pt x="30088" y="18538"/>
                  <a:pt x="28218" y="19836"/>
                  <a:pt x="27635" y="21253"/>
                </a:cubicBezTo>
                <a:cubicBezTo>
                  <a:pt x="27028" y="22729"/>
                  <a:pt x="26730" y="24277"/>
                  <a:pt x="25623" y="25372"/>
                </a:cubicBezTo>
                <a:cubicBezTo>
                  <a:pt x="24528" y="26480"/>
                  <a:pt x="23599" y="28289"/>
                  <a:pt x="22134" y="28909"/>
                </a:cubicBezTo>
                <a:cubicBezTo>
                  <a:pt x="21621" y="29124"/>
                  <a:pt x="21042" y="29193"/>
                  <a:pt x="20434" y="29193"/>
                </a:cubicBezTo>
                <a:cubicBezTo>
                  <a:pt x="19364" y="29193"/>
                  <a:pt x="18205" y="28980"/>
                  <a:pt x="17158" y="28980"/>
                </a:cubicBezTo>
                <a:cubicBezTo>
                  <a:pt x="16224" y="28980"/>
                  <a:pt x="15200" y="29114"/>
                  <a:pt x="14229" y="29114"/>
                </a:cubicBezTo>
                <a:cubicBezTo>
                  <a:pt x="13515" y="29114"/>
                  <a:pt x="12829" y="29042"/>
                  <a:pt x="12228" y="28789"/>
                </a:cubicBezTo>
                <a:cubicBezTo>
                  <a:pt x="10764" y="28170"/>
                  <a:pt x="10073" y="26194"/>
                  <a:pt x="8978" y="25099"/>
                </a:cubicBezTo>
                <a:cubicBezTo>
                  <a:pt x="7871" y="23991"/>
                  <a:pt x="6811" y="22920"/>
                  <a:pt x="6204" y="21443"/>
                </a:cubicBezTo>
                <a:cubicBezTo>
                  <a:pt x="5620" y="20038"/>
                  <a:pt x="5656" y="18526"/>
                  <a:pt x="5656" y="16907"/>
                </a:cubicBezTo>
                <a:cubicBezTo>
                  <a:pt x="5656" y="15288"/>
                  <a:pt x="5442" y="13704"/>
                  <a:pt x="6025" y="12299"/>
                </a:cubicBezTo>
                <a:cubicBezTo>
                  <a:pt x="6632" y="10823"/>
                  <a:pt x="7478" y="9442"/>
                  <a:pt x="8585" y="8335"/>
                </a:cubicBezTo>
                <a:cubicBezTo>
                  <a:pt x="9692" y="7239"/>
                  <a:pt x="10919" y="6013"/>
                  <a:pt x="12395" y="5406"/>
                </a:cubicBezTo>
                <a:cubicBezTo>
                  <a:pt x="13812" y="4822"/>
                  <a:pt x="15538" y="4036"/>
                  <a:pt x="17158" y="4036"/>
                </a:cubicBezTo>
                <a:close/>
                <a:moveTo>
                  <a:pt x="17158" y="0"/>
                </a:moveTo>
                <a:cubicBezTo>
                  <a:pt x="15324" y="0"/>
                  <a:pt x="13824" y="1036"/>
                  <a:pt x="12169" y="1572"/>
                </a:cubicBezTo>
                <a:cubicBezTo>
                  <a:pt x="10466" y="2131"/>
                  <a:pt x="8347" y="1798"/>
                  <a:pt x="6918" y="2822"/>
                </a:cubicBezTo>
                <a:cubicBezTo>
                  <a:pt x="5478" y="3870"/>
                  <a:pt x="4346" y="5406"/>
                  <a:pt x="3299" y="6846"/>
                </a:cubicBezTo>
                <a:cubicBezTo>
                  <a:pt x="2263" y="8275"/>
                  <a:pt x="1084" y="9787"/>
                  <a:pt x="536" y="11502"/>
                </a:cubicBezTo>
                <a:cubicBezTo>
                  <a:pt x="1" y="13157"/>
                  <a:pt x="227" y="15073"/>
                  <a:pt x="227" y="16907"/>
                </a:cubicBezTo>
                <a:cubicBezTo>
                  <a:pt x="227" y="18741"/>
                  <a:pt x="584" y="20467"/>
                  <a:pt x="1120" y="22110"/>
                </a:cubicBezTo>
                <a:cubicBezTo>
                  <a:pt x="1668" y="23825"/>
                  <a:pt x="2739" y="25194"/>
                  <a:pt x="3763" y="26623"/>
                </a:cubicBezTo>
                <a:cubicBezTo>
                  <a:pt x="4811" y="28063"/>
                  <a:pt x="6240" y="28885"/>
                  <a:pt x="7680" y="29944"/>
                </a:cubicBezTo>
                <a:cubicBezTo>
                  <a:pt x="9109" y="30980"/>
                  <a:pt x="10264" y="32266"/>
                  <a:pt x="11978" y="32814"/>
                </a:cubicBezTo>
                <a:cubicBezTo>
                  <a:pt x="13633" y="33350"/>
                  <a:pt x="15312" y="33992"/>
                  <a:pt x="17146" y="33992"/>
                </a:cubicBezTo>
                <a:cubicBezTo>
                  <a:pt x="18967" y="33992"/>
                  <a:pt x="20729" y="33564"/>
                  <a:pt x="22384" y="33028"/>
                </a:cubicBezTo>
                <a:cubicBezTo>
                  <a:pt x="24099" y="32468"/>
                  <a:pt x="25147" y="30944"/>
                  <a:pt x="26575" y="29897"/>
                </a:cubicBezTo>
                <a:cubicBezTo>
                  <a:pt x="28028" y="28861"/>
                  <a:pt x="30374" y="28718"/>
                  <a:pt x="31421" y="27277"/>
                </a:cubicBezTo>
                <a:cubicBezTo>
                  <a:pt x="32457" y="25849"/>
                  <a:pt x="32767" y="23884"/>
                  <a:pt x="33326" y="22181"/>
                </a:cubicBezTo>
                <a:cubicBezTo>
                  <a:pt x="33862" y="20527"/>
                  <a:pt x="33148" y="18752"/>
                  <a:pt x="33148" y="16919"/>
                </a:cubicBezTo>
                <a:cubicBezTo>
                  <a:pt x="33148" y="15097"/>
                  <a:pt x="34195" y="13204"/>
                  <a:pt x="33660" y="11549"/>
                </a:cubicBezTo>
                <a:cubicBezTo>
                  <a:pt x="33112" y="9835"/>
                  <a:pt x="32017" y="8311"/>
                  <a:pt x="30969" y="6882"/>
                </a:cubicBezTo>
                <a:cubicBezTo>
                  <a:pt x="29933" y="5429"/>
                  <a:pt x="28195" y="4715"/>
                  <a:pt x="26766" y="3679"/>
                </a:cubicBezTo>
                <a:cubicBezTo>
                  <a:pt x="25337" y="2631"/>
                  <a:pt x="23956" y="1774"/>
                  <a:pt x="22242" y="1227"/>
                </a:cubicBezTo>
                <a:cubicBezTo>
                  <a:pt x="20610" y="667"/>
                  <a:pt x="18991" y="0"/>
                  <a:pt x="171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61"/>
          <p:cNvSpPr/>
          <p:nvPr/>
        </p:nvSpPr>
        <p:spPr>
          <a:xfrm>
            <a:off x="4614488" y="1299975"/>
            <a:ext cx="424775" cy="411075"/>
          </a:xfrm>
          <a:custGeom>
            <a:rect b="b" l="l" r="r" t="t"/>
            <a:pathLst>
              <a:path extrusionOk="0" h="16443" w="16991">
                <a:moveTo>
                  <a:pt x="8859" y="4132"/>
                </a:moveTo>
                <a:cubicBezTo>
                  <a:pt x="11192" y="4132"/>
                  <a:pt x="13454" y="5656"/>
                  <a:pt x="13454" y="8001"/>
                </a:cubicBezTo>
                <a:cubicBezTo>
                  <a:pt x="13454" y="10335"/>
                  <a:pt x="11192" y="12728"/>
                  <a:pt x="8859" y="12728"/>
                </a:cubicBezTo>
                <a:cubicBezTo>
                  <a:pt x="6513" y="12728"/>
                  <a:pt x="4430" y="10335"/>
                  <a:pt x="4430" y="8001"/>
                </a:cubicBezTo>
                <a:cubicBezTo>
                  <a:pt x="4430" y="5656"/>
                  <a:pt x="6513" y="4132"/>
                  <a:pt x="8859" y="4132"/>
                </a:cubicBezTo>
                <a:close/>
                <a:moveTo>
                  <a:pt x="8859" y="0"/>
                </a:moveTo>
                <a:cubicBezTo>
                  <a:pt x="6513" y="0"/>
                  <a:pt x="4525" y="584"/>
                  <a:pt x="2977" y="2131"/>
                </a:cubicBezTo>
                <a:cubicBezTo>
                  <a:pt x="1441" y="3667"/>
                  <a:pt x="0" y="5656"/>
                  <a:pt x="0" y="8013"/>
                </a:cubicBezTo>
                <a:cubicBezTo>
                  <a:pt x="0" y="10347"/>
                  <a:pt x="1572" y="12216"/>
                  <a:pt x="3108" y="13752"/>
                </a:cubicBezTo>
                <a:cubicBezTo>
                  <a:pt x="4644" y="15288"/>
                  <a:pt x="6513" y="16443"/>
                  <a:pt x="8859" y="16443"/>
                </a:cubicBezTo>
                <a:cubicBezTo>
                  <a:pt x="11192" y="16443"/>
                  <a:pt x="13526" y="15752"/>
                  <a:pt x="15062" y="14216"/>
                </a:cubicBezTo>
                <a:cubicBezTo>
                  <a:pt x="16598" y="12680"/>
                  <a:pt x="16991" y="10359"/>
                  <a:pt x="16991" y="8013"/>
                </a:cubicBezTo>
                <a:cubicBezTo>
                  <a:pt x="16991" y="5668"/>
                  <a:pt x="16098" y="3846"/>
                  <a:pt x="14574" y="2310"/>
                </a:cubicBezTo>
                <a:cubicBezTo>
                  <a:pt x="13026" y="762"/>
                  <a:pt x="11192" y="0"/>
                  <a:pt x="8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61"/>
          <p:cNvSpPr/>
          <p:nvPr/>
        </p:nvSpPr>
        <p:spPr>
          <a:xfrm>
            <a:off x="1263400" y="4079050"/>
            <a:ext cx="854900" cy="849825"/>
          </a:xfrm>
          <a:custGeom>
            <a:rect b="b" l="l" r="r" t="t"/>
            <a:pathLst>
              <a:path extrusionOk="0" h="33993" w="34196">
                <a:moveTo>
                  <a:pt x="17158" y="4036"/>
                </a:moveTo>
                <a:cubicBezTo>
                  <a:pt x="18777" y="4036"/>
                  <a:pt x="20432" y="4989"/>
                  <a:pt x="21849" y="5572"/>
                </a:cubicBezTo>
                <a:cubicBezTo>
                  <a:pt x="23325" y="6180"/>
                  <a:pt x="24468" y="7382"/>
                  <a:pt x="25563" y="8477"/>
                </a:cubicBezTo>
                <a:cubicBezTo>
                  <a:pt x="26671" y="9585"/>
                  <a:pt x="27683" y="10823"/>
                  <a:pt x="28290" y="12287"/>
                </a:cubicBezTo>
                <a:cubicBezTo>
                  <a:pt x="28873" y="13704"/>
                  <a:pt x="30088" y="15264"/>
                  <a:pt x="30088" y="16907"/>
                </a:cubicBezTo>
                <a:cubicBezTo>
                  <a:pt x="30088" y="18538"/>
                  <a:pt x="28218" y="19836"/>
                  <a:pt x="27635" y="21253"/>
                </a:cubicBezTo>
                <a:cubicBezTo>
                  <a:pt x="27028" y="22729"/>
                  <a:pt x="26730" y="24277"/>
                  <a:pt x="25623" y="25372"/>
                </a:cubicBezTo>
                <a:cubicBezTo>
                  <a:pt x="24528" y="26480"/>
                  <a:pt x="23599" y="28289"/>
                  <a:pt x="22134" y="28909"/>
                </a:cubicBezTo>
                <a:cubicBezTo>
                  <a:pt x="21621" y="29124"/>
                  <a:pt x="21042" y="29193"/>
                  <a:pt x="20434" y="29193"/>
                </a:cubicBezTo>
                <a:cubicBezTo>
                  <a:pt x="19364" y="29193"/>
                  <a:pt x="18205" y="28980"/>
                  <a:pt x="17158" y="28980"/>
                </a:cubicBezTo>
                <a:cubicBezTo>
                  <a:pt x="16224" y="28980"/>
                  <a:pt x="15200" y="29114"/>
                  <a:pt x="14229" y="29114"/>
                </a:cubicBezTo>
                <a:cubicBezTo>
                  <a:pt x="13515" y="29114"/>
                  <a:pt x="12829" y="29042"/>
                  <a:pt x="12228" y="28789"/>
                </a:cubicBezTo>
                <a:cubicBezTo>
                  <a:pt x="10764" y="28170"/>
                  <a:pt x="10073" y="26194"/>
                  <a:pt x="8978" y="25099"/>
                </a:cubicBezTo>
                <a:cubicBezTo>
                  <a:pt x="7871" y="23991"/>
                  <a:pt x="6811" y="22920"/>
                  <a:pt x="6204" y="21443"/>
                </a:cubicBezTo>
                <a:cubicBezTo>
                  <a:pt x="5620" y="20038"/>
                  <a:pt x="5656" y="18526"/>
                  <a:pt x="5656" y="16907"/>
                </a:cubicBezTo>
                <a:cubicBezTo>
                  <a:pt x="5656" y="15288"/>
                  <a:pt x="5442" y="13704"/>
                  <a:pt x="6025" y="12299"/>
                </a:cubicBezTo>
                <a:cubicBezTo>
                  <a:pt x="6632" y="10823"/>
                  <a:pt x="7478" y="9442"/>
                  <a:pt x="8585" y="8335"/>
                </a:cubicBezTo>
                <a:cubicBezTo>
                  <a:pt x="9692" y="7239"/>
                  <a:pt x="10919" y="6013"/>
                  <a:pt x="12395" y="5406"/>
                </a:cubicBezTo>
                <a:cubicBezTo>
                  <a:pt x="13812" y="4822"/>
                  <a:pt x="15538" y="4036"/>
                  <a:pt x="17158" y="4036"/>
                </a:cubicBezTo>
                <a:close/>
                <a:moveTo>
                  <a:pt x="17158" y="0"/>
                </a:moveTo>
                <a:cubicBezTo>
                  <a:pt x="15324" y="0"/>
                  <a:pt x="13824" y="1036"/>
                  <a:pt x="12169" y="1572"/>
                </a:cubicBezTo>
                <a:cubicBezTo>
                  <a:pt x="10466" y="2131"/>
                  <a:pt x="8347" y="1798"/>
                  <a:pt x="6918" y="2822"/>
                </a:cubicBezTo>
                <a:cubicBezTo>
                  <a:pt x="5478" y="3870"/>
                  <a:pt x="4346" y="5406"/>
                  <a:pt x="3299" y="6846"/>
                </a:cubicBezTo>
                <a:cubicBezTo>
                  <a:pt x="2263" y="8275"/>
                  <a:pt x="1084" y="9787"/>
                  <a:pt x="536" y="11502"/>
                </a:cubicBezTo>
                <a:cubicBezTo>
                  <a:pt x="1" y="13157"/>
                  <a:pt x="227" y="15073"/>
                  <a:pt x="227" y="16907"/>
                </a:cubicBezTo>
                <a:cubicBezTo>
                  <a:pt x="227" y="18741"/>
                  <a:pt x="584" y="20467"/>
                  <a:pt x="1120" y="22110"/>
                </a:cubicBezTo>
                <a:cubicBezTo>
                  <a:pt x="1668" y="23825"/>
                  <a:pt x="2739" y="25194"/>
                  <a:pt x="3763" y="26623"/>
                </a:cubicBezTo>
                <a:cubicBezTo>
                  <a:pt x="4811" y="28063"/>
                  <a:pt x="6240" y="28885"/>
                  <a:pt x="7680" y="29944"/>
                </a:cubicBezTo>
                <a:cubicBezTo>
                  <a:pt x="9109" y="30980"/>
                  <a:pt x="10264" y="32266"/>
                  <a:pt x="11978" y="32814"/>
                </a:cubicBezTo>
                <a:cubicBezTo>
                  <a:pt x="13633" y="33350"/>
                  <a:pt x="15312" y="33992"/>
                  <a:pt x="17146" y="33992"/>
                </a:cubicBezTo>
                <a:cubicBezTo>
                  <a:pt x="18967" y="33992"/>
                  <a:pt x="20729" y="33564"/>
                  <a:pt x="22384" y="33028"/>
                </a:cubicBezTo>
                <a:cubicBezTo>
                  <a:pt x="24099" y="32468"/>
                  <a:pt x="25147" y="30944"/>
                  <a:pt x="26575" y="29897"/>
                </a:cubicBezTo>
                <a:cubicBezTo>
                  <a:pt x="28028" y="28861"/>
                  <a:pt x="30374" y="28718"/>
                  <a:pt x="31421" y="27277"/>
                </a:cubicBezTo>
                <a:cubicBezTo>
                  <a:pt x="32457" y="25849"/>
                  <a:pt x="32767" y="23884"/>
                  <a:pt x="33326" y="22181"/>
                </a:cubicBezTo>
                <a:cubicBezTo>
                  <a:pt x="33862" y="20527"/>
                  <a:pt x="33148" y="18752"/>
                  <a:pt x="33148" y="16919"/>
                </a:cubicBezTo>
                <a:cubicBezTo>
                  <a:pt x="33148" y="15097"/>
                  <a:pt x="34195" y="13204"/>
                  <a:pt x="33660" y="11549"/>
                </a:cubicBezTo>
                <a:cubicBezTo>
                  <a:pt x="33112" y="9835"/>
                  <a:pt x="32017" y="8311"/>
                  <a:pt x="30969" y="6882"/>
                </a:cubicBezTo>
                <a:cubicBezTo>
                  <a:pt x="29933" y="5429"/>
                  <a:pt x="28195" y="4715"/>
                  <a:pt x="26766" y="3679"/>
                </a:cubicBezTo>
                <a:cubicBezTo>
                  <a:pt x="25337" y="2631"/>
                  <a:pt x="23956" y="1774"/>
                  <a:pt x="22242" y="1227"/>
                </a:cubicBezTo>
                <a:cubicBezTo>
                  <a:pt x="20610" y="667"/>
                  <a:pt x="18991" y="0"/>
                  <a:pt x="17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61"/>
          <p:cNvSpPr/>
          <p:nvPr/>
        </p:nvSpPr>
        <p:spPr>
          <a:xfrm>
            <a:off x="713088" y="3897438"/>
            <a:ext cx="424775" cy="411075"/>
          </a:xfrm>
          <a:custGeom>
            <a:rect b="b" l="l" r="r" t="t"/>
            <a:pathLst>
              <a:path extrusionOk="0" h="16443" w="16991">
                <a:moveTo>
                  <a:pt x="8859" y="4132"/>
                </a:moveTo>
                <a:cubicBezTo>
                  <a:pt x="11192" y="4132"/>
                  <a:pt x="13454" y="5656"/>
                  <a:pt x="13454" y="8001"/>
                </a:cubicBezTo>
                <a:cubicBezTo>
                  <a:pt x="13454" y="10335"/>
                  <a:pt x="11192" y="12728"/>
                  <a:pt x="8859" y="12728"/>
                </a:cubicBezTo>
                <a:cubicBezTo>
                  <a:pt x="6513" y="12728"/>
                  <a:pt x="4430" y="10335"/>
                  <a:pt x="4430" y="8001"/>
                </a:cubicBezTo>
                <a:cubicBezTo>
                  <a:pt x="4430" y="5656"/>
                  <a:pt x="6513" y="4132"/>
                  <a:pt x="8859" y="4132"/>
                </a:cubicBezTo>
                <a:close/>
                <a:moveTo>
                  <a:pt x="8859" y="0"/>
                </a:moveTo>
                <a:cubicBezTo>
                  <a:pt x="6513" y="0"/>
                  <a:pt x="4525" y="584"/>
                  <a:pt x="2977" y="2131"/>
                </a:cubicBezTo>
                <a:cubicBezTo>
                  <a:pt x="1441" y="3667"/>
                  <a:pt x="0" y="5656"/>
                  <a:pt x="0" y="8013"/>
                </a:cubicBezTo>
                <a:cubicBezTo>
                  <a:pt x="0" y="10347"/>
                  <a:pt x="1572" y="12216"/>
                  <a:pt x="3108" y="13752"/>
                </a:cubicBezTo>
                <a:cubicBezTo>
                  <a:pt x="4644" y="15288"/>
                  <a:pt x="6513" y="16443"/>
                  <a:pt x="8859" y="16443"/>
                </a:cubicBezTo>
                <a:cubicBezTo>
                  <a:pt x="11192" y="16443"/>
                  <a:pt x="13526" y="15752"/>
                  <a:pt x="15062" y="14216"/>
                </a:cubicBezTo>
                <a:cubicBezTo>
                  <a:pt x="16598" y="12680"/>
                  <a:pt x="16991" y="10359"/>
                  <a:pt x="16991" y="8013"/>
                </a:cubicBezTo>
                <a:cubicBezTo>
                  <a:pt x="16991" y="5668"/>
                  <a:pt x="16098" y="3846"/>
                  <a:pt x="14574" y="2310"/>
                </a:cubicBezTo>
                <a:cubicBezTo>
                  <a:pt x="13026" y="762"/>
                  <a:pt x="11192" y="0"/>
                  <a:pt x="8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61"/>
          <p:cNvSpPr/>
          <p:nvPr/>
        </p:nvSpPr>
        <p:spPr>
          <a:xfrm>
            <a:off x="4053500" y="2900"/>
            <a:ext cx="1122586" cy="752051"/>
          </a:xfrm>
          <a:custGeom>
            <a:rect b="b" l="l" r="r" t="t"/>
            <a:pathLst>
              <a:path extrusionOk="0" h="42387" w="63271">
                <a:moveTo>
                  <a:pt x="54605" y="31"/>
                </a:moveTo>
                <a:cubicBezTo>
                  <a:pt x="54604" y="31"/>
                  <a:pt x="54602" y="32"/>
                  <a:pt x="54602" y="36"/>
                </a:cubicBezTo>
                <a:lnTo>
                  <a:pt x="54614" y="36"/>
                </a:lnTo>
                <a:cubicBezTo>
                  <a:pt x="54614" y="36"/>
                  <a:pt x="54609" y="31"/>
                  <a:pt x="54605" y="31"/>
                </a:cubicBezTo>
                <a:close/>
                <a:moveTo>
                  <a:pt x="2262" y="0"/>
                </a:moveTo>
                <a:cubicBezTo>
                  <a:pt x="2215" y="95"/>
                  <a:pt x="2167" y="203"/>
                  <a:pt x="2143" y="310"/>
                </a:cubicBezTo>
                <a:cubicBezTo>
                  <a:pt x="1524" y="2000"/>
                  <a:pt x="1739" y="3905"/>
                  <a:pt x="1405" y="5727"/>
                </a:cubicBezTo>
                <a:cubicBezTo>
                  <a:pt x="1096" y="7477"/>
                  <a:pt x="274" y="9204"/>
                  <a:pt x="274" y="11073"/>
                </a:cubicBezTo>
                <a:cubicBezTo>
                  <a:pt x="274" y="12918"/>
                  <a:pt x="0" y="14835"/>
                  <a:pt x="310" y="16609"/>
                </a:cubicBezTo>
                <a:cubicBezTo>
                  <a:pt x="619" y="18419"/>
                  <a:pt x="1881" y="20003"/>
                  <a:pt x="2501" y="21693"/>
                </a:cubicBezTo>
                <a:cubicBezTo>
                  <a:pt x="3120" y="23420"/>
                  <a:pt x="3882" y="25039"/>
                  <a:pt x="4787" y="26611"/>
                </a:cubicBezTo>
                <a:cubicBezTo>
                  <a:pt x="5691" y="28182"/>
                  <a:pt x="6215" y="30075"/>
                  <a:pt x="7370" y="31468"/>
                </a:cubicBezTo>
                <a:cubicBezTo>
                  <a:pt x="8549" y="32873"/>
                  <a:pt x="10394" y="33611"/>
                  <a:pt x="11776" y="34790"/>
                </a:cubicBezTo>
                <a:cubicBezTo>
                  <a:pt x="13169" y="35957"/>
                  <a:pt x="14681" y="36874"/>
                  <a:pt x="16264" y="37779"/>
                </a:cubicBezTo>
                <a:cubicBezTo>
                  <a:pt x="17824" y="38695"/>
                  <a:pt x="19443" y="39315"/>
                  <a:pt x="21170" y="39946"/>
                </a:cubicBezTo>
                <a:cubicBezTo>
                  <a:pt x="22872" y="40553"/>
                  <a:pt x="24480" y="41327"/>
                  <a:pt x="26289" y="41648"/>
                </a:cubicBezTo>
                <a:cubicBezTo>
                  <a:pt x="28051" y="41970"/>
                  <a:pt x="29837" y="42386"/>
                  <a:pt x="31683" y="42386"/>
                </a:cubicBezTo>
                <a:cubicBezTo>
                  <a:pt x="31815" y="42386"/>
                  <a:pt x="31946" y="42386"/>
                  <a:pt x="32078" y="42386"/>
                </a:cubicBezTo>
                <a:cubicBezTo>
                  <a:pt x="33793" y="42386"/>
                  <a:pt x="35511" y="42376"/>
                  <a:pt x="37148" y="42089"/>
                </a:cubicBezTo>
                <a:cubicBezTo>
                  <a:pt x="38958" y="41767"/>
                  <a:pt x="40565" y="40755"/>
                  <a:pt x="42244" y="40136"/>
                </a:cubicBezTo>
                <a:cubicBezTo>
                  <a:pt x="43970" y="39505"/>
                  <a:pt x="45446" y="38553"/>
                  <a:pt x="47006" y="37648"/>
                </a:cubicBezTo>
                <a:cubicBezTo>
                  <a:pt x="48590" y="36743"/>
                  <a:pt x="50435" y="36267"/>
                  <a:pt x="51816" y="35088"/>
                </a:cubicBezTo>
                <a:cubicBezTo>
                  <a:pt x="53209" y="33909"/>
                  <a:pt x="54162" y="32326"/>
                  <a:pt x="55329" y="30933"/>
                </a:cubicBezTo>
                <a:cubicBezTo>
                  <a:pt x="56484" y="29551"/>
                  <a:pt x="57448" y="28075"/>
                  <a:pt x="58365" y="26503"/>
                </a:cubicBezTo>
                <a:cubicBezTo>
                  <a:pt x="59270" y="24944"/>
                  <a:pt x="60996" y="23717"/>
                  <a:pt x="61627" y="21991"/>
                </a:cubicBezTo>
                <a:cubicBezTo>
                  <a:pt x="62234" y="20288"/>
                  <a:pt x="62020" y="18312"/>
                  <a:pt x="62341" y="16502"/>
                </a:cubicBezTo>
                <a:cubicBezTo>
                  <a:pt x="62651" y="14740"/>
                  <a:pt x="63270" y="12942"/>
                  <a:pt x="63270" y="11097"/>
                </a:cubicBezTo>
                <a:cubicBezTo>
                  <a:pt x="63270" y="9251"/>
                  <a:pt x="62889" y="7406"/>
                  <a:pt x="62580" y="5644"/>
                </a:cubicBezTo>
                <a:cubicBezTo>
                  <a:pt x="62258" y="3834"/>
                  <a:pt x="61865" y="2012"/>
                  <a:pt x="61246" y="334"/>
                </a:cubicBezTo>
                <a:cubicBezTo>
                  <a:pt x="61222" y="226"/>
                  <a:pt x="61175" y="143"/>
                  <a:pt x="61127" y="36"/>
                </a:cubicBezTo>
                <a:lnTo>
                  <a:pt x="54614" y="36"/>
                </a:lnTo>
                <a:cubicBezTo>
                  <a:pt x="55436" y="1750"/>
                  <a:pt x="56614" y="3405"/>
                  <a:pt x="57043" y="5298"/>
                </a:cubicBezTo>
                <a:cubicBezTo>
                  <a:pt x="57460" y="7120"/>
                  <a:pt x="57912" y="9120"/>
                  <a:pt x="57912" y="11085"/>
                </a:cubicBezTo>
                <a:cubicBezTo>
                  <a:pt x="57912" y="13049"/>
                  <a:pt x="57019" y="14931"/>
                  <a:pt x="56614" y="16788"/>
                </a:cubicBezTo>
                <a:cubicBezTo>
                  <a:pt x="56174" y="18669"/>
                  <a:pt x="55960" y="20681"/>
                  <a:pt x="55126" y="22396"/>
                </a:cubicBezTo>
                <a:cubicBezTo>
                  <a:pt x="54281" y="24134"/>
                  <a:pt x="53257" y="25872"/>
                  <a:pt x="52066" y="27361"/>
                </a:cubicBezTo>
                <a:cubicBezTo>
                  <a:pt x="50864" y="28873"/>
                  <a:pt x="48780" y="29480"/>
                  <a:pt x="47280" y="30683"/>
                </a:cubicBezTo>
                <a:cubicBezTo>
                  <a:pt x="45792" y="31873"/>
                  <a:pt x="44577" y="33492"/>
                  <a:pt x="42839" y="34326"/>
                </a:cubicBezTo>
                <a:cubicBezTo>
                  <a:pt x="41136" y="35147"/>
                  <a:pt x="39184" y="35338"/>
                  <a:pt x="37291" y="35778"/>
                </a:cubicBezTo>
                <a:cubicBezTo>
                  <a:pt x="35457" y="36195"/>
                  <a:pt x="33612" y="36290"/>
                  <a:pt x="31647" y="36290"/>
                </a:cubicBezTo>
                <a:cubicBezTo>
                  <a:pt x="30740" y="36290"/>
                  <a:pt x="29846" y="36328"/>
                  <a:pt x="28967" y="36328"/>
                </a:cubicBezTo>
                <a:cubicBezTo>
                  <a:pt x="27942" y="36328"/>
                  <a:pt x="26937" y="36277"/>
                  <a:pt x="25956" y="36052"/>
                </a:cubicBezTo>
                <a:cubicBezTo>
                  <a:pt x="24063" y="35624"/>
                  <a:pt x="22217" y="35064"/>
                  <a:pt x="20503" y="34242"/>
                </a:cubicBezTo>
                <a:cubicBezTo>
                  <a:pt x="18765" y="33409"/>
                  <a:pt x="16824" y="32754"/>
                  <a:pt x="15324" y="31552"/>
                </a:cubicBezTo>
                <a:cubicBezTo>
                  <a:pt x="13823" y="30337"/>
                  <a:pt x="13038" y="28373"/>
                  <a:pt x="11847" y="26873"/>
                </a:cubicBezTo>
                <a:cubicBezTo>
                  <a:pt x="10656" y="25384"/>
                  <a:pt x="9132" y="24063"/>
                  <a:pt x="8287" y="22324"/>
                </a:cubicBezTo>
                <a:cubicBezTo>
                  <a:pt x="7465" y="20610"/>
                  <a:pt x="6573" y="18788"/>
                  <a:pt x="6144" y="16883"/>
                </a:cubicBezTo>
                <a:cubicBezTo>
                  <a:pt x="5727" y="15062"/>
                  <a:pt x="6156" y="13038"/>
                  <a:pt x="6156" y="11073"/>
                </a:cubicBezTo>
                <a:cubicBezTo>
                  <a:pt x="6156" y="9108"/>
                  <a:pt x="5691" y="7084"/>
                  <a:pt x="6108" y="5239"/>
                </a:cubicBezTo>
                <a:cubicBezTo>
                  <a:pt x="6549" y="3346"/>
                  <a:pt x="7823" y="1703"/>
                  <a:pt x="86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61"/>
          <p:cNvSpPr txBox="1"/>
          <p:nvPr>
            <p:ph type="title"/>
          </p:nvPr>
        </p:nvSpPr>
        <p:spPr>
          <a:xfrm>
            <a:off x="5150625" y="445025"/>
            <a:ext cx="3280200" cy="110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THANKS!</a:t>
            </a:r>
            <a:endParaRPr sz="6000">
              <a:solidFill>
                <a:schemeClr val="accent1"/>
              </a:solidFill>
            </a:endParaRPr>
          </a:p>
        </p:txBody>
      </p:sp>
      <p:sp>
        <p:nvSpPr>
          <p:cNvPr id="991" name="Google Shape;991;p61"/>
          <p:cNvSpPr txBox="1"/>
          <p:nvPr/>
        </p:nvSpPr>
        <p:spPr>
          <a:xfrm>
            <a:off x="4920900" y="1328100"/>
            <a:ext cx="3510000" cy="828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2000">
                <a:solidFill>
                  <a:schemeClr val="lt1"/>
                </a:solidFill>
                <a:latin typeface="Roboto"/>
                <a:ea typeface="Roboto"/>
                <a:cs typeface="Roboto"/>
                <a:sym typeface="Roboto"/>
              </a:rPr>
              <a:t>Do you have any questions?</a:t>
            </a:r>
            <a:endParaRPr sz="2000">
              <a:solidFill>
                <a:schemeClr val="lt1"/>
              </a:solidFill>
              <a:latin typeface="Roboto"/>
              <a:ea typeface="Roboto"/>
              <a:cs typeface="Roboto"/>
              <a:sym typeface="Roboto"/>
            </a:endParaRPr>
          </a:p>
        </p:txBody>
      </p:sp>
      <p:sp>
        <p:nvSpPr>
          <p:cNvPr id="992" name="Google Shape;992;p61"/>
          <p:cNvSpPr txBox="1"/>
          <p:nvPr/>
        </p:nvSpPr>
        <p:spPr>
          <a:xfrm>
            <a:off x="4920900" y="2157300"/>
            <a:ext cx="3510000" cy="828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lt1"/>
                </a:solidFill>
                <a:latin typeface="Roboto"/>
                <a:ea typeface="Roboto"/>
                <a:cs typeface="Roboto"/>
                <a:sym typeface="Roboto"/>
              </a:rPr>
              <a:t>youremail@freepik.com </a:t>
            </a:r>
            <a:endParaRPr>
              <a:solidFill>
                <a:schemeClr val="lt1"/>
              </a:solidFill>
              <a:latin typeface="Roboto"/>
              <a:ea typeface="Roboto"/>
              <a:cs typeface="Roboto"/>
              <a:sym typeface="Roboto"/>
            </a:endParaRPr>
          </a:p>
          <a:p>
            <a:pPr indent="0" lvl="0" marL="0" rtl="0" algn="r">
              <a:spcBef>
                <a:spcPts val="0"/>
              </a:spcBef>
              <a:spcAft>
                <a:spcPts val="0"/>
              </a:spcAft>
              <a:buNone/>
            </a:pPr>
            <a:r>
              <a:rPr lang="en">
                <a:solidFill>
                  <a:schemeClr val="lt1"/>
                </a:solidFill>
                <a:latin typeface="Roboto"/>
                <a:ea typeface="Roboto"/>
                <a:cs typeface="Roboto"/>
                <a:sym typeface="Roboto"/>
              </a:rPr>
              <a:t>+91  620 421 838 </a:t>
            </a:r>
            <a:endParaRPr>
              <a:solidFill>
                <a:schemeClr val="lt1"/>
              </a:solidFill>
              <a:latin typeface="Roboto"/>
              <a:ea typeface="Roboto"/>
              <a:cs typeface="Roboto"/>
              <a:sym typeface="Roboto"/>
            </a:endParaRPr>
          </a:p>
          <a:p>
            <a:pPr indent="0" lvl="0" marL="0" rtl="0" algn="r">
              <a:spcBef>
                <a:spcPts val="0"/>
              </a:spcBef>
              <a:spcAft>
                <a:spcPts val="0"/>
              </a:spcAft>
              <a:buNone/>
            </a:pPr>
            <a:r>
              <a:rPr lang="en">
                <a:solidFill>
                  <a:schemeClr val="lt1"/>
                </a:solidFill>
                <a:latin typeface="Roboto"/>
                <a:ea typeface="Roboto"/>
                <a:cs typeface="Roboto"/>
                <a:sym typeface="Roboto"/>
              </a:rPr>
              <a:t>yourcompany.com</a:t>
            </a:r>
            <a:endParaRPr>
              <a:solidFill>
                <a:schemeClr val="lt1"/>
              </a:solidFill>
              <a:latin typeface="Roboto"/>
              <a:ea typeface="Roboto"/>
              <a:cs typeface="Roboto"/>
              <a:sym typeface="Roboto"/>
            </a:endParaRPr>
          </a:p>
        </p:txBody>
      </p:sp>
      <p:sp>
        <p:nvSpPr>
          <p:cNvPr id="993" name="Google Shape;993;p61"/>
          <p:cNvSpPr txBox="1"/>
          <p:nvPr/>
        </p:nvSpPr>
        <p:spPr>
          <a:xfrm>
            <a:off x="5635200" y="4308525"/>
            <a:ext cx="2795700" cy="390900"/>
          </a:xfrm>
          <a:prstGeom prst="rect">
            <a:avLst/>
          </a:prstGeom>
          <a:noFill/>
          <a:ln>
            <a:noFill/>
          </a:ln>
        </p:spPr>
        <p:txBody>
          <a:bodyPr anchorCtr="0" anchor="t" bIns="91425" lIns="91425" spcFirstLastPara="1" rIns="91425" wrap="square" tIns="91425">
            <a:noAutofit/>
          </a:bodyPr>
          <a:lstStyle/>
          <a:p>
            <a:pPr indent="0" lvl="0" marL="0" rtl="0" algn="r">
              <a:spcBef>
                <a:spcPts val="300"/>
              </a:spcBef>
              <a:spcAft>
                <a:spcPts val="0"/>
              </a:spcAft>
              <a:buNone/>
            </a:pPr>
            <a:r>
              <a:rPr lang="en" sz="1000">
                <a:solidFill>
                  <a:schemeClr val="accent1"/>
                </a:solidFill>
                <a:latin typeface="Roboto"/>
                <a:ea typeface="Roboto"/>
                <a:cs typeface="Roboto"/>
                <a:sym typeface="Roboto"/>
              </a:rPr>
              <a:t>Please keep this slide for attribution.</a:t>
            </a:r>
            <a:endParaRPr sz="1000">
              <a:solidFill>
                <a:schemeClr val="accent1"/>
              </a:solidFill>
              <a:latin typeface="Roboto"/>
              <a:ea typeface="Roboto"/>
              <a:cs typeface="Roboto"/>
              <a:sym typeface="Roboto"/>
            </a:endParaRPr>
          </a:p>
        </p:txBody>
      </p:sp>
      <p:grpSp>
        <p:nvGrpSpPr>
          <p:cNvPr id="994" name="Google Shape;994;p61"/>
          <p:cNvGrpSpPr/>
          <p:nvPr/>
        </p:nvGrpSpPr>
        <p:grpSpPr>
          <a:xfrm>
            <a:off x="6860676" y="3014013"/>
            <a:ext cx="1513063" cy="437498"/>
            <a:chOff x="2263375" y="2447750"/>
            <a:chExt cx="1973475" cy="570625"/>
          </a:xfrm>
        </p:grpSpPr>
        <p:sp>
          <p:nvSpPr>
            <p:cNvPr id="995" name="Google Shape;995;p61"/>
            <p:cNvSpPr/>
            <p:nvPr/>
          </p:nvSpPr>
          <p:spPr>
            <a:xfrm>
              <a:off x="3812675" y="2617875"/>
              <a:ext cx="275650" cy="229650"/>
            </a:xfrm>
            <a:custGeom>
              <a:rect b="b" l="l" r="r" t="t"/>
              <a:pathLst>
                <a:path extrusionOk="0" h="9186" w="11026">
                  <a:moveTo>
                    <a:pt x="7566" y="480"/>
                  </a:moveTo>
                  <a:cubicBezTo>
                    <a:pt x="7832" y="480"/>
                    <a:pt x="8088" y="529"/>
                    <a:pt x="8335" y="625"/>
                  </a:cubicBezTo>
                  <a:cubicBezTo>
                    <a:pt x="8525" y="708"/>
                    <a:pt x="8704" y="816"/>
                    <a:pt x="8882" y="958"/>
                  </a:cubicBezTo>
                  <a:cubicBezTo>
                    <a:pt x="8894" y="994"/>
                    <a:pt x="8930" y="1018"/>
                    <a:pt x="8966" y="1066"/>
                  </a:cubicBezTo>
                  <a:cubicBezTo>
                    <a:pt x="9029" y="1138"/>
                    <a:pt x="9114" y="1169"/>
                    <a:pt x="9193" y="1169"/>
                  </a:cubicBezTo>
                  <a:cubicBezTo>
                    <a:pt x="9217" y="1169"/>
                    <a:pt x="9241" y="1166"/>
                    <a:pt x="9263" y="1161"/>
                  </a:cubicBezTo>
                  <a:cubicBezTo>
                    <a:pt x="9561" y="1078"/>
                    <a:pt x="9847" y="994"/>
                    <a:pt x="10120" y="875"/>
                  </a:cubicBezTo>
                  <a:lnTo>
                    <a:pt x="10120" y="875"/>
                  </a:lnTo>
                  <a:cubicBezTo>
                    <a:pt x="10085" y="923"/>
                    <a:pt x="10037" y="958"/>
                    <a:pt x="10013" y="1006"/>
                  </a:cubicBezTo>
                  <a:cubicBezTo>
                    <a:pt x="9739" y="1351"/>
                    <a:pt x="9644" y="1399"/>
                    <a:pt x="9620" y="1399"/>
                  </a:cubicBezTo>
                  <a:cubicBezTo>
                    <a:pt x="9501" y="1411"/>
                    <a:pt x="9430" y="1530"/>
                    <a:pt x="9442" y="1649"/>
                  </a:cubicBezTo>
                  <a:cubicBezTo>
                    <a:pt x="9464" y="1759"/>
                    <a:pt x="9568" y="1829"/>
                    <a:pt x="9678" y="1829"/>
                  </a:cubicBezTo>
                  <a:cubicBezTo>
                    <a:pt x="9686" y="1829"/>
                    <a:pt x="9695" y="1828"/>
                    <a:pt x="9704" y="1828"/>
                  </a:cubicBezTo>
                  <a:cubicBezTo>
                    <a:pt x="9894" y="1792"/>
                    <a:pt x="10085" y="1756"/>
                    <a:pt x="10251" y="1709"/>
                  </a:cubicBezTo>
                  <a:lnTo>
                    <a:pt x="10251" y="1709"/>
                  </a:lnTo>
                  <a:cubicBezTo>
                    <a:pt x="10085" y="1899"/>
                    <a:pt x="9918" y="2054"/>
                    <a:pt x="9739" y="2185"/>
                  </a:cubicBezTo>
                  <a:lnTo>
                    <a:pt x="9728" y="2197"/>
                  </a:lnTo>
                  <a:cubicBezTo>
                    <a:pt x="9668" y="2244"/>
                    <a:pt x="9537" y="2328"/>
                    <a:pt x="9537" y="2506"/>
                  </a:cubicBezTo>
                  <a:cubicBezTo>
                    <a:pt x="9537" y="4471"/>
                    <a:pt x="8989" y="6019"/>
                    <a:pt x="7882" y="7114"/>
                  </a:cubicBezTo>
                  <a:cubicBezTo>
                    <a:pt x="6800" y="8179"/>
                    <a:pt x="5295" y="8753"/>
                    <a:pt x="3703" y="8753"/>
                  </a:cubicBezTo>
                  <a:cubicBezTo>
                    <a:pt x="3106" y="8753"/>
                    <a:pt x="2497" y="8673"/>
                    <a:pt x="1893" y="8507"/>
                  </a:cubicBezTo>
                  <a:cubicBezTo>
                    <a:pt x="1608" y="8424"/>
                    <a:pt x="1310" y="8316"/>
                    <a:pt x="1024" y="8186"/>
                  </a:cubicBezTo>
                  <a:cubicBezTo>
                    <a:pt x="1441" y="8150"/>
                    <a:pt x="1858" y="8066"/>
                    <a:pt x="2215" y="7888"/>
                  </a:cubicBezTo>
                  <a:lnTo>
                    <a:pt x="2274" y="7864"/>
                  </a:lnTo>
                  <a:cubicBezTo>
                    <a:pt x="2762" y="7709"/>
                    <a:pt x="3286" y="7507"/>
                    <a:pt x="3513" y="7197"/>
                  </a:cubicBezTo>
                  <a:cubicBezTo>
                    <a:pt x="3524" y="7185"/>
                    <a:pt x="3536" y="7185"/>
                    <a:pt x="3536" y="7173"/>
                  </a:cubicBezTo>
                  <a:cubicBezTo>
                    <a:pt x="3584" y="7114"/>
                    <a:pt x="3596" y="7031"/>
                    <a:pt x="3572" y="6959"/>
                  </a:cubicBezTo>
                  <a:cubicBezTo>
                    <a:pt x="3536" y="6900"/>
                    <a:pt x="3477" y="6840"/>
                    <a:pt x="3405" y="6828"/>
                  </a:cubicBezTo>
                  <a:cubicBezTo>
                    <a:pt x="3346" y="6816"/>
                    <a:pt x="3286" y="6792"/>
                    <a:pt x="3239" y="6792"/>
                  </a:cubicBezTo>
                  <a:cubicBezTo>
                    <a:pt x="3215" y="6781"/>
                    <a:pt x="3191" y="6781"/>
                    <a:pt x="3167" y="6781"/>
                  </a:cubicBezTo>
                  <a:cubicBezTo>
                    <a:pt x="2584" y="6614"/>
                    <a:pt x="2024" y="6364"/>
                    <a:pt x="1691" y="5709"/>
                  </a:cubicBezTo>
                  <a:lnTo>
                    <a:pt x="1691" y="5709"/>
                  </a:lnTo>
                  <a:cubicBezTo>
                    <a:pt x="1750" y="5711"/>
                    <a:pt x="1803" y="5712"/>
                    <a:pt x="1851" y="5712"/>
                  </a:cubicBezTo>
                  <a:cubicBezTo>
                    <a:pt x="2075" y="5712"/>
                    <a:pt x="2195" y="5691"/>
                    <a:pt x="2322" y="5661"/>
                  </a:cubicBezTo>
                  <a:cubicBezTo>
                    <a:pt x="2417" y="5638"/>
                    <a:pt x="2500" y="5542"/>
                    <a:pt x="2500" y="5447"/>
                  </a:cubicBezTo>
                  <a:cubicBezTo>
                    <a:pt x="2500" y="5340"/>
                    <a:pt x="2417" y="5245"/>
                    <a:pt x="2322" y="5233"/>
                  </a:cubicBezTo>
                  <a:cubicBezTo>
                    <a:pt x="2239" y="5221"/>
                    <a:pt x="2167" y="5209"/>
                    <a:pt x="2084" y="5161"/>
                  </a:cubicBezTo>
                  <a:cubicBezTo>
                    <a:pt x="1441" y="4923"/>
                    <a:pt x="953" y="4292"/>
                    <a:pt x="846" y="3614"/>
                  </a:cubicBezTo>
                  <a:lnTo>
                    <a:pt x="846" y="3614"/>
                  </a:lnTo>
                  <a:cubicBezTo>
                    <a:pt x="1113" y="3713"/>
                    <a:pt x="1381" y="3762"/>
                    <a:pt x="1511" y="3762"/>
                  </a:cubicBezTo>
                  <a:cubicBezTo>
                    <a:pt x="1537" y="3762"/>
                    <a:pt x="1558" y="3760"/>
                    <a:pt x="1572" y="3756"/>
                  </a:cubicBezTo>
                  <a:cubicBezTo>
                    <a:pt x="1667" y="3745"/>
                    <a:pt x="1738" y="3685"/>
                    <a:pt x="1750" y="3602"/>
                  </a:cubicBezTo>
                  <a:cubicBezTo>
                    <a:pt x="1786" y="3518"/>
                    <a:pt x="1750" y="3435"/>
                    <a:pt x="1679" y="3375"/>
                  </a:cubicBezTo>
                  <a:cubicBezTo>
                    <a:pt x="1584" y="3316"/>
                    <a:pt x="1512" y="3244"/>
                    <a:pt x="1429" y="3149"/>
                  </a:cubicBezTo>
                  <a:cubicBezTo>
                    <a:pt x="917" y="2673"/>
                    <a:pt x="655" y="1697"/>
                    <a:pt x="976" y="994"/>
                  </a:cubicBezTo>
                  <a:lnTo>
                    <a:pt x="976" y="994"/>
                  </a:lnTo>
                  <a:cubicBezTo>
                    <a:pt x="2084" y="2173"/>
                    <a:pt x="3465" y="2852"/>
                    <a:pt x="5334" y="3137"/>
                  </a:cubicBezTo>
                  <a:cubicBezTo>
                    <a:pt x="5356" y="3140"/>
                    <a:pt x="5376" y="3141"/>
                    <a:pt x="5395" y="3141"/>
                  </a:cubicBezTo>
                  <a:cubicBezTo>
                    <a:pt x="5461" y="3141"/>
                    <a:pt x="5514" y="3124"/>
                    <a:pt x="5560" y="3078"/>
                  </a:cubicBezTo>
                  <a:cubicBezTo>
                    <a:pt x="5632" y="2983"/>
                    <a:pt x="5620" y="2887"/>
                    <a:pt x="5620" y="2840"/>
                  </a:cubicBezTo>
                  <a:cubicBezTo>
                    <a:pt x="5572" y="2530"/>
                    <a:pt x="5572" y="2256"/>
                    <a:pt x="5632" y="2018"/>
                  </a:cubicBezTo>
                  <a:cubicBezTo>
                    <a:pt x="5715" y="1732"/>
                    <a:pt x="5846" y="1470"/>
                    <a:pt x="6025" y="1244"/>
                  </a:cubicBezTo>
                  <a:cubicBezTo>
                    <a:pt x="6203" y="1018"/>
                    <a:pt x="6430" y="839"/>
                    <a:pt x="6680" y="708"/>
                  </a:cubicBezTo>
                  <a:cubicBezTo>
                    <a:pt x="6930" y="577"/>
                    <a:pt x="7203" y="506"/>
                    <a:pt x="7477" y="482"/>
                  </a:cubicBezTo>
                  <a:cubicBezTo>
                    <a:pt x="7507" y="481"/>
                    <a:pt x="7537" y="480"/>
                    <a:pt x="7566" y="480"/>
                  </a:cubicBezTo>
                  <a:close/>
                  <a:moveTo>
                    <a:pt x="7656" y="1"/>
                  </a:moveTo>
                  <a:cubicBezTo>
                    <a:pt x="7604" y="1"/>
                    <a:pt x="7553" y="3"/>
                    <a:pt x="7501" y="6"/>
                  </a:cubicBezTo>
                  <a:cubicBezTo>
                    <a:pt x="7156" y="42"/>
                    <a:pt x="6834" y="125"/>
                    <a:pt x="6513" y="292"/>
                  </a:cubicBezTo>
                  <a:cubicBezTo>
                    <a:pt x="6215" y="435"/>
                    <a:pt x="5941" y="661"/>
                    <a:pt x="5727" y="935"/>
                  </a:cubicBezTo>
                  <a:cubicBezTo>
                    <a:pt x="5501" y="1208"/>
                    <a:pt x="5346" y="1542"/>
                    <a:pt x="5251" y="1887"/>
                  </a:cubicBezTo>
                  <a:cubicBezTo>
                    <a:pt x="5191" y="2125"/>
                    <a:pt x="5179" y="2363"/>
                    <a:pt x="5191" y="2637"/>
                  </a:cubicBezTo>
                  <a:cubicBezTo>
                    <a:pt x="3477" y="2340"/>
                    <a:pt x="2203" y="1661"/>
                    <a:pt x="1203" y="530"/>
                  </a:cubicBezTo>
                  <a:cubicBezTo>
                    <a:pt x="1180" y="507"/>
                    <a:pt x="1093" y="410"/>
                    <a:pt x="973" y="410"/>
                  </a:cubicBezTo>
                  <a:cubicBezTo>
                    <a:pt x="966" y="410"/>
                    <a:pt x="960" y="410"/>
                    <a:pt x="953" y="411"/>
                  </a:cubicBezTo>
                  <a:cubicBezTo>
                    <a:pt x="857" y="423"/>
                    <a:pt x="786" y="470"/>
                    <a:pt x="726" y="554"/>
                  </a:cubicBezTo>
                  <a:cubicBezTo>
                    <a:pt x="229" y="1312"/>
                    <a:pt x="368" y="2399"/>
                    <a:pt x="838" y="3090"/>
                  </a:cubicBezTo>
                  <a:lnTo>
                    <a:pt x="838" y="3090"/>
                  </a:lnTo>
                  <a:cubicBezTo>
                    <a:pt x="836" y="3090"/>
                    <a:pt x="834" y="3090"/>
                    <a:pt x="834" y="3090"/>
                  </a:cubicBezTo>
                  <a:cubicBezTo>
                    <a:pt x="777" y="3056"/>
                    <a:pt x="724" y="3043"/>
                    <a:pt x="678" y="3043"/>
                  </a:cubicBezTo>
                  <a:cubicBezTo>
                    <a:pt x="627" y="3043"/>
                    <a:pt x="585" y="3059"/>
                    <a:pt x="560" y="3078"/>
                  </a:cubicBezTo>
                  <a:cubicBezTo>
                    <a:pt x="524" y="3090"/>
                    <a:pt x="429" y="3161"/>
                    <a:pt x="417" y="3316"/>
                  </a:cubicBezTo>
                  <a:cubicBezTo>
                    <a:pt x="417" y="3411"/>
                    <a:pt x="417" y="3506"/>
                    <a:pt x="429" y="3614"/>
                  </a:cubicBezTo>
                  <a:cubicBezTo>
                    <a:pt x="500" y="4268"/>
                    <a:pt x="881" y="4876"/>
                    <a:pt x="1381" y="5268"/>
                  </a:cubicBezTo>
                  <a:cubicBezTo>
                    <a:pt x="1310" y="5280"/>
                    <a:pt x="1262" y="5328"/>
                    <a:pt x="1250" y="5352"/>
                  </a:cubicBezTo>
                  <a:cubicBezTo>
                    <a:pt x="1215" y="5376"/>
                    <a:pt x="1155" y="5483"/>
                    <a:pt x="1215" y="5638"/>
                  </a:cubicBezTo>
                  <a:cubicBezTo>
                    <a:pt x="1560" y="6566"/>
                    <a:pt x="2250" y="6959"/>
                    <a:pt x="2905" y="7162"/>
                  </a:cubicBezTo>
                  <a:cubicBezTo>
                    <a:pt x="2667" y="7304"/>
                    <a:pt x="2346" y="7400"/>
                    <a:pt x="2191" y="7459"/>
                  </a:cubicBezTo>
                  <a:lnTo>
                    <a:pt x="2131" y="7483"/>
                  </a:lnTo>
                  <a:cubicBezTo>
                    <a:pt x="1682" y="7633"/>
                    <a:pt x="1218" y="7716"/>
                    <a:pt x="780" y="7716"/>
                  </a:cubicBezTo>
                  <a:cubicBezTo>
                    <a:pt x="661" y="7716"/>
                    <a:pt x="543" y="7710"/>
                    <a:pt x="429" y="7697"/>
                  </a:cubicBezTo>
                  <a:cubicBezTo>
                    <a:pt x="381" y="7692"/>
                    <a:pt x="338" y="7687"/>
                    <a:pt x="296" y="7687"/>
                  </a:cubicBezTo>
                  <a:cubicBezTo>
                    <a:pt x="245" y="7687"/>
                    <a:pt x="196" y="7695"/>
                    <a:pt x="143" y="7721"/>
                  </a:cubicBezTo>
                  <a:cubicBezTo>
                    <a:pt x="143" y="7733"/>
                    <a:pt x="131" y="7733"/>
                    <a:pt x="131" y="7733"/>
                  </a:cubicBezTo>
                  <a:cubicBezTo>
                    <a:pt x="60" y="7781"/>
                    <a:pt x="12" y="7852"/>
                    <a:pt x="12" y="7924"/>
                  </a:cubicBezTo>
                  <a:cubicBezTo>
                    <a:pt x="0" y="8055"/>
                    <a:pt x="107" y="8138"/>
                    <a:pt x="131" y="8162"/>
                  </a:cubicBezTo>
                  <a:lnTo>
                    <a:pt x="143" y="8186"/>
                  </a:lnTo>
                  <a:cubicBezTo>
                    <a:pt x="250" y="8257"/>
                    <a:pt x="369" y="8328"/>
                    <a:pt x="536" y="8424"/>
                  </a:cubicBezTo>
                  <a:cubicBezTo>
                    <a:pt x="941" y="8638"/>
                    <a:pt x="1369" y="8805"/>
                    <a:pt x="1786" y="8924"/>
                  </a:cubicBezTo>
                  <a:cubicBezTo>
                    <a:pt x="2429" y="9102"/>
                    <a:pt x="3084" y="9186"/>
                    <a:pt x="3715" y="9186"/>
                  </a:cubicBezTo>
                  <a:cubicBezTo>
                    <a:pt x="5429" y="9186"/>
                    <a:pt x="7049" y="8567"/>
                    <a:pt x="8215" y="7400"/>
                  </a:cubicBezTo>
                  <a:cubicBezTo>
                    <a:pt x="9382" y="6245"/>
                    <a:pt x="9990" y="4614"/>
                    <a:pt x="10001" y="2554"/>
                  </a:cubicBezTo>
                  <a:cubicBezTo>
                    <a:pt x="10013" y="2542"/>
                    <a:pt x="10025" y="2542"/>
                    <a:pt x="10037" y="2530"/>
                  </a:cubicBezTo>
                  <a:cubicBezTo>
                    <a:pt x="10359" y="2292"/>
                    <a:pt x="10632" y="2006"/>
                    <a:pt x="10930" y="1601"/>
                  </a:cubicBezTo>
                  <a:cubicBezTo>
                    <a:pt x="11025" y="1470"/>
                    <a:pt x="11025" y="1351"/>
                    <a:pt x="11025" y="1304"/>
                  </a:cubicBezTo>
                  <a:lnTo>
                    <a:pt x="10811" y="1304"/>
                  </a:lnTo>
                  <a:lnTo>
                    <a:pt x="11025" y="1292"/>
                  </a:lnTo>
                  <a:cubicBezTo>
                    <a:pt x="11025" y="1161"/>
                    <a:pt x="10954" y="1101"/>
                    <a:pt x="10918" y="1078"/>
                  </a:cubicBezTo>
                  <a:cubicBezTo>
                    <a:pt x="10882" y="1060"/>
                    <a:pt x="10841" y="1051"/>
                    <a:pt x="10799" y="1051"/>
                  </a:cubicBezTo>
                  <a:cubicBezTo>
                    <a:pt x="10757" y="1051"/>
                    <a:pt x="10716" y="1060"/>
                    <a:pt x="10680" y="1078"/>
                  </a:cubicBezTo>
                  <a:lnTo>
                    <a:pt x="10668" y="1078"/>
                  </a:lnTo>
                  <a:cubicBezTo>
                    <a:pt x="10609" y="1101"/>
                    <a:pt x="10549" y="1125"/>
                    <a:pt x="10478" y="1161"/>
                  </a:cubicBezTo>
                  <a:cubicBezTo>
                    <a:pt x="10621" y="958"/>
                    <a:pt x="10728" y="756"/>
                    <a:pt x="10787" y="542"/>
                  </a:cubicBezTo>
                  <a:cubicBezTo>
                    <a:pt x="10847" y="411"/>
                    <a:pt x="10787" y="292"/>
                    <a:pt x="10716" y="232"/>
                  </a:cubicBezTo>
                  <a:cubicBezTo>
                    <a:pt x="10692" y="220"/>
                    <a:pt x="10680" y="208"/>
                    <a:pt x="10668" y="208"/>
                  </a:cubicBezTo>
                  <a:cubicBezTo>
                    <a:pt x="10635" y="192"/>
                    <a:pt x="10599" y="183"/>
                    <a:pt x="10562" y="183"/>
                  </a:cubicBezTo>
                  <a:cubicBezTo>
                    <a:pt x="10519" y="183"/>
                    <a:pt x="10475" y="195"/>
                    <a:pt x="10430" y="220"/>
                  </a:cubicBezTo>
                  <a:cubicBezTo>
                    <a:pt x="10073" y="411"/>
                    <a:pt x="9704" y="566"/>
                    <a:pt x="9287" y="661"/>
                  </a:cubicBezTo>
                  <a:cubicBezTo>
                    <a:pt x="9251" y="637"/>
                    <a:pt x="9239" y="601"/>
                    <a:pt x="9216" y="589"/>
                  </a:cubicBezTo>
                  <a:cubicBezTo>
                    <a:pt x="9001" y="411"/>
                    <a:pt x="8775" y="280"/>
                    <a:pt x="8537" y="173"/>
                  </a:cubicBezTo>
                  <a:cubicBezTo>
                    <a:pt x="8262" y="61"/>
                    <a:pt x="7961" y="1"/>
                    <a:pt x="765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61"/>
            <p:cNvSpPr/>
            <p:nvPr/>
          </p:nvSpPr>
          <p:spPr>
            <a:xfrm>
              <a:off x="3998400" y="2624550"/>
              <a:ext cx="25" cy="25"/>
            </a:xfrm>
            <a:custGeom>
              <a:rect b="b" l="l" r="r" t="t"/>
              <a:pathLst>
                <a:path extrusionOk="0" fill="none" h="1" w="1">
                  <a:moveTo>
                    <a:pt x="1" y="1"/>
                  </a:moveTo>
                  <a:close/>
                </a:path>
              </a:pathLst>
            </a:custGeom>
            <a:solidFill>
              <a:schemeClr val="accent1"/>
            </a:solid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1"/>
            <p:cNvSpPr/>
            <p:nvPr/>
          </p:nvSpPr>
          <p:spPr>
            <a:xfrm>
              <a:off x="2476775" y="2586150"/>
              <a:ext cx="142900" cy="293825"/>
            </a:xfrm>
            <a:custGeom>
              <a:rect b="b" l="l" r="r" t="t"/>
              <a:pathLst>
                <a:path extrusionOk="0" h="11753" w="5716">
                  <a:moveTo>
                    <a:pt x="5275" y="430"/>
                  </a:moveTo>
                  <a:lnTo>
                    <a:pt x="5275" y="1954"/>
                  </a:lnTo>
                  <a:lnTo>
                    <a:pt x="4216" y="1954"/>
                  </a:lnTo>
                  <a:cubicBezTo>
                    <a:pt x="3811" y="1954"/>
                    <a:pt x="3489" y="2275"/>
                    <a:pt x="3489" y="2680"/>
                  </a:cubicBezTo>
                  <a:lnTo>
                    <a:pt x="3489" y="4097"/>
                  </a:lnTo>
                  <a:lnTo>
                    <a:pt x="5228" y="4097"/>
                  </a:lnTo>
                  <a:lnTo>
                    <a:pt x="5097" y="5609"/>
                  </a:lnTo>
                  <a:lnTo>
                    <a:pt x="3478" y="5609"/>
                  </a:lnTo>
                  <a:lnTo>
                    <a:pt x="3478" y="11312"/>
                  </a:lnTo>
                  <a:lnTo>
                    <a:pt x="1620" y="11312"/>
                  </a:lnTo>
                  <a:lnTo>
                    <a:pt x="1620" y="5609"/>
                  </a:lnTo>
                  <a:lnTo>
                    <a:pt x="465" y="5609"/>
                  </a:lnTo>
                  <a:lnTo>
                    <a:pt x="465" y="4097"/>
                  </a:lnTo>
                  <a:lnTo>
                    <a:pt x="1620" y="4097"/>
                  </a:lnTo>
                  <a:lnTo>
                    <a:pt x="1620" y="2251"/>
                  </a:lnTo>
                  <a:cubicBezTo>
                    <a:pt x="1620" y="1251"/>
                    <a:pt x="2442" y="430"/>
                    <a:pt x="3442" y="430"/>
                  </a:cubicBezTo>
                  <a:close/>
                  <a:moveTo>
                    <a:pt x="3430" y="1"/>
                  </a:moveTo>
                  <a:cubicBezTo>
                    <a:pt x="2180" y="1"/>
                    <a:pt x="1168" y="1013"/>
                    <a:pt x="1168" y="2263"/>
                  </a:cubicBezTo>
                  <a:lnTo>
                    <a:pt x="1168" y="3644"/>
                  </a:lnTo>
                  <a:lnTo>
                    <a:pt x="382" y="3644"/>
                  </a:lnTo>
                  <a:cubicBezTo>
                    <a:pt x="168" y="3644"/>
                    <a:pt x="1" y="3811"/>
                    <a:pt x="1" y="4013"/>
                  </a:cubicBezTo>
                  <a:lnTo>
                    <a:pt x="1" y="5680"/>
                  </a:lnTo>
                  <a:cubicBezTo>
                    <a:pt x="1" y="5895"/>
                    <a:pt x="168" y="6061"/>
                    <a:pt x="382" y="6061"/>
                  </a:cubicBezTo>
                  <a:lnTo>
                    <a:pt x="1168" y="6061"/>
                  </a:lnTo>
                  <a:lnTo>
                    <a:pt x="1168" y="11383"/>
                  </a:lnTo>
                  <a:cubicBezTo>
                    <a:pt x="1168" y="11598"/>
                    <a:pt x="1334" y="11752"/>
                    <a:pt x="1537" y="11752"/>
                  </a:cubicBezTo>
                  <a:lnTo>
                    <a:pt x="3561" y="11752"/>
                  </a:lnTo>
                  <a:cubicBezTo>
                    <a:pt x="3775" y="11752"/>
                    <a:pt x="3930" y="11598"/>
                    <a:pt x="3918" y="11383"/>
                  </a:cubicBezTo>
                  <a:lnTo>
                    <a:pt x="3918" y="6049"/>
                  </a:lnTo>
                  <a:lnTo>
                    <a:pt x="5168" y="6049"/>
                  </a:lnTo>
                  <a:cubicBezTo>
                    <a:pt x="5347" y="6049"/>
                    <a:pt x="5514" y="5918"/>
                    <a:pt x="5525" y="5728"/>
                  </a:cubicBezTo>
                  <a:lnTo>
                    <a:pt x="5668" y="4061"/>
                  </a:lnTo>
                  <a:cubicBezTo>
                    <a:pt x="5692" y="3954"/>
                    <a:pt x="5656" y="3859"/>
                    <a:pt x="5585" y="3775"/>
                  </a:cubicBezTo>
                  <a:cubicBezTo>
                    <a:pt x="5514" y="3704"/>
                    <a:pt x="5418" y="3656"/>
                    <a:pt x="5323" y="3656"/>
                  </a:cubicBezTo>
                  <a:lnTo>
                    <a:pt x="3930" y="3656"/>
                  </a:lnTo>
                  <a:lnTo>
                    <a:pt x="3930" y="2692"/>
                  </a:lnTo>
                  <a:cubicBezTo>
                    <a:pt x="3930" y="2525"/>
                    <a:pt x="4073" y="2406"/>
                    <a:pt x="4216" y="2406"/>
                  </a:cubicBezTo>
                  <a:lnTo>
                    <a:pt x="5347" y="2406"/>
                  </a:lnTo>
                  <a:cubicBezTo>
                    <a:pt x="5561" y="2406"/>
                    <a:pt x="5716" y="2251"/>
                    <a:pt x="5716" y="2037"/>
                  </a:cubicBezTo>
                  <a:lnTo>
                    <a:pt x="5716" y="370"/>
                  </a:lnTo>
                  <a:cubicBezTo>
                    <a:pt x="5716" y="168"/>
                    <a:pt x="5561" y="1"/>
                    <a:pt x="534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61"/>
            <p:cNvSpPr/>
            <p:nvPr/>
          </p:nvSpPr>
          <p:spPr>
            <a:xfrm>
              <a:off x="3103950" y="2659675"/>
              <a:ext cx="318800" cy="216725"/>
            </a:xfrm>
            <a:custGeom>
              <a:rect b="b" l="l" r="r" t="t"/>
              <a:pathLst>
                <a:path extrusionOk="0" h="8669" w="12752">
                  <a:moveTo>
                    <a:pt x="2655" y="632"/>
                  </a:moveTo>
                  <a:lnTo>
                    <a:pt x="2655" y="8216"/>
                  </a:lnTo>
                  <a:lnTo>
                    <a:pt x="441" y="8216"/>
                  </a:lnTo>
                  <a:lnTo>
                    <a:pt x="441" y="632"/>
                  </a:lnTo>
                  <a:close/>
                  <a:moveTo>
                    <a:pt x="9430" y="441"/>
                  </a:moveTo>
                  <a:cubicBezTo>
                    <a:pt x="11252" y="441"/>
                    <a:pt x="12288" y="1668"/>
                    <a:pt x="12288" y="3835"/>
                  </a:cubicBezTo>
                  <a:lnTo>
                    <a:pt x="12288" y="8216"/>
                  </a:lnTo>
                  <a:lnTo>
                    <a:pt x="10073" y="8216"/>
                  </a:lnTo>
                  <a:lnTo>
                    <a:pt x="10073" y="4156"/>
                  </a:lnTo>
                  <a:cubicBezTo>
                    <a:pt x="10073" y="2382"/>
                    <a:pt x="9085" y="2120"/>
                    <a:pt x="8490" y="2120"/>
                  </a:cubicBezTo>
                  <a:cubicBezTo>
                    <a:pt x="7775" y="2120"/>
                    <a:pt x="7204" y="2537"/>
                    <a:pt x="6918" y="3239"/>
                  </a:cubicBezTo>
                  <a:cubicBezTo>
                    <a:pt x="6846" y="3394"/>
                    <a:pt x="6811" y="3632"/>
                    <a:pt x="6811" y="3966"/>
                  </a:cubicBezTo>
                  <a:lnTo>
                    <a:pt x="6811" y="8216"/>
                  </a:lnTo>
                  <a:lnTo>
                    <a:pt x="4596" y="8216"/>
                  </a:lnTo>
                  <a:cubicBezTo>
                    <a:pt x="4596" y="6704"/>
                    <a:pt x="4608" y="1882"/>
                    <a:pt x="4596" y="632"/>
                  </a:cubicBezTo>
                  <a:lnTo>
                    <a:pt x="6811" y="632"/>
                  </a:lnTo>
                  <a:lnTo>
                    <a:pt x="6811" y="1537"/>
                  </a:lnTo>
                  <a:lnTo>
                    <a:pt x="7025" y="1537"/>
                  </a:lnTo>
                  <a:lnTo>
                    <a:pt x="7216" y="1656"/>
                  </a:lnTo>
                  <a:cubicBezTo>
                    <a:pt x="7585" y="1096"/>
                    <a:pt x="8168" y="441"/>
                    <a:pt x="9430" y="441"/>
                  </a:cubicBezTo>
                  <a:close/>
                  <a:moveTo>
                    <a:pt x="417" y="203"/>
                  </a:moveTo>
                  <a:cubicBezTo>
                    <a:pt x="191" y="203"/>
                    <a:pt x="0" y="382"/>
                    <a:pt x="0" y="620"/>
                  </a:cubicBezTo>
                  <a:lnTo>
                    <a:pt x="0" y="8252"/>
                  </a:lnTo>
                  <a:cubicBezTo>
                    <a:pt x="0" y="8478"/>
                    <a:pt x="179" y="8669"/>
                    <a:pt x="417" y="8669"/>
                  </a:cubicBezTo>
                  <a:lnTo>
                    <a:pt x="2691" y="8669"/>
                  </a:lnTo>
                  <a:cubicBezTo>
                    <a:pt x="2929" y="8669"/>
                    <a:pt x="3120" y="8478"/>
                    <a:pt x="3108" y="8252"/>
                  </a:cubicBezTo>
                  <a:lnTo>
                    <a:pt x="3108" y="620"/>
                  </a:lnTo>
                  <a:cubicBezTo>
                    <a:pt x="3108" y="394"/>
                    <a:pt x="2929" y="203"/>
                    <a:pt x="2691" y="203"/>
                  </a:cubicBezTo>
                  <a:close/>
                  <a:moveTo>
                    <a:pt x="9442" y="1"/>
                  </a:moveTo>
                  <a:cubicBezTo>
                    <a:pt x="8359" y="1"/>
                    <a:pt x="7704" y="418"/>
                    <a:pt x="7263" y="894"/>
                  </a:cubicBezTo>
                  <a:lnTo>
                    <a:pt x="7263" y="620"/>
                  </a:lnTo>
                  <a:cubicBezTo>
                    <a:pt x="7263" y="394"/>
                    <a:pt x="7085" y="203"/>
                    <a:pt x="6846" y="203"/>
                  </a:cubicBezTo>
                  <a:lnTo>
                    <a:pt x="4560" y="203"/>
                  </a:lnTo>
                  <a:cubicBezTo>
                    <a:pt x="4465" y="203"/>
                    <a:pt x="4346" y="239"/>
                    <a:pt x="4263" y="322"/>
                  </a:cubicBezTo>
                  <a:cubicBezTo>
                    <a:pt x="4191" y="394"/>
                    <a:pt x="4144" y="501"/>
                    <a:pt x="4144" y="620"/>
                  </a:cubicBezTo>
                  <a:cubicBezTo>
                    <a:pt x="4179" y="1846"/>
                    <a:pt x="4144" y="7192"/>
                    <a:pt x="4144" y="8252"/>
                  </a:cubicBezTo>
                  <a:cubicBezTo>
                    <a:pt x="4144" y="8371"/>
                    <a:pt x="4191" y="8478"/>
                    <a:pt x="4263" y="8549"/>
                  </a:cubicBezTo>
                  <a:cubicBezTo>
                    <a:pt x="4346" y="8621"/>
                    <a:pt x="4441" y="8669"/>
                    <a:pt x="4560" y="8669"/>
                  </a:cubicBezTo>
                  <a:lnTo>
                    <a:pt x="6846" y="8669"/>
                  </a:lnTo>
                  <a:cubicBezTo>
                    <a:pt x="7061" y="8669"/>
                    <a:pt x="7263" y="8490"/>
                    <a:pt x="7263" y="8252"/>
                  </a:cubicBezTo>
                  <a:lnTo>
                    <a:pt x="7263" y="3966"/>
                  </a:lnTo>
                  <a:cubicBezTo>
                    <a:pt x="7263" y="3692"/>
                    <a:pt x="7287" y="3513"/>
                    <a:pt x="7335" y="3394"/>
                  </a:cubicBezTo>
                  <a:cubicBezTo>
                    <a:pt x="7442" y="3144"/>
                    <a:pt x="7751" y="2561"/>
                    <a:pt x="8490" y="2561"/>
                  </a:cubicBezTo>
                  <a:cubicBezTo>
                    <a:pt x="8775" y="2561"/>
                    <a:pt x="9621" y="2561"/>
                    <a:pt x="9621" y="4156"/>
                  </a:cubicBezTo>
                  <a:lnTo>
                    <a:pt x="9621" y="8252"/>
                  </a:lnTo>
                  <a:cubicBezTo>
                    <a:pt x="9621" y="8478"/>
                    <a:pt x="9799" y="8669"/>
                    <a:pt x="10037" y="8669"/>
                  </a:cubicBezTo>
                  <a:lnTo>
                    <a:pt x="12323" y="8669"/>
                  </a:lnTo>
                  <a:cubicBezTo>
                    <a:pt x="12561" y="8669"/>
                    <a:pt x="12752" y="8478"/>
                    <a:pt x="12752" y="8252"/>
                  </a:cubicBezTo>
                  <a:lnTo>
                    <a:pt x="12752" y="3847"/>
                  </a:lnTo>
                  <a:cubicBezTo>
                    <a:pt x="12752" y="1430"/>
                    <a:pt x="11514" y="1"/>
                    <a:pt x="944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61"/>
            <p:cNvSpPr/>
            <p:nvPr/>
          </p:nvSpPr>
          <p:spPr>
            <a:xfrm>
              <a:off x="3099775" y="2567400"/>
              <a:ext cx="82475" cy="82775"/>
            </a:xfrm>
            <a:custGeom>
              <a:rect b="b" l="l" r="r" t="t"/>
              <a:pathLst>
                <a:path extrusionOk="0" h="3311" w="3299">
                  <a:moveTo>
                    <a:pt x="1656" y="453"/>
                  </a:moveTo>
                  <a:cubicBezTo>
                    <a:pt x="2311" y="453"/>
                    <a:pt x="2858" y="989"/>
                    <a:pt x="2858" y="1656"/>
                  </a:cubicBezTo>
                  <a:cubicBezTo>
                    <a:pt x="2858" y="2323"/>
                    <a:pt x="2322" y="2858"/>
                    <a:pt x="1656" y="2858"/>
                  </a:cubicBezTo>
                  <a:cubicBezTo>
                    <a:pt x="977" y="2858"/>
                    <a:pt x="441" y="2323"/>
                    <a:pt x="441" y="1656"/>
                  </a:cubicBezTo>
                  <a:cubicBezTo>
                    <a:pt x="441" y="989"/>
                    <a:pt x="977" y="453"/>
                    <a:pt x="1656" y="453"/>
                  </a:cubicBezTo>
                  <a:close/>
                  <a:moveTo>
                    <a:pt x="1656" y="1"/>
                  </a:moveTo>
                  <a:cubicBezTo>
                    <a:pt x="739" y="1"/>
                    <a:pt x="1" y="751"/>
                    <a:pt x="1" y="1656"/>
                  </a:cubicBezTo>
                  <a:cubicBezTo>
                    <a:pt x="1" y="2561"/>
                    <a:pt x="739" y="3311"/>
                    <a:pt x="1656" y="3311"/>
                  </a:cubicBezTo>
                  <a:cubicBezTo>
                    <a:pt x="2561" y="3311"/>
                    <a:pt x="3299" y="2561"/>
                    <a:pt x="3299" y="1656"/>
                  </a:cubicBezTo>
                  <a:cubicBezTo>
                    <a:pt x="3299" y="751"/>
                    <a:pt x="2561" y="1"/>
                    <a:pt x="165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1"/>
            <p:cNvSpPr/>
            <p:nvPr/>
          </p:nvSpPr>
          <p:spPr>
            <a:xfrm>
              <a:off x="3665925" y="2447750"/>
              <a:ext cx="570925" cy="570625"/>
            </a:xfrm>
            <a:custGeom>
              <a:rect b="b" l="l" r="r" t="t"/>
              <a:pathLst>
                <a:path extrusionOk="0" h="22825" w="22837">
                  <a:moveTo>
                    <a:pt x="11418" y="441"/>
                  </a:moveTo>
                  <a:cubicBezTo>
                    <a:pt x="17479" y="441"/>
                    <a:pt x="22384" y="5370"/>
                    <a:pt x="22384" y="11419"/>
                  </a:cubicBezTo>
                  <a:cubicBezTo>
                    <a:pt x="22384" y="17455"/>
                    <a:pt x="17455" y="22384"/>
                    <a:pt x="11418" y="22384"/>
                  </a:cubicBezTo>
                  <a:cubicBezTo>
                    <a:pt x="5382" y="22384"/>
                    <a:pt x="453" y="17455"/>
                    <a:pt x="453" y="11419"/>
                  </a:cubicBezTo>
                  <a:cubicBezTo>
                    <a:pt x="453" y="5370"/>
                    <a:pt x="5382" y="441"/>
                    <a:pt x="11418" y="441"/>
                  </a:cubicBezTo>
                  <a:close/>
                  <a:moveTo>
                    <a:pt x="11418" y="1"/>
                  </a:moveTo>
                  <a:cubicBezTo>
                    <a:pt x="5120" y="1"/>
                    <a:pt x="0" y="5120"/>
                    <a:pt x="0" y="11419"/>
                  </a:cubicBezTo>
                  <a:cubicBezTo>
                    <a:pt x="0" y="17705"/>
                    <a:pt x="5120" y="22825"/>
                    <a:pt x="11418" y="22825"/>
                  </a:cubicBezTo>
                  <a:cubicBezTo>
                    <a:pt x="17717" y="22825"/>
                    <a:pt x="22837" y="17705"/>
                    <a:pt x="22837" y="11419"/>
                  </a:cubicBezTo>
                  <a:cubicBezTo>
                    <a:pt x="22837" y="5120"/>
                    <a:pt x="17717" y="1"/>
                    <a:pt x="1141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61"/>
            <p:cNvSpPr/>
            <p:nvPr/>
          </p:nvSpPr>
          <p:spPr>
            <a:xfrm>
              <a:off x="2964650" y="2447750"/>
              <a:ext cx="570925" cy="570625"/>
            </a:xfrm>
            <a:custGeom>
              <a:rect b="b" l="l" r="r" t="t"/>
              <a:pathLst>
                <a:path extrusionOk="0" h="22825" w="22837">
                  <a:moveTo>
                    <a:pt x="11418" y="441"/>
                  </a:moveTo>
                  <a:cubicBezTo>
                    <a:pt x="17455" y="441"/>
                    <a:pt x="22384" y="5370"/>
                    <a:pt x="22384" y="11419"/>
                  </a:cubicBezTo>
                  <a:cubicBezTo>
                    <a:pt x="22384" y="17455"/>
                    <a:pt x="17455" y="22384"/>
                    <a:pt x="11418" y="22384"/>
                  </a:cubicBezTo>
                  <a:cubicBezTo>
                    <a:pt x="5370" y="22384"/>
                    <a:pt x="453" y="17455"/>
                    <a:pt x="453" y="11419"/>
                  </a:cubicBezTo>
                  <a:cubicBezTo>
                    <a:pt x="453" y="5370"/>
                    <a:pt x="5370" y="441"/>
                    <a:pt x="11418" y="441"/>
                  </a:cubicBezTo>
                  <a:close/>
                  <a:moveTo>
                    <a:pt x="11418" y="1"/>
                  </a:moveTo>
                  <a:cubicBezTo>
                    <a:pt x="5120" y="1"/>
                    <a:pt x="0" y="5120"/>
                    <a:pt x="0" y="11419"/>
                  </a:cubicBezTo>
                  <a:cubicBezTo>
                    <a:pt x="0" y="17705"/>
                    <a:pt x="5120" y="22825"/>
                    <a:pt x="11418" y="22825"/>
                  </a:cubicBezTo>
                  <a:cubicBezTo>
                    <a:pt x="17717" y="22825"/>
                    <a:pt x="22836" y="17705"/>
                    <a:pt x="22836" y="11419"/>
                  </a:cubicBezTo>
                  <a:cubicBezTo>
                    <a:pt x="22836" y="5120"/>
                    <a:pt x="17717" y="1"/>
                    <a:pt x="1141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61"/>
            <p:cNvSpPr/>
            <p:nvPr/>
          </p:nvSpPr>
          <p:spPr>
            <a:xfrm>
              <a:off x="2263375" y="2447750"/>
              <a:ext cx="570625" cy="570625"/>
            </a:xfrm>
            <a:custGeom>
              <a:rect b="b" l="l" r="r" t="t"/>
              <a:pathLst>
                <a:path extrusionOk="0" h="22825" w="22825">
                  <a:moveTo>
                    <a:pt x="11418" y="441"/>
                  </a:moveTo>
                  <a:cubicBezTo>
                    <a:pt x="17455" y="441"/>
                    <a:pt x="22384" y="5370"/>
                    <a:pt x="22384" y="11419"/>
                  </a:cubicBezTo>
                  <a:cubicBezTo>
                    <a:pt x="22384" y="17455"/>
                    <a:pt x="17455" y="22384"/>
                    <a:pt x="11418" y="22384"/>
                  </a:cubicBezTo>
                  <a:cubicBezTo>
                    <a:pt x="5370" y="22384"/>
                    <a:pt x="441" y="17455"/>
                    <a:pt x="441" y="11419"/>
                  </a:cubicBezTo>
                  <a:cubicBezTo>
                    <a:pt x="441" y="5370"/>
                    <a:pt x="5370" y="441"/>
                    <a:pt x="11418" y="441"/>
                  </a:cubicBezTo>
                  <a:close/>
                  <a:moveTo>
                    <a:pt x="11418" y="1"/>
                  </a:moveTo>
                  <a:cubicBezTo>
                    <a:pt x="5120" y="1"/>
                    <a:pt x="0" y="5120"/>
                    <a:pt x="0" y="11419"/>
                  </a:cubicBezTo>
                  <a:cubicBezTo>
                    <a:pt x="0" y="17705"/>
                    <a:pt x="5120" y="22825"/>
                    <a:pt x="11418" y="22825"/>
                  </a:cubicBezTo>
                  <a:cubicBezTo>
                    <a:pt x="17705" y="22825"/>
                    <a:pt x="22824" y="17705"/>
                    <a:pt x="22824" y="11419"/>
                  </a:cubicBezTo>
                  <a:cubicBezTo>
                    <a:pt x="22824" y="5120"/>
                    <a:pt x="17705" y="1"/>
                    <a:pt x="1141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 name="Google Shape;1003;p61"/>
          <p:cNvSpPr/>
          <p:nvPr/>
        </p:nvSpPr>
        <p:spPr>
          <a:xfrm>
            <a:off x="4733925" y="75"/>
            <a:ext cx="505767" cy="5143361"/>
          </a:xfrm>
          <a:custGeom>
            <a:rect b="b" l="l" r="r" t="t"/>
            <a:pathLst>
              <a:path extrusionOk="0" h="209016" w="18579">
                <a:moveTo>
                  <a:pt x="0" y="0"/>
                </a:moveTo>
                <a:cubicBezTo>
                  <a:pt x="395" y="6781"/>
                  <a:pt x="6479" y="11031"/>
                  <a:pt x="6479" y="21482"/>
                </a:cubicBezTo>
                <a:cubicBezTo>
                  <a:pt x="6479" y="35324"/>
                  <a:pt x="1556" y="35324"/>
                  <a:pt x="1556" y="49165"/>
                </a:cubicBezTo>
                <a:cubicBezTo>
                  <a:pt x="1556" y="63007"/>
                  <a:pt x="6479" y="63007"/>
                  <a:pt x="6479" y="76825"/>
                </a:cubicBezTo>
                <a:cubicBezTo>
                  <a:pt x="6479" y="90666"/>
                  <a:pt x="1556" y="90666"/>
                  <a:pt x="1556" y="104415"/>
                </a:cubicBezTo>
                <a:cubicBezTo>
                  <a:pt x="1556" y="118257"/>
                  <a:pt x="6479" y="118257"/>
                  <a:pt x="6479" y="132098"/>
                </a:cubicBezTo>
                <a:cubicBezTo>
                  <a:pt x="6479" y="145916"/>
                  <a:pt x="1556" y="145916"/>
                  <a:pt x="1556" y="159758"/>
                </a:cubicBezTo>
                <a:cubicBezTo>
                  <a:pt x="1556" y="173506"/>
                  <a:pt x="6479" y="173506"/>
                  <a:pt x="6479" y="187348"/>
                </a:cubicBezTo>
                <a:cubicBezTo>
                  <a:pt x="6479" y="197984"/>
                  <a:pt x="186" y="202142"/>
                  <a:pt x="0" y="209016"/>
                </a:cubicBezTo>
                <a:lnTo>
                  <a:pt x="17812" y="209016"/>
                </a:lnTo>
                <a:lnTo>
                  <a:pt x="18579" y="0"/>
                </a:lnTo>
                <a:close/>
              </a:path>
            </a:pathLst>
          </a:custGeom>
          <a:solidFill>
            <a:srgbClr val="554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7" name="Shape 1007"/>
        <p:cNvGrpSpPr/>
        <p:nvPr/>
      </p:nvGrpSpPr>
      <p:grpSpPr>
        <a:xfrm>
          <a:off x="0" y="0"/>
          <a:ext cx="0" cy="0"/>
          <a:chOff x="0" y="0"/>
          <a:chExt cx="0" cy="0"/>
        </a:xfrm>
      </p:grpSpPr>
      <p:sp>
        <p:nvSpPr>
          <p:cNvPr id="1008" name="Google Shape;1008;p62"/>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ALTERNATIVE RESOURCES</a:t>
            </a:r>
            <a:endParaRPr/>
          </a:p>
        </p:txBody>
      </p:sp>
      <p:sp>
        <p:nvSpPr>
          <p:cNvPr id="1009" name="Google Shape;1009;p62"/>
          <p:cNvSpPr txBox="1"/>
          <p:nvPr/>
        </p:nvSpPr>
        <p:spPr>
          <a:xfrm>
            <a:off x="721200" y="1152475"/>
            <a:ext cx="7700700" cy="445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800"/>
              </a:spcAft>
              <a:buNone/>
            </a:pPr>
            <a:r>
              <a:rPr lang="en">
                <a:solidFill>
                  <a:schemeClr val="accent6"/>
                </a:solidFill>
                <a:latin typeface="Roboto"/>
                <a:ea typeface="Roboto"/>
                <a:cs typeface="Roboto"/>
                <a:sym typeface="Roboto"/>
              </a:rPr>
              <a:t>Here’s an assortment of alternative pictures within the same style with this template.</a:t>
            </a:r>
            <a:endParaRPr>
              <a:solidFill>
                <a:schemeClr val="accent6"/>
              </a:solidFill>
              <a:latin typeface="Roboto"/>
              <a:ea typeface="Roboto"/>
              <a:cs typeface="Roboto"/>
              <a:sym typeface="Roboto"/>
            </a:endParaRPr>
          </a:p>
        </p:txBody>
      </p:sp>
      <p:sp>
        <p:nvSpPr>
          <p:cNvPr id="1010" name="Google Shape;1010;p62"/>
          <p:cNvSpPr txBox="1"/>
          <p:nvPr/>
        </p:nvSpPr>
        <p:spPr>
          <a:xfrm>
            <a:off x="721200" y="1531975"/>
            <a:ext cx="7717800" cy="3076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accent6"/>
                </a:solidFill>
                <a:latin typeface="Roboto"/>
                <a:ea typeface="Roboto"/>
                <a:cs typeface="Roboto"/>
                <a:sym typeface="Roboto"/>
              </a:rPr>
              <a:t>PHOTOS</a:t>
            </a:r>
            <a:endParaRPr b="1">
              <a:solidFill>
                <a:schemeClr val="accent6"/>
              </a:solidFill>
              <a:latin typeface="Roboto"/>
              <a:ea typeface="Roboto"/>
              <a:cs typeface="Roboto"/>
              <a:sym typeface="Roboto"/>
            </a:endParaRPr>
          </a:p>
          <a:p>
            <a:pPr indent="-304800" lvl="0" marL="457200" rtl="0" algn="l">
              <a:spcBef>
                <a:spcPts val="12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3"/>
              </a:rPr>
              <a:t>Medium shot woman with painted</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4"/>
              </a:rPr>
              <a:t>Top view arrangement with fruits</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5"/>
              </a:rPr>
              <a:t>Front view mother and daughter with sunglasses</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6"/>
              </a:rPr>
              <a:t>Happy woman yellow background</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7"/>
              </a:rPr>
              <a:t>Close-up woman holding yellow bulbs</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8"/>
              </a:rPr>
              <a:t>Front view of blonde woman with copy space</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9"/>
              </a:rPr>
              <a:t>Beautiful woman with headphones</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10"/>
              </a:rPr>
              <a:t>Happy woman listening to music</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11"/>
              </a:rPr>
              <a:t>Beautiful blonde woman with happy balloon</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12"/>
              </a:rPr>
              <a:t>Front view of cute child posing with telephone and luggage</a:t>
            </a:r>
            <a:endParaRPr>
              <a:solidFill>
                <a:schemeClr val="accent6"/>
              </a:solidFill>
              <a:latin typeface="Roboto"/>
              <a:ea typeface="Roboto"/>
              <a:cs typeface="Roboto"/>
              <a:sym typeface="Roboto"/>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4" name="Shape 1014"/>
        <p:cNvGrpSpPr/>
        <p:nvPr/>
      </p:nvGrpSpPr>
      <p:grpSpPr>
        <a:xfrm>
          <a:off x="0" y="0"/>
          <a:ext cx="0" cy="0"/>
          <a:chOff x="0" y="0"/>
          <a:chExt cx="0" cy="0"/>
        </a:xfrm>
      </p:grpSpPr>
      <p:sp>
        <p:nvSpPr>
          <p:cNvPr id="1015" name="Google Shape;1015;p63"/>
          <p:cNvSpPr txBox="1"/>
          <p:nvPr>
            <p:ph type="title"/>
          </p:nvPr>
        </p:nvSpPr>
        <p:spPr>
          <a:xfrm>
            <a:off x="713100" y="445025"/>
            <a:ext cx="77178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RESOURCES</a:t>
            </a:r>
            <a:endParaRPr/>
          </a:p>
        </p:txBody>
      </p:sp>
      <p:sp>
        <p:nvSpPr>
          <p:cNvPr id="1016" name="Google Shape;1016;p63"/>
          <p:cNvSpPr txBox="1"/>
          <p:nvPr/>
        </p:nvSpPr>
        <p:spPr>
          <a:xfrm>
            <a:off x="713100" y="1152475"/>
            <a:ext cx="7717800" cy="379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800"/>
              </a:spcAft>
              <a:buNone/>
            </a:pPr>
            <a:r>
              <a:rPr lang="en">
                <a:solidFill>
                  <a:schemeClr val="accent6"/>
                </a:solidFill>
                <a:latin typeface="Roboto"/>
                <a:ea typeface="Roboto"/>
                <a:cs typeface="Roboto"/>
                <a:sym typeface="Roboto"/>
              </a:rPr>
              <a:t>Did you like the resources on this template? Get them for free at our other websites.</a:t>
            </a:r>
            <a:endParaRPr>
              <a:solidFill>
                <a:schemeClr val="accent6"/>
              </a:solidFill>
              <a:latin typeface="Roboto"/>
              <a:ea typeface="Roboto"/>
              <a:cs typeface="Roboto"/>
              <a:sym typeface="Roboto"/>
            </a:endParaRPr>
          </a:p>
        </p:txBody>
      </p:sp>
      <p:sp>
        <p:nvSpPr>
          <p:cNvPr id="1017" name="Google Shape;1017;p63"/>
          <p:cNvSpPr txBox="1"/>
          <p:nvPr/>
        </p:nvSpPr>
        <p:spPr>
          <a:xfrm>
            <a:off x="721200" y="1750700"/>
            <a:ext cx="3814200" cy="2276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accent6"/>
                </a:solidFill>
                <a:latin typeface="Roboto"/>
                <a:ea typeface="Roboto"/>
                <a:cs typeface="Roboto"/>
                <a:sym typeface="Roboto"/>
              </a:rPr>
              <a:t>PHOTOS</a:t>
            </a:r>
            <a:endParaRPr b="1">
              <a:solidFill>
                <a:schemeClr val="accent6"/>
              </a:solidFill>
              <a:latin typeface="Roboto"/>
              <a:ea typeface="Roboto"/>
              <a:cs typeface="Roboto"/>
              <a:sym typeface="Roboto"/>
            </a:endParaRPr>
          </a:p>
          <a:p>
            <a:pPr indent="-317500" lvl="0" marL="457200" rtl="0" algn="l">
              <a:spcBef>
                <a:spcPts val="1200"/>
              </a:spcBef>
              <a:spcAft>
                <a:spcPts val="0"/>
              </a:spcAft>
              <a:buClr>
                <a:schemeClr val="accent6"/>
              </a:buClr>
              <a:buSzPts val="1400"/>
              <a:buFont typeface="Roboto"/>
              <a:buChar char="●"/>
            </a:pPr>
            <a:r>
              <a:rPr lang="en">
                <a:solidFill>
                  <a:schemeClr val="hlink"/>
                </a:solidFill>
                <a:uFill>
                  <a:noFill/>
                </a:uFill>
                <a:latin typeface="Roboto"/>
                <a:ea typeface="Roboto"/>
                <a:cs typeface="Roboto"/>
                <a:sym typeface="Roboto"/>
                <a:hlinkClick r:id="rId3"/>
              </a:rPr>
              <a:t>Front view with charming smiling woman posing</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4"/>
              </a:rPr>
              <a:t>Front view of beautiful blonde woman</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5"/>
              </a:rPr>
              <a:t>Smiley woman using bananas as mobile</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6"/>
              </a:rPr>
              <a:t>Woman and girl taking a selfie while wearing sunglasses</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7"/>
              </a:rPr>
              <a:t>Party girl posing with balloons</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8"/>
              </a:rPr>
              <a:t>Smiley woman pointing up</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9"/>
              </a:rPr>
              <a:t>Woman with painted hands posing</a:t>
            </a:r>
            <a:endParaRPr>
              <a:solidFill>
                <a:schemeClr val="accent6"/>
              </a:solidFill>
              <a:latin typeface="Roboto"/>
              <a:ea typeface="Roboto"/>
              <a:cs typeface="Roboto"/>
              <a:sym typeface="Roboto"/>
            </a:endParaRPr>
          </a:p>
        </p:txBody>
      </p:sp>
      <p:sp>
        <p:nvSpPr>
          <p:cNvPr id="1018" name="Google Shape;1018;p63"/>
          <p:cNvSpPr txBox="1"/>
          <p:nvPr/>
        </p:nvSpPr>
        <p:spPr>
          <a:xfrm>
            <a:off x="4616700" y="3625250"/>
            <a:ext cx="3813000" cy="795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a:solidFill>
                  <a:schemeClr val="accent6"/>
                </a:solidFill>
                <a:latin typeface="Roboto"/>
                <a:ea typeface="Roboto"/>
                <a:cs typeface="Roboto"/>
                <a:sym typeface="Roboto"/>
              </a:rPr>
              <a:t>VECTOR</a:t>
            </a:r>
            <a:endParaRPr b="1">
              <a:solidFill>
                <a:schemeClr val="accent6"/>
              </a:solidFill>
              <a:latin typeface="Roboto"/>
              <a:ea typeface="Roboto"/>
              <a:cs typeface="Roboto"/>
              <a:sym typeface="Roboto"/>
            </a:endParaRPr>
          </a:p>
          <a:p>
            <a:pPr indent="-304800" lvl="0" marL="457200" rtl="0" algn="l">
              <a:spcBef>
                <a:spcPts val="12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10"/>
              </a:rPr>
              <a:t>Several emoticons in flat style</a:t>
            </a:r>
            <a:endParaRPr>
              <a:solidFill>
                <a:schemeClr val="accent6"/>
              </a:solidFill>
              <a:latin typeface="Roboto"/>
              <a:ea typeface="Roboto"/>
              <a:cs typeface="Roboto"/>
              <a:sym typeface="Roboto"/>
            </a:endParaRPr>
          </a:p>
        </p:txBody>
      </p:sp>
      <p:sp>
        <p:nvSpPr>
          <p:cNvPr id="1019" name="Google Shape;1019;p63"/>
          <p:cNvSpPr txBox="1"/>
          <p:nvPr/>
        </p:nvSpPr>
        <p:spPr>
          <a:xfrm>
            <a:off x="4616700" y="1750700"/>
            <a:ext cx="3814200" cy="1626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b="1">
              <a:solidFill>
                <a:schemeClr val="accent6"/>
              </a:solidFill>
              <a:latin typeface="Roboto"/>
              <a:ea typeface="Roboto"/>
              <a:cs typeface="Roboto"/>
              <a:sym typeface="Roboto"/>
            </a:endParaRPr>
          </a:p>
          <a:p>
            <a:pPr indent="-317500" lvl="0" marL="457200" rtl="0" algn="l">
              <a:spcBef>
                <a:spcPts val="1200"/>
              </a:spcBef>
              <a:spcAft>
                <a:spcPts val="0"/>
              </a:spcAft>
              <a:buClr>
                <a:schemeClr val="accent6"/>
              </a:buClr>
              <a:buSzPts val="1400"/>
              <a:buFont typeface="Roboto"/>
              <a:buChar char="●"/>
            </a:pPr>
            <a:r>
              <a:rPr lang="en">
                <a:solidFill>
                  <a:schemeClr val="hlink"/>
                </a:solidFill>
                <a:uFill>
                  <a:noFill/>
                </a:uFill>
                <a:latin typeface="Roboto"/>
                <a:ea typeface="Roboto"/>
                <a:cs typeface="Roboto"/>
                <a:sym typeface="Roboto"/>
                <a:hlinkClick r:id="rId11"/>
              </a:rPr>
              <a:t>Smiley blonde girl looking at the camera</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12"/>
              </a:rPr>
              <a:t>Medium shot happy man smiling</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13"/>
              </a:rPr>
              <a:t>Smiley woman with ornaments</a:t>
            </a:r>
            <a:endParaRPr>
              <a:solidFill>
                <a:schemeClr val="accent6"/>
              </a:solidFill>
              <a:latin typeface="Roboto"/>
              <a:ea typeface="Roboto"/>
              <a:cs typeface="Roboto"/>
              <a:sym typeface="Roboto"/>
            </a:endParaRPr>
          </a:p>
          <a:p>
            <a:pPr indent="-304800" lvl="0" marL="457200" rtl="0" algn="l">
              <a:spcBef>
                <a:spcPts val="300"/>
              </a:spcBef>
              <a:spcAft>
                <a:spcPts val="0"/>
              </a:spcAft>
              <a:buClr>
                <a:schemeClr val="accent6"/>
              </a:buClr>
              <a:buSzPts val="1200"/>
              <a:buFont typeface="Roboto"/>
              <a:buChar char="●"/>
            </a:pPr>
            <a:r>
              <a:rPr lang="en">
                <a:solidFill>
                  <a:schemeClr val="hlink"/>
                </a:solidFill>
                <a:uFill>
                  <a:noFill/>
                </a:uFill>
                <a:latin typeface="Roboto"/>
                <a:ea typeface="Roboto"/>
                <a:cs typeface="Roboto"/>
                <a:sym typeface="Roboto"/>
                <a:hlinkClick r:id="rId14"/>
              </a:rPr>
              <a:t>Smiley woman with balloon</a:t>
            </a:r>
            <a:endParaRPr>
              <a:solidFill>
                <a:schemeClr val="accent6"/>
              </a:solidFill>
              <a:latin typeface="Roboto"/>
              <a:ea typeface="Roboto"/>
              <a:cs typeface="Roboto"/>
              <a:sym typeface="Roboto"/>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3" name="Shape 1023"/>
        <p:cNvGrpSpPr/>
        <p:nvPr/>
      </p:nvGrpSpPr>
      <p:grpSpPr>
        <a:xfrm>
          <a:off x="0" y="0"/>
          <a:ext cx="0" cy="0"/>
          <a:chOff x="0" y="0"/>
          <a:chExt cx="0" cy="0"/>
        </a:xfrm>
      </p:grpSpPr>
      <p:sp>
        <p:nvSpPr>
          <p:cNvPr id="1024" name="Google Shape;1024;p6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025" name="Google Shape;1025;p64"/>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026" name="Google Shape;1026;p64"/>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30" name="Shape 1030"/>
        <p:cNvGrpSpPr/>
        <p:nvPr/>
      </p:nvGrpSpPr>
      <p:grpSpPr>
        <a:xfrm>
          <a:off x="0" y="0"/>
          <a:ext cx="0" cy="0"/>
          <a:chOff x="0" y="0"/>
          <a:chExt cx="0" cy="0"/>
        </a:xfrm>
      </p:grpSpPr>
      <p:sp>
        <p:nvSpPr>
          <p:cNvPr id="1031" name="Google Shape;1031;p65"/>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032" name="Google Shape;1032;p65"/>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033" name="Google Shape;1033;p65"/>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Hammersmith One</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https://fonts.google.com/specimen/Hammersmith+One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Roboto</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https://fonts.google.com/specimen/Roboto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034" name="Google Shape;1034;p65"/>
          <p:cNvGrpSpPr/>
          <p:nvPr/>
        </p:nvGrpSpPr>
        <p:grpSpPr>
          <a:xfrm>
            <a:off x="2052650" y="3498875"/>
            <a:ext cx="5038700" cy="754200"/>
            <a:chOff x="2583563" y="3498875"/>
            <a:chExt cx="5038700" cy="754200"/>
          </a:xfrm>
        </p:grpSpPr>
        <p:sp>
          <p:nvSpPr>
            <p:cNvPr id="1035" name="Google Shape;1035;p65"/>
            <p:cNvSpPr/>
            <p:nvPr/>
          </p:nvSpPr>
          <p:spPr>
            <a:xfrm>
              <a:off x="3645388" y="3498875"/>
              <a:ext cx="791400" cy="754200"/>
            </a:xfrm>
            <a:prstGeom prst="roundRect">
              <a:avLst>
                <a:gd fmla="val 16667" name="adj"/>
              </a:avLst>
            </a:prstGeom>
            <a:solidFill>
              <a:srgbClr val="FFD06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65"/>
            <p:cNvSpPr/>
            <p:nvPr/>
          </p:nvSpPr>
          <p:spPr>
            <a:xfrm>
              <a:off x="4707207" y="3498875"/>
              <a:ext cx="791400" cy="754200"/>
            </a:xfrm>
            <a:prstGeom prst="roundRect">
              <a:avLst>
                <a:gd fmla="val 16667" name="adj"/>
              </a:avLst>
            </a:prstGeom>
            <a:solidFill>
              <a:srgbClr val="FEC45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5"/>
            <p:cNvSpPr/>
            <p:nvPr/>
          </p:nvSpPr>
          <p:spPr>
            <a:xfrm>
              <a:off x="5769027" y="3498875"/>
              <a:ext cx="791400" cy="754200"/>
            </a:xfrm>
            <a:prstGeom prst="roundRect">
              <a:avLst>
                <a:gd fmla="val 16667" name="adj"/>
              </a:avLst>
            </a:prstGeom>
            <a:solidFill>
              <a:srgbClr val="84695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65"/>
            <p:cNvSpPr/>
            <p:nvPr/>
          </p:nvSpPr>
          <p:spPr>
            <a:xfrm>
              <a:off x="2583563" y="3498875"/>
              <a:ext cx="791400" cy="754200"/>
            </a:xfrm>
            <a:prstGeom prst="roundRect">
              <a:avLst>
                <a:gd fmla="val 16667" name="adj"/>
              </a:avLst>
            </a:prstGeom>
            <a:solidFill>
              <a:srgbClr val="FFE15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65"/>
            <p:cNvSpPr txBox="1"/>
            <p:nvPr/>
          </p:nvSpPr>
          <p:spPr>
            <a:xfrm>
              <a:off x="36453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#ffd060</a:t>
              </a:r>
              <a:endParaRPr sz="1000">
                <a:solidFill>
                  <a:schemeClr val="dk1"/>
                </a:solidFill>
              </a:endParaRPr>
            </a:p>
          </p:txBody>
        </p:sp>
        <p:sp>
          <p:nvSpPr>
            <p:cNvPr id="1040" name="Google Shape;1040;p65"/>
            <p:cNvSpPr txBox="1"/>
            <p:nvPr/>
          </p:nvSpPr>
          <p:spPr>
            <a:xfrm>
              <a:off x="47072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#fec45b</a:t>
              </a:r>
              <a:endParaRPr sz="1000">
                <a:solidFill>
                  <a:schemeClr val="dk1"/>
                </a:solidFill>
              </a:endParaRPr>
            </a:p>
          </p:txBody>
        </p:sp>
        <p:sp>
          <p:nvSpPr>
            <p:cNvPr id="1041" name="Google Shape;1041;p65"/>
            <p:cNvSpPr txBox="1"/>
            <p:nvPr/>
          </p:nvSpPr>
          <p:spPr>
            <a:xfrm>
              <a:off x="57690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#846957</a:t>
              </a:r>
              <a:endParaRPr sz="1000">
                <a:solidFill>
                  <a:srgbClr val="FFFFFF"/>
                </a:solidFill>
              </a:endParaRPr>
            </a:p>
          </p:txBody>
        </p:sp>
        <p:sp>
          <p:nvSpPr>
            <p:cNvPr id="1042" name="Google Shape;1042;p65"/>
            <p:cNvSpPr txBox="1"/>
            <p:nvPr/>
          </p:nvSpPr>
          <p:spPr>
            <a:xfrm>
              <a:off x="25835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#ffe15e</a:t>
              </a:r>
              <a:endParaRPr sz="1000">
                <a:solidFill>
                  <a:schemeClr val="dk1"/>
                </a:solidFill>
              </a:endParaRPr>
            </a:p>
          </p:txBody>
        </p:sp>
        <p:sp>
          <p:nvSpPr>
            <p:cNvPr id="1043" name="Google Shape;1043;p65"/>
            <p:cNvSpPr/>
            <p:nvPr/>
          </p:nvSpPr>
          <p:spPr>
            <a:xfrm>
              <a:off x="6830852" y="3498875"/>
              <a:ext cx="791400" cy="754200"/>
            </a:xfrm>
            <a:prstGeom prst="roundRect">
              <a:avLst>
                <a:gd fmla="val 16667" name="adj"/>
              </a:avLst>
            </a:prstGeom>
            <a:solidFill>
              <a:srgbClr val="54403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65"/>
            <p:cNvSpPr txBox="1"/>
            <p:nvPr/>
          </p:nvSpPr>
          <p:spPr>
            <a:xfrm>
              <a:off x="68308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#544034</a:t>
              </a:r>
              <a:endParaRPr sz="1000">
                <a:solidFill>
                  <a:srgbClr val="FFFFFF"/>
                </a:solidFil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48" name="Shape 1048"/>
        <p:cNvGrpSpPr/>
        <p:nvPr/>
      </p:nvGrpSpPr>
      <p:grpSpPr>
        <a:xfrm>
          <a:off x="0" y="0"/>
          <a:ext cx="0" cy="0"/>
          <a:chOff x="0" y="0"/>
          <a:chExt cx="0" cy="0"/>
        </a:xfrm>
      </p:grpSpPr>
      <p:pic>
        <p:nvPicPr>
          <p:cNvPr id="1049" name="Google Shape;1049;p66"/>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1050" name="Google Shape;1050;p66"/>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051" name="Google Shape;1051;p66"/>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4">
                  <a:extLst>
                    <a:ext uri="{A12FA001-AC4F-418D-AE19-62706E023703}">
                      <ahyp:hlinkClr val="tx"/>
                    </a:ext>
                  </a:extLst>
                </a:hlinkClick>
              </a:rPr>
              <a:t>ow it works.</a:t>
            </a:r>
            <a:endParaRPr>
              <a:solidFill>
                <a:srgbClr val="869FB2"/>
              </a:solidFill>
              <a:latin typeface="Arial"/>
              <a:ea typeface="Arial"/>
              <a:cs typeface="Arial"/>
              <a:sym typeface="Arial"/>
            </a:endParaRPr>
          </a:p>
        </p:txBody>
      </p:sp>
      <p:sp>
        <p:nvSpPr>
          <p:cNvPr id="1052" name="Google Shape;1052;p66"/>
          <p:cNvSpPr txBox="1"/>
          <p:nvPr>
            <p:ph idx="4294967295" type="body"/>
          </p:nvPr>
        </p:nvSpPr>
        <p:spPr>
          <a:xfrm>
            <a:off x="864078"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val="tx"/>
                    </a:ext>
                  </a:extLst>
                </a:hlinkClick>
              </a:rPr>
              <a:t>Pana</a:t>
            </a:r>
            <a:endParaRPr sz="1400">
              <a:solidFill>
                <a:srgbClr val="869FB2"/>
              </a:solidFill>
              <a:latin typeface="Arial"/>
              <a:ea typeface="Arial"/>
              <a:cs typeface="Arial"/>
              <a:sym typeface="Arial"/>
            </a:endParaRPr>
          </a:p>
        </p:txBody>
      </p:sp>
      <p:sp>
        <p:nvSpPr>
          <p:cNvPr id="1053" name="Google Shape;1053;p66"/>
          <p:cNvSpPr txBox="1"/>
          <p:nvPr>
            <p:ph idx="4294967295" type="body"/>
          </p:nvPr>
        </p:nvSpPr>
        <p:spPr>
          <a:xfrm>
            <a:off x="295719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val="tx"/>
                    </a:ext>
                  </a:extLst>
                </a:hlinkClick>
              </a:rPr>
              <a:t>Amico</a:t>
            </a:r>
            <a:endParaRPr sz="1400">
              <a:solidFill>
                <a:srgbClr val="869FB2"/>
              </a:solidFill>
              <a:latin typeface="Arial"/>
              <a:ea typeface="Arial"/>
              <a:cs typeface="Arial"/>
              <a:sym typeface="Arial"/>
            </a:endParaRPr>
          </a:p>
        </p:txBody>
      </p:sp>
      <p:sp>
        <p:nvSpPr>
          <p:cNvPr id="1054" name="Google Shape;1054;p66"/>
          <p:cNvSpPr txBox="1"/>
          <p:nvPr>
            <p:ph idx="4294967295" type="body"/>
          </p:nvPr>
        </p:nvSpPr>
        <p:spPr>
          <a:xfrm>
            <a:off x="5000754"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val="tx"/>
                    </a:ext>
                  </a:extLst>
                </a:hlinkClick>
              </a:rPr>
              <a:t>Bro</a:t>
            </a:r>
            <a:endParaRPr sz="1400">
              <a:solidFill>
                <a:srgbClr val="869FB2"/>
              </a:solidFill>
              <a:latin typeface="Arial"/>
              <a:ea typeface="Arial"/>
              <a:cs typeface="Arial"/>
              <a:sym typeface="Arial"/>
            </a:endParaRPr>
          </a:p>
        </p:txBody>
      </p:sp>
      <p:sp>
        <p:nvSpPr>
          <p:cNvPr id="1055" name="Google Shape;1055;p66"/>
          <p:cNvSpPr txBox="1"/>
          <p:nvPr>
            <p:ph idx="4294967295" type="body"/>
          </p:nvPr>
        </p:nvSpPr>
        <p:spPr>
          <a:xfrm>
            <a:off x="7044313" y="4142275"/>
            <a:ext cx="1272300" cy="318300"/>
          </a:xfrm>
          <a:prstGeom prst="rect">
            <a:avLst/>
          </a:prstGeom>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val="tx"/>
                    </a:ext>
                  </a:extLst>
                </a:hlinkClick>
              </a:rPr>
              <a:t>Rafiki</a:t>
            </a:r>
            <a:endParaRPr sz="1400">
              <a:solidFill>
                <a:srgbClr val="869FB2"/>
              </a:solidFill>
              <a:latin typeface="Arial"/>
              <a:ea typeface="Arial"/>
              <a:cs typeface="Arial"/>
              <a:sym typeface="Arial"/>
            </a:endParaRPr>
          </a:p>
        </p:txBody>
      </p:sp>
      <p:pic>
        <p:nvPicPr>
          <p:cNvPr id="1056" name="Google Shape;1056;p66"/>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1057" name="Google Shape;1057;p66"/>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1058" name="Google Shape;1058;p66"/>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62" name="Shape 1062"/>
        <p:cNvGrpSpPr/>
        <p:nvPr/>
      </p:nvGrpSpPr>
      <p:grpSpPr>
        <a:xfrm>
          <a:off x="0" y="0"/>
          <a:ext cx="0" cy="0"/>
          <a:chOff x="0" y="0"/>
          <a:chExt cx="0" cy="0"/>
        </a:xfrm>
      </p:grpSpPr>
      <p:sp>
        <p:nvSpPr>
          <p:cNvPr id="1063" name="Google Shape;1063;p6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064" name="Google Shape;1064;p67"/>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1065" name="Google Shape;1065;p67"/>
          <p:cNvGrpSpPr/>
          <p:nvPr/>
        </p:nvGrpSpPr>
        <p:grpSpPr>
          <a:xfrm>
            <a:off x="5082708" y="3095784"/>
            <a:ext cx="442841" cy="514271"/>
            <a:chOff x="4727025" y="1332775"/>
            <a:chExt cx="59900" cy="69625"/>
          </a:xfrm>
        </p:grpSpPr>
        <p:sp>
          <p:nvSpPr>
            <p:cNvPr id="1066" name="Google Shape;1066;p67"/>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67"/>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 name="Google Shape;1068;p67"/>
          <p:cNvGrpSpPr/>
          <p:nvPr/>
        </p:nvGrpSpPr>
        <p:grpSpPr>
          <a:xfrm>
            <a:off x="5758025" y="2343272"/>
            <a:ext cx="500909" cy="500899"/>
            <a:chOff x="4820425" y="1329900"/>
            <a:chExt cx="70175" cy="70350"/>
          </a:xfrm>
        </p:grpSpPr>
        <p:sp>
          <p:nvSpPr>
            <p:cNvPr id="1069" name="Google Shape;1069;p67"/>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67"/>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67"/>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67"/>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 name="Google Shape;1073;p67"/>
          <p:cNvGrpSpPr/>
          <p:nvPr/>
        </p:nvGrpSpPr>
        <p:grpSpPr>
          <a:xfrm>
            <a:off x="6410648" y="2355062"/>
            <a:ext cx="538135" cy="493119"/>
            <a:chOff x="4903200" y="1331525"/>
            <a:chExt cx="73575" cy="67425"/>
          </a:xfrm>
        </p:grpSpPr>
        <p:sp>
          <p:nvSpPr>
            <p:cNvPr id="1074" name="Google Shape;1074;p67"/>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075" name="Google Shape;1075;p67"/>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 name="Google Shape;1076;p67"/>
          <p:cNvGrpSpPr/>
          <p:nvPr/>
        </p:nvGrpSpPr>
        <p:grpSpPr>
          <a:xfrm>
            <a:off x="5670599" y="3097040"/>
            <a:ext cx="544563" cy="511895"/>
            <a:chOff x="4815575" y="1416800"/>
            <a:chExt cx="73750" cy="71400"/>
          </a:xfrm>
        </p:grpSpPr>
        <p:sp>
          <p:nvSpPr>
            <p:cNvPr id="1077" name="Google Shape;1077;p67"/>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67"/>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67"/>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 name="Google Shape;1080;p67"/>
          <p:cNvGrpSpPr/>
          <p:nvPr/>
        </p:nvGrpSpPr>
        <p:grpSpPr>
          <a:xfrm>
            <a:off x="6367224" y="3096746"/>
            <a:ext cx="602914" cy="512477"/>
            <a:chOff x="4902475" y="1418875"/>
            <a:chExt cx="74500" cy="63775"/>
          </a:xfrm>
        </p:grpSpPr>
        <p:sp>
          <p:nvSpPr>
            <p:cNvPr id="1081" name="Google Shape;1081;p67"/>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67"/>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 name="Google Shape;1083;p67"/>
          <p:cNvGrpSpPr/>
          <p:nvPr/>
        </p:nvGrpSpPr>
        <p:grpSpPr>
          <a:xfrm>
            <a:off x="5783096" y="3835985"/>
            <a:ext cx="515391" cy="525699"/>
            <a:chOff x="4818100" y="1507675"/>
            <a:chExt cx="71225" cy="71625"/>
          </a:xfrm>
        </p:grpSpPr>
        <p:sp>
          <p:nvSpPr>
            <p:cNvPr id="1084" name="Google Shape;1084;p67"/>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67"/>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67"/>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67"/>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 name="Google Shape;1088;p67"/>
          <p:cNvGrpSpPr/>
          <p:nvPr/>
        </p:nvGrpSpPr>
        <p:grpSpPr>
          <a:xfrm>
            <a:off x="5121199" y="3857517"/>
            <a:ext cx="522956" cy="489869"/>
            <a:chOff x="4721450" y="1509475"/>
            <a:chExt cx="79350" cy="74325"/>
          </a:xfrm>
        </p:grpSpPr>
        <p:sp>
          <p:nvSpPr>
            <p:cNvPr id="1089" name="Google Shape;1089;p67"/>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67"/>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67"/>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67"/>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67"/>
          <p:cNvGrpSpPr/>
          <p:nvPr/>
        </p:nvGrpSpPr>
        <p:grpSpPr>
          <a:xfrm>
            <a:off x="6444441" y="3837269"/>
            <a:ext cx="525704" cy="535436"/>
            <a:chOff x="4906800" y="1507500"/>
            <a:chExt cx="70350" cy="71075"/>
          </a:xfrm>
        </p:grpSpPr>
        <p:sp>
          <p:nvSpPr>
            <p:cNvPr id="1094" name="Google Shape;1094;p67"/>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67"/>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67"/>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67"/>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67"/>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67"/>
          <p:cNvGrpSpPr/>
          <p:nvPr/>
        </p:nvGrpSpPr>
        <p:grpSpPr>
          <a:xfrm>
            <a:off x="4477263" y="2343250"/>
            <a:ext cx="508054" cy="508095"/>
            <a:chOff x="3736598" y="2170606"/>
            <a:chExt cx="404889" cy="404889"/>
          </a:xfrm>
        </p:grpSpPr>
        <p:sp>
          <p:nvSpPr>
            <p:cNvPr id="1100" name="Google Shape;1100;p67"/>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67"/>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67"/>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67"/>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 name="Google Shape;1104;p67"/>
          <p:cNvGrpSpPr/>
          <p:nvPr/>
        </p:nvGrpSpPr>
        <p:grpSpPr>
          <a:xfrm>
            <a:off x="3765303" y="2343345"/>
            <a:ext cx="575790" cy="507904"/>
            <a:chOff x="3161917" y="2170682"/>
            <a:chExt cx="458870" cy="404737"/>
          </a:xfrm>
        </p:grpSpPr>
        <p:sp>
          <p:nvSpPr>
            <p:cNvPr id="1105" name="Google Shape;1105;p67"/>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106" name="Google Shape;1106;p67"/>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67"/>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 name="Google Shape;1108;p67"/>
          <p:cNvGrpSpPr/>
          <p:nvPr/>
        </p:nvGrpSpPr>
        <p:grpSpPr>
          <a:xfrm>
            <a:off x="3792833" y="3103717"/>
            <a:ext cx="520730" cy="498567"/>
            <a:chOff x="3179914" y="2889488"/>
            <a:chExt cx="422876" cy="404911"/>
          </a:xfrm>
        </p:grpSpPr>
        <p:sp>
          <p:nvSpPr>
            <p:cNvPr id="1109" name="Google Shape;1109;p67"/>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67"/>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67"/>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67"/>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67"/>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67"/>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 name="Google Shape;1115;p67"/>
          <p:cNvGrpSpPr/>
          <p:nvPr/>
        </p:nvGrpSpPr>
        <p:grpSpPr>
          <a:xfrm>
            <a:off x="4421513" y="3103677"/>
            <a:ext cx="516145" cy="498648"/>
            <a:chOff x="3729467" y="2889422"/>
            <a:chExt cx="419153" cy="404977"/>
          </a:xfrm>
        </p:grpSpPr>
        <p:sp>
          <p:nvSpPr>
            <p:cNvPr id="1116" name="Google Shape;1116;p67"/>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67"/>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67"/>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67"/>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67"/>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7"/>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67"/>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 name="Google Shape;1123;p67"/>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7"/>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67"/>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67"/>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 name="Google Shape;1127;p67"/>
          <p:cNvGrpSpPr/>
          <p:nvPr/>
        </p:nvGrpSpPr>
        <p:grpSpPr>
          <a:xfrm>
            <a:off x="7141841" y="2550562"/>
            <a:ext cx="166473" cy="141497"/>
            <a:chOff x="4660325" y="1866850"/>
            <a:chExt cx="68350" cy="58100"/>
          </a:xfrm>
        </p:grpSpPr>
        <p:sp>
          <p:nvSpPr>
            <p:cNvPr id="1128" name="Google Shape;1128;p67"/>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67"/>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 name="Google Shape;1130;p67"/>
          <p:cNvGrpSpPr/>
          <p:nvPr/>
        </p:nvGrpSpPr>
        <p:grpSpPr>
          <a:xfrm>
            <a:off x="7451186" y="2576286"/>
            <a:ext cx="162515" cy="90049"/>
            <a:chOff x="4791775" y="1877500"/>
            <a:chExt cx="66725" cy="36975"/>
          </a:xfrm>
        </p:grpSpPr>
        <p:sp>
          <p:nvSpPr>
            <p:cNvPr id="1131" name="Google Shape;1131;p67"/>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67"/>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 name="Google Shape;1133;p67"/>
          <p:cNvGrpSpPr/>
          <p:nvPr/>
        </p:nvGrpSpPr>
        <p:grpSpPr>
          <a:xfrm>
            <a:off x="7772899" y="2576286"/>
            <a:ext cx="144979" cy="90049"/>
            <a:chOff x="4923925" y="1877500"/>
            <a:chExt cx="59525" cy="36975"/>
          </a:xfrm>
        </p:grpSpPr>
        <p:sp>
          <p:nvSpPr>
            <p:cNvPr id="1134" name="Google Shape;1134;p67"/>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67"/>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 name="Google Shape;1136;p67"/>
          <p:cNvGrpSpPr/>
          <p:nvPr/>
        </p:nvGrpSpPr>
        <p:grpSpPr>
          <a:xfrm>
            <a:off x="8067390" y="2558477"/>
            <a:ext cx="141447" cy="125667"/>
            <a:chOff x="5058450" y="1870100"/>
            <a:chExt cx="58075" cy="51600"/>
          </a:xfrm>
        </p:grpSpPr>
        <p:sp>
          <p:nvSpPr>
            <p:cNvPr id="1137" name="Google Shape;1137;p67"/>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67"/>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 name="Google Shape;1139;p67"/>
          <p:cNvGrpSpPr/>
          <p:nvPr/>
        </p:nvGrpSpPr>
        <p:grpSpPr>
          <a:xfrm>
            <a:off x="7481905" y="2980885"/>
            <a:ext cx="101077" cy="107645"/>
            <a:chOff x="4811425" y="2065025"/>
            <a:chExt cx="41500" cy="44200"/>
          </a:xfrm>
        </p:grpSpPr>
        <p:sp>
          <p:nvSpPr>
            <p:cNvPr id="1140" name="Google Shape;1140;p67"/>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67"/>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 name="Google Shape;1142;p67"/>
          <p:cNvGrpSpPr/>
          <p:nvPr/>
        </p:nvGrpSpPr>
        <p:grpSpPr>
          <a:xfrm>
            <a:off x="7774342" y="2981098"/>
            <a:ext cx="120867" cy="107218"/>
            <a:chOff x="4929875" y="2065025"/>
            <a:chExt cx="49625" cy="44025"/>
          </a:xfrm>
        </p:grpSpPr>
        <p:sp>
          <p:nvSpPr>
            <p:cNvPr id="1143" name="Google Shape;1143;p67"/>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67"/>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 name="Google Shape;1145;p67"/>
          <p:cNvGrpSpPr/>
          <p:nvPr/>
        </p:nvGrpSpPr>
        <p:grpSpPr>
          <a:xfrm>
            <a:off x="8103011" y="2984112"/>
            <a:ext cx="70206" cy="101191"/>
            <a:chOff x="5083925" y="2066350"/>
            <a:chExt cx="28825" cy="41550"/>
          </a:xfrm>
        </p:grpSpPr>
        <p:sp>
          <p:nvSpPr>
            <p:cNvPr id="1146" name="Google Shape;1146;p67"/>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67"/>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 name="Google Shape;1148;p67"/>
          <p:cNvGrpSpPr/>
          <p:nvPr/>
        </p:nvGrpSpPr>
        <p:grpSpPr>
          <a:xfrm>
            <a:off x="7134565" y="2999759"/>
            <a:ext cx="181026" cy="69896"/>
            <a:chOff x="4659775" y="2072775"/>
            <a:chExt cx="74325" cy="28700"/>
          </a:xfrm>
        </p:grpSpPr>
        <p:sp>
          <p:nvSpPr>
            <p:cNvPr id="1149" name="Google Shape;1149;p67"/>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7"/>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67"/>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67"/>
          <p:cNvGrpSpPr/>
          <p:nvPr/>
        </p:nvGrpSpPr>
        <p:grpSpPr>
          <a:xfrm>
            <a:off x="8054421" y="2790324"/>
            <a:ext cx="167387" cy="89197"/>
            <a:chOff x="4662475" y="1976500"/>
            <a:chExt cx="68725" cy="36625"/>
          </a:xfrm>
        </p:grpSpPr>
        <p:sp>
          <p:nvSpPr>
            <p:cNvPr id="1153" name="Google Shape;1153;p67"/>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67"/>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67"/>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 name="Google Shape;1156;p67"/>
          <p:cNvGrpSpPr/>
          <p:nvPr/>
        </p:nvGrpSpPr>
        <p:grpSpPr>
          <a:xfrm>
            <a:off x="7751326" y="2793764"/>
            <a:ext cx="166899" cy="82317"/>
            <a:chOff x="4920150" y="1977875"/>
            <a:chExt cx="68525" cy="33800"/>
          </a:xfrm>
        </p:grpSpPr>
        <p:sp>
          <p:nvSpPr>
            <p:cNvPr id="1157" name="Google Shape;1157;p67"/>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7"/>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67"/>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 name="Google Shape;1160;p67"/>
          <p:cNvGrpSpPr/>
          <p:nvPr/>
        </p:nvGrpSpPr>
        <p:grpSpPr>
          <a:xfrm>
            <a:off x="7162483" y="3197682"/>
            <a:ext cx="125190" cy="127859"/>
            <a:chOff x="4676550" y="2160575"/>
            <a:chExt cx="51400" cy="52500"/>
          </a:xfrm>
        </p:grpSpPr>
        <p:sp>
          <p:nvSpPr>
            <p:cNvPr id="1161" name="Google Shape;1161;p67"/>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7"/>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7"/>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 name="Google Shape;1164;p67"/>
          <p:cNvGrpSpPr/>
          <p:nvPr/>
        </p:nvGrpSpPr>
        <p:grpSpPr>
          <a:xfrm>
            <a:off x="7459741" y="3204714"/>
            <a:ext cx="145405" cy="113794"/>
            <a:chOff x="4768325" y="2163475"/>
            <a:chExt cx="59700" cy="46725"/>
          </a:xfrm>
        </p:grpSpPr>
        <p:sp>
          <p:nvSpPr>
            <p:cNvPr id="1165" name="Google Shape;1165;p67"/>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7"/>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 name="Google Shape;1167;p67"/>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67"/>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7"/>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67"/>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67"/>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67"/>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 name="Google Shape;1173;p67"/>
          <p:cNvGrpSpPr/>
          <p:nvPr/>
        </p:nvGrpSpPr>
        <p:grpSpPr>
          <a:xfrm>
            <a:off x="7476059" y="3459808"/>
            <a:ext cx="112768" cy="106853"/>
            <a:chOff x="4768575" y="2253950"/>
            <a:chExt cx="46300" cy="43875"/>
          </a:xfrm>
        </p:grpSpPr>
        <p:sp>
          <p:nvSpPr>
            <p:cNvPr id="1174" name="Google Shape;1174;p67"/>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67"/>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 name="Google Shape;1176;p67"/>
          <p:cNvGrpSpPr/>
          <p:nvPr/>
        </p:nvGrpSpPr>
        <p:grpSpPr>
          <a:xfrm>
            <a:off x="7775682" y="3948834"/>
            <a:ext cx="118187" cy="146246"/>
            <a:chOff x="4960900" y="2433225"/>
            <a:chExt cx="48525" cy="60050"/>
          </a:xfrm>
        </p:grpSpPr>
        <p:sp>
          <p:nvSpPr>
            <p:cNvPr id="1177" name="Google Shape;1177;p67"/>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7"/>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 name="Google Shape;1179;p67"/>
          <p:cNvGrpSpPr/>
          <p:nvPr/>
        </p:nvGrpSpPr>
        <p:grpSpPr>
          <a:xfrm>
            <a:off x="7464247" y="4212895"/>
            <a:ext cx="136394" cy="143810"/>
            <a:chOff x="4854075" y="2527625"/>
            <a:chExt cx="56000" cy="59050"/>
          </a:xfrm>
        </p:grpSpPr>
        <p:sp>
          <p:nvSpPr>
            <p:cNvPr id="1180" name="Google Shape;1180;p67"/>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67"/>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2" name="Google Shape;1182;p67"/>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67"/>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67"/>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 name="Google Shape;1185;p67"/>
          <p:cNvGrpSpPr/>
          <p:nvPr/>
        </p:nvGrpSpPr>
        <p:grpSpPr>
          <a:xfrm>
            <a:off x="8088458" y="3676639"/>
            <a:ext cx="99312" cy="160797"/>
            <a:chOff x="5059700" y="2334775"/>
            <a:chExt cx="40775" cy="66025"/>
          </a:xfrm>
        </p:grpSpPr>
        <p:sp>
          <p:nvSpPr>
            <p:cNvPr id="1186" name="Google Shape;1186;p67"/>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67"/>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67"/>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67"/>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67"/>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67"/>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7"/>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67"/>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67"/>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 name="Google Shape;1195;p67"/>
          <p:cNvGrpSpPr/>
          <p:nvPr/>
        </p:nvGrpSpPr>
        <p:grpSpPr>
          <a:xfrm>
            <a:off x="8045622" y="3941771"/>
            <a:ext cx="184984" cy="160371"/>
            <a:chOff x="5037700" y="2430325"/>
            <a:chExt cx="75950" cy="65850"/>
          </a:xfrm>
        </p:grpSpPr>
        <p:sp>
          <p:nvSpPr>
            <p:cNvPr id="1196" name="Google Shape;1196;p67"/>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67"/>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 name="Google Shape;1198;p67"/>
          <p:cNvGrpSpPr/>
          <p:nvPr/>
        </p:nvGrpSpPr>
        <p:grpSpPr>
          <a:xfrm>
            <a:off x="7465128" y="3708223"/>
            <a:ext cx="173014" cy="97629"/>
            <a:chOff x="4756975" y="2341800"/>
            <a:chExt cx="91975" cy="51925"/>
          </a:xfrm>
        </p:grpSpPr>
        <p:sp>
          <p:nvSpPr>
            <p:cNvPr id="1199" name="Google Shape;1199;p67"/>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67"/>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67"/>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67"/>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7"/>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7"/>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7"/>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7"/>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7"/>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7"/>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7"/>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7"/>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7"/>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67"/>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67"/>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7"/>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7"/>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7"/>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7"/>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7"/>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 name="Google Shape;1219;p67"/>
          <p:cNvGrpSpPr/>
          <p:nvPr/>
        </p:nvGrpSpPr>
        <p:grpSpPr>
          <a:xfrm>
            <a:off x="7732065" y="4196920"/>
            <a:ext cx="212497" cy="175761"/>
            <a:chOff x="4943575" y="2516350"/>
            <a:chExt cx="98675" cy="81700"/>
          </a:xfrm>
        </p:grpSpPr>
        <p:sp>
          <p:nvSpPr>
            <p:cNvPr id="1220" name="Google Shape;1220;p67"/>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7"/>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7"/>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7"/>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7"/>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7"/>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7"/>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7"/>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7"/>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7"/>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7"/>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7"/>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7"/>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7"/>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7"/>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7"/>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7"/>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7"/>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67"/>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7"/>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7"/>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7"/>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7"/>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7"/>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7"/>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7"/>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7"/>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7"/>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7"/>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7"/>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7"/>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7"/>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7"/>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7"/>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7"/>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7"/>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7"/>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7"/>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7"/>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7"/>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7"/>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67"/>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67"/>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7"/>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7"/>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7"/>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67"/>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7"/>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7"/>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7"/>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67"/>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7"/>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7"/>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7"/>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7"/>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7"/>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67"/>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67"/>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67"/>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67"/>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67"/>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67"/>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67"/>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67"/>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7"/>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67"/>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7"/>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7"/>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7"/>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67"/>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7"/>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7"/>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7"/>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7"/>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67"/>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7"/>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7"/>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7"/>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 name="Google Shape;1298;p67"/>
          <p:cNvGrpSpPr/>
          <p:nvPr/>
        </p:nvGrpSpPr>
        <p:grpSpPr>
          <a:xfrm>
            <a:off x="1990126" y="3423163"/>
            <a:ext cx="965351" cy="134611"/>
            <a:chOff x="4411970" y="2962952"/>
            <a:chExt cx="706544" cy="104212"/>
          </a:xfrm>
        </p:grpSpPr>
        <p:sp>
          <p:nvSpPr>
            <p:cNvPr id="1299" name="Google Shape;1299;p67"/>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7"/>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7"/>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7"/>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 name="Google Shape;1303;p67"/>
          <p:cNvGrpSpPr/>
          <p:nvPr/>
        </p:nvGrpSpPr>
        <p:grpSpPr>
          <a:xfrm>
            <a:off x="1990126" y="3012077"/>
            <a:ext cx="960158" cy="289172"/>
            <a:chOff x="4411970" y="2726085"/>
            <a:chExt cx="643107" cy="193659"/>
          </a:xfrm>
        </p:grpSpPr>
        <p:sp>
          <p:nvSpPr>
            <p:cNvPr id="1304" name="Google Shape;1304;p67"/>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67"/>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7"/>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 name="Google Shape;1307;p67"/>
          <p:cNvGrpSpPr/>
          <p:nvPr/>
        </p:nvGrpSpPr>
        <p:grpSpPr>
          <a:xfrm>
            <a:off x="993018" y="3278187"/>
            <a:ext cx="833173" cy="259209"/>
            <a:chOff x="4411970" y="4340222"/>
            <a:chExt cx="779467" cy="242683"/>
          </a:xfrm>
        </p:grpSpPr>
        <p:sp>
          <p:nvSpPr>
            <p:cNvPr id="1308" name="Google Shape;1308;p67"/>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7"/>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7"/>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 name="Google Shape;1311;p67"/>
          <p:cNvGrpSpPr/>
          <p:nvPr/>
        </p:nvGrpSpPr>
        <p:grpSpPr>
          <a:xfrm>
            <a:off x="1990126" y="2673933"/>
            <a:ext cx="965160" cy="216230"/>
            <a:chOff x="4411970" y="2468674"/>
            <a:chExt cx="747317" cy="167425"/>
          </a:xfrm>
        </p:grpSpPr>
        <p:sp>
          <p:nvSpPr>
            <p:cNvPr id="1312" name="Google Shape;1312;p67"/>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7"/>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 name="Google Shape;1314;p67"/>
          <p:cNvGrpSpPr/>
          <p:nvPr/>
        </p:nvGrpSpPr>
        <p:grpSpPr>
          <a:xfrm>
            <a:off x="988873" y="2578650"/>
            <a:ext cx="810451" cy="319148"/>
            <a:chOff x="4411970" y="3686602"/>
            <a:chExt cx="797845" cy="314215"/>
          </a:xfrm>
        </p:grpSpPr>
        <p:sp>
          <p:nvSpPr>
            <p:cNvPr id="1315" name="Google Shape;1315;p67"/>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7"/>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7"/>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7"/>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7"/>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 name="Google Shape;1320;p67"/>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 name="Google Shape;1321;p67"/>
          <p:cNvGrpSpPr/>
          <p:nvPr/>
        </p:nvGrpSpPr>
        <p:grpSpPr>
          <a:xfrm>
            <a:off x="988970" y="2333174"/>
            <a:ext cx="1970333" cy="208784"/>
            <a:chOff x="6336019" y="3733725"/>
            <a:chExt cx="2566206" cy="351310"/>
          </a:xfrm>
        </p:grpSpPr>
        <p:sp>
          <p:nvSpPr>
            <p:cNvPr id="1322" name="Google Shape;1322;p67"/>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7"/>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7"/>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7"/>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 name="Google Shape;1326;p67"/>
          <p:cNvGrpSpPr/>
          <p:nvPr/>
        </p:nvGrpSpPr>
        <p:grpSpPr>
          <a:xfrm>
            <a:off x="1990126" y="3940729"/>
            <a:ext cx="946551" cy="153200"/>
            <a:chOff x="4404545" y="3301592"/>
            <a:chExt cx="782403" cy="129272"/>
          </a:xfrm>
        </p:grpSpPr>
        <p:sp>
          <p:nvSpPr>
            <p:cNvPr id="1327" name="Google Shape;1327;p67"/>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7"/>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 name="Google Shape;1329;p67"/>
          <p:cNvGrpSpPr/>
          <p:nvPr/>
        </p:nvGrpSpPr>
        <p:grpSpPr>
          <a:xfrm>
            <a:off x="1990126" y="3679688"/>
            <a:ext cx="962257" cy="139127"/>
            <a:chOff x="4411970" y="3131459"/>
            <a:chExt cx="710520" cy="117397"/>
          </a:xfrm>
        </p:grpSpPr>
        <p:sp>
          <p:nvSpPr>
            <p:cNvPr id="1330" name="Google Shape;1330;p67"/>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67"/>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332" name="Google Shape;1332;p67"/>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 name="Google Shape;1333;p67"/>
          <p:cNvGrpSpPr/>
          <p:nvPr/>
        </p:nvGrpSpPr>
        <p:grpSpPr>
          <a:xfrm>
            <a:off x="990271" y="3614482"/>
            <a:ext cx="823838" cy="458988"/>
            <a:chOff x="4411970" y="1801825"/>
            <a:chExt cx="734586" cy="409262"/>
          </a:xfrm>
        </p:grpSpPr>
        <p:sp>
          <p:nvSpPr>
            <p:cNvPr id="1334" name="Google Shape;1334;p67"/>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67"/>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 name="Google Shape;1336;p67"/>
          <p:cNvGrpSpPr/>
          <p:nvPr/>
        </p:nvGrpSpPr>
        <p:grpSpPr>
          <a:xfrm>
            <a:off x="990271" y="4162908"/>
            <a:ext cx="856348" cy="212039"/>
            <a:chOff x="4411970" y="2233974"/>
            <a:chExt cx="763574" cy="189068"/>
          </a:xfrm>
        </p:grpSpPr>
        <p:sp>
          <p:nvSpPr>
            <p:cNvPr id="1337" name="Google Shape;1337;p67"/>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7"/>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 name="Google Shape;1339;p67"/>
          <p:cNvGrpSpPr/>
          <p:nvPr/>
        </p:nvGrpSpPr>
        <p:grpSpPr>
          <a:xfrm>
            <a:off x="3100467" y="2338244"/>
            <a:ext cx="511602" cy="511602"/>
            <a:chOff x="5681300" y="2527788"/>
            <a:chExt cx="805800" cy="805800"/>
          </a:xfrm>
        </p:grpSpPr>
        <p:sp>
          <p:nvSpPr>
            <p:cNvPr id="1340" name="Google Shape;1340;p67"/>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67"/>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 name="Google Shape;1342;p67"/>
          <p:cNvGrpSpPr/>
          <p:nvPr/>
        </p:nvGrpSpPr>
        <p:grpSpPr>
          <a:xfrm>
            <a:off x="3097662" y="3104827"/>
            <a:ext cx="513021" cy="512935"/>
            <a:chOff x="4049800" y="640400"/>
            <a:chExt cx="858900" cy="858900"/>
          </a:xfrm>
        </p:grpSpPr>
        <p:sp>
          <p:nvSpPr>
            <p:cNvPr id="1343" name="Google Shape;1343;p67"/>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7"/>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 name="Google Shape;1345;p67"/>
          <p:cNvGrpSpPr/>
          <p:nvPr/>
        </p:nvGrpSpPr>
        <p:grpSpPr>
          <a:xfrm>
            <a:off x="3014861" y="3756719"/>
            <a:ext cx="686489" cy="686585"/>
            <a:chOff x="5080188" y="927900"/>
            <a:chExt cx="961200" cy="961200"/>
          </a:xfrm>
        </p:grpSpPr>
        <p:sp>
          <p:nvSpPr>
            <p:cNvPr id="1346" name="Google Shape;1346;p67"/>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7"/>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7"/>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7"/>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7"/>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7"/>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7"/>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7"/>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 name="Google Shape;1354;p67"/>
          <p:cNvGrpSpPr/>
          <p:nvPr/>
        </p:nvGrpSpPr>
        <p:grpSpPr>
          <a:xfrm>
            <a:off x="3798012" y="3849448"/>
            <a:ext cx="510373" cy="510937"/>
            <a:chOff x="7508249" y="1522825"/>
            <a:chExt cx="1326332" cy="1322987"/>
          </a:xfrm>
        </p:grpSpPr>
        <p:sp>
          <p:nvSpPr>
            <p:cNvPr id="1355" name="Google Shape;1355;p67"/>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7"/>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7"/>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7"/>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7"/>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7"/>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7"/>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7"/>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7"/>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7"/>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 name="Google Shape;1365;p67"/>
          <p:cNvGrpSpPr/>
          <p:nvPr/>
        </p:nvGrpSpPr>
        <p:grpSpPr>
          <a:xfrm>
            <a:off x="4489605" y="3850853"/>
            <a:ext cx="492652" cy="503348"/>
            <a:chOff x="6039282" y="1042577"/>
            <a:chExt cx="734315" cy="731929"/>
          </a:xfrm>
        </p:grpSpPr>
        <p:sp>
          <p:nvSpPr>
            <p:cNvPr id="1366" name="Google Shape;1366;p67"/>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7"/>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7"/>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7"/>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7"/>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7"/>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7"/>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7"/>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7"/>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7"/>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7"/>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7"/>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7"/>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7"/>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67"/>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67"/>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7"/>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7"/>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7"/>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7"/>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7"/>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 name="Google Shape;1387;p67"/>
          <p:cNvGrpSpPr/>
          <p:nvPr/>
        </p:nvGrpSpPr>
        <p:grpSpPr>
          <a:xfrm>
            <a:off x="5130019" y="2346894"/>
            <a:ext cx="483304" cy="504902"/>
            <a:chOff x="1825800" y="1651625"/>
            <a:chExt cx="568125" cy="591775"/>
          </a:xfrm>
        </p:grpSpPr>
        <p:sp>
          <p:nvSpPr>
            <p:cNvPr id="1388" name="Google Shape;1388;p67"/>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7"/>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7"/>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7"/>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7"/>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7"/>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 name="Google Shape;1394;p67"/>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7"/>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7"/>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7"/>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1" name="Shape 1401"/>
        <p:cNvGrpSpPr/>
        <p:nvPr/>
      </p:nvGrpSpPr>
      <p:grpSpPr>
        <a:xfrm>
          <a:off x="0" y="0"/>
          <a:ext cx="0" cy="0"/>
          <a:chOff x="0" y="0"/>
          <a:chExt cx="0" cy="0"/>
        </a:xfrm>
      </p:grpSpPr>
      <p:grpSp>
        <p:nvGrpSpPr>
          <p:cNvPr id="1402" name="Google Shape;1402;p68"/>
          <p:cNvGrpSpPr/>
          <p:nvPr/>
        </p:nvGrpSpPr>
        <p:grpSpPr>
          <a:xfrm>
            <a:off x="745571" y="1168666"/>
            <a:ext cx="2492868" cy="1379876"/>
            <a:chOff x="2654821" y="2311071"/>
            <a:chExt cx="2279715" cy="1262120"/>
          </a:xfrm>
        </p:grpSpPr>
        <p:grpSp>
          <p:nvGrpSpPr>
            <p:cNvPr id="1403" name="Google Shape;1403;p68"/>
            <p:cNvGrpSpPr/>
            <p:nvPr/>
          </p:nvGrpSpPr>
          <p:grpSpPr>
            <a:xfrm>
              <a:off x="4034269" y="2840745"/>
              <a:ext cx="40212" cy="36437"/>
              <a:chOff x="4293400" y="2574725"/>
              <a:chExt cx="84425" cy="80100"/>
            </a:xfrm>
          </p:grpSpPr>
          <p:sp>
            <p:nvSpPr>
              <p:cNvPr id="1404" name="Google Shape;1404;p68"/>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405" name="Google Shape;1405;p68"/>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 name="Google Shape;1406;p68"/>
            <p:cNvGrpSpPr/>
            <p:nvPr/>
          </p:nvGrpSpPr>
          <p:grpSpPr>
            <a:xfrm>
              <a:off x="3894606" y="2334874"/>
              <a:ext cx="913198" cy="518984"/>
              <a:chOff x="4000175" y="1462675"/>
              <a:chExt cx="1917275" cy="1140875"/>
            </a:xfrm>
          </p:grpSpPr>
          <p:sp>
            <p:nvSpPr>
              <p:cNvPr id="1407" name="Google Shape;1407;p68"/>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408" name="Google Shape;1408;p68"/>
              <p:cNvGrpSpPr/>
              <p:nvPr/>
            </p:nvGrpSpPr>
            <p:grpSpPr>
              <a:xfrm>
                <a:off x="4000175" y="1462675"/>
                <a:ext cx="1917275" cy="1140875"/>
                <a:chOff x="4000175" y="1462675"/>
                <a:chExt cx="1917275" cy="1140875"/>
              </a:xfrm>
            </p:grpSpPr>
            <p:sp>
              <p:nvSpPr>
                <p:cNvPr id="1409" name="Google Shape;1409;p68"/>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410" name="Google Shape;1410;p68"/>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8"/>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68"/>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8"/>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414" name="Google Shape;1414;p68"/>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5" name="Google Shape;1415;p68"/>
            <p:cNvGrpSpPr/>
            <p:nvPr/>
          </p:nvGrpSpPr>
          <p:grpSpPr>
            <a:xfrm>
              <a:off x="3875768" y="2846704"/>
              <a:ext cx="44796" cy="47366"/>
              <a:chOff x="3960625" y="2587825"/>
              <a:chExt cx="94050" cy="104125"/>
            </a:xfrm>
          </p:grpSpPr>
          <p:sp>
            <p:nvSpPr>
              <p:cNvPr id="1416" name="Google Shape;1416;p68"/>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417" name="Google Shape;1417;p68"/>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 name="Google Shape;1418;p68"/>
            <p:cNvGrpSpPr/>
            <p:nvPr/>
          </p:nvGrpSpPr>
          <p:grpSpPr>
            <a:xfrm>
              <a:off x="3782759" y="2807162"/>
              <a:ext cx="82686" cy="85487"/>
              <a:chOff x="3765350" y="2500900"/>
              <a:chExt cx="173600" cy="187925"/>
            </a:xfrm>
          </p:grpSpPr>
          <p:sp>
            <p:nvSpPr>
              <p:cNvPr id="1419" name="Google Shape;1419;p68"/>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420" name="Google Shape;1420;p68"/>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8"/>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8"/>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8"/>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8"/>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 name="Google Shape;1425;p68"/>
            <p:cNvGrpSpPr/>
            <p:nvPr/>
          </p:nvGrpSpPr>
          <p:grpSpPr>
            <a:xfrm>
              <a:off x="3775674" y="2798496"/>
              <a:ext cx="40545" cy="23564"/>
              <a:chOff x="3750475" y="2481850"/>
              <a:chExt cx="85125" cy="51800"/>
            </a:xfrm>
          </p:grpSpPr>
          <p:sp>
            <p:nvSpPr>
              <p:cNvPr id="1426" name="Google Shape;1426;p68"/>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68"/>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428" name="Google Shape;1428;p68"/>
            <p:cNvGrpSpPr/>
            <p:nvPr/>
          </p:nvGrpSpPr>
          <p:grpSpPr>
            <a:xfrm>
              <a:off x="3716946" y="2776024"/>
              <a:ext cx="81971" cy="76912"/>
              <a:chOff x="3627175" y="2432450"/>
              <a:chExt cx="172100" cy="169075"/>
            </a:xfrm>
          </p:grpSpPr>
          <p:sp>
            <p:nvSpPr>
              <p:cNvPr id="1429" name="Google Shape;1429;p68"/>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8"/>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431" name="Google Shape;1431;p68"/>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432" name="Google Shape;1432;p68"/>
            <p:cNvGrpSpPr/>
            <p:nvPr/>
          </p:nvGrpSpPr>
          <p:grpSpPr>
            <a:xfrm>
              <a:off x="3685682" y="2845624"/>
              <a:ext cx="29311" cy="45055"/>
              <a:chOff x="3561536" y="2585450"/>
              <a:chExt cx="61539" cy="99045"/>
            </a:xfrm>
          </p:grpSpPr>
          <p:sp>
            <p:nvSpPr>
              <p:cNvPr id="1433" name="Google Shape;1433;p68"/>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8"/>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435" name="Google Shape;1435;p68"/>
            <p:cNvGrpSpPr/>
            <p:nvPr/>
          </p:nvGrpSpPr>
          <p:grpSpPr>
            <a:xfrm>
              <a:off x="3849905" y="2572252"/>
              <a:ext cx="74339" cy="119559"/>
              <a:chOff x="3906325" y="1984500"/>
              <a:chExt cx="156075" cy="262825"/>
            </a:xfrm>
          </p:grpSpPr>
          <p:sp>
            <p:nvSpPr>
              <p:cNvPr id="1436" name="Google Shape;1436;p68"/>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437" name="Google Shape;1437;p68"/>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 name="Google Shape;1438;p68"/>
            <p:cNvGrpSpPr/>
            <p:nvPr/>
          </p:nvGrpSpPr>
          <p:grpSpPr>
            <a:xfrm>
              <a:off x="2654821" y="2414345"/>
              <a:ext cx="667570" cy="558731"/>
              <a:chOff x="1397225" y="1637375"/>
              <a:chExt cx="1401575" cy="1228250"/>
            </a:xfrm>
          </p:grpSpPr>
          <p:sp>
            <p:nvSpPr>
              <p:cNvPr id="1439" name="Google Shape;1439;p68"/>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440" name="Google Shape;1440;p68"/>
              <p:cNvGrpSpPr/>
              <p:nvPr/>
            </p:nvGrpSpPr>
            <p:grpSpPr>
              <a:xfrm>
                <a:off x="1397225" y="1637375"/>
                <a:ext cx="1398775" cy="1228250"/>
                <a:chOff x="1397225" y="1637375"/>
                <a:chExt cx="1398775" cy="1228250"/>
              </a:xfrm>
            </p:grpSpPr>
            <p:sp>
              <p:nvSpPr>
                <p:cNvPr id="1441" name="Google Shape;1441;p68"/>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8"/>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3" name="Google Shape;1443;p68"/>
            <p:cNvGrpSpPr/>
            <p:nvPr/>
          </p:nvGrpSpPr>
          <p:grpSpPr>
            <a:xfrm>
              <a:off x="3230417" y="3103734"/>
              <a:ext cx="282982" cy="280332"/>
              <a:chOff x="2605700" y="3152850"/>
              <a:chExt cx="594125" cy="616250"/>
            </a:xfrm>
          </p:grpSpPr>
          <p:sp>
            <p:nvSpPr>
              <p:cNvPr id="1444" name="Google Shape;1444;p68"/>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445" name="Google Shape;1445;p68"/>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446" name="Google Shape;1446;p68"/>
            <p:cNvGrpSpPr/>
            <p:nvPr/>
          </p:nvGrpSpPr>
          <p:grpSpPr>
            <a:xfrm>
              <a:off x="3265985" y="3226989"/>
              <a:ext cx="87151" cy="346202"/>
              <a:chOff x="2680375" y="3423800"/>
              <a:chExt cx="182975" cy="761050"/>
            </a:xfrm>
          </p:grpSpPr>
          <p:sp>
            <p:nvSpPr>
              <p:cNvPr id="1447" name="Google Shape;1447;p68"/>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448" name="Google Shape;1448;p68"/>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 name="Google Shape;1449;p68"/>
            <p:cNvGrpSpPr/>
            <p:nvPr/>
          </p:nvGrpSpPr>
          <p:grpSpPr>
            <a:xfrm>
              <a:off x="3855466" y="3289811"/>
              <a:ext cx="112514" cy="94210"/>
              <a:chOff x="3918000" y="3561900"/>
              <a:chExt cx="236225" cy="207100"/>
            </a:xfrm>
          </p:grpSpPr>
          <p:sp>
            <p:nvSpPr>
              <p:cNvPr id="1450" name="Google Shape;1450;p68"/>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451" name="Google Shape;1451;p68"/>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2" name="Google Shape;1452;p68"/>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8"/>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8"/>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455" name="Google Shape;1455;p68"/>
            <p:cNvGrpSpPr/>
            <p:nvPr/>
          </p:nvGrpSpPr>
          <p:grpSpPr>
            <a:xfrm>
              <a:off x="2905224" y="2311071"/>
              <a:ext cx="596721" cy="528992"/>
              <a:chOff x="1922950" y="1410350"/>
              <a:chExt cx="1252825" cy="1162875"/>
            </a:xfrm>
          </p:grpSpPr>
          <p:sp>
            <p:nvSpPr>
              <p:cNvPr id="1456" name="Google Shape;1456;p68"/>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8"/>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8"/>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8"/>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8"/>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8"/>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8"/>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8"/>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8"/>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8"/>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8"/>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8"/>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8"/>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8"/>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8"/>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8"/>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472" name="Google Shape;1472;p68"/>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8"/>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8"/>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8"/>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8"/>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8"/>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68"/>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68"/>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8"/>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8"/>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8"/>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8"/>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8"/>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8"/>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8"/>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8"/>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8"/>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8"/>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8"/>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8"/>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492" name="Google Shape;1492;p68"/>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493" name="Google Shape;1493;p68"/>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4" name="Google Shape;1494;p68"/>
            <p:cNvGrpSpPr/>
            <p:nvPr/>
          </p:nvGrpSpPr>
          <p:grpSpPr>
            <a:xfrm>
              <a:off x="3280929" y="3294542"/>
              <a:ext cx="109894" cy="272224"/>
              <a:chOff x="2711750" y="3572300"/>
              <a:chExt cx="230725" cy="598425"/>
            </a:xfrm>
          </p:grpSpPr>
          <p:sp>
            <p:nvSpPr>
              <p:cNvPr id="1495" name="Google Shape;1495;p68"/>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8"/>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7" name="Google Shape;1497;p68"/>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8" name="Google Shape;1498;p68"/>
            <p:cNvGrpSpPr/>
            <p:nvPr/>
          </p:nvGrpSpPr>
          <p:grpSpPr>
            <a:xfrm>
              <a:off x="3790439" y="2408636"/>
              <a:ext cx="73017" cy="75684"/>
              <a:chOff x="3781475" y="1624825"/>
              <a:chExt cx="153300" cy="166375"/>
            </a:xfrm>
          </p:grpSpPr>
          <p:sp>
            <p:nvSpPr>
              <p:cNvPr id="1499" name="Google Shape;1499;p68"/>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8"/>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8"/>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8"/>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3" name="Google Shape;1503;p68"/>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8"/>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8"/>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8"/>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8"/>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8"/>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8"/>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0" name="Google Shape;1510;p68"/>
            <p:cNvGrpSpPr/>
            <p:nvPr/>
          </p:nvGrpSpPr>
          <p:grpSpPr>
            <a:xfrm>
              <a:off x="4403342" y="3107749"/>
              <a:ext cx="316680" cy="101374"/>
              <a:chOff x="5068275" y="3161675"/>
              <a:chExt cx="664875" cy="222850"/>
            </a:xfrm>
          </p:grpSpPr>
          <p:sp>
            <p:nvSpPr>
              <p:cNvPr id="1511" name="Google Shape;1511;p68"/>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8"/>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8"/>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8"/>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 name="Google Shape;1515;p68"/>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8"/>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8"/>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8"/>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8"/>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8"/>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8"/>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8"/>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8"/>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8"/>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8"/>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8"/>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8"/>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8"/>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8"/>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8"/>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8"/>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8"/>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8"/>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8"/>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8"/>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8"/>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8"/>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8"/>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8"/>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8"/>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8"/>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8"/>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8"/>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4" name="Google Shape;1544;p68"/>
            <p:cNvGrpSpPr/>
            <p:nvPr/>
          </p:nvGrpSpPr>
          <p:grpSpPr>
            <a:xfrm>
              <a:off x="3697513" y="2707266"/>
              <a:ext cx="59549" cy="79733"/>
              <a:chOff x="3586375" y="2281300"/>
              <a:chExt cx="125025" cy="175275"/>
            </a:xfrm>
          </p:grpSpPr>
          <p:sp>
            <p:nvSpPr>
              <p:cNvPr id="1545" name="Google Shape;1545;p68"/>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8"/>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7" name="Google Shape;1547;p68"/>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8" name="Google Shape;1548;p68"/>
            <p:cNvGrpSpPr/>
            <p:nvPr/>
          </p:nvGrpSpPr>
          <p:grpSpPr>
            <a:xfrm>
              <a:off x="4513224" y="3221724"/>
              <a:ext cx="274563" cy="280321"/>
              <a:chOff x="5298975" y="3412225"/>
              <a:chExt cx="576450" cy="616225"/>
            </a:xfrm>
          </p:grpSpPr>
          <p:sp>
            <p:nvSpPr>
              <p:cNvPr id="1549" name="Google Shape;1549;p68"/>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550" name="Google Shape;1550;p68"/>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 name="Google Shape;1551;p68"/>
            <p:cNvGrpSpPr/>
            <p:nvPr/>
          </p:nvGrpSpPr>
          <p:grpSpPr>
            <a:xfrm>
              <a:off x="4824403" y="3421846"/>
              <a:ext cx="110132" cy="130647"/>
              <a:chOff x="5952300" y="3852150"/>
              <a:chExt cx="231225" cy="287200"/>
            </a:xfrm>
          </p:grpSpPr>
          <p:sp>
            <p:nvSpPr>
              <p:cNvPr id="1552" name="Google Shape;1552;p68"/>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8"/>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4" name="Google Shape;1554;p68"/>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8"/>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8"/>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8"/>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8"/>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8"/>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8"/>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8"/>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2" name="Google Shape;1562;p68"/>
            <p:cNvGrpSpPr/>
            <p:nvPr/>
          </p:nvGrpSpPr>
          <p:grpSpPr>
            <a:xfrm>
              <a:off x="4295710" y="3079670"/>
              <a:ext cx="14968" cy="27135"/>
              <a:chOff x="4842300" y="3099950"/>
              <a:chExt cx="31425" cy="59650"/>
            </a:xfrm>
          </p:grpSpPr>
          <p:sp>
            <p:nvSpPr>
              <p:cNvPr id="1563" name="Google Shape;1563;p68"/>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8"/>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8"/>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8"/>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7" name="Google Shape;1567;p68"/>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8"/>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8"/>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8"/>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8"/>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8"/>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8"/>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8"/>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5" name="Google Shape;1575;p68"/>
            <p:cNvGrpSpPr/>
            <p:nvPr/>
          </p:nvGrpSpPr>
          <p:grpSpPr>
            <a:xfrm>
              <a:off x="3831056" y="2816010"/>
              <a:ext cx="37378" cy="27612"/>
              <a:chOff x="3866750" y="2520350"/>
              <a:chExt cx="78475" cy="60700"/>
            </a:xfrm>
          </p:grpSpPr>
          <p:sp>
            <p:nvSpPr>
              <p:cNvPr id="1576" name="Google Shape;1576;p68"/>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8"/>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8"/>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8"/>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0" name="Google Shape;1580;p68"/>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8"/>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8"/>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8"/>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8"/>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8"/>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8"/>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8"/>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8"/>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8"/>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8"/>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8"/>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8"/>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8"/>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8"/>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8"/>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8"/>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597" name="Google Shape;1597;p68"/>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8"/>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8"/>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8"/>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8"/>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8"/>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8"/>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8"/>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8"/>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8"/>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8"/>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8"/>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609" name="Google Shape;1609;p68"/>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8"/>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8"/>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8"/>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8"/>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8"/>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8"/>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8"/>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8"/>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8"/>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8"/>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8"/>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8"/>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2" name="Google Shape;1622;p68"/>
            <p:cNvGrpSpPr/>
            <p:nvPr/>
          </p:nvGrpSpPr>
          <p:grpSpPr>
            <a:xfrm>
              <a:off x="3632736" y="3051591"/>
              <a:ext cx="63288" cy="45217"/>
              <a:chOff x="3450375" y="3038225"/>
              <a:chExt cx="132875" cy="99400"/>
            </a:xfrm>
          </p:grpSpPr>
          <p:sp>
            <p:nvSpPr>
              <p:cNvPr id="1623" name="Google Shape;1623;p68"/>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8"/>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5" name="Google Shape;1625;p68"/>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8"/>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8"/>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8"/>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8"/>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8"/>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8"/>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8"/>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8"/>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634" name="Google Shape;1634;p68"/>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8"/>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8"/>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8"/>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8"/>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8"/>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8"/>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8"/>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8"/>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8"/>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644" name="Google Shape;1644;p68"/>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8"/>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8"/>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8"/>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8"/>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8"/>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650" name="Google Shape;1650;p68"/>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8"/>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8"/>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8"/>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8"/>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8"/>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8"/>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8"/>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8"/>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8"/>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 name="Google Shape;1660;p68"/>
          <p:cNvGrpSpPr/>
          <p:nvPr/>
        </p:nvGrpSpPr>
        <p:grpSpPr>
          <a:xfrm>
            <a:off x="3554131" y="1233340"/>
            <a:ext cx="2078182" cy="1366558"/>
            <a:chOff x="235800" y="830650"/>
            <a:chExt cx="6978450" cy="4588844"/>
          </a:xfrm>
        </p:grpSpPr>
        <p:sp>
          <p:nvSpPr>
            <p:cNvPr id="1661" name="Google Shape;1661;p68"/>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8"/>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8"/>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8"/>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8"/>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8"/>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 name="Google Shape;1667;p68"/>
          <p:cNvGrpSpPr/>
          <p:nvPr/>
        </p:nvGrpSpPr>
        <p:grpSpPr>
          <a:xfrm>
            <a:off x="742628" y="3064442"/>
            <a:ext cx="2622876" cy="1333540"/>
            <a:chOff x="238125" y="1038125"/>
            <a:chExt cx="7146800" cy="3633625"/>
          </a:xfrm>
        </p:grpSpPr>
        <p:sp>
          <p:nvSpPr>
            <p:cNvPr id="1668" name="Google Shape;1668;p68"/>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8"/>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8"/>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8"/>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8"/>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8"/>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8"/>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8"/>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8"/>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8"/>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8"/>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8"/>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8"/>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8"/>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8"/>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8"/>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8"/>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8"/>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8"/>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8"/>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8"/>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8"/>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8"/>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8"/>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8"/>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8"/>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8"/>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8"/>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8"/>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8"/>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8"/>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8"/>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8"/>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8"/>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8"/>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8"/>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8"/>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8"/>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8"/>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8"/>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8"/>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8"/>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8"/>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8"/>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8"/>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8"/>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8"/>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8"/>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8"/>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8"/>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8"/>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8"/>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8"/>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8"/>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8"/>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8"/>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8"/>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8"/>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8"/>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8"/>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8"/>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8"/>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8"/>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8"/>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8"/>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8"/>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8"/>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8"/>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8"/>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8"/>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8"/>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8"/>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8"/>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8"/>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8"/>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8"/>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8"/>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8"/>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8"/>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8"/>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8"/>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8"/>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8"/>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8"/>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8"/>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8"/>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8"/>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8"/>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8"/>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8"/>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8"/>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8"/>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8"/>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8"/>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8"/>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8"/>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8"/>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8"/>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8"/>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8"/>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8"/>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8"/>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8"/>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8"/>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8"/>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8"/>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8"/>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8"/>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8"/>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8"/>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8"/>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8"/>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8"/>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8"/>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8"/>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8"/>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8"/>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8"/>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8"/>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8"/>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8"/>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8"/>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8"/>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8"/>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8"/>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8"/>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8"/>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8"/>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8"/>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8"/>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8"/>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8"/>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8"/>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8"/>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8"/>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8"/>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8"/>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8"/>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8"/>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8"/>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8"/>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8"/>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8"/>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8"/>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8"/>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8"/>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8"/>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8"/>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8"/>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8"/>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8"/>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8"/>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8"/>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8"/>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8"/>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8"/>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8"/>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8"/>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8"/>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8"/>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8"/>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8"/>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8"/>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8"/>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8"/>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8"/>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8"/>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8"/>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8"/>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8"/>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8"/>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8"/>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8"/>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8"/>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8"/>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8"/>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8"/>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8"/>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8"/>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8"/>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8"/>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8"/>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8"/>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8"/>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8"/>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8"/>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8"/>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8"/>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8"/>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8"/>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8"/>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8"/>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8"/>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8"/>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8"/>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8"/>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8"/>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8"/>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8"/>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8"/>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8"/>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8"/>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8"/>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8"/>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8"/>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8"/>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8"/>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8"/>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8"/>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8"/>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8"/>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8"/>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8"/>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8"/>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8"/>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8"/>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8"/>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8"/>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8"/>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8"/>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8"/>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8"/>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8"/>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8"/>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8"/>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8"/>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8"/>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8"/>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8"/>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8"/>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8"/>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8"/>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8"/>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8"/>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8"/>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8"/>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8"/>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8"/>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8"/>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8"/>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8"/>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8"/>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8"/>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8"/>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8"/>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8"/>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8"/>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8"/>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8"/>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8"/>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8"/>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8"/>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8"/>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8"/>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8"/>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8"/>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8"/>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8"/>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8"/>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8"/>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8"/>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8"/>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8"/>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8"/>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8"/>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8"/>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8"/>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8"/>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8"/>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8"/>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8"/>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8"/>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8"/>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8"/>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8"/>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8"/>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8"/>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8"/>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8"/>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8"/>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8"/>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8"/>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8"/>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8"/>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8"/>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8"/>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8"/>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8"/>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8"/>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8"/>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8"/>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8"/>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8"/>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8"/>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8"/>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8"/>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8"/>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8"/>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8"/>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8"/>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8"/>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8"/>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8"/>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8"/>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8"/>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8"/>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8"/>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8"/>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8"/>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8"/>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8"/>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8"/>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8"/>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8"/>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8"/>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8"/>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8"/>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8"/>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8"/>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8"/>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8"/>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8"/>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8"/>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8"/>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8"/>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8"/>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8"/>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8"/>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8"/>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8"/>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8"/>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8"/>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8"/>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8"/>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8"/>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8"/>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8"/>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8"/>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8"/>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8"/>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8"/>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8"/>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8"/>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8"/>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8"/>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8"/>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8"/>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8"/>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8"/>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8"/>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8"/>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8"/>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8"/>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8"/>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8"/>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8"/>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8"/>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8"/>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8"/>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8"/>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8"/>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8"/>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8"/>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8"/>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8"/>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8"/>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8"/>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8"/>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8"/>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8"/>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8"/>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8"/>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8"/>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8"/>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8"/>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8"/>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8"/>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8"/>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8"/>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8"/>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8"/>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8"/>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8"/>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8"/>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8"/>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8"/>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8"/>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8"/>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8"/>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8"/>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8"/>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8"/>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8"/>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8"/>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8"/>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8"/>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8"/>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8"/>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8"/>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8"/>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8"/>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8"/>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8"/>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8"/>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8"/>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8"/>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8"/>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8"/>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8"/>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8"/>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8"/>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8"/>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8"/>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8"/>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8"/>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8"/>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8"/>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8"/>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8"/>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8"/>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8"/>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8"/>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8"/>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8"/>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8"/>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8"/>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8"/>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8"/>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8"/>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8"/>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8"/>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8"/>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8"/>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8"/>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8"/>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8"/>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8"/>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8"/>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8"/>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8"/>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8"/>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8"/>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8"/>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8"/>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8"/>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8"/>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8"/>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8"/>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8"/>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8"/>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8"/>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8"/>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8"/>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8"/>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8"/>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8"/>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8"/>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8"/>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8"/>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8"/>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8"/>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8"/>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8"/>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8"/>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8"/>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8"/>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8"/>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8"/>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8"/>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8"/>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8"/>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8"/>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8"/>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8"/>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8"/>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8"/>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8"/>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8"/>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8"/>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8"/>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8"/>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8"/>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8"/>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8"/>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8"/>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8"/>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8"/>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8"/>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8"/>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8"/>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8"/>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8"/>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8"/>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8"/>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8"/>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8"/>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8"/>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8"/>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8"/>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8"/>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8"/>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8"/>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8"/>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8"/>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8"/>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8"/>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8"/>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8"/>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8"/>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8"/>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8"/>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8"/>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8"/>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8"/>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8"/>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8"/>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8"/>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8"/>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8"/>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8"/>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8"/>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8"/>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8"/>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8"/>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8"/>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8"/>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8"/>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8"/>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8"/>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8"/>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8"/>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8"/>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8"/>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8"/>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8"/>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8"/>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8"/>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8"/>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8"/>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8"/>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8"/>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8"/>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8"/>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8"/>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8"/>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8"/>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8"/>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8"/>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8"/>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8"/>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8"/>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8"/>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8"/>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8"/>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8"/>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8"/>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8"/>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8"/>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8"/>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8"/>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8"/>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8"/>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8"/>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8"/>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8"/>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8"/>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8"/>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8"/>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8"/>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8"/>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8"/>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8"/>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8"/>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8"/>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8"/>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8"/>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8"/>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8"/>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8"/>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8"/>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8"/>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8"/>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8"/>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8"/>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8"/>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8"/>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8"/>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8"/>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8"/>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8"/>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8"/>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8"/>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8"/>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8"/>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8"/>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8"/>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8"/>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8"/>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8"/>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8"/>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8"/>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8"/>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8"/>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8"/>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8"/>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8"/>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8"/>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8"/>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8"/>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8"/>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8"/>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8"/>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8"/>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8"/>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8"/>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8"/>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8"/>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8"/>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8"/>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8"/>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8"/>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8"/>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8"/>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8"/>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8"/>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8"/>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8"/>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8"/>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8"/>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8"/>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8"/>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8"/>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8"/>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8"/>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8"/>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8"/>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8"/>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8"/>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8"/>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8"/>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8"/>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8"/>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8"/>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8"/>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8"/>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8"/>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8"/>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8"/>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8"/>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8"/>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8"/>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8"/>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8"/>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8"/>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8"/>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8"/>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8"/>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8"/>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8"/>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8"/>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8"/>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8"/>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8"/>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8"/>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8"/>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8"/>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8"/>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8"/>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8"/>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8"/>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8"/>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8"/>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8"/>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8"/>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8"/>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8"/>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8"/>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8"/>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8"/>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8"/>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8"/>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8"/>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8"/>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8"/>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8"/>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8"/>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8"/>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8"/>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8"/>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8"/>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8"/>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8"/>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8"/>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8"/>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8"/>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8"/>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8"/>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8"/>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8"/>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8"/>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8"/>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8"/>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8"/>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8"/>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8"/>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8"/>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8"/>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8"/>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8"/>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8"/>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8"/>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8"/>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8"/>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8"/>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8"/>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8"/>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8"/>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8"/>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8"/>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8"/>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8"/>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8"/>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8"/>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8"/>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8"/>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8"/>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8"/>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8"/>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8"/>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8"/>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8"/>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8"/>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8"/>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8"/>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8"/>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8"/>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8"/>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8"/>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8"/>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8"/>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8"/>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8"/>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8"/>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8"/>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8"/>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8"/>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8"/>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8"/>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8"/>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8"/>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8"/>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8"/>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8"/>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8"/>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8"/>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8"/>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8"/>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8"/>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8"/>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8"/>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8"/>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8"/>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8"/>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8"/>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8"/>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8"/>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8"/>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8"/>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8"/>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8"/>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8"/>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8"/>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8"/>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8"/>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8"/>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8"/>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8"/>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8"/>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8"/>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8"/>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8"/>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8"/>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8"/>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8"/>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8"/>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8"/>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8"/>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8"/>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8"/>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8"/>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8"/>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8"/>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8"/>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8"/>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8"/>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8"/>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8"/>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8"/>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8"/>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8"/>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8"/>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8"/>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8"/>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8"/>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8"/>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8"/>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8"/>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8"/>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8"/>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8"/>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8"/>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8"/>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8"/>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8"/>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8"/>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8"/>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8"/>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8"/>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8"/>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8"/>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8"/>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8"/>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8"/>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8"/>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8"/>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8"/>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8"/>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8"/>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8"/>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8"/>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8"/>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8"/>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8"/>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8"/>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8"/>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8"/>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8"/>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8"/>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8"/>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8"/>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8"/>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8"/>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8"/>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8"/>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8"/>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8"/>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8"/>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8"/>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8"/>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8"/>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8"/>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8"/>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8"/>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8"/>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8"/>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8"/>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8"/>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8"/>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8"/>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8"/>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8"/>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8"/>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8"/>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8"/>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8"/>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8"/>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8"/>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8"/>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8"/>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8"/>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8"/>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8"/>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8"/>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8"/>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8"/>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8"/>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8"/>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8"/>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8"/>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8"/>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8"/>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8"/>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8"/>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8"/>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8"/>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8"/>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8"/>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8"/>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8"/>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8"/>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8"/>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8"/>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8"/>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8"/>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8"/>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8"/>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8"/>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8"/>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8"/>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8"/>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8"/>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8"/>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8"/>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8"/>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8"/>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8"/>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8"/>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8"/>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8"/>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8"/>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8"/>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8"/>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8"/>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8"/>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8"/>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8"/>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8"/>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8"/>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8"/>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8"/>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8"/>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8"/>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8"/>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8"/>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8"/>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8"/>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8"/>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8"/>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8"/>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8"/>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8"/>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8"/>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8"/>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8"/>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8"/>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8"/>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8"/>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8"/>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8"/>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8"/>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8"/>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8"/>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8"/>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8"/>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8"/>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8"/>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8"/>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8"/>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8"/>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8"/>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8"/>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8"/>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8"/>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8"/>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8"/>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8"/>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8"/>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8"/>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8"/>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8"/>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8"/>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8"/>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8"/>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8"/>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8"/>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8"/>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8"/>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8"/>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8"/>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8"/>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8"/>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8"/>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8"/>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8"/>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8"/>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8"/>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8"/>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8"/>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8"/>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8"/>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8"/>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8"/>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8"/>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8"/>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8"/>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8"/>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8"/>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8"/>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8"/>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8"/>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8"/>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8"/>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8"/>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8"/>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8"/>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8"/>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8"/>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8"/>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8"/>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8"/>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8"/>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8"/>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8"/>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8"/>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8"/>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8"/>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8"/>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8"/>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8"/>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8"/>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8"/>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8"/>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8"/>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8"/>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8"/>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8"/>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8"/>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8"/>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8"/>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8"/>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8"/>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8"/>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8"/>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8"/>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8"/>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8"/>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8"/>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8"/>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8"/>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8"/>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8"/>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8"/>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8"/>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8"/>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8"/>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8"/>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8"/>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8"/>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8"/>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8"/>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8"/>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8"/>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8"/>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8"/>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8"/>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8"/>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8"/>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8"/>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8"/>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8"/>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8"/>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8"/>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8"/>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8"/>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8"/>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8"/>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8"/>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8"/>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8"/>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8"/>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8"/>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8"/>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8"/>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8"/>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8"/>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8"/>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8"/>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8"/>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8"/>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8"/>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8"/>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8"/>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8"/>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8"/>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8"/>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8"/>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8"/>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8"/>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8"/>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8"/>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8"/>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8"/>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8"/>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8"/>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8"/>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8"/>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8"/>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8"/>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8"/>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8"/>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8"/>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8"/>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8"/>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8"/>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8"/>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8"/>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8"/>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8"/>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8"/>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8"/>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8"/>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8"/>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8"/>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8"/>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8"/>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8"/>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8"/>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8"/>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8"/>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8"/>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8"/>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8"/>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8"/>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8"/>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8"/>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8"/>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8"/>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8"/>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8"/>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8"/>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8"/>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8"/>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8"/>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8"/>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8"/>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8"/>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8"/>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8"/>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8"/>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8"/>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8"/>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8"/>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8"/>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8"/>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8"/>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8"/>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8"/>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8"/>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8"/>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8"/>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8"/>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8"/>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8"/>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8"/>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8"/>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8"/>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8"/>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8"/>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8"/>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8"/>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8"/>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8"/>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8"/>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8"/>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8"/>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8"/>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8"/>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8"/>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8"/>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8"/>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8"/>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8"/>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8"/>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8"/>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8"/>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8"/>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8"/>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8"/>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8"/>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8"/>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8"/>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8"/>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8"/>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8"/>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8"/>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8"/>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8"/>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8"/>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8"/>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8"/>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8"/>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8"/>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8"/>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8"/>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8"/>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8"/>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8"/>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8"/>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8"/>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8"/>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8"/>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8"/>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8"/>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8"/>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8"/>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8"/>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8"/>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8"/>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8"/>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8"/>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8"/>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8"/>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8"/>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8"/>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8"/>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8"/>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8"/>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8"/>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8"/>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8"/>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8"/>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8"/>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8"/>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8"/>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8"/>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8"/>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8"/>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8"/>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8"/>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8"/>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8"/>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8"/>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8"/>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8"/>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8"/>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8"/>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8"/>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8"/>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8"/>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8"/>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8"/>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8"/>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8"/>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8"/>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8"/>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8"/>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8"/>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8"/>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8"/>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8"/>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8"/>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8"/>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8"/>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8"/>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8"/>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8"/>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8"/>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8"/>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8"/>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8"/>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8"/>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8"/>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8"/>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8"/>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8"/>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8"/>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8"/>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8"/>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8"/>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8"/>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8"/>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8"/>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8"/>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8"/>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8"/>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8"/>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8"/>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8"/>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8"/>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8"/>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8"/>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8"/>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8"/>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8"/>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8"/>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8"/>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8"/>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8"/>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8"/>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8"/>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8"/>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8"/>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8"/>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8"/>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8"/>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8"/>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8"/>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8"/>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8"/>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8"/>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8"/>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8"/>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8"/>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8"/>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8"/>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8"/>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8"/>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8"/>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8"/>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8"/>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8"/>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8"/>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8"/>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8"/>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8"/>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8"/>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8"/>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8"/>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8"/>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8"/>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8"/>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8"/>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8"/>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8"/>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8"/>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8"/>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8"/>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8"/>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8"/>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8"/>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8"/>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8"/>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8"/>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8"/>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8"/>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8"/>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8"/>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8"/>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8"/>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8"/>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8"/>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8"/>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8"/>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8"/>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8"/>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8"/>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8"/>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8"/>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8"/>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8"/>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8"/>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8"/>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8"/>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8"/>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8"/>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8"/>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8"/>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8"/>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8"/>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8"/>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8"/>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8"/>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8"/>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8"/>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8"/>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8"/>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8"/>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8"/>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8"/>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8"/>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8"/>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8"/>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8"/>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8"/>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8"/>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8"/>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8"/>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8"/>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8"/>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8"/>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8"/>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8"/>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8"/>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8"/>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8"/>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8"/>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8"/>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8"/>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8"/>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8"/>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8"/>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8"/>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8"/>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8"/>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8"/>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8"/>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8"/>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8"/>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8"/>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8"/>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8"/>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8"/>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8"/>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8"/>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8"/>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8"/>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8"/>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8"/>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8"/>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8"/>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8"/>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8"/>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8"/>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8"/>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8"/>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8"/>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8"/>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8"/>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8"/>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8"/>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8"/>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8"/>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8"/>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8"/>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8"/>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8"/>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8"/>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8"/>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8"/>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8"/>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8"/>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8"/>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8"/>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8"/>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8"/>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8"/>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8"/>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8"/>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8"/>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8"/>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8"/>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8"/>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8"/>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8"/>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8"/>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8"/>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8"/>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8"/>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8"/>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8"/>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8"/>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8"/>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8"/>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8"/>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8"/>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8"/>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8"/>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8"/>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8"/>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8"/>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8"/>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8"/>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8"/>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8"/>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8"/>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8"/>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8"/>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8"/>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8"/>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8"/>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8"/>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8"/>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8"/>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8"/>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8"/>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8"/>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8"/>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8"/>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8"/>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8"/>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8"/>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8"/>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8"/>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8"/>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8"/>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8"/>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8"/>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8"/>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8"/>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8"/>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8"/>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8"/>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8"/>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8"/>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8"/>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8"/>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8"/>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8"/>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8"/>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8"/>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8"/>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8"/>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8"/>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8"/>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8"/>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8"/>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8"/>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8"/>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8"/>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8"/>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8"/>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8"/>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8"/>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8"/>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8"/>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8"/>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8"/>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8"/>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8"/>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8"/>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8"/>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8"/>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8"/>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8"/>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8"/>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8"/>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8"/>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8"/>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8"/>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8"/>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8"/>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8"/>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8"/>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8"/>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8"/>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8"/>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8"/>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8"/>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8"/>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8"/>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8"/>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8"/>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8"/>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8"/>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8"/>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8"/>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8"/>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8"/>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8"/>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8"/>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8"/>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8"/>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8"/>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8"/>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8"/>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8"/>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8"/>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8"/>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8"/>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8"/>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8"/>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8"/>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8"/>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8"/>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8"/>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8"/>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8"/>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8"/>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8"/>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8"/>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8"/>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8"/>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8"/>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8"/>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8"/>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8"/>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8"/>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8"/>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8"/>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8"/>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8"/>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8"/>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0" name="Google Shape;3240;p68"/>
          <p:cNvGrpSpPr/>
          <p:nvPr/>
        </p:nvGrpSpPr>
        <p:grpSpPr>
          <a:xfrm>
            <a:off x="5857556" y="1206552"/>
            <a:ext cx="2590840" cy="1380235"/>
            <a:chOff x="233350" y="949250"/>
            <a:chExt cx="7137300" cy="3802300"/>
          </a:xfrm>
        </p:grpSpPr>
        <p:sp>
          <p:nvSpPr>
            <p:cNvPr id="3241" name="Google Shape;3241;p68"/>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8"/>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8"/>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8"/>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8"/>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8"/>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8"/>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8"/>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8"/>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8"/>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8"/>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8"/>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8"/>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8"/>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8"/>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8"/>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8"/>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8"/>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8"/>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8"/>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8"/>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8"/>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8"/>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8"/>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8"/>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8"/>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8"/>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8"/>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8"/>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8"/>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8"/>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8"/>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8"/>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8"/>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8"/>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8"/>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8"/>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8"/>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8"/>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8"/>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8"/>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8"/>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8"/>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8"/>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8"/>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8"/>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8"/>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8"/>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8"/>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8"/>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8"/>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2" name="Google Shape;3292;p68"/>
          <p:cNvGrpSpPr/>
          <p:nvPr/>
        </p:nvGrpSpPr>
        <p:grpSpPr>
          <a:xfrm>
            <a:off x="7671985" y="3251325"/>
            <a:ext cx="104231" cy="320340"/>
            <a:chOff x="7564426" y="3224343"/>
            <a:chExt cx="119985" cy="368801"/>
          </a:xfrm>
        </p:grpSpPr>
        <p:sp>
          <p:nvSpPr>
            <p:cNvPr id="3293" name="Google Shape;3293;p68"/>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8"/>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5" name="Google Shape;3295;p68"/>
          <p:cNvGrpSpPr/>
          <p:nvPr/>
        </p:nvGrpSpPr>
        <p:grpSpPr>
          <a:xfrm>
            <a:off x="7371473" y="3245427"/>
            <a:ext cx="189489" cy="332132"/>
            <a:chOff x="8370831" y="3202002"/>
            <a:chExt cx="218129" cy="382376"/>
          </a:xfrm>
        </p:grpSpPr>
        <p:sp>
          <p:nvSpPr>
            <p:cNvPr id="3296" name="Google Shape;3296;p68"/>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8"/>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8" name="Google Shape;3298;p68"/>
          <p:cNvGrpSpPr/>
          <p:nvPr/>
        </p:nvGrpSpPr>
        <p:grpSpPr>
          <a:xfrm>
            <a:off x="8094863" y="3656559"/>
            <a:ext cx="309429" cy="267000"/>
            <a:chOff x="6742064" y="3750480"/>
            <a:chExt cx="399315" cy="344560"/>
          </a:xfrm>
        </p:grpSpPr>
        <p:sp>
          <p:nvSpPr>
            <p:cNvPr id="3299" name="Google Shape;3299;p68"/>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8"/>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1" name="Google Shape;3301;p68"/>
          <p:cNvGrpSpPr/>
          <p:nvPr/>
        </p:nvGrpSpPr>
        <p:grpSpPr>
          <a:xfrm>
            <a:off x="7633882" y="4007606"/>
            <a:ext cx="180437" cy="281608"/>
            <a:chOff x="7248525" y="3739696"/>
            <a:chExt cx="230531" cy="359790"/>
          </a:xfrm>
        </p:grpSpPr>
        <p:sp>
          <p:nvSpPr>
            <p:cNvPr id="3302" name="Google Shape;3302;p68"/>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8"/>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4" name="Google Shape;3304;p68"/>
          <p:cNvGrpSpPr/>
          <p:nvPr/>
        </p:nvGrpSpPr>
        <p:grpSpPr>
          <a:xfrm>
            <a:off x="7879801" y="3650830"/>
            <a:ext cx="162896" cy="278710"/>
            <a:chOff x="7601242" y="3729267"/>
            <a:chExt cx="222566" cy="380803"/>
          </a:xfrm>
        </p:grpSpPr>
        <p:sp>
          <p:nvSpPr>
            <p:cNvPr id="3305" name="Google Shape;3305;p68"/>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8"/>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7" name="Google Shape;3307;p68"/>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8" name="Google Shape;3308;p68"/>
          <p:cNvGrpSpPr/>
          <p:nvPr/>
        </p:nvGrpSpPr>
        <p:grpSpPr>
          <a:xfrm>
            <a:off x="7369446" y="3651971"/>
            <a:ext cx="193543" cy="275990"/>
            <a:chOff x="8304647" y="3738687"/>
            <a:chExt cx="225076" cy="320956"/>
          </a:xfrm>
        </p:grpSpPr>
        <p:sp>
          <p:nvSpPr>
            <p:cNvPr id="3309" name="Google Shape;3309;p68"/>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8"/>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8"/>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2" name="Google Shape;3312;p68"/>
          <p:cNvGrpSpPr/>
          <p:nvPr/>
        </p:nvGrpSpPr>
        <p:grpSpPr>
          <a:xfrm>
            <a:off x="7641939" y="3651971"/>
            <a:ext cx="178492" cy="275990"/>
            <a:chOff x="8615101" y="3738687"/>
            <a:chExt cx="207573" cy="320956"/>
          </a:xfrm>
        </p:grpSpPr>
        <p:sp>
          <p:nvSpPr>
            <p:cNvPr id="3313" name="Google Shape;3313;p68"/>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8"/>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8"/>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6" name="Google Shape;3316;p68"/>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7" name="Google Shape;3317;p68"/>
          <p:cNvGrpSpPr/>
          <p:nvPr/>
        </p:nvGrpSpPr>
        <p:grpSpPr>
          <a:xfrm>
            <a:off x="6036644" y="3773459"/>
            <a:ext cx="557670" cy="511283"/>
            <a:chOff x="6015419" y="3716859"/>
            <a:chExt cx="557671" cy="511283"/>
          </a:xfrm>
        </p:grpSpPr>
        <p:sp>
          <p:nvSpPr>
            <p:cNvPr id="3318" name="Google Shape;3318;p68"/>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9" name="Google Shape;3319;p68"/>
            <p:cNvGrpSpPr/>
            <p:nvPr/>
          </p:nvGrpSpPr>
          <p:grpSpPr>
            <a:xfrm>
              <a:off x="6036094" y="3716980"/>
              <a:ext cx="529860" cy="510468"/>
              <a:chOff x="6036094" y="3716980"/>
              <a:chExt cx="529860" cy="510468"/>
            </a:xfrm>
          </p:grpSpPr>
          <p:sp>
            <p:nvSpPr>
              <p:cNvPr id="3320" name="Google Shape;3320;p68"/>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8"/>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8"/>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8"/>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8"/>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8"/>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8"/>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8"/>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8"/>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8"/>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30" name="Google Shape;3330;p68"/>
          <p:cNvGrpSpPr/>
          <p:nvPr/>
        </p:nvGrpSpPr>
        <p:grpSpPr>
          <a:xfrm>
            <a:off x="6665529" y="3130228"/>
            <a:ext cx="576302" cy="511871"/>
            <a:chOff x="6644304" y="3073628"/>
            <a:chExt cx="576302" cy="511871"/>
          </a:xfrm>
        </p:grpSpPr>
        <p:sp>
          <p:nvSpPr>
            <p:cNvPr id="3331" name="Google Shape;3331;p68"/>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2" name="Google Shape;3332;p68"/>
            <p:cNvGrpSpPr/>
            <p:nvPr/>
          </p:nvGrpSpPr>
          <p:grpSpPr>
            <a:xfrm>
              <a:off x="6712169" y="3085440"/>
              <a:ext cx="481622" cy="494913"/>
              <a:chOff x="6712169" y="3085440"/>
              <a:chExt cx="481622" cy="494913"/>
            </a:xfrm>
          </p:grpSpPr>
          <p:sp>
            <p:nvSpPr>
              <p:cNvPr id="3333" name="Google Shape;3333;p68"/>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8"/>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8"/>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8"/>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8"/>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8" name="Google Shape;3338;p68"/>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8"/>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8"/>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1" name="Google Shape;3341;p68"/>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2" name="Google Shape;3342;p68"/>
          <p:cNvGrpSpPr/>
          <p:nvPr/>
        </p:nvGrpSpPr>
        <p:grpSpPr>
          <a:xfrm>
            <a:off x="6673379" y="3773223"/>
            <a:ext cx="560631" cy="511352"/>
            <a:chOff x="6652154" y="3716623"/>
            <a:chExt cx="560631" cy="511352"/>
          </a:xfrm>
        </p:grpSpPr>
        <p:sp>
          <p:nvSpPr>
            <p:cNvPr id="3343" name="Google Shape;3343;p68"/>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4" name="Google Shape;3344;p68"/>
            <p:cNvGrpSpPr/>
            <p:nvPr/>
          </p:nvGrpSpPr>
          <p:grpSpPr>
            <a:xfrm>
              <a:off x="6669657" y="3716715"/>
              <a:ext cx="466779" cy="464290"/>
              <a:chOff x="6669657" y="3716715"/>
              <a:chExt cx="466779" cy="464290"/>
            </a:xfrm>
          </p:grpSpPr>
          <p:sp>
            <p:nvSpPr>
              <p:cNvPr id="3345" name="Google Shape;3345;p68"/>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8"/>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8"/>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8"/>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8"/>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8"/>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8"/>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8"/>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8"/>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8"/>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8"/>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8"/>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8"/>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58" name="Google Shape;3358;p68"/>
          <p:cNvGrpSpPr/>
          <p:nvPr/>
        </p:nvGrpSpPr>
        <p:grpSpPr>
          <a:xfrm>
            <a:off x="7867470" y="4054631"/>
            <a:ext cx="187557" cy="187557"/>
            <a:chOff x="8565775" y="671075"/>
            <a:chExt cx="441000" cy="441000"/>
          </a:xfrm>
        </p:grpSpPr>
        <p:sp>
          <p:nvSpPr>
            <p:cNvPr id="3359" name="Google Shape;3359;p6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8"/>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1" name="Google Shape;3361;p68"/>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8"/>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3" name="Google Shape;3363;p68"/>
          <p:cNvGrpSpPr/>
          <p:nvPr/>
        </p:nvGrpSpPr>
        <p:grpSpPr>
          <a:xfrm>
            <a:off x="6021325" y="3132850"/>
            <a:ext cx="587871" cy="512373"/>
            <a:chOff x="6000100" y="3076250"/>
            <a:chExt cx="587871" cy="512373"/>
          </a:xfrm>
        </p:grpSpPr>
        <p:sp>
          <p:nvSpPr>
            <p:cNvPr id="3364" name="Google Shape;3364;p68"/>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5" name="Google Shape;3365;p68"/>
            <p:cNvGrpSpPr/>
            <p:nvPr/>
          </p:nvGrpSpPr>
          <p:grpSpPr>
            <a:xfrm>
              <a:off x="6031360" y="3076713"/>
              <a:ext cx="539107" cy="480965"/>
              <a:chOff x="6031360" y="3076713"/>
              <a:chExt cx="539107" cy="480965"/>
            </a:xfrm>
          </p:grpSpPr>
          <p:sp>
            <p:nvSpPr>
              <p:cNvPr id="3366" name="Google Shape;3366;p68"/>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8"/>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8"/>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8"/>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8"/>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8"/>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8"/>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73" name="Google Shape;3373;p68"/>
          <p:cNvGrpSpPr/>
          <p:nvPr/>
        </p:nvGrpSpPr>
        <p:grpSpPr>
          <a:xfrm>
            <a:off x="3597785" y="3065882"/>
            <a:ext cx="2241344" cy="1330656"/>
            <a:chOff x="3597785" y="3065882"/>
            <a:chExt cx="2241344" cy="1330656"/>
          </a:xfrm>
        </p:grpSpPr>
        <p:grpSp>
          <p:nvGrpSpPr>
            <p:cNvPr id="3374" name="Google Shape;3374;p68"/>
            <p:cNvGrpSpPr/>
            <p:nvPr/>
          </p:nvGrpSpPr>
          <p:grpSpPr>
            <a:xfrm>
              <a:off x="5296908" y="3937355"/>
              <a:ext cx="143198" cy="32380"/>
              <a:chOff x="5296908" y="3937355"/>
              <a:chExt cx="143198" cy="32380"/>
            </a:xfrm>
          </p:grpSpPr>
          <p:sp>
            <p:nvSpPr>
              <p:cNvPr id="3375" name="Google Shape;3375;p68"/>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6" name="Google Shape;3376;p68"/>
              <p:cNvGrpSpPr/>
              <p:nvPr/>
            </p:nvGrpSpPr>
            <p:grpSpPr>
              <a:xfrm>
                <a:off x="5402331" y="3937355"/>
                <a:ext cx="37776" cy="32380"/>
                <a:chOff x="5402331" y="3937355"/>
                <a:chExt cx="37776" cy="32380"/>
              </a:xfrm>
            </p:grpSpPr>
            <p:sp>
              <p:nvSpPr>
                <p:cNvPr id="3377" name="Google Shape;3377;p68"/>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8"/>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9" name="Google Shape;3379;p68"/>
              <p:cNvGrpSpPr/>
              <p:nvPr/>
            </p:nvGrpSpPr>
            <p:grpSpPr>
              <a:xfrm>
                <a:off x="5296908" y="3937355"/>
                <a:ext cx="37783" cy="32380"/>
                <a:chOff x="5296908" y="3937355"/>
                <a:chExt cx="37783" cy="32380"/>
              </a:xfrm>
            </p:grpSpPr>
            <p:sp>
              <p:nvSpPr>
                <p:cNvPr id="3380" name="Google Shape;3380;p68"/>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8"/>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82" name="Google Shape;3382;p68"/>
            <p:cNvGrpSpPr/>
            <p:nvPr/>
          </p:nvGrpSpPr>
          <p:grpSpPr>
            <a:xfrm>
              <a:off x="4724163" y="3119631"/>
              <a:ext cx="120838" cy="84218"/>
              <a:chOff x="4724163" y="3119631"/>
              <a:chExt cx="120838" cy="84218"/>
            </a:xfrm>
          </p:grpSpPr>
          <p:grpSp>
            <p:nvGrpSpPr>
              <p:cNvPr id="3383" name="Google Shape;3383;p68"/>
              <p:cNvGrpSpPr/>
              <p:nvPr/>
            </p:nvGrpSpPr>
            <p:grpSpPr>
              <a:xfrm>
                <a:off x="4746712" y="3132773"/>
                <a:ext cx="86869" cy="56424"/>
                <a:chOff x="4746712" y="3132773"/>
                <a:chExt cx="86869" cy="56424"/>
              </a:xfrm>
            </p:grpSpPr>
            <p:sp>
              <p:nvSpPr>
                <p:cNvPr id="3384" name="Google Shape;3384;p68"/>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8"/>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6" name="Google Shape;3386;p68"/>
              <p:cNvGrpSpPr/>
              <p:nvPr/>
            </p:nvGrpSpPr>
            <p:grpSpPr>
              <a:xfrm>
                <a:off x="4773634" y="3143336"/>
                <a:ext cx="37776" cy="32451"/>
                <a:chOff x="4773634" y="3143336"/>
                <a:chExt cx="37776" cy="32451"/>
              </a:xfrm>
            </p:grpSpPr>
            <p:sp>
              <p:nvSpPr>
                <p:cNvPr id="3387" name="Google Shape;3387;p68"/>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8"/>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9" name="Google Shape;3389;p68"/>
              <p:cNvGrpSpPr/>
              <p:nvPr/>
            </p:nvGrpSpPr>
            <p:grpSpPr>
              <a:xfrm>
                <a:off x="4724163" y="3131248"/>
                <a:ext cx="37776" cy="32459"/>
                <a:chOff x="4724163" y="3131248"/>
                <a:chExt cx="37776" cy="32459"/>
              </a:xfrm>
            </p:grpSpPr>
            <p:sp>
              <p:nvSpPr>
                <p:cNvPr id="3390" name="Google Shape;3390;p68"/>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8"/>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2" name="Google Shape;3392;p68"/>
              <p:cNvGrpSpPr/>
              <p:nvPr/>
            </p:nvGrpSpPr>
            <p:grpSpPr>
              <a:xfrm>
                <a:off x="4755081" y="3176054"/>
                <a:ext cx="32357" cy="27795"/>
                <a:chOff x="4755081" y="3176054"/>
                <a:chExt cx="32357" cy="27795"/>
              </a:xfrm>
            </p:grpSpPr>
            <p:sp>
              <p:nvSpPr>
                <p:cNvPr id="3393" name="Google Shape;3393;p68"/>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8"/>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5" name="Google Shape;3395;p68"/>
              <p:cNvGrpSpPr/>
              <p:nvPr/>
            </p:nvGrpSpPr>
            <p:grpSpPr>
              <a:xfrm>
                <a:off x="4812550" y="3119631"/>
                <a:ext cx="32451" cy="27803"/>
                <a:chOff x="4812550" y="3119631"/>
                <a:chExt cx="32451" cy="27803"/>
              </a:xfrm>
            </p:grpSpPr>
            <p:sp>
              <p:nvSpPr>
                <p:cNvPr id="3396" name="Google Shape;3396;p68"/>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8"/>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98" name="Google Shape;3398;p68"/>
            <p:cNvGrpSpPr/>
            <p:nvPr/>
          </p:nvGrpSpPr>
          <p:grpSpPr>
            <a:xfrm>
              <a:off x="5382826" y="4027197"/>
              <a:ext cx="268967" cy="250422"/>
              <a:chOff x="5382826" y="4027197"/>
              <a:chExt cx="268967" cy="250422"/>
            </a:xfrm>
          </p:grpSpPr>
          <p:grpSp>
            <p:nvGrpSpPr>
              <p:cNvPr id="3399" name="Google Shape;3399;p68"/>
              <p:cNvGrpSpPr/>
              <p:nvPr/>
            </p:nvGrpSpPr>
            <p:grpSpPr>
              <a:xfrm>
                <a:off x="5405280" y="4042510"/>
                <a:ext cx="237570" cy="218647"/>
                <a:chOff x="5405280" y="4042510"/>
                <a:chExt cx="237570" cy="218647"/>
              </a:xfrm>
            </p:grpSpPr>
            <p:sp>
              <p:nvSpPr>
                <p:cNvPr id="3400" name="Google Shape;3400;p68"/>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8"/>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8"/>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8"/>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8"/>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8"/>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6" name="Google Shape;3406;p68"/>
              <p:cNvGrpSpPr/>
              <p:nvPr/>
            </p:nvGrpSpPr>
            <p:grpSpPr>
              <a:xfrm>
                <a:off x="5382826" y="4125549"/>
                <a:ext cx="37776" cy="32380"/>
                <a:chOff x="5382826" y="4125549"/>
                <a:chExt cx="37776" cy="32380"/>
              </a:xfrm>
            </p:grpSpPr>
            <p:sp>
              <p:nvSpPr>
                <p:cNvPr id="3407" name="Google Shape;3407;p68"/>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8"/>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9" name="Google Shape;3409;p68"/>
              <p:cNvGrpSpPr/>
              <p:nvPr/>
            </p:nvGrpSpPr>
            <p:grpSpPr>
              <a:xfrm>
                <a:off x="5475680" y="4195587"/>
                <a:ext cx="37783" cy="32364"/>
                <a:chOff x="5475680" y="4195587"/>
                <a:chExt cx="37783" cy="32364"/>
              </a:xfrm>
            </p:grpSpPr>
            <p:sp>
              <p:nvSpPr>
                <p:cNvPr id="3410" name="Google Shape;3410;p68"/>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8"/>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2" name="Google Shape;3412;p68"/>
              <p:cNvGrpSpPr/>
              <p:nvPr/>
            </p:nvGrpSpPr>
            <p:grpSpPr>
              <a:xfrm>
                <a:off x="5532575" y="4027197"/>
                <a:ext cx="33308" cy="32262"/>
                <a:chOff x="5532575" y="4027197"/>
                <a:chExt cx="33308" cy="32262"/>
              </a:xfrm>
            </p:grpSpPr>
            <p:sp>
              <p:nvSpPr>
                <p:cNvPr id="3413" name="Google Shape;3413;p68"/>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8"/>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5" name="Google Shape;3415;p68"/>
              <p:cNvGrpSpPr/>
              <p:nvPr/>
            </p:nvGrpSpPr>
            <p:grpSpPr>
              <a:xfrm>
                <a:off x="5590706" y="4245348"/>
                <a:ext cx="33497" cy="32270"/>
                <a:chOff x="5590706" y="4245348"/>
                <a:chExt cx="33497" cy="32270"/>
              </a:xfrm>
            </p:grpSpPr>
            <p:sp>
              <p:nvSpPr>
                <p:cNvPr id="3416" name="Google Shape;3416;p68"/>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8"/>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8" name="Google Shape;3418;p68"/>
              <p:cNvGrpSpPr/>
              <p:nvPr/>
            </p:nvGrpSpPr>
            <p:grpSpPr>
              <a:xfrm>
                <a:off x="5618681" y="4109677"/>
                <a:ext cx="33112" cy="32357"/>
                <a:chOff x="5618681" y="4109677"/>
                <a:chExt cx="33112" cy="32357"/>
              </a:xfrm>
            </p:grpSpPr>
            <p:sp>
              <p:nvSpPr>
                <p:cNvPr id="3419" name="Google Shape;3419;p68"/>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8"/>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1" name="Google Shape;3421;p68"/>
              <p:cNvGrpSpPr/>
              <p:nvPr/>
            </p:nvGrpSpPr>
            <p:grpSpPr>
              <a:xfrm>
                <a:off x="5479298" y="4128262"/>
                <a:ext cx="31405" cy="26906"/>
                <a:chOff x="5479298" y="4128262"/>
                <a:chExt cx="31405" cy="26906"/>
              </a:xfrm>
            </p:grpSpPr>
            <p:sp>
              <p:nvSpPr>
                <p:cNvPr id="3422" name="Google Shape;3422;p68"/>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8"/>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4" name="Google Shape;3424;p68"/>
              <p:cNvGrpSpPr/>
              <p:nvPr/>
            </p:nvGrpSpPr>
            <p:grpSpPr>
              <a:xfrm>
                <a:off x="5582903" y="4180116"/>
                <a:ext cx="31499" cy="26898"/>
                <a:chOff x="5582903" y="4180116"/>
                <a:chExt cx="31499" cy="26898"/>
              </a:xfrm>
            </p:grpSpPr>
            <p:sp>
              <p:nvSpPr>
                <p:cNvPr id="3425" name="Google Shape;3425;p68"/>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8"/>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27" name="Google Shape;3427;p68"/>
            <p:cNvGrpSpPr/>
            <p:nvPr/>
          </p:nvGrpSpPr>
          <p:grpSpPr>
            <a:xfrm>
              <a:off x="3977681" y="3230323"/>
              <a:ext cx="94584" cy="84085"/>
              <a:chOff x="3977681" y="3230323"/>
              <a:chExt cx="94584" cy="84085"/>
            </a:xfrm>
          </p:grpSpPr>
          <p:grpSp>
            <p:nvGrpSpPr>
              <p:cNvPr id="3428" name="Google Shape;3428;p68"/>
              <p:cNvGrpSpPr/>
              <p:nvPr/>
            </p:nvGrpSpPr>
            <p:grpSpPr>
              <a:xfrm>
                <a:off x="4000135" y="3243041"/>
                <a:ext cx="59570" cy="57186"/>
                <a:chOff x="4000135" y="3243041"/>
                <a:chExt cx="59570" cy="57186"/>
              </a:xfrm>
            </p:grpSpPr>
            <p:sp>
              <p:nvSpPr>
                <p:cNvPr id="3429" name="Google Shape;3429;p68"/>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8"/>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8"/>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2" name="Google Shape;3432;p68"/>
              <p:cNvGrpSpPr/>
              <p:nvPr/>
            </p:nvGrpSpPr>
            <p:grpSpPr>
              <a:xfrm>
                <a:off x="3977681" y="3245872"/>
                <a:ext cx="37783" cy="32380"/>
                <a:chOff x="3977681" y="3245872"/>
                <a:chExt cx="37783" cy="32380"/>
              </a:xfrm>
            </p:grpSpPr>
            <p:sp>
              <p:nvSpPr>
                <p:cNvPr id="3433" name="Google Shape;3433;p68"/>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8"/>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68"/>
              <p:cNvGrpSpPr/>
              <p:nvPr/>
            </p:nvGrpSpPr>
            <p:grpSpPr>
              <a:xfrm>
                <a:off x="4040860" y="3262672"/>
                <a:ext cx="31405" cy="27001"/>
                <a:chOff x="4040860" y="3262672"/>
                <a:chExt cx="31405" cy="27001"/>
              </a:xfrm>
            </p:grpSpPr>
            <p:sp>
              <p:nvSpPr>
                <p:cNvPr id="3436" name="Google Shape;3436;p68"/>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8"/>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8" name="Google Shape;3438;p68"/>
              <p:cNvGrpSpPr/>
              <p:nvPr/>
            </p:nvGrpSpPr>
            <p:grpSpPr>
              <a:xfrm>
                <a:off x="4021072" y="3230323"/>
                <a:ext cx="31397" cy="26906"/>
                <a:chOff x="4021072" y="3230323"/>
                <a:chExt cx="31397" cy="26906"/>
              </a:xfrm>
            </p:grpSpPr>
            <p:sp>
              <p:nvSpPr>
                <p:cNvPr id="3439" name="Google Shape;3439;p68"/>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8"/>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1" name="Google Shape;3441;p68"/>
              <p:cNvGrpSpPr/>
              <p:nvPr/>
            </p:nvGrpSpPr>
            <p:grpSpPr>
              <a:xfrm>
                <a:off x="4001472" y="3287462"/>
                <a:ext cx="31499" cy="26945"/>
                <a:chOff x="4001472" y="3287462"/>
                <a:chExt cx="31499" cy="26945"/>
              </a:xfrm>
            </p:grpSpPr>
            <p:sp>
              <p:nvSpPr>
                <p:cNvPr id="3442" name="Google Shape;3442;p68"/>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8"/>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44" name="Google Shape;3444;p68"/>
            <p:cNvGrpSpPr/>
            <p:nvPr/>
          </p:nvGrpSpPr>
          <p:grpSpPr>
            <a:xfrm>
              <a:off x="4084715" y="3258865"/>
              <a:ext cx="184961" cy="137268"/>
              <a:chOff x="4084715" y="3258865"/>
              <a:chExt cx="184961" cy="137268"/>
            </a:xfrm>
          </p:grpSpPr>
          <p:grpSp>
            <p:nvGrpSpPr>
              <p:cNvPr id="3445" name="Google Shape;3445;p68"/>
              <p:cNvGrpSpPr/>
              <p:nvPr/>
            </p:nvGrpSpPr>
            <p:grpSpPr>
              <a:xfrm>
                <a:off x="4107453" y="3271583"/>
                <a:ext cx="153470" cy="110275"/>
                <a:chOff x="4107453" y="3271583"/>
                <a:chExt cx="153470" cy="110275"/>
              </a:xfrm>
            </p:grpSpPr>
            <p:sp>
              <p:nvSpPr>
                <p:cNvPr id="3446" name="Google Shape;3446;p68"/>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8"/>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8"/>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8"/>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0" name="Google Shape;3450;p68"/>
              <p:cNvGrpSpPr/>
              <p:nvPr/>
            </p:nvGrpSpPr>
            <p:grpSpPr>
              <a:xfrm>
                <a:off x="4136947" y="3258865"/>
                <a:ext cx="31499" cy="27001"/>
                <a:chOff x="4136947" y="3258865"/>
                <a:chExt cx="31499" cy="27001"/>
              </a:xfrm>
            </p:grpSpPr>
            <p:sp>
              <p:nvSpPr>
                <p:cNvPr id="3451" name="Google Shape;3451;p68"/>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8"/>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3" name="Google Shape;3453;p68"/>
              <p:cNvGrpSpPr/>
              <p:nvPr/>
            </p:nvGrpSpPr>
            <p:grpSpPr>
              <a:xfrm>
                <a:off x="4084715" y="3266478"/>
                <a:ext cx="31468" cy="26898"/>
                <a:chOff x="4084715" y="3266478"/>
                <a:chExt cx="31468" cy="26898"/>
              </a:xfrm>
            </p:grpSpPr>
            <p:sp>
              <p:nvSpPr>
                <p:cNvPr id="3454" name="Google Shape;3454;p68"/>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8"/>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6" name="Google Shape;3456;p68"/>
              <p:cNvGrpSpPr/>
              <p:nvPr/>
            </p:nvGrpSpPr>
            <p:grpSpPr>
              <a:xfrm>
                <a:off x="4159213" y="3279849"/>
                <a:ext cx="31405" cy="26945"/>
                <a:chOff x="4159213" y="3279849"/>
                <a:chExt cx="31405" cy="26945"/>
              </a:xfrm>
            </p:grpSpPr>
            <p:sp>
              <p:nvSpPr>
                <p:cNvPr id="3457" name="Google Shape;3457;p68"/>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8"/>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9" name="Google Shape;3459;p68"/>
              <p:cNvGrpSpPr/>
              <p:nvPr/>
            </p:nvGrpSpPr>
            <p:grpSpPr>
              <a:xfrm>
                <a:off x="4201550" y="3266502"/>
                <a:ext cx="31405" cy="26883"/>
                <a:chOff x="4201550" y="3266502"/>
                <a:chExt cx="31405" cy="26883"/>
              </a:xfrm>
            </p:grpSpPr>
            <p:sp>
              <p:nvSpPr>
                <p:cNvPr id="3460" name="Google Shape;3460;p68"/>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8"/>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2" name="Google Shape;3462;p68"/>
              <p:cNvGrpSpPr/>
              <p:nvPr/>
            </p:nvGrpSpPr>
            <p:grpSpPr>
              <a:xfrm>
                <a:off x="4201550" y="3338278"/>
                <a:ext cx="31405" cy="26930"/>
                <a:chOff x="4201550" y="3338278"/>
                <a:chExt cx="31405" cy="26930"/>
              </a:xfrm>
            </p:grpSpPr>
            <p:sp>
              <p:nvSpPr>
                <p:cNvPr id="3463" name="Google Shape;3463;p68"/>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8"/>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5" name="Google Shape;3465;p68"/>
              <p:cNvGrpSpPr/>
              <p:nvPr/>
            </p:nvGrpSpPr>
            <p:grpSpPr>
              <a:xfrm>
                <a:off x="4238272" y="3369132"/>
                <a:ext cx="31405" cy="27001"/>
                <a:chOff x="4238272" y="3369132"/>
                <a:chExt cx="31405" cy="27001"/>
              </a:xfrm>
            </p:grpSpPr>
            <p:sp>
              <p:nvSpPr>
                <p:cNvPr id="3466" name="Google Shape;3466;p68"/>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8"/>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68" name="Google Shape;3468;p68"/>
            <p:cNvGrpSpPr/>
            <p:nvPr/>
          </p:nvGrpSpPr>
          <p:grpSpPr>
            <a:xfrm>
              <a:off x="4068639" y="3200169"/>
              <a:ext cx="77643" cy="37272"/>
              <a:chOff x="4068639" y="3200169"/>
              <a:chExt cx="77643" cy="37272"/>
            </a:xfrm>
          </p:grpSpPr>
          <p:sp>
            <p:nvSpPr>
              <p:cNvPr id="3469" name="Google Shape;3469;p68"/>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0" name="Google Shape;3470;p68"/>
              <p:cNvGrpSpPr/>
              <p:nvPr/>
            </p:nvGrpSpPr>
            <p:grpSpPr>
              <a:xfrm>
                <a:off x="4114878" y="3200169"/>
                <a:ext cx="31405" cy="26993"/>
                <a:chOff x="4114878" y="3200169"/>
                <a:chExt cx="31405" cy="26993"/>
              </a:xfrm>
            </p:grpSpPr>
            <p:sp>
              <p:nvSpPr>
                <p:cNvPr id="3471" name="Google Shape;3471;p68"/>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8"/>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3" name="Google Shape;3473;p68"/>
              <p:cNvGrpSpPr/>
              <p:nvPr/>
            </p:nvGrpSpPr>
            <p:grpSpPr>
              <a:xfrm>
                <a:off x="4068639" y="3210535"/>
                <a:ext cx="31499" cy="26906"/>
                <a:chOff x="4068639" y="3210535"/>
                <a:chExt cx="31499" cy="26906"/>
              </a:xfrm>
            </p:grpSpPr>
            <p:sp>
              <p:nvSpPr>
                <p:cNvPr id="3474" name="Google Shape;3474;p68"/>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8"/>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76" name="Google Shape;3476;p68"/>
            <p:cNvGrpSpPr/>
            <p:nvPr/>
          </p:nvGrpSpPr>
          <p:grpSpPr>
            <a:xfrm>
              <a:off x="3869702" y="3066935"/>
              <a:ext cx="382664" cy="190294"/>
              <a:chOff x="3869702" y="3066935"/>
              <a:chExt cx="382664" cy="190294"/>
            </a:xfrm>
          </p:grpSpPr>
          <p:grpSp>
            <p:nvGrpSpPr>
              <p:cNvPr id="3477" name="Google Shape;3477;p68"/>
              <p:cNvGrpSpPr/>
              <p:nvPr/>
            </p:nvGrpSpPr>
            <p:grpSpPr>
              <a:xfrm>
                <a:off x="3888633" y="3082351"/>
                <a:ext cx="351172" cy="160698"/>
                <a:chOff x="3888633" y="3082351"/>
                <a:chExt cx="351172" cy="160698"/>
              </a:xfrm>
            </p:grpSpPr>
            <p:sp>
              <p:nvSpPr>
                <p:cNvPr id="3478" name="Google Shape;3478;p68"/>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8"/>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8"/>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8"/>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8"/>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8"/>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4" name="Google Shape;3484;p68"/>
              <p:cNvGrpSpPr/>
              <p:nvPr/>
            </p:nvGrpSpPr>
            <p:grpSpPr>
              <a:xfrm>
                <a:off x="4143703" y="3066935"/>
                <a:ext cx="37783" cy="32357"/>
                <a:chOff x="4143703" y="3066935"/>
                <a:chExt cx="37783" cy="32357"/>
              </a:xfrm>
            </p:grpSpPr>
            <p:sp>
              <p:nvSpPr>
                <p:cNvPr id="3485" name="Google Shape;3485;p68"/>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8"/>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7" name="Google Shape;3487;p68"/>
              <p:cNvGrpSpPr/>
              <p:nvPr/>
            </p:nvGrpSpPr>
            <p:grpSpPr>
              <a:xfrm>
                <a:off x="4044565" y="3103563"/>
                <a:ext cx="37783" cy="32451"/>
                <a:chOff x="4044565" y="3103563"/>
                <a:chExt cx="37783" cy="32451"/>
              </a:xfrm>
            </p:grpSpPr>
            <p:sp>
              <p:nvSpPr>
                <p:cNvPr id="3488" name="Google Shape;3488;p68"/>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8"/>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68"/>
              <p:cNvGrpSpPr/>
              <p:nvPr/>
            </p:nvGrpSpPr>
            <p:grpSpPr>
              <a:xfrm>
                <a:off x="4017454" y="3188237"/>
                <a:ext cx="37776" cy="32357"/>
                <a:chOff x="4017454" y="3188237"/>
                <a:chExt cx="37776" cy="32357"/>
              </a:xfrm>
            </p:grpSpPr>
            <p:sp>
              <p:nvSpPr>
                <p:cNvPr id="3491" name="Google Shape;3491;p68"/>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8"/>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3" name="Google Shape;3493;p68"/>
              <p:cNvGrpSpPr/>
              <p:nvPr/>
            </p:nvGrpSpPr>
            <p:grpSpPr>
              <a:xfrm>
                <a:off x="3921548" y="3157509"/>
                <a:ext cx="37783" cy="32357"/>
                <a:chOff x="3921548" y="3157509"/>
                <a:chExt cx="37783" cy="32357"/>
              </a:xfrm>
            </p:grpSpPr>
            <p:sp>
              <p:nvSpPr>
                <p:cNvPr id="3494" name="Google Shape;3494;p68"/>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8"/>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6" name="Google Shape;3496;p68"/>
              <p:cNvGrpSpPr/>
              <p:nvPr/>
            </p:nvGrpSpPr>
            <p:grpSpPr>
              <a:xfrm>
                <a:off x="3939056" y="3211620"/>
                <a:ext cx="37783" cy="32380"/>
                <a:chOff x="3939056" y="3211620"/>
                <a:chExt cx="37783" cy="32380"/>
              </a:xfrm>
            </p:grpSpPr>
            <p:sp>
              <p:nvSpPr>
                <p:cNvPr id="3497" name="Google Shape;3497;p68"/>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8"/>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9" name="Google Shape;3499;p68"/>
              <p:cNvGrpSpPr/>
              <p:nvPr/>
            </p:nvGrpSpPr>
            <p:grpSpPr>
              <a:xfrm>
                <a:off x="4176240" y="3136965"/>
                <a:ext cx="31405" cy="26930"/>
                <a:chOff x="4176240" y="3136965"/>
                <a:chExt cx="31405" cy="26930"/>
              </a:xfrm>
            </p:grpSpPr>
            <p:sp>
              <p:nvSpPr>
                <p:cNvPr id="3500" name="Google Shape;3500;p68"/>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8"/>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2" name="Google Shape;3502;p68"/>
              <p:cNvGrpSpPr/>
              <p:nvPr/>
            </p:nvGrpSpPr>
            <p:grpSpPr>
              <a:xfrm>
                <a:off x="4133148" y="3152593"/>
                <a:ext cx="31499" cy="27001"/>
                <a:chOff x="4133148" y="3152593"/>
                <a:chExt cx="31499" cy="27001"/>
              </a:xfrm>
            </p:grpSpPr>
            <p:sp>
              <p:nvSpPr>
                <p:cNvPr id="3503" name="Google Shape;3503;p68"/>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8"/>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5" name="Google Shape;3505;p68"/>
              <p:cNvGrpSpPr/>
              <p:nvPr/>
            </p:nvGrpSpPr>
            <p:grpSpPr>
              <a:xfrm>
                <a:off x="4220866" y="3073534"/>
                <a:ext cx="31499" cy="26898"/>
                <a:chOff x="4220866" y="3073534"/>
                <a:chExt cx="31499" cy="26898"/>
              </a:xfrm>
            </p:grpSpPr>
            <p:sp>
              <p:nvSpPr>
                <p:cNvPr id="3506" name="Google Shape;3506;p68"/>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8"/>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8" name="Google Shape;3508;p68"/>
              <p:cNvGrpSpPr/>
              <p:nvPr/>
            </p:nvGrpSpPr>
            <p:grpSpPr>
              <a:xfrm>
                <a:off x="3869702" y="3230323"/>
                <a:ext cx="31499" cy="26906"/>
                <a:chOff x="3869702" y="3230323"/>
                <a:chExt cx="31499" cy="26906"/>
              </a:xfrm>
            </p:grpSpPr>
            <p:sp>
              <p:nvSpPr>
                <p:cNvPr id="3509" name="Google Shape;3509;p68"/>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8"/>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11" name="Google Shape;3511;p68"/>
            <p:cNvGrpSpPr/>
            <p:nvPr/>
          </p:nvGrpSpPr>
          <p:grpSpPr>
            <a:xfrm>
              <a:off x="4271383" y="3065882"/>
              <a:ext cx="304556" cy="341663"/>
              <a:chOff x="4271383" y="3065882"/>
              <a:chExt cx="304556" cy="341663"/>
            </a:xfrm>
          </p:grpSpPr>
          <p:grpSp>
            <p:nvGrpSpPr>
              <p:cNvPr id="3512" name="Google Shape;3512;p68"/>
              <p:cNvGrpSpPr/>
              <p:nvPr/>
            </p:nvGrpSpPr>
            <p:grpSpPr>
              <a:xfrm>
                <a:off x="4293838" y="3078639"/>
                <a:ext cx="269353" cy="311973"/>
                <a:chOff x="4293838" y="3078639"/>
                <a:chExt cx="269353" cy="311973"/>
              </a:xfrm>
            </p:grpSpPr>
            <p:sp>
              <p:nvSpPr>
                <p:cNvPr id="3513" name="Google Shape;3513;p68"/>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8"/>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8"/>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8"/>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8"/>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8"/>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8"/>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8"/>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8"/>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8"/>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8"/>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8"/>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8"/>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8"/>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8"/>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8"/>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8"/>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0" name="Google Shape;3530;p68"/>
              <p:cNvGrpSpPr/>
              <p:nvPr/>
            </p:nvGrpSpPr>
            <p:grpSpPr>
              <a:xfrm>
                <a:off x="4538164" y="3342061"/>
                <a:ext cx="37776" cy="32380"/>
                <a:chOff x="4538164" y="3342061"/>
                <a:chExt cx="37776" cy="32380"/>
              </a:xfrm>
            </p:grpSpPr>
            <p:sp>
              <p:nvSpPr>
                <p:cNvPr id="3531" name="Google Shape;3531;p68"/>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8"/>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68"/>
              <p:cNvGrpSpPr/>
              <p:nvPr/>
            </p:nvGrpSpPr>
            <p:grpSpPr>
              <a:xfrm>
                <a:off x="4271383" y="3194742"/>
                <a:ext cx="37783" cy="32420"/>
                <a:chOff x="4271383" y="3194742"/>
                <a:chExt cx="37783" cy="32420"/>
              </a:xfrm>
            </p:grpSpPr>
            <p:sp>
              <p:nvSpPr>
                <p:cNvPr id="3534" name="Google Shape;3534;p68"/>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8"/>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6" name="Google Shape;3536;p68"/>
              <p:cNvGrpSpPr/>
              <p:nvPr/>
            </p:nvGrpSpPr>
            <p:grpSpPr>
              <a:xfrm>
                <a:off x="4284416" y="3084058"/>
                <a:ext cx="37783" cy="32357"/>
                <a:chOff x="4284416" y="3084058"/>
                <a:chExt cx="37783" cy="32357"/>
              </a:xfrm>
            </p:grpSpPr>
            <p:sp>
              <p:nvSpPr>
                <p:cNvPr id="3537" name="Google Shape;3537;p68"/>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8"/>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68"/>
              <p:cNvGrpSpPr/>
              <p:nvPr/>
            </p:nvGrpSpPr>
            <p:grpSpPr>
              <a:xfrm>
                <a:off x="4478697" y="3297561"/>
                <a:ext cx="37776" cy="32451"/>
                <a:chOff x="4478697" y="3297561"/>
                <a:chExt cx="37776" cy="32451"/>
              </a:xfrm>
            </p:grpSpPr>
            <p:sp>
              <p:nvSpPr>
                <p:cNvPr id="3540" name="Google Shape;3540;p68"/>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8"/>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2" name="Google Shape;3542;p68"/>
              <p:cNvGrpSpPr/>
              <p:nvPr/>
            </p:nvGrpSpPr>
            <p:grpSpPr>
              <a:xfrm>
                <a:off x="4411813" y="3331711"/>
                <a:ext cx="37776" cy="32451"/>
                <a:chOff x="4411813" y="3331711"/>
                <a:chExt cx="37776" cy="32451"/>
              </a:xfrm>
            </p:grpSpPr>
            <p:sp>
              <p:nvSpPr>
                <p:cNvPr id="3543" name="Google Shape;3543;p68"/>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8"/>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5" name="Google Shape;3545;p68"/>
              <p:cNvGrpSpPr/>
              <p:nvPr/>
            </p:nvGrpSpPr>
            <p:grpSpPr>
              <a:xfrm>
                <a:off x="4337984" y="3375188"/>
                <a:ext cx="37776" cy="32357"/>
                <a:chOff x="4337984" y="3375188"/>
                <a:chExt cx="37776" cy="32357"/>
              </a:xfrm>
            </p:grpSpPr>
            <p:sp>
              <p:nvSpPr>
                <p:cNvPr id="3546" name="Google Shape;3546;p68"/>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8"/>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8" name="Google Shape;3548;p68"/>
              <p:cNvGrpSpPr/>
              <p:nvPr/>
            </p:nvGrpSpPr>
            <p:grpSpPr>
              <a:xfrm>
                <a:off x="4494867" y="3090530"/>
                <a:ext cx="37878" cy="32451"/>
                <a:chOff x="4494867" y="3090530"/>
                <a:chExt cx="37878" cy="32451"/>
              </a:xfrm>
            </p:grpSpPr>
            <p:sp>
              <p:nvSpPr>
                <p:cNvPr id="3549" name="Google Shape;3549;p68"/>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8"/>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1" name="Google Shape;3551;p68"/>
              <p:cNvGrpSpPr/>
              <p:nvPr/>
            </p:nvGrpSpPr>
            <p:grpSpPr>
              <a:xfrm>
                <a:off x="4525124" y="3207774"/>
                <a:ext cx="37783" cy="32420"/>
                <a:chOff x="4525124" y="3207774"/>
                <a:chExt cx="37783" cy="32420"/>
              </a:xfrm>
            </p:grpSpPr>
            <p:sp>
              <p:nvSpPr>
                <p:cNvPr id="3552" name="Google Shape;3552;p68"/>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8"/>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4" name="Google Shape;3554;p68"/>
              <p:cNvGrpSpPr/>
              <p:nvPr/>
            </p:nvGrpSpPr>
            <p:grpSpPr>
              <a:xfrm>
                <a:off x="4440544" y="3176479"/>
                <a:ext cx="31499" cy="26898"/>
                <a:chOff x="4440544" y="3176479"/>
                <a:chExt cx="31499" cy="26898"/>
              </a:xfrm>
            </p:grpSpPr>
            <p:sp>
              <p:nvSpPr>
                <p:cNvPr id="3555" name="Google Shape;3555;p68"/>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8"/>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7" name="Google Shape;3557;p68"/>
              <p:cNvGrpSpPr/>
              <p:nvPr/>
            </p:nvGrpSpPr>
            <p:grpSpPr>
              <a:xfrm>
                <a:off x="4350545" y="3156400"/>
                <a:ext cx="31405" cy="27001"/>
                <a:chOff x="4350545" y="3156400"/>
                <a:chExt cx="31405" cy="27001"/>
              </a:xfrm>
            </p:grpSpPr>
            <p:sp>
              <p:nvSpPr>
                <p:cNvPr id="3558" name="Google Shape;3558;p68"/>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8"/>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0" name="Google Shape;3560;p68"/>
              <p:cNvGrpSpPr/>
              <p:nvPr/>
            </p:nvGrpSpPr>
            <p:grpSpPr>
              <a:xfrm>
                <a:off x="4376703" y="3255058"/>
                <a:ext cx="31405" cy="27001"/>
                <a:chOff x="4376703" y="3255058"/>
                <a:chExt cx="31405" cy="27001"/>
              </a:xfrm>
            </p:grpSpPr>
            <p:sp>
              <p:nvSpPr>
                <p:cNvPr id="3561" name="Google Shape;3561;p68"/>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8"/>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3" name="Google Shape;3563;p68"/>
              <p:cNvGrpSpPr/>
              <p:nvPr/>
            </p:nvGrpSpPr>
            <p:grpSpPr>
              <a:xfrm>
                <a:off x="4331322" y="3283656"/>
                <a:ext cx="31405" cy="26945"/>
                <a:chOff x="4331322" y="3283656"/>
                <a:chExt cx="31405" cy="26945"/>
              </a:xfrm>
            </p:grpSpPr>
            <p:sp>
              <p:nvSpPr>
                <p:cNvPr id="3564" name="Google Shape;3564;p68"/>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8"/>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6" name="Google Shape;3566;p68"/>
              <p:cNvGrpSpPr/>
              <p:nvPr/>
            </p:nvGrpSpPr>
            <p:grpSpPr>
              <a:xfrm>
                <a:off x="4380510" y="3065882"/>
                <a:ext cx="31405" cy="26938"/>
                <a:chOff x="4380510" y="3065882"/>
                <a:chExt cx="31405" cy="26938"/>
              </a:xfrm>
            </p:grpSpPr>
            <p:sp>
              <p:nvSpPr>
                <p:cNvPr id="3567" name="Google Shape;3567;p68"/>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8"/>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69" name="Google Shape;3569;p68"/>
            <p:cNvGrpSpPr/>
            <p:nvPr/>
          </p:nvGrpSpPr>
          <p:grpSpPr>
            <a:xfrm>
              <a:off x="4558998" y="3188237"/>
              <a:ext cx="1280131" cy="1052746"/>
              <a:chOff x="4558998" y="3188237"/>
              <a:chExt cx="1280131" cy="1052746"/>
            </a:xfrm>
          </p:grpSpPr>
          <p:sp>
            <p:nvSpPr>
              <p:cNvPr id="3570" name="Google Shape;3570;p68"/>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1" name="Google Shape;3571;p68"/>
              <p:cNvGrpSpPr/>
              <p:nvPr/>
            </p:nvGrpSpPr>
            <p:grpSpPr>
              <a:xfrm>
                <a:off x="4579164" y="3203653"/>
                <a:ext cx="1244833" cy="1020397"/>
                <a:chOff x="4579164" y="3203653"/>
                <a:chExt cx="1244833" cy="1020397"/>
              </a:xfrm>
            </p:grpSpPr>
            <p:sp>
              <p:nvSpPr>
                <p:cNvPr id="3572" name="Google Shape;3572;p68"/>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8"/>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4" name="Google Shape;3574;p68"/>
                <p:cNvGrpSpPr/>
                <p:nvPr/>
              </p:nvGrpSpPr>
              <p:grpSpPr>
                <a:xfrm>
                  <a:off x="4579164" y="3203653"/>
                  <a:ext cx="1244833" cy="1020397"/>
                  <a:chOff x="4579164" y="3203653"/>
                  <a:chExt cx="1244833" cy="1020397"/>
                </a:xfrm>
              </p:grpSpPr>
              <p:sp>
                <p:nvSpPr>
                  <p:cNvPr id="3575" name="Google Shape;3575;p68"/>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8"/>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7" name="Google Shape;3577;p68"/>
                  <p:cNvGrpSpPr/>
                  <p:nvPr/>
                </p:nvGrpSpPr>
                <p:grpSpPr>
                  <a:xfrm>
                    <a:off x="4579164" y="3203653"/>
                    <a:ext cx="1244833" cy="1020397"/>
                    <a:chOff x="4579164" y="3203653"/>
                    <a:chExt cx="1244833" cy="1020397"/>
                  </a:xfrm>
                </p:grpSpPr>
                <p:sp>
                  <p:nvSpPr>
                    <p:cNvPr id="3578" name="Google Shape;3578;p68"/>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8"/>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8"/>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8"/>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8"/>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8"/>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8"/>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8"/>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6" name="Google Shape;3586;p68"/>
                    <p:cNvGrpSpPr/>
                    <p:nvPr/>
                  </p:nvGrpSpPr>
                  <p:grpSpPr>
                    <a:xfrm>
                      <a:off x="4579164" y="3203653"/>
                      <a:ext cx="1244833" cy="1020397"/>
                      <a:chOff x="4579164" y="3203653"/>
                      <a:chExt cx="1244833" cy="1020397"/>
                    </a:xfrm>
                  </p:grpSpPr>
                  <p:sp>
                    <p:nvSpPr>
                      <p:cNvPr id="3587" name="Google Shape;3587;p68"/>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8"/>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8"/>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8"/>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8"/>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8"/>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8"/>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8"/>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8"/>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8"/>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8"/>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8"/>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8"/>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8"/>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1" name="Google Shape;3601;p68"/>
                      <p:cNvGrpSpPr/>
                      <p:nvPr/>
                    </p:nvGrpSpPr>
                    <p:grpSpPr>
                      <a:xfrm>
                        <a:off x="4579164" y="3203653"/>
                        <a:ext cx="1244833" cy="1020397"/>
                        <a:chOff x="4579164" y="3203653"/>
                        <a:chExt cx="1244833" cy="1020397"/>
                      </a:xfrm>
                    </p:grpSpPr>
                    <p:sp>
                      <p:nvSpPr>
                        <p:cNvPr id="3602" name="Google Shape;3602;p68"/>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8"/>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8"/>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8"/>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8"/>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8"/>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8"/>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8"/>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8"/>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8"/>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8"/>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8"/>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8"/>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8"/>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8"/>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8"/>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8"/>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8"/>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8"/>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8"/>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8"/>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8"/>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8"/>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8"/>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6" name="Google Shape;3626;p68"/>
                        <p:cNvGrpSpPr/>
                        <p:nvPr/>
                      </p:nvGrpSpPr>
                      <p:grpSpPr>
                        <a:xfrm>
                          <a:off x="4579164" y="3203653"/>
                          <a:ext cx="1244833" cy="1020397"/>
                          <a:chOff x="4579164" y="3203653"/>
                          <a:chExt cx="1244833" cy="1020397"/>
                        </a:xfrm>
                      </p:grpSpPr>
                      <p:sp>
                        <p:nvSpPr>
                          <p:cNvPr id="3627" name="Google Shape;3627;p68"/>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8" name="Google Shape;3628;p68"/>
                          <p:cNvGrpSpPr/>
                          <p:nvPr/>
                        </p:nvGrpSpPr>
                        <p:grpSpPr>
                          <a:xfrm>
                            <a:off x="4579164" y="3203653"/>
                            <a:ext cx="1244833" cy="1020397"/>
                            <a:chOff x="4579164" y="3203653"/>
                            <a:chExt cx="1244833" cy="1020397"/>
                          </a:xfrm>
                        </p:grpSpPr>
                        <p:sp>
                          <p:nvSpPr>
                            <p:cNvPr id="3629" name="Google Shape;3629;p68"/>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8"/>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8"/>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8"/>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8"/>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8"/>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8"/>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6" name="Google Shape;3636;p68"/>
                            <p:cNvGrpSpPr/>
                            <p:nvPr/>
                          </p:nvGrpSpPr>
                          <p:grpSpPr>
                            <a:xfrm>
                              <a:off x="4579164" y="3203653"/>
                              <a:ext cx="1244833" cy="1020397"/>
                              <a:chOff x="4579164" y="3203653"/>
                              <a:chExt cx="1244833" cy="1020397"/>
                            </a:xfrm>
                          </p:grpSpPr>
                          <p:sp>
                            <p:nvSpPr>
                              <p:cNvPr id="3637" name="Google Shape;3637;p68"/>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8"/>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8"/>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8"/>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8"/>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8"/>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8"/>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8"/>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8"/>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8"/>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8"/>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8"/>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8"/>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0" name="Google Shape;3650;p68"/>
                              <p:cNvGrpSpPr/>
                              <p:nvPr/>
                            </p:nvGrpSpPr>
                            <p:grpSpPr>
                              <a:xfrm>
                                <a:off x="4579164" y="3203653"/>
                                <a:ext cx="1244833" cy="1020397"/>
                                <a:chOff x="4579164" y="3203653"/>
                                <a:chExt cx="1244833" cy="1020397"/>
                              </a:xfrm>
                            </p:grpSpPr>
                            <p:sp>
                              <p:nvSpPr>
                                <p:cNvPr id="3651" name="Google Shape;3651;p68"/>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8"/>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8"/>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8"/>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8"/>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8"/>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8"/>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8" name="Google Shape;3658;p68"/>
                                <p:cNvGrpSpPr/>
                                <p:nvPr/>
                              </p:nvGrpSpPr>
                              <p:grpSpPr>
                                <a:xfrm>
                                  <a:off x="4579164" y="3203653"/>
                                  <a:ext cx="1244833" cy="1020397"/>
                                  <a:chOff x="4579164" y="3203653"/>
                                  <a:chExt cx="1244833" cy="1020397"/>
                                </a:xfrm>
                              </p:grpSpPr>
                              <p:sp>
                                <p:nvSpPr>
                                  <p:cNvPr id="3659" name="Google Shape;3659;p68"/>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8"/>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8"/>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8"/>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8"/>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4" name="Google Shape;3664;p68"/>
                                  <p:cNvGrpSpPr/>
                                  <p:nvPr/>
                                </p:nvGrpSpPr>
                                <p:grpSpPr>
                                  <a:xfrm>
                                    <a:off x="4579164" y="3203653"/>
                                    <a:ext cx="1244833" cy="1020397"/>
                                    <a:chOff x="4579164" y="3203653"/>
                                    <a:chExt cx="1244833" cy="1020397"/>
                                  </a:xfrm>
                                </p:grpSpPr>
                                <p:sp>
                                  <p:nvSpPr>
                                    <p:cNvPr id="3665" name="Google Shape;3665;p68"/>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8"/>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8"/>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8"/>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3669" name="Google Shape;3669;p68"/>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8"/>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8"/>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72" name="Google Shape;3672;p68"/>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3673" name="Google Shape;3673;p68"/>
              <p:cNvGrpSpPr/>
              <p:nvPr/>
            </p:nvGrpSpPr>
            <p:grpSpPr>
              <a:xfrm>
                <a:off x="4595437" y="3598775"/>
                <a:ext cx="37776" cy="32451"/>
                <a:chOff x="4595437" y="3598775"/>
                <a:chExt cx="37776" cy="32451"/>
              </a:xfrm>
            </p:grpSpPr>
            <p:sp>
              <p:nvSpPr>
                <p:cNvPr id="3674" name="Google Shape;3674;p68"/>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8"/>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6" name="Google Shape;3676;p68"/>
              <p:cNvGrpSpPr/>
              <p:nvPr/>
            </p:nvGrpSpPr>
            <p:grpSpPr>
              <a:xfrm>
                <a:off x="4641864" y="3524443"/>
                <a:ext cx="37776" cy="32380"/>
                <a:chOff x="4641864" y="3524443"/>
                <a:chExt cx="37776" cy="32380"/>
              </a:xfrm>
            </p:grpSpPr>
            <p:sp>
              <p:nvSpPr>
                <p:cNvPr id="3677" name="Google Shape;3677;p68"/>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8"/>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9" name="Google Shape;3679;p68"/>
              <p:cNvGrpSpPr/>
              <p:nvPr/>
            </p:nvGrpSpPr>
            <p:grpSpPr>
              <a:xfrm>
                <a:off x="4648431" y="3893901"/>
                <a:ext cx="37776" cy="32357"/>
                <a:chOff x="4648431" y="3893901"/>
                <a:chExt cx="37776" cy="32357"/>
              </a:xfrm>
            </p:grpSpPr>
            <p:sp>
              <p:nvSpPr>
                <p:cNvPr id="3680" name="Google Shape;3680;p68"/>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8"/>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2" name="Google Shape;3682;p68"/>
              <p:cNvGrpSpPr/>
              <p:nvPr/>
            </p:nvGrpSpPr>
            <p:grpSpPr>
              <a:xfrm>
                <a:off x="4567752" y="3722908"/>
                <a:ext cx="37870" cy="32380"/>
                <a:chOff x="4567752" y="3722908"/>
                <a:chExt cx="37870" cy="32380"/>
              </a:xfrm>
            </p:grpSpPr>
            <p:sp>
              <p:nvSpPr>
                <p:cNvPr id="3683" name="Google Shape;3683;p68"/>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8"/>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5" name="Google Shape;3685;p68"/>
              <p:cNvGrpSpPr/>
              <p:nvPr/>
            </p:nvGrpSpPr>
            <p:grpSpPr>
              <a:xfrm>
                <a:off x="4617506" y="3652052"/>
                <a:ext cx="37783" cy="32357"/>
                <a:chOff x="4617506" y="3652052"/>
                <a:chExt cx="37783" cy="32357"/>
              </a:xfrm>
            </p:grpSpPr>
            <p:sp>
              <p:nvSpPr>
                <p:cNvPr id="3686" name="Google Shape;3686;p68"/>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8"/>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8" name="Google Shape;3688;p68"/>
              <p:cNvGrpSpPr/>
              <p:nvPr/>
            </p:nvGrpSpPr>
            <p:grpSpPr>
              <a:xfrm>
                <a:off x="4739005" y="3554149"/>
                <a:ext cx="37870" cy="32357"/>
                <a:chOff x="4739005" y="3554149"/>
                <a:chExt cx="37870" cy="32357"/>
              </a:xfrm>
            </p:grpSpPr>
            <p:sp>
              <p:nvSpPr>
                <p:cNvPr id="3689" name="Google Shape;3689;p68"/>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8"/>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1" name="Google Shape;3691;p68"/>
              <p:cNvGrpSpPr/>
              <p:nvPr/>
            </p:nvGrpSpPr>
            <p:grpSpPr>
              <a:xfrm>
                <a:off x="4806557" y="3630258"/>
                <a:ext cx="37776" cy="32364"/>
                <a:chOff x="4806557" y="3630258"/>
                <a:chExt cx="37776" cy="32364"/>
              </a:xfrm>
            </p:grpSpPr>
            <p:sp>
              <p:nvSpPr>
                <p:cNvPr id="3692" name="Google Shape;3692;p68"/>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8"/>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4" name="Google Shape;3694;p68"/>
              <p:cNvGrpSpPr/>
              <p:nvPr/>
            </p:nvGrpSpPr>
            <p:grpSpPr>
              <a:xfrm>
                <a:off x="4737007" y="4004357"/>
                <a:ext cx="37870" cy="32357"/>
                <a:chOff x="4737007" y="4004357"/>
                <a:chExt cx="37870" cy="32357"/>
              </a:xfrm>
            </p:grpSpPr>
            <p:sp>
              <p:nvSpPr>
                <p:cNvPr id="3695" name="Google Shape;3695;p68"/>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8"/>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7" name="Google Shape;3697;p68"/>
              <p:cNvGrpSpPr/>
              <p:nvPr/>
            </p:nvGrpSpPr>
            <p:grpSpPr>
              <a:xfrm>
                <a:off x="4773634" y="4208627"/>
                <a:ext cx="37776" cy="32357"/>
                <a:chOff x="4773634" y="4208627"/>
                <a:chExt cx="37776" cy="32357"/>
              </a:xfrm>
            </p:grpSpPr>
            <p:sp>
              <p:nvSpPr>
                <p:cNvPr id="3698" name="Google Shape;3698;p68"/>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8"/>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0" name="Google Shape;3700;p68"/>
              <p:cNvGrpSpPr/>
              <p:nvPr/>
            </p:nvGrpSpPr>
            <p:grpSpPr>
              <a:xfrm>
                <a:off x="4888282" y="4074764"/>
                <a:ext cx="37776" cy="32451"/>
                <a:chOff x="4888282" y="4074764"/>
                <a:chExt cx="37776" cy="32451"/>
              </a:xfrm>
            </p:grpSpPr>
            <p:sp>
              <p:nvSpPr>
                <p:cNvPr id="3701" name="Google Shape;3701;p68"/>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8"/>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3" name="Google Shape;3703;p68"/>
              <p:cNvGrpSpPr/>
              <p:nvPr/>
            </p:nvGrpSpPr>
            <p:grpSpPr>
              <a:xfrm>
                <a:off x="4901315" y="3804271"/>
                <a:ext cx="37776" cy="32364"/>
                <a:chOff x="4901315" y="3804271"/>
                <a:chExt cx="37776" cy="32364"/>
              </a:xfrm>
            </p:grpSpPr>
            <p:sp>
              <p:nvSpPr>
                <p:cNvPr id="3704" name="Google Shape;3704;p68"/>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8"/>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6" name="Google Shape;3706;p68"/>
              <p:cNvGrpSpPr/>
              <p:nvPr/>
            </p:nvGrpSpPr>
            <p:grpSpPr>
              <a:xfrm>
                <a:off x="4866394" y="3715035"/>
                <a:ext cx="37846" cy="32357"/>
                <a:chOff x="4866394" y="3715035"/>
                <a:chExt cx="37846" cy="32357"/>
              </a:xfrm>
            </p:grpSpPr>
            <p:sp>
              <p:nvSpPr>
                <p:cNvPr id="3707" name="Google Shape;3707;p68"/>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8"/>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9" name="Google Shape;3709;p68"/>
              <p:cNvGrpSpPr/>
              <p:nvPr/>
            </p:nvGrpSpPr>
            <p:grpSpPr>
              <a:xfrm>
                <a:off x="4979233" y="3839798"/>
                <a:ext cx="37878" cy="32420"/>
                <a:chOff x="4979233" y="3839798"/>
                <a:chExt cx="37878" cy="32420"/>
              </a:xfrm>
            </p:grpSpPr>
            <p:sp>
              <p:nvSpPr>
                <p:cNvPr id="3710" name="Google Shape;3710;p68"/>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8"/>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2" name="Google Shape;3712;p68"/>
              <p:cNvGrpSpPr/>
              <p:nvPr/>
            </p:nvGrpSpPr>
            <p:grpSpPr>
              <a:xfrm>
                <a:off x="4790662" y="3679147"/>
                <a:ext cx="37783" cy="32380"/>
                <a:chOff x="4790662" y="3679147"/>
                <a:chExt cx="37783" cy="32380"/>
              </a:xfrm>
            </p:grpSpPr>
            <p:sp>
              <p:nvSpPr>
                <p:cNvPr id="3713" name="Google Shape;3713;p68"/>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8"/>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5" name="Google Shape;3715;p68"/>
              <p:cNvGrpSpPr/>
              <p:nvPr/>
            </p:nvGrpSpPr>
            <p:grpSpPr>
              <a:xfrm>
                <a:off x="4857263" y="3557861"/>
                <a:ext cx="37776" cy="32357"/>
                <a:chOff x="4857263" y="3557861"/>
                <a:chExt cx="37776" cy="32357"/>
              </a:xfrm>
            </p:grpSpPr>
            <p:sp>
              <p:nvSpPr>
                <p:cNvPr id="3716" name="Google Shape;3716;p68"/>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8"/>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8" name="Google Shape;3718;p68"/>
              <p:cNvGrpSpPr/>
              <p:nvPr/>
            </p:nvGrpSpPr>
            <p:grpSpPr>
              <a:xfrm>
                <a:off x="4883902" y="3648033"/>
                <a:ext cx="37783" cy="32380"/>
                <a:chOff x="4883902" y="3648033"/>
                <a:chExt cx="37783" cy="32380"/>
              </a:xfrm>
            </p:grpSpPr>
            <p:sp>
              <p:nvSpPr>
                <p:cNvPr id="3719" name="Google Shape;3719;p68"/>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8"/>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1" name="Google Shape;3721;p68"/>
              <p:cNvGrpSpPr/>
              <p:nvPr/>
            </p:nvGrpSpPr>
            <p:grpSpPr>
              <a:xfrm>
                <a:off x="4907780" y="3347220"/>
                <a:ext cx="37878" cy="32357"/>
                <a:chOff x="4907780" y="3347220"/>
                <a:chExt cx="37878" cy="32357"/>
              </a:xfrm>
            </p:grpSpPr>
            <p:sp>
              <p:nvSpPr>
                <p:cNvPr id="3722" name="Google Shape;3722;p68"/>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8"/>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4" name="Google Shape;3724;p68"/>
              <p:cNvGrpSpPr/>
              <p:nvPr/>
            </p:nvGrpSpPr>
            <p:grpSpPr>
              <a:xfrm>
                <a:off x="5065048" y="3738150"/>
                <a:ext cx="37783" cy="32364"/>
                <a:chOff x="5065048" y="3738150"/>
                <a:chExt cx="37783" cy="32364"/>
              </a:xfrm>
            </p:grpSpPr>
            <p:sp>
              <p:nvSpPr>
                <p:cNvPr id="3725" name="Google Shape;3725;p68"/>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8"/>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7" name="Google Shape;3727;p68"/>
              <p:cNvGrpSpPr/>
              <p:nvPr/>
            </p:nvGrpSpPr>
            <p:grpSpPr>
              <a:xfrm>
                <a:off x="5071616" y="3284615"/>
                <a:ext cx="37783" cy="32357"/>
                <a:chOff x="5071616" y="3284615"/>
                <a:chExt cx="37783" cy="32357"/>
              </a:xfrm>
            </p:grpSpPr>
            <p:sp>
              <p:nvSpPr>
                <p:cNvPr id="3728" name="Google Shape;3728;p68"/>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8"/>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0" name="Google Shape;3730;p68"/>
              <p:cNvGrpSpPr/>
              <p:nvPr/>
            </p:nvGrpSpPr>
            <p:grpSpPr>
              <a:xfrm>
                <a:off x="5389291" y="3759921"/>
                <a:ext cx="37783" cy="32380"/>
                <a:chOff x="5389291" y="3759921"/>
                <a:chExt cx="37783" cy="32380"/>
              </a:xfrm>
            </p:grpSpPr>
            <p:sp>
              <p:nvSpPr>
                <p:cNvPr id="3731" name="Google Shape;3731;p68"/>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8"/>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3" name="Google Shape;3733;p68"/>
              <p:cNvGrpSpPr/>
              <p:nvPr/>
            </p:nvGrpSpPr>
            <p:grpSpPr>
              <a:xfrm>
                <a:off x="5431534" y="3632932"/>
                <a:ext cx="37878" cy="32451"/>
                <a:chOff x="5431534" y="3632932"/>
                <a:chExt cx="37878" cy="32451"/>
              </a:xfrm>
            </p:grpSpPr>
            <p:sp>
              <p:nvSpPr>
                <p:cNvPr id="3734" name="Google Shape;3734;p68"/>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8"/>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6" name="Google Shape;3736;p68"/>
              <p:cNvGrpSpPr/>
              <p:nvPr/>
            </p:nvGrpSpPr>
            <p:grpSpPr>
              <a:xfrm>
                <a:off x="5540755" y="3544829"/>
                <a:ext cx="37783" cy="32357"/>
                <a:chOff x="5540755" y="3544829"/>
                <a:chExt cx="37783" cy="32357"/>
              </a:xfrm>
            </p:grpSpPr>
            <p:sp>
              <p:nvSpPr>
                <p:cNvPr id="3737" name="Google Shape;3737;p68"/>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8"/>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9" name="Google Shape;3739;p68"/>
              <p:cNvGrpSpPr/>
              <p:nvPr/>
            </p:nvGrpSpPr>
            <p:grpSpPr>
              <a:xfrm>
                <a:off x="5579293" y="3412107"/>
                <a:ext cx="37776" cy="32357"/>
                <a:chOff x="5579293" y="3412107"/>
                <a:chExt cx="37776" cy="32357"/>
              </a:xfrm>
            </p:grpSpPr>
            <p:sp>
              <p:nvSpPr>
                <p:cNvPr id="3740" name="Google Shape;3740;p68"/>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8"/>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2" name="Google Shape;3742;p68"/>
              <p:cNvGrpSpPr/>
              <p:nvPr/>
            </p:nvGrpSpPr>
            <p:grpSpPr>
              <a:xfrm>
                <a:off x="5801346" y="3284615"/>
                <a:ext cx="37783" cy="32357"/>
                <a:chOff x="5801346" y="3284615"/>
                <a:chExt cx="37783" cy="32357"/>
              </a:xfrm>
            </p:grpSpPr>
            <p:sp>
              <p:nvSpPr>
                <p:cNvPr id="3743" name="Google Shape;3743;p68"/>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8"/>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5" name="Google Shape;3745;p68"/>
              <p:cNvGrpSpPr/>
              <p:nvPr/>
            </p:nvGrpSpPr>
            <p:grpSpPr>
              <a:xfrm>
                <a:off x="5763578" y="3399067"/>
                <a:ext cx="37776" cy="32364"/>
                <a:chOff x="5763578" y="3399067"/>
                <a:chExt cx="37776" cy="32364"/>
              </a:xfrm>
            </p:grpSpPr>
            <p:sp>
              <p:nvSpPr>
                <p:cNvPr id="3746" name="Google Shape;3746;p68"/>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8"/>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8" name="Google Shape;3748;p68"/>
              <p:cNvGrpSpPr/>
              <p:nvPr/>
            </p:nvGrpSpPr>
            <p:grpSpPr>
              <a:xfrm>
                <a:off x="5395858" y="3230952"/>
                <a:ext cx="37776" cy="32364"/>
                <a:chOff x="5395858" y="3230952"/>
                <a:chExt cx="37776" cy="32364"/>
              </a:xfrm>
            </p:grpSpPr>
            <p:sp>
              <p:nvSpPr>
                <p:cNvPr id="3749" name="Google Shape;3749;p68"/>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8"/>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1" name="Google Shape;3751;p68"/>
              <p:cNvGrpSpPr/>
              <p:nvPr/>
            </p:nvGrpSpPr>
            <p:grpSpPr>
              <a:xfrm>
                <a:off x="5264088" y="3188237"/>
                <a:ext cx="37776" cy="32357"/>
                <a:chOff x="5264088" y="3188237"/>
                <a:chExt cx="37776" cy="32357"/>
              </a:xfrm>
            </p:grpSpPr>
            <p:sp>
              <p:nvSpPr>
                <p:cNvPr id="3752" name="Google Shape;3752;p68"/>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8"/>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4" name="Google Shape;3754;p68"/>
              <p:cNvGrpSpPr/>
              <p:nvPr/>
            </p:nvGrpSpPr>
            <p:grpSpPr>
              <a:xfrm>
                <a:off x="5585758" y="3237425"/>
                <a:ext cx="37878" cy="32357"/>
                <a:chOff x="5585758" y="3237425"/>
                <a:chExt cx="37878" cy="32357"/>
              </a:xfrm>
            </p:grpSpPr>
            <p:sp>
              <p:nvSpPr>
                <p:cNvPr id="3755" name="Google Shape;3755;p68"/>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8"/>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7" name="Google Shape;3757;p68"/>
              <p:cNvGrpSpPr/>
              <p:nvPr/>
            </p:nvGrpSpPr>
            <p:grpSpPr>
              <a:xfrm>
                <a:off x="4874196" y="3291088"/>
                <a:ext cx="37878" cy="32451"/>
                <a:chOff x="4874196" y="3291088"/>
                <a:chExt cx="37878" cy="32451"/>
              </a:xfrm>
            </p:grpSpPr>
            <p:sp>
              <p:nvSpPr>
                <p:cNvPr id="3758" name="Google Shape;3758;p68"/>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8"/>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0" name="Google Shape;3760;p68"/>
              <p:cNvGrpSpPr/>
              <p:nvPr/>
            </p:nvGrpSpPr>
            <p:grpSpPr>
              <a:xfrm>
                <a:off x="5197770" y="3785466"/>
                <a:ext cx="37783" cy="32427"/>
                <a:chOff x="5197770" y="3785466"/>
                <a:chExt cx="37783" cy="32427"/>
              </a:xfrm>
            </p:grpSpPr>
            <p:sp>
              <p:nvSpPr>
                <p:cNvPr id="3761" name="Google Shape;3761;p68"/>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8"/>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3" name="Google Shape;3763;p68"/>
              <p:cNvGrpSpPr/>
              <p:nvPr/>
            </p:nvGrpSpPr>
            <p:grpSpPr>
              <a:xfrm>
                <a:off x="5177699" y="3492117"/>
                <a:ext cx="37776" cy="32357"/>
                <a:chOff x="5177699" y="3492117"/>
                <a:chExt cx="37776" cy="32357"/>
              </a:xfrm>
            </p:grpSpPr>
            <p:sp>
              <p:nvSpPr>
                <p:cNvPr id="3764" name="Google Shape;3764;p68"/>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8"/>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6" name="Google Shape;3766;p68"/>
              <p:cNvGrpSpPr/>
              <p:nvPr/>
            </p:nvGrpSpPr>
            <p:grpSpPr>
              <a:xfrm>
                <a:off x="5349431" y="3622346"/>
                <a:ext cx="37870" cy="32380"/>
                <a:chOff x="5349431" y="3622346"/>
                <a:chExt cx="37870" cy="32380"/>
              </a:xfrm>
            </p:grpSpPr>
            <p:sp>
              <p:nvSpPr>
                <p:cNvPr id="3767" name="Google Shape;3767;p68"/>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8"/>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9" name="Google Shape;3769;p68"/>
              <p:cNvGrpSpPr/>
              <p:nvPr/>
            </p:nvGrpSpPr>
            <p:grpSpPr>
              <a:xfrm>
                <a:off x="5068855" y="3563980"/>
                <a:ext cx="53954" cy="46223"/>
                <a:chOff x="5068855" y="3563980"/>
                <a:chExt cx="53954" cy="46223"/>
              </a:xfrm>
            </p:grpSpPr>
            <p:sp>
              <p:nvSpPr>
                <p:cNvPr id="3770" name="Google Shape;3770;p68"/>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8"/>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2" name="Google Shape;3772;p68"/>
              <p:cNvGrpSpPr/>
              <p:nvPr/>
            </p:nvGrpSpPr>
            <p:grpSpPr>
              <a:xfrm>
                <a:off x="5037654" y="3392507"/>
                <a:ext cx="37870" cy="32451"/>
                <a:chOff x="5037654" y="3392507"/>
                <a:chExt cx="37870" cy="32451"/>
              </a:xfrm>
            </p:grpSpPr>
            <p:sp>
              <p:nvSpPr>
                <p:cNvPr id="3773" name="Google Shape;3773;p68"/>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8"/>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5" name="Google Shape;3775;p68"/>
              <p:cNvGrpSpPr/>
              <p:nvPr/>
            </p:nvGrpSpPr>
            <p:grpSpPr>
              <a:xfrm>
                <a:off x="5456560" y="3368629"/>
                <a:ext cx="37870" cy="32451"/>
                <a:chOff x="5456560" y="3368629"/>
                <a:chExt cx="37870" cy="32451"/>
              </a:xfrm>
            </p:grpSpPr>
            <p:sp>
              <p:nvSpPr>
                <p:cNvPr id="3776" name="Google Shape;3776;p68"/>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8"/>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8" name="Google Shape;3778;p68"/>
              <p:cNvGrpSpPr/>
              <p:nvPr/>
            </p:nvGrpSpPr>
            <p:grpSpPr>
              <a:xfrm>
                <a:off x="4755749" y="3501516"/>
                <a:ext cx="46246" cy="39608"/>
                <a:chOff x="4755749" y="3501516"/>
                <a:chExt cx="46246" cy="39608"/>
              </a:xfrm>
            </p:grpSpPr>
            <p:sp>
              <p:nvSpPr>
                <p:cNvPr id="3779" name="Google Shape;3779;p68"/>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8"/>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1" name="Google Shape;3781;p68"/>
              <p:cNvGrpSpPr/>
              <p:nvPr/>
            </p:nvGrpSpPr>
            <p:grpSpPr>
              <a:xfrm>
                <a:off x="4681346" y="3485582"/>
                <a:ext cx="37783" cy="32427"/>
                <a:chOff x="4681346" y="3485582"/>
                <a:chExt cx="37783" cy="32427"/>
              </a:xfrm>
            </p:grpSpPr>
            <p:sp>
              <p:nvSpPr>
                <p:cNvPr id="3782" name="Google Shape;3782;p68"/>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8"/>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4" name="Google Shape;3784;p68"/>
              <p:cNvGrpSpPr/>
              <p:nvPr/>
            </p:nvGrpSpPr>
            <p:grpSpPr>
              <a:xfrm>
                <a:off x="4767067" y="3291088"/>
                <a:ext cx="37878" cy="32451"/>
                <a:chOff x="4767067" y="3291088"/>
                <a:chExt cx="37878" cy="32451"/>
              </a:xfrm>
            </p:grpSpPr>
            <p:sp>
              <p:nvSpPr>
                <p:cNvPr id="3785" name="Google Shape;3785;p68"/>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8"/>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7" name="Google Shape;3787;p68"/>
              <p:cNvGrpSpPr/>
              <p:nvPr/>
            </p:nvGrpSpPr>
            <p:grpSpPr>
              <a:xfrm>
                <a:off x="4687819" y="3405539"/>
                <a:ext cx="37776" cy="32451"/>
                <a:chOff x="4687819" y="3405539"/>
                <a:chExt cx="37776" cy="32451"/>
              </a:xfrm>
            </p:grpSpPr>
            <p:sp>
              <p:nvSpPr>
                <p:cNvPr id="3788" name="Google Shape;3788;p68"/>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8"/>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0" name="Google Shape;3790;p68"/>
              <p:cNvGrpSpPr/>
              <p:nvPr/>
            </p:nvGrpSpPr>
            <p:grpSpPr>
              <a:xfrm>
                <a:off x="4923101" y="3444809"/>
                <a:ext cx="52813" cy="45318"/>
                <a:chOff x="4923101" y="3444809"/>
                <a:chExt cx="52813" cy="45318"/>
              </a:xfrm>
            </p:grpSpPr>
            <p:sp>
              <p:nvSpPr>
                <p:cNvPr id="3791" name="Google Shape;3791;p68"/>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8"/>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3" name="Google Shape;3793;p68"/>
              <p:cNvGrpSpPr/>
              <p:nvPr/>
            </p:nvGrpSpPr>
            <p:grpSpPr>
              <a:xfrm>
                <a:off x="4846040" y="3654750"/>
                <a:ext cx="31405" cy="26993"/>
                <a:chOff x="4846040" y="3654750"/>
                <a:chExt cx="31405" cy="26993"/>
              </a:xfrm>
            </p:grpSpPr>
            <p:sp>
              <p:nvSpPr>
                <p:cNvPr id="3794" name="Google Shape;3794;p68"/>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8"/>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6" name="Google Shape;3796;p68"/>
              <p:cNvGrpSpPr/>
              <p:nvPr/>
            </p:nvGrpSpPr>
            <p:grpSpPr>
              <a:xfrm>
                <a:off x="4925673" y="3691700"/>
                <a:ext cx="40253" cy="34472"/>
                <a:chOff x="4925673" y="3691700"/>
                <a:chExt cx="40253" cy="34472"/>
              </a:xfrm>
            </p:grpSpPr>
            <p:sp>
              <p:nvSpPr>
                <p:cNvPr id="3797" name="Google Shape;3797;p68"/>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8"/>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9" name="Google Shape;3799;p68"/>
              <p:cNvGrpSpPr/>
              <p:nvPr/>
            </p:nvGrpSpPr>
            <p:grpSpPr>
              <a:xfrm>
                <a:off x="4894653" y="3740848"/>
                <a:ext cx="31405" cy="26906"/>
                <a:chOff x="4894653" y="3740848"/>
                <a:chExt cx="31405" cy="26906"/>
              </a:xfrm>
            </p:grpSpPr>
            <p:sp>
              <p:nvSpPr>
                <p:cNvPr id="3800" name="Google Shape;3800;p68"/>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8"/>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2" name="Google Shape;3802;p68"/>
              <p:cNvGrpSpPr/>
              <p:nvPr/>
            </p:nvGrpSpPr>
            <p:grpSpPr>
              <a:xfrm>
                <a:off x="4962300" y="3696348"/>
                <a:ext cx="38255" cy="32773"/>
                <a:chOff x="4962300" y="3696348"/>
                <a:chExt cx="38255" cy="32773"/>
              </a:xfrm>
            </p:grpSpPr>
            <p:sp>
              <p:nvSpPr>
                <p:cNvPr id="3803" name="Google Shape;3803;p68"/>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8"/>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5" name="Google Shape;3805;p68"/>
              <p:cNvGrpSpPr/>
              <p:nvPr/>
            </p:nvGrpSpPr>
            <p:grpSpPr>
              <a:xfrm>
                <a:off x="4980185" y="3743349"/>
                <a:ext cx="31499" cy="26969"/>
                <a:chOff x="4980185" y="3743349"/>
                <a:chExt cx="31499" cy="26969"/>
              </a:xfrm>
            </p:grpSpPr>
            <p:sp>
              <p:nvSpPr>
                <p:cNvPr id="3806" name="Google Shape;3806;p68"/>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8"/>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8" name="Google Shape;3808;p68"/>
              <p:cNvGrpSpPr/>
              <p:nvPr/>
            </p:nvGrpSpPr>
            <p:grpSpPr>
              <a:xfrm>
                <a:off x="5013768" y="3734312"/>
                <a:ext cx="31499" cy="26969"/>
                <a:chOff x="5013768" y="3734312"/>
                <a:chExt cx="31499" cy="26969"/>
              </a:xfrm>
            </p:grpSpPr>
            <p:sp>
              <p:nvSpPr>
                <p:cNvPr id="3809" name="Google Shape;3809;p68"/>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8"/>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1" name="Google Shape;3811;p68"/>
              <p:cNvGrpSpPr/>
              <p:nvPr/>
            </p:nvGrpSpPr>
            <p:grpSpPr>
              <a:xfrm>
                <a:off x="5036703" y="3764545"/>
                <a:ext cx="31499" cy="26898"/>
                <a:chOff x="5036703" y="3764545"/>
                <a:chExt cx="31499" cy="26898"/>
              </a:xfrm>
            </p:grpSpPr>
            <p:sp>
              <p:nvSpPr>
                <p:cNvPr id="3812" name="Google Shape;3812;p68"/>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8"/>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4" name="Google Shape;3814;p68"/>
              <p:cNvGrpSpPr/>
              <p:nvPr/>
            </p:nvGrpSpPr>
            <p:grpSpPr>
              <a:xfrm>
                <a:off x="4953546" y="3768352"/>
                <a:ext cx="31405" cy="26898"/>
                <a:chOff x="4953546" y="3768352"/>
                <a:chExt cx="31405" cy="26898"/>
              </a:xfrm>
            </p:grpSpPr>
            <p:sp>
              <p:nvSpPr>
                <p:cNvPr id="3815" name="Google Shape;3815;p68"/>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8"/>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7" name="Google Shape;3817;p68"/>
              <p:cNvGrpSpPr/>
              <p:nvPr/>
            </p:nvGrpSpPr>
            <p:grpSpPr>
              <a:xfrm>
                <a:off x="4964770" y="3814016"/>
                <a:ext cx="31499" cy="26993"/>
                <a:chOff x="4964770" y="3814016"/>
                <a:chExt cx="31499" cy="26993"/>
              </a:xfrm>
            </p:grpSpPr>
            <p:sp>
              <p:nvSpPr>
                <p:cNvPr id="3818" name="Google Shape;3818;p68"/>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8"/>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0" name="Google Shape;3820;p68"/>
              <p:cNvGrpSpPr/>
              <p:nvPr/>
            </p:nvGrpSpPr>
            <p:grpSpPr>
              <a:xfrm>
                <a:off x="4923290" y="3800504"/>
                <a:ext cx="31468" cy="26898"/>
                <a:chOff x="4923290" y="3800504"/>
                <a:chExt cx="31468" cy="26898"/>
              </a:xfrm>
            </p:grpSpPr>
            <p:sp>
              <p:nvSpPr>
                <p:cNvPr id="3821" name="Google Shape;3821;p68"/>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8"/>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3" name="Google Shape;3823;p68"/>
              <p:cNvGrpSpPr/>
              <p:nvPr/>
            </p:nvGrpSpPr>
            <p:grpSpPr>
              <a:xfrm>
                <a:off x="5108534" y="3650943"/>
                <a:ext cx="31405" cy="26993"/>
                <a:chOff x="5108534" y="3650943"/>
                <a:chExt cx="31405" cy="26993"/>
              </a:xfrm>
            </p:grpSpPr>
            <p:sp>
              <p:nvSpPr>
                <p:cNvPr id="3824" name="Google Shape;3824;p68"/>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8"/>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6" name="Google Shape;3826;p68"/>
              <p:cNvGrpSpPr/>
              <p:nvPr/>
            </p:nvGrpSpPr>
            <p:grpSpPr>
              <a:xfrm>
                <a:off x="5119380" y="3760739"/>
                <a:ext cx="31499" cy="26993"/>
                <a:chOff x="5119380" y="3760739"/>
                <a:chExt cx="31499" cy="26993"/>
              </a:xfrm>
            </p:grpSpPr>
            <p:sp>
              <p:nvSpPr>
                <p:cNvPr id="3827" name="Google Shape;3827;p68"/>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8"/>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9" name="Google Shape;3829;p68"/>
              <p:cNvGrpSpPr/>
              <p:nvPr/>
            </p:nvGrpSpPr>
            <p:grpSpPr>
              <a:xfrm>
                <a:off x="5119380" y="3788235"/>
                <a:ext cx="31499" cy="26993"/>
                <a:chOff x="5119380" y="3788235"/>
                <a:chExt cx="31499" cy="26993"/>
              </a:xfrm>
            </p:grpSpPr>
            <p:sp>
              <p:nvSpPr>
                <p:cNvPr id="3830" name="Google Shape;3830;p68"/>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8"/>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2" name="Google Shape;3832;p68"/>
              <p:cNvGrpSpPr/>
              <p:nvPr/>
            </p:nvGrpSpPr>
            <p:grpSpPr>
              <a:xfrm>
                <a:off x="5158005" y="3875284"/>
                <a:ext cx="31405" cy="27001"/>
                <a:chOff x="5158005" y="3875284"/>
                <a:chExt cx="31405" cy="27001"/>
              </a:xfrm>
            </p:grpSpPr>
            <p:sp>
              <p:nvSpPr>
                <p:cNvPr id="3833" name="Google Shape;3833;p68"/>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8"/>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5" name="Google Shape;3835;p68"/>
              <p:cNvGrpSpPr/>
              <p:nvPr/>
            </p:nvGrpSpPr>
            <p:grpSpPr>
              <a:xfrm>
                <a:off x="5233163" y="3764545"/>
                <a:ext cx="31499" cy="26898"/>
                <a:chOff x="5233163" y="3764545"/>
                <a:chExt cx="31499" cy="26898"/>
              </a:xfrm>
            </p:grpSpPr>
            <p:sp>
              <p:nvSpPr>
                <p:cNvPr id="3836" name="Google Shape;3836;p68"/>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8"/>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8" name="Google Shape;3838;p68"/>
              <p:cNvGrpSpPr/>
              <p:nvPr/>
            </p:nvGrpSpPr>
            <p:grpSpPr>
              <a:xfrm>
                <a:off x="5276168" y="3805545"/>
                <a:ext cx="31499" cy="26906"/>
                <a:chOff x="5276168" y="3805545"/>
                <a:chExt cx="31499" cy="26906"/>
              </a:xfrm>
            </p:grpSpPr>
            <p:sp>
              <p:nvSpPr>
                <p:cNvPr id="3839" name="Google Shape;3839;p68"/>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8"/>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1" name="Google Shape;3841;p68"/>
              <p:cNvGrpSpPr/>
              <p:nvPr/>
            </p:nvGrpSpPr>
            <p:grpSpPr>
              <a:xfrm>
                <a:off x="5294053" y="3851933"/>
                <a:ext cx="31405" cy="26945"/>
                <a:chOff x="5294053" y="3851933"/>
                <a:chExt cx="31405" cy="26945"/>
              </a:xfrm>
            </p:grpSpPr>
            <p:sp>
              <p:nvSpPr>
                <p:cNvPr id="3842" name="Google Shape;3842;p68"/>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8"/>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4" name="Google Shape;3844;p68"/>
              <p:cNvGrpSpPr/>
              <p:nvPr/>
            </p:nvGrpSpPr>
            <p:grpSpPr>
              <a:xfrm>
                <a:off x="5341723" y="3851902"/>
                <a:ext cx="31405" cy="26977"/>
                <a:chOff x="5341723" y="3851902"/>
                <a:chExt cx="31405" cy="26977"/>
              </a:xfrm>
            </p:grpSpPr>
            <p:sp>
              <p:nvSpPr>
                <p:cNvPr id="3845" name="Google Shape;3845;p68"/>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8"/>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7" name="Google Shape;3847;p68"/>
              <p:cNvGrpSpPr/>
              <p:nvPr/>
            </p:nvGrpSpPr>
            <p:grpSpPr>
              <a:xfrm>
                <a:off x="5054871" y="3507855"/>
                <a:ext cx="31405" cy="26993"/>
                <a:chOff x="5054871" y="3507855"/>
                <a:chExt cx="31405" cy="26993"/>
              </a:xfrm>
            </p:grpSpPr>
            <p:sp>
              <p:nvSpPr>
                <p:cNvPr id="3848" name="Google Shape;3848;p68"/>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8"/>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0" name="Google Shape;3850;p68"/>
              <p:cNvGrpSpPr/>
              <p:nvPr/>
            </p:nvGrpSpPr>
            <p:grpSpPr>
              <a:xfrm>
                <a:off x="4876579" y="3675325"/>
                <a:ext cx="31405" cy="26969"/>
                <a:chOff x="4876579" y="3675325"/>
                <a:chExt cx="31405" cy="26969"/>
              </a:xfrm>
            </p:grpSpPr>
            <p:sp>
              <p:nvSpPr>
                <p:cNvPr id="3851" name="Google Shape;3851;p68"/>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8"/>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3" name="Google Shape;3853;p68"/>
              <p:cNvGrpSpPr/>
              <p:nvPr/>
            </p:nvGrpSpPr>
            <p:grpSpPr>
              <a:xfrm>
                <a:off x="4842233" y="3688333"/>
                <a:ext cx="31405" cy="26993"/>
                <a:chOff x="4842233" y="3688333"/>
                <a:chExt cx="31405" cy="26993"/>
              </a:xfrm>
            </p:grpSpPr>
            <p:sp>
              <p:nvSpPr>
                <p:cNvPr id="3854" name="Google Shape;3854;p68"/>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8"/>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6" name="Google Shape;3856;p68"/>
              <p:cNvGrpSpPr/>
              <p:nvPr/>
            </p:nvGrpSpPr>
            <p:grpSpPr>
              <a:xfrm>
                <a:off x="5187876" y="3608032"/>
                <a:ext cx="31405" cy="27001"/>
                <a:chOff x="5187876" y="3608032"/>
                <a:chExt cx="31405" cy="27001"/>
              </a:xfrm>
            </p:grpSpPr>
            <p:sp>
              <p:nvSpPr>
                <p:cNvPr id="3857" name="Google Shape;3857;p68"/>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8"/>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9" name="Google Shape;3859;p68"/>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8"/>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1" name="Google Shape;3861;p68"/>
              <p:cNvGrpSpPr/>
              <p:nvPr/>
            </p:nvGrpSpPr>
            <p:grpSpPr>
              <a:xfrm>
                <a:off x="5269224" y="3304167"/>
                <a:ext cx="40253" cy="34402"/>
                <a:chOff x="5269224" y="3304167"/>
                <a:chExt cx="40253" cy="34402"/>
              </a:xfrm>
            </p:grpSpPr>
            <p:sp>
              <p:nvSpPr>
                <p:cNvPr id="3862" name="Google Shape;3862;p68"/>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8"/>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4" name="Google Shape;3864;p68"/>
              <p:cNvGrpSpPr/>
              <p:nvPr/>
            </p:nvGrpSpPr>
            <p:grpSpPr>
              <a:xfrm>
                <a:off x="5327354" y="3476615"/>
                <a:ext cx="49864" cy="42723"/>
                <a:chOff x="5327354" y="3476615"/>
                <a:chExt cx="49864" cy="42723"/>
              </a:xfrm>
            </p:grpSpPr>
            <p:sp>
              <p:nvSpPr>
                <p:cNvPr id="3865" name="Google Shape;3865;p68"/>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8"/>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7" name="Google Shape;3867;p68"/>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8"/>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9" name="Google Shape;3869;p68"/>
              <p:cNvGrpSpPr/>
              <p:nvPr/>
            </p:nvGrpSpPr>
            <p:grpSpPr>
              <a:xfrm>
                <a:off x="5341723" y="3775957"/>
                <a:ext cx="31405" cy="26898"/>
                <a:chOff x="5341723" y="3775957"/>
                <a:chExt cx="31405" cy="26898"/>
              </a:xfrm>
            </p:grpSpPr>
            <p:sp>
              <p:nvSpPr>
                <p:cNvPr id="3870" name="Google Shape;3870;p68"/>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8"/>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2" name="Google Shape;3872;p68"/>
              <p:cNvGrpSpPr/>
              <p:nvPr/>
            </p:nvGrpSpPr>
            <p:grpSpPr>
              <a:xfrm>
                <a:off x="5439053" y="3699274"/>
                <a:ext cx="31405" cy="26898"/>
                <a:chOff x="5439053" y="3699274"/>
                <a:chExt cx="31405" cy="26898"/>
              </a:xfrm>
            </p:grpSpPr>
            <p:sp>
              <p:nvSpPr>
                <p:cNvPr id="3873" name="Google Shape;3873;p68"/>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8"/>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5" name="Google Shape;3875;p68"/>
              <p:cNvGrpSpPr/>
              <p:nvPr/>
            </p:nvGrpSpPr>
            <p:grpSpPr>
              <a:xfrm>
                <a:off x="5412414" y="3622307"/>
                <a:ext cx="31499" cy="26993"/>
                <a:chOff x="5412414" y="3622307"/>
                <a:chExt cx="31499" cy="26993"/>
              </a:xfrm>
            </p:grpSpPr>
            <p:sp>
              <p:nvSpPr>
                <p:cNvPr id="3876" name="Google Shape;3876;p68"/>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8"/>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8" name="Google Shape;3878;p68"/>
              <p:cNvGrpSpPr/>
              <p:nvPr/>
            </p:nvGrpSpPr>
            <p:grpSpPr>
              <a:xfrm>
                <a:off x="5476254" y="3473949"/>
                <a:ext cx="26835" cy="26930"/>
                <a:chOff x="5476254" y="3473949"/>
                <a:chExt cx="26835" cy="26930"/>
              </a:xfrm>
            </p:grpSpPr>
            <p:sp>
              <p:nvSpPr>
                <p:cNvPr id="3879" name="Google Shape;3879;p68"/>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8"/>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1" name="Google Shape;3881;p68"/>
              <p:cNvGrpSpPr/>
              <p:nvPr/>
            </p:nvGrpSpPr>
            <p:grpSpPr>
              <a:xfrm>
                <a:off x="5564547" y="3481594"/>
                <a:ext cx="31397" cy="26898"/>
                <a:chOff x="5564547" y="3481594"/>
                <a:chExt cx="31397" cy="26898"/>
              </a:xfrm>
            </p:grpSpPr>
            <p:sp>
              <p:nvSpPr>
                <p:cNvPr id="3882" name="Google Shape;3882;p68"/>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8"/>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4" name="Google Shape;3884;p68"/>
              <p:cNvGrpSpPr/>
              <p:nvPr/>
            </p:nvGrpSpPr>
            <p:grpSpPr>
              <a:xfrm>
                <a:off x="5534101" y="3470174"/>
                <a:ext cx="31397" cy="26906"/>
                <a:chOff x="5534101" y="3470174"/>
                <a:chExt cx="31397" cy="26906"/>
              </a:xfrm>
            </p:grpSpPr>
            <p:sp>
              <p:nvSpPr>
                <p:cNvPr id="3885" name="Google Shape;3885;p68"/>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8"/>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7" name="Google Shape;3887;p68"/>
              <p:cNvGrpSpPr/>
              <p:nvPr/>
            </p:nvGrpSpPr>
            <p:grpSpPr>
              <a:xfrm>
                <a:off x="5610879" y="3314486"/>
                <a:ext cx="31499" cy="26938"/>
                <a:chOff x="5610879" y="3314486"/>
                <a:chExt cx="31499" cy="26938"/>
              </a:xfrm>
            </p:grpSpPr>
            <p:sp>
              <p:nvSpPr>
                <p:cNvPr id="3888" name="Google Shape;3888;p68"/>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8"/>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0" name="Google Shape;3890;p68"/>
              <p:cNvGrpSpPr/>
              <p:nvPr/>
            </p:nvGrpSpPr>
            <p:grpSpPr>
              <a:xfrm>
                <a:off x="4834525" y="3501382"/>
                <a:ext cx="31499" cy="26898"/>
                <a:chOff x="4834525" y="3501382"/>
                <a:chExt cx="31499" cy="26898"/>
              </a:xfrm>
            </p:grpSpPr>
            <p:sp>
              <p:nvSpPr>
                <p:cNvPr id="3891" name="Google Shape;3891;p68"/>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8"/>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3" name="Google Shape;3893;p68"/>
              <p:cNvGrpSpPr/>
              <p:nvPr/>
            </p:nvGrpSpPr>
            <p:grpSpPr>
              <a:xfrm>
                <a:off x="4898460" y="3580158"/>
                <a:ext cx="31405" cy="26898"/>
                <a:chOff x="4898460" y="3580158"/>
                <a:chExt cx="31405" cy="26898"/>
              </a:xfrm>
            </p:grpSpPr>
            <p:sp>
              <p:nvSpPr>
                <p:cNvPr id="3894" name="Google Shape;3894;p68"/>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8"/>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6" name="Google Shape;3896;p68"/>
              <p:cNvGrpSpPr/>
              <p:nvPr/>
            </p:nvGrpSpPr>
            <p:grpSpPr>
              <a:xfrm>
                <a:off x="4882667" y="3608032"/>
                <a:ext cx="31499" cy="27001"/>
                <a:chOff x="4882667" y="3608032"/>
                <a:chExt cx="31499" cy="27001"/>
              </a:xfrm>
            </p:grpSpPr>
            <p:sp>
              <p:nvSpPr>
                <p:cNvPr id="3897" name="Google Shape;3897;p68"/>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8"/>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9" name="Google Shape;3899;p68"/>
              <p:cNvGrpSpPr/>
              <p:nvPr/>
            </p:nvGrpSpPr>
            <p:grpSpPr>
              <a:xfrm>
                <a:off x="4843373" y="3631407"/>
                <a:ext cx="16273" cy="16186"/>
                <a:chOff x="4843373" y="3631407"/>
                <a:chExt cx="16273" cy="16186"/>
              </a:xfrm>
            </p:grpSpPr>
            <p:sp>
              <p:nvSpPr>
                <p:cNvPr id="3900" name="Google Shape;3900;p68"/>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8"/>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2" name="Google Shape;3902;p68"/>
              <p:cNvGrpSpPr/>
              <p:nvPr/>
            </p:nvGrpSpPr>
            <p:grpSpPr>
              <a:xfrm>
                <a:off x="4727773" y="3591578"/>
                <a:ext cx="31499" cy="26898"/>
                <a:chOff x="4727773" y="3591578"/>
                <a:chExt cx="31499" cy="26898"/>
              </a:xfrm>
            </p:grpSpPr>
            <p:sp>
              <p:nvSpPr>
                <p:cNvPr id="3903" name="Google Shape;3903;p68"/>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8"/>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5" name="Google Shape;3905;p68"/>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8"/>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7" name="Google Shape;3907;p68"/>
              <p:cNvGrpSpPr/>
              <p:nvPr/>
            </p:nvGrpSpPr>
            <p:grpSpPr>
              <a:xfrm>
                <a:off x="4609421" y="3577398"/>
                <a:ext cx="31499" cy="27001"/>
                <a:chOff x="4609421" y="3577398"/>
                <a:chExt cx="31499" cy="27001"/>
              </a:xfrm>
            </p:grpSpPr>
            <p:sp>
              <p:nvSpPr>
                <p:cNvPr id="3908" name="Google Shape;3908;p68"/>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8"/>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0" name="Google Shape;3910;p68"/>
              <p:cNvGrpSpPr/>
              <p:nvPr/>
            </p:nvGrpSpPr>
            <p:grpSpPr>
              <a:xfrm>
                <a:off x="4649289" y="3577398"/>
                <a:ext cx="31499" cy="27001"/>
                <a:chOff x="4649289" y="3577398"/>
                <a:chExt cx="31499" cy="27001"/>
              </a:xfrm>
            </p:grpSpPr>
            <p:sp>
              <p:nvSpPr>
                <p:cNvPr id="3911" name="Google Shape;3911;p68"/>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8"/>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3" name="Google Shape;3913;p68"/>
              <p:cNvGrpSpPr/>
              <p:nvPr/>
            </p:nvGrpSpPr>
            <p:grpSpPr>
              <a:xfrm>
                <a:off x="4605614" y="3639523"/>
                <a:ext cx="31499" cy="26906"/>
                <a:chOff x="4605614" y="3639523"/>
                <a:chExt cx="31499" cy="26906"/>
              </a:xfrm>
            </p:grpSpPr>
            <p:sp>
              <p:nvSpPr>
                <p:cNvPr id="3914" name="Google Shape;3914;p68"/>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8"/>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6" name="Google Shape;3916;p68"/>
              <p:cNvGrpSpPr/>
              <p:nvPr/>
            </p:nvGrpSpPr>
            <p:grpSpPr>
              <a:xfrm>
                <a:off x="4785149" y="3618846"/>
                <a:ext cx="26930" cy="26843"/>
                <a:chOff x="4785149" y="3618846"/>
                <a:chExt cx="26930" cy="26843"/>
              </a:xfrm>
            </p:grpSpPr>
            <p:sp>
              <p:nvSpPr>
                <p:cNvPr id="3917" name="Google Shape;3917;p68"/>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8"/>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9" name="Google Shape;3919;p68"/>
              <p:cNvGrpSpPr/>
              <p:nvPr/>
            </p:nvGrpSpPr>
            <p:grpSpPr>
              <a:xfrm>
                <a:off x="4810167" y="3601567"/>
                <a:ext cx="31405" cy="26898"/>
                <a:chOff x="4810167" y="3601567"/>
                <a:chExt cx="31405" cy="26898"/>
              </a:xfrm>
            </p:grpSpPr>
            <p:sp>
              <p:nvSpPr>
                <p:cNvPr id="3920" name="Google Shape;3920;p68"/>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8"/>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2" name="Google Shape;3922;p68"/>
              <p:cNvGrpSpPr/>
              <p:nvPr/>
            </p:nvGrpSpPr>
            <p:grpSpPr>
              <a:xfrm>
                <a:off x="4831002" y="3373230"/>
                <a:ext cx="31405" cy="26898"/>
                <a:chOff x="4831002" y="3373230"/>
                <a:chExt cx="31405" cy="26898"/>
              </a:xfrm>
            </p:grpSpPr>
            <p:sp>
              <p:nvSpPr>
                <p:cNvPr id="3923" name="Google Shape;3923;p68"/>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8"/>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5" name="Google Shape;3925;p68"/>
              <p:cNvGrpSpPr/>
              <p:nvPr/>
            </p:nvGrpSpPr>
            <p:grpSpPr>
              <a:xfrm>
                <a:off x="4719311" y="3355054"/>
                <a:ext cx="31499" cy="27001"/>
                <a:chOff x="4719311" y="3355054"/>
                <a:chExt cx="31499" cy="27001"/>
              </a:xfrm>
            </p:grpSpPr>
            <p:sp>
              <p:nvSpPr>
                <p:cNvPr id="3926" name="Google Shape;3926;p68"/>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8"/>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8" name="Google Shape;3928;p68"/>
              <p:cNvGrpSpPr/>
              <p:nvPr/>
            </p:nvGrpSpPr>
            <p:grpSpPr>
              <a:xfrm>
                <a:off x="4798755" y="3450260"/>
                <a:ext cx="26930" cy="26930"/>
                <a:chOff x="4798755" y="3450260"/>
                <a:chExt cx="26930" cy="26930"/>
              </a:xfrm>
            </p:grpSpPr>
            <p:sp>
              <p:nvSpPr>
                <p:cNvPr id="3929" name="Google Shape;3929;p68"/>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8"/>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1" name="Google Shape;3931;p68"/>
              <p:cNvGrpSpPr/>
              <p:nvPr/>
            </p:nvGrpSpPr>
            <p:grpSpPr>
              <a:xfrm>
                <a:off x="4645576" y="3467555"/>
                <a:ext cx="31405" cy="26953"/>
                <a:chOff x="4645576" y="3467555"/>
                <a:chExt cx="31405" cy="26953"/>
              </a:xfrm>
            </p:grpSpPr>
            <p:sp>
              <p:nvSpPr>
                <p:cNvPr id="3932" name="Google Shape;3932;p68"/>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8"/>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4" name="Google Shape;3934;p68"/>
              <p:cNvGrpSpPr/>
              <p:nvPr/>
            </p:nvGrpSpPr>
            <p:grpSpPr>
              <a:xfrm>
                <a:off x="4687631" y="3583965"/>
                <a:ext cx="31499" cy="26898"/>
                <a:chOff x="4687631" y="3583965"/>
                <a:chExt cx="31499" cy="26898"/>
              </a:xfrm>
            </p:grpSpPr>
            <p:sp>
              <p:nvSpPr>
                <p:cNvPr id="3935" name="Google Shape;3935;p68"/>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8"/>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7" name="Google Shape;3937;p68"/>
              <p:cNvGrpSpPr/>
              <p:nvPr/>
            </p:nvGrpSpPr>
            <p:grpSpPr>
              <a:xfrm>
                <a:off x="4719311" y="3471314"/>
                <a:ext cx="31499" cy="27001"/>
                <a:chOff x="4719311" y="3471314"/>
                <a:chExt cx="31499" cy="27001"/>
              </a:xfrm>
            </p:grpSpPr>
            <p:sp>
              <p:nvSpPr>
                <p:cNvPr id="3938" name="Google Shape;3938;p68"/>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8"/>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0" name="Google Shape;3940;p68"/>
              <p:cNvGrpSpPr/>
              <p:nvPr/>
            </p:nvGrpSpPr>
            <p:grpSpPr>
              <a:xfrm>
                <a:off x="4719311" y="3434404"/>
                <a:ext cx="31499" cy="26898"/>
                <a:chOff x="4719311" y="3434404"/>
                <a:chExt cx="31499" cy="26898"/>
              </a:xfrm>
            </p:grpSpPr>
            <p:sp>
              <p:nvSpPr>
                <p:cNvPr id="3941" name="Google Shape;3941;p68"/>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8"/>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3" name="Google Shape;3943;p68"/>
              <p:cNvGrpSpPr/>
              <p:nvPr/>
            </p:nvGrpSpPr>
            <p:grpSpPr>
              <a:xfrm>
                <a:off x="4768876" y="3401772"/>
                <a:ext cx="31499" cy="26898"/>
                <a:chOff x="4768876" y="3401772"/>
                <a:chExt cx="31499" cy="26898"/>
              </a:xfrm>
            </p:grpSpPr>
            <p:sp>
              <p:nvSpPr>
                <p:cNvPr id="3944" name="Google Shape;3944;p68"/>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8"/>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6" name="Google Shape;3946;p68"/>
              <p:cNvGrpSpPr/>
              <p:nvPr/>
            </p:nvGrpSpPr>
            <p:grpSpPr>
              <a:xfrm>
                <a:off x="4762214" y="3471377"/>
                <a:ext cx="26938" cy="26938"/>
                <a:chOff x="4762214" y="3471377"/>
                <a:chExt cx="26938" cy="26938"/>
              </a:xfrm>
            </p:grpSpPr>
            <p:sp>
              <p:nvSpPr>
                <p:cNvPr id="3947" name="Google Shape;3947;p68"/>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8"/>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9" name="Google Shape;3949;p68"/>
              <p:cNvGrpSpPr/>
              <p:nvPr/>
            </p:nvGrpSpPr>
            <p:grpSpPr>
              <a:xfrm>
                <a:off x="4790473" y="3344782"/>
                <a:ext cx="31405" cy="26898"/>
                <a:chOff x="4790473" y="3344782"/>
                <a:chExt cx="31405" cy="26898"/>
              </a:xfrm>
            </p:grpSpPr>
            <p:sp>
              <p:nvSpPr>
                <p:cNvPr id="3950" name="Google Shape;3950;p68"/>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8"/>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2" name="Google Shape;3952;p68"/>
              <p:cNvGrpSpPr/>
              <p:nvPr/>
            </p:nvGrpSpPr>
            <p:grpSpPr>
              <a:xfrm>
                <a:off x="4823774" y="3950733"/>
                <a:ext cx="37398" cy="32034"/>
                <a:chOff x="4823774" y="3950733"/>
                <a:chExt cx="37398" cy="32034"/>
              </a:xfrm>
            </p:grpSpPr>
            <p:sp>
              <p:nvSpPr>
                <p:cNvPr id="3953" name="Google Shape;3953;p68"/>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8"/>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5" name="Google Shape;3955;p68"/>
              <p:cNvGrpSpPr/>
              <p:nvPr/>
            </p:nvGrpSpPr>
            <p:grpSpPr>
              <a:xfrm>
                <a:off x="4823396" y="4110566"/>
                <a:ext cx="31405" cy="26906"/>
                <a:chOff x="4823396" y="4110566"/>
                <a:chExt cx="31405" cy="26906"/>
              </a:xfrm>
            </p:grpSpPr>
            <p:sp>
              <p:nvSpPr>
                <p:cNvPr id="3956" name="Google Shape;3956;p68"/>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8"/>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8" name="Google Shape;3958;p68"/>
              <p:cNvGrpSpPr/>
              <p:nvPr/>
            </p:nvGrpSpPr>
            <p:grpSpPr>
              <a:xfrm>
                <a:off x="4838332" y="3821150"/>
                <a:ext cx="31499" cy="26898"/>
                <a:chOff x="4838332" y="3821150"/>
                <a:chExt cx="31499" cy="26898"/>
              </a:xfrm>
            </p:grpSpPr>
            <p:sp>
              <p:nvSpPr>
                <p:cNvPr id="3959" name="Google Shape;3959;p68"/>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8"/>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1" name="Google Shape;3961;p68"/>
              <p:cNvGrpSpPr/>
              <p:nvPr/>
            </p:nvGrpSpPr>
            <p:grpSpPr>
              <a:xfrm>
                <a:off x="4661275" y="3815007"/>
                <a:ext cx="36824" cy="31523"/>
                <a:chOff x="4661275" y="3815007"/>
                <a:chExt cx="36824" cy="31523"/>
              </a:xfrm>
            </p:grpSpPr>
            <p:sp>
              <p:nvSpPr>
                <p:cNvPr id="3962" name="Google Shape;3962;p68"/>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8"/>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4" name="Google Shape;3964;p68"/>
              <p:cNvGrpSpPr/>
              <p:nvPr/>
            </p:nvGrpSpPr>
            <p:grpSpPr>
              <a:xfrm>
                <a:off x="4558998" y="3851037"/>
                <a:ext cx="33591" cy="28699"/>
                <a:chOff x="4558998" y="3851037"/>
                <a:chExt cx="33591" cy="28699"/>
              </a:xfrm>
            </p:grpSpPr>
            <p:sp>
              <p:nvSpPr>
                <p:cNvPr id="3965" name="Google Shape;3965;p68"/>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8"/>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7" name="Google Shape;3967;p68"/>
              <p:cNvGrpSpPr/>
              <p:nvPr/>
            </p:nvGrpSpPr>
            <p:grpSpPr>
              <a:xfrm>
                <a:off x="4696762" y="3638587"/>
                <a:ext cx="33591" cy="28794"/>
                <a:chOff x="4696762" y="3638587"/>
                <a:chExt cx="33591" cy="28794"/>
              </a:xfrm>
            </p:grpSpPr>
            <p:sp>
              <p:nvSpPr>
                <p:cNvPr id="3968" name="Google Shape;3968;p68"/>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8"/>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0" name="Google Shape;3970;p68"/>
              <p:cNvGrpSpPr/>
              <p:nvPr/>
            </p:nvGrpSpPr>
            <p:grpSpPr>
              <a:xfrm>
                <a:off x="4929479" y="3939140"/>
                <a:ext cx="33497" cy="28692"/>
                <a:chOff x="4929479" y="3939140"/>
                <a:chExt cx="33497" cy="28692"/>
              </a:xfrm>
            </p:grpSpPr>
            <p:sp>
              <p:nvSpPr>
                <p:cNvPr id="3971" name="Google Shape;3971;p68"/>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8"/>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3" name="Google Shape;3973;p68"/>
              <p:cNvGrpSpPr/>
              <p:nvPr/>
            </p:nvGrpSpPr>
            <p:grpSpPr>
              <a:xfrm>
                <a:off x="4907119" y="3986039"/>
                <a:ext cx="33497" cy="28699"/>
                <a:chOff x="4907119" y="3986039"/>
                <a:chExt cx="33497" cy="28699"/>
              </a:xfrm>
            </p:grpSpPr>
            <p:sp>
              <p:nvSpPr>
                <p:cNvPr id="3974" name="Google Shape;3974;p68"/>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8"/>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6" name="Google Shape;3976;p68"/>
              <p:cNvGrpSpPr/>
              <p:nvPr/>
            </p:nvGrpSpPr>
            <p:grpSpPr>
              <a:xfrm>
                <a:off x="4911783" y="4048102"/>
                <a:ext cx="33591" cy="28762"/>
                <a:chOff x="4911783" y="4048102"/>
                <a:chExt cx="33591" cy="28762"/>
              </a:xfrm>
            </p:grpSpPr>
            <p:sp>
              <p:nvSpPr>
                <p:cNvPr id="3977" name="Google Shape;3977;p68"/>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8"/>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9" name="Google Shape;3979;p68"/>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8"/>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1" name="Google Shape;3981;p68"/>
              <p:cNvGrpSpPr/>
              <p:nvPr/>
            </p:nvGrpSpPr>
            <p:grpSpPr>
              <a:xfrm>
                <a:off x="4762623" y="3837847"/>
                <a:ext cx="42416" cy="36273"/>
                <a:chOff x="4762623" y="3837847"/>
                <a:chExt cx="42416" cy="36273"/>
              </a:xfrm>
            </p:grpSpPr>
            <p:sp>
              <p:nvSpPr>
                <p:cNvPr id="3982" name="Google Shape;3982;p68"/>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8"/>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4" name="Google Shape;3984;p68"/>
              <p:cNvGrpSpPr/>
              <p:nvPr/>
            </p:nvGrpSpPr>
            <p:grpSpPr>
              <a:xfrm>
                <a:off x="4746044" y="4104966"/>
                <a:ext cx="33497" cy="28699"/>
                <a:chOff x="4746044" y="4104966"/>
                <a:chExt cx="33497" cy="28699"/>
              </a:xfrm>
            </p:grpSpPr>
            <p:sp>
              <p:nvSpPr>
                <p:cNvPr id="3985" name="Google Shape;3985;p68"/>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8"/>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7" name="Google Shape;3987;p68"/>
              <p:cNvGrpSpPr/>
              <p:nvPr/>
            </p:nvGrpSpPr>
            <p:grpSpPr>
              <a:xfrm>
                <a:off x="4859646" y="4162554"/>
                <a:ext cx="33591" cy="28762"/>
                <a:chOff x="4859646" y="4162554"/>
                <a:chExt cx="33591" cy="28762"/>
              </a:xfrm>
            </p:grpSpPr>
            <p:sp>
              <p:nvSpPr>
                <p:cNvPr id="3988" name="Google Shape;3988;p68"/>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8"/>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90" name="Google Shape;3990;p68"/>
            <p:cNvGrpSpPr/>
            <p:nvPr/>
          </p:nvGrpSpPr>
          <p:grpSpPr>
            <a:xfrm>
              <a:off x="3597785" y="3274438"/>
              <a:ext cx="855610" cy="1122100"/>
              <a:chOff x="3597785" y="3274438"/>
              <a:chExt cx="855610" cy="1122100"/>
            </a:xfrm>
          </p:grpSpPr>
          <p:grpSp>
            <p:nvGrpSpPr>
              <p:cNvPr id="3991" name="Google Shape;3991;p68"/>
              <p:cNvGrpSpPr/>
              <p:nvPr/>
            </p:nvGrpSpPr>
            <p:grpSpPr>
              <a:xfrm>
                <a:off x="3617857" y="3284717"/>
                <a:ext cx="826785" cy="1099165"/>
                <a:chOff x="3617857" y="3284717"/>
                <a:chExt cx="826785" cy="1099165"/>
              </a:xfrm>
            </p:grpSpPr>
            <p:sp>
              <p:nvSpPr>
                <p:cNvPr id="3992" name="Google Shape;3992;p68"/>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8"/>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8"/>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8"/>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8"/>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8"/>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8"/>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8"/>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8"/>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8"/>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8"/>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8"/>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8"/>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8"/>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8"/>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8"/>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8"/>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8"/>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8"/>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8"/>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8"/>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8"/>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8"/>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8"/>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8"/>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8"/>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8"/>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8"/>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8"/>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8"/>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8"/>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8"/>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8"/>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8"/>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8"/>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8"/>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8"/>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8"/>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8"/>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8"/>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8"/>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8"/>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8"/>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8"/>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8"/>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8"/>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8"/>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8"/>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8"/>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8"/>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8"/>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8"/>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8"/>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8"/>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8"/>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8"/>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8" name="Google Shape;4048;p68"/>
              <p:cNvGrpSpPr/>
              <p:nvPr/>
            </p:nvGrpSpPr>
            <p:grpSpPr>
              <a:xfrm>
                <a:off x="4180904" y="4251758"/>
                <a:ext cx="37783" cy="32420"/>
                <a:chOff x="4180904" y="4251758"/>
                <a:chExt cx="37783" cy="32420"/>
              </a:xfrm>
            </p:grpSpPr>
            <p:sp>
              <p:nvSpPr>
                <p:cNvPr id="4049" name="Google Shape;4049;p68"/>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8"/>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1" name="Google Shape;4051;p68"/>
              <p:cNvGrpSpPr/>
              <p:nvPr/>
            </p:nvGrpSpPr>
            <p:grpSpPr>
              <a:xfrm>
                <a:off x="4201644" y="4081324"/>
                <a:ext cx="37783" cy="32364"/>
                <a:chOff x="4201644" y="4081324"/>
                <a:chExt cx="37783" cy="32364"/>
              </a:xfrm>
            </p:grpSpPr>
            <p:sp>
              <p:nvSpPr>
                <p:cNvPr id="4052" name="Google Shape;4052;p68"/>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8"/>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4" name="Google Shape;4054;p68"/>
              <p:cNvGrpSpPr/>
              <p:nvPr/>
            </p:nvGrpSpPr>
            <p:grpSpPr>
              <a:xfrm>
                <a:off x="4284416" y="3887428"/>
                <a:ext cx="37783" cy="32451"/>
                <a:chOff x="4284416" y="3887428"/>
                <a:chExt cx="37783" cy="32451"/>
              </a:xfrm>
            </p:grpSpPr>
            <p:sp>
              <p:nvSpPr>
                <p:cNvPr id="4055" name="Google Shape;4055;p68"/>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8"/>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7" name="Google Shape;4057;p68"/>
              <p:cNvGrpSpPr/>
              <p:nvPr/>
            </p:nvGrpSpPr>
            <p:grpSpPr>
              <a:xfrm>
                <a:off x="4223721" y="3860404"/>
                <a:ext cx="37870" cy="32364"/>
                <a:chOff x="4223721" y="3860404"/>
                <a:chExt cx="37870" cy="32364"/>
              </a:xfrm>
            </p:grpSpPr>
            <p:sp>
              <p:nvSpPr>
                <p:cNvPr id="4058" name="Google Shape;4058;p68"/>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8"/>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0" name="Google Shape;4060;p68"/>
              <p:cNvGrpSpPr/>
              <p:nvPr/>
            </p:nvGrpSpPr>
            <p:grpSpPr>
              <a:xfrm>
                <a:off x="4104889" y="3699242"/>
                <a:ext cx="37776" cy="32357"/>
                <a:chOff x="4104889" y="3699242"/>
                <a:chExt cx="37776" cy="32357"/>
              </a:xfrm>
            </p:grpSpPr>
            <p:sp>
              <p:nvSpPr>
                <p:cNvPr id="4061" name="Google Shape;4061;p68"/>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8"/>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3" name="Google Shape;4063;p68"/>
              <p:cNvGrpSpPr/>
              <p:nvPr/>
            </p:nvGrpSpPr>
            <p:grpSpPr>
              <a:xfrm>
                <a:off x="4143608" y="3475121"/>
                <a:ext cx="37878" cy="32420"/>
                <a:chOff x="4143608" y="3475121"/>
                <a:chExt cx="37878" cy="32420"/>
              </a:xfrm>
            </p:grpSpPr>
            <p:sp>
              <p:nvSpPr>
                <p:cNvPr id="4064" name="Google Shape;4064;p68"/>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8"/>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6" name="Google Shape;4066;p68"/>
              <p:cNvGrpSpPr/>
              <p:nvPr/>
            </p:nvGrpSpPr>
            <p:grpSpPr>
              <a:xfrm>
                <a:off x="4217248" y="3570893"/>
                <a:ext cx="37776" cy="32364"/>
                <a:chOff x="4217248" y="3570893"/>
                <a:chExt cx="37776" cy="32364"/>
              </a:xfrm>
            </p:grpSpPr>
            <p:sp>
              <p:nvSpPr>
                <p:cNvPr id="4067" name="Google Shape;4067;p68"/>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8"/>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9" name="Google Shape;4069;p68"/>
              <p:cNvGrpSpPr/>
              <p:nvPr/>
            </p:nvGrpSpPr>
            <p:grpSpPr>
              <a:xfrm>
                <a:off x="4255307" y="3431612"/>
                <a:ext cx="37776" cy="32451"/>
                <a:chOff x="4255307" y="3431612"/>
                <a:chExt cx="37776" cy="32451"/>
              </a:xfrm>
            </p:grpSpPr>
            <p:sp>
              <p:nvSpPr>
                <p:cNvPr id="4070" name="Google Shape;4070;p68"/>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8"/>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2" name="Google Shape;4072;p68"/>
              <p:cNvGrpSpPr/>
              <p:nvPr/>
            </p:nvGrpSpPr>
            <p:grpSpPr>
              <a:xfrm>
                <a:off x="3853052" y="3577398"/>
                <a:ext cx="37776" cy="32420"/>
                <a:chOff x="3853052" y="3577398"/>
                <a:chExt cx="37776" cy="32420"/>
              </a:xfrm>
            </p:grpSpPr>
            <p:sp>
              <p:nvSpPr>
                <p:cNvPr id="4073" name="Google Shape;4073;p68"/>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8"/>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5" name="Google Shape;4075;p68"/>
              <p:cNvGrpSpPr/>
              <p:nvPr/>
            </p:nvGrpSpPr>
            <p:grpSpPr>
              <a:xfrm>
                <a:off x="4039908" y="3412107"/>
                <a:ext cx="37776" cy="32357"/>
                <a:chOff x="4039908" y="3412107"/>
                <a:chExt cx="37776" cy="32357"/>
              </a:xfrm>
            </p:grpSpPr>
            <p:sp>
              <p:nvSpPr>
                <p:cNvPr id="4076" name="Google Shape;4076;p68"/>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8"/>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8" name="Google Shape;4078;p68"/>
              <p:cNvGrpSpPr/>
              <p:nvPr/>
            </p:nvGrpSpPr>
            <p:grpSpPr>
              <a:xfrm>
                <a:off x="4017360" y="3342061"/>
                <a:ext cx="37870" cy="32380"/>
                <a:chOff x="4017360" y="3342061"/>
                <a:chExt cx="37870" cy="32380"/>
              </a:xfrm>
            </p:grpSpPr>
            <p:sp>
              <p:nvSpPr>
                <p:cNvPr id="4079" name="Google Shape;4079;p68"/>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8"/>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1" name="Google Shape;4081;p68"/>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8"/>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3" name="Google Shape;4083;p68"/>
              <p:cNvGrpSpPr/>
              <p:nvPr/>
            </p:nvGrpSpPr>
            <p:grpSpPr>
              <a:xfrm>
                <a:off x="3750870" y="3418650"/>
                <a:ext cx="37776" cy="32380"/>
                <a:chOff x="3750870" y="3418650"/>
                <a:chExt cx="37776" cy="32380"/>
              </a:xfrm>
            </p:grpSpPr>
            <p:sp>
              <p:nvSpPr>
                <p:cNvPr id="4084" name="Google Shape;4084;p68"/>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8"/>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6" name="Google Shape;4086;p68"/>
              <p:cNvGrpSpPr/>
              <p:nvPr/>
            </p:nvGrpSpPr>
            <p:grpSpPr>
              <a:xfrm>
                <a:off x="3632509" y="3274438"/>
                <a:ext cx="37783" cy="32357"/>
                <a:chOff x="3632509" y="3274438"/>
                <a:chExt cx="37783" cy="32357"/>
              </a:xfrm>
            </p:grpSpPr>
            <p:sp>
              <p:nvSpPr>
                <p:cNvPr id="4087" name="Google Shape;4087;p68"/>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8"/>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9" name="Google Shape;4089;p68"/>
              <p:cNvGrpSpPr/>
              <p:nvPr/>
            </p:nvGrpSpPr>
            <p:grpSpPr>
              <a:xfrm>
                <a:off x="3906424" y="3297561"/>
                <a:ext cx="37776" cy="32451"/>
                <a:chOff x="3906424" y="3297561"/>
                <a:chExt cx="37776" cy="32451"/>
              </a:xfrm>
            </p:grpSpPr>
            <p:sp>
              <p:nvSpPr>
                <p:cNvPr id="4090" name="Google Shape;4090;p68"/>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8"/>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2" name="Google Shape;4092;p68"/>
              <p:cNvGrpSpPr/>
              <p:nvPr/>
            </p:nvGrpSpPr>
            <p:grpSpPr>
              <a:xfrm>
                <a:off x="3866084" y="3412107"/>
                <a:ext cx="37776" cy="32357"/>
                <a:chOff x="3866084" y="3412107"/>
                <a:chExt cx="37776" cy="32357"/>
              </a:xfrm>
            </p:grpSpPr>
            <p:sp>
              <p:nvSpPr>
                <p:cNvPr id="4093" name="Google Shape;4093;p68"/>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8"/>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5" name="Google Shape;4095;p68"/>
              <p:cNvGrpSpPr/>
              <p:nvPr/>
            </p:nvGrpSpPr>
            <p:grpSpPr>
              <a:xfrm>
                <a:off x="4023919" y="3766409"/>
                <a:ext cx="37783" cy="32357"/>
                <a:chOff x="4023919" y="3766409"/>
                <a:chExt cx="37783" cy="32357"/>
              </a:xfrm>
            </p:grpSpPr>
            <p:sp>
              <p:nvSpPr>
                <p:cNvPr id="4096" name="Google Shape;4096;p68"/>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8"/>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8" name="Google Shape;4098;p68"/>
              <p:cNvGrpSpPr/>
              <p:nvPr/>
            </p:nvGrpSpPr>
            <p:grpSpPr>
              <a:xfrm>
                <a:off x="3973882" y="3779449"/>
                <a:ext cx="37776" cy="32357"/>
                <a:chOff x="3973882" y="3779449"/>
                <a:chExt cx="37776" cy="32357"/>
              </a:xfrm>
            </p:grpSpPr>
            <p:sp>
              <p:nvSpPr>
                <p:cNvPr id="4099" name="Google Shape;4099;p68"/>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8"/>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1" name="Google Shape;4101;p68"/>
              <p:cNvGrpSpPr/>
              <p:nvPr/>
            </p:nvGrpSpPr>
            <p:grpSpPr>
              <a:xfrm>
                <a:off x="4073398" y="3838028"/>
                <a:ext cx="37776" cy="32380"/>
                <a:chOff x="4073398" y="3838028"/>
                <a:chExt cx="37776" cy="32380"/>
              </a:xfrm>
            </p:grpSpPr>
            <p:sp>
              <p:nvSpPr>
                <p:cNvPr id="4102" name="Google Shape;4102;p68"/>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8"/>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4" name="Google Shape;4104;p68"/>
              <p:cNvGrpSpPr/>
              <p:nvPr/>
            </p:nvGrpSpPr>
            <p:grpSpPr>
              <a:xfrm>
                <a:off x="4342672" y="4144496"/>
                <a:ext cx="37752" cy="32364"/>
                <a:chOff x="4342672" y="4144496"/>
                <a:chExt cx="37752" cy="32364"/>
              </a:xfrm>
            </p:grpSpPr>
            <p:sp>
              <p:nvSpPr>
                <p:cNvPr id="4105" name="Google Shape;4105;p68"/>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8"/>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7" name="Google Shape;4107;p68"/>
              <p:cNvGrpSpPr/>
              <p:nvPr/>
            </p:nvGrpSpPr>
            <p:grpSpPr>
              <a:xfrm>
                <a:off x="4406386" y="4056872"/>
                <a:ext cx="37783" cy="32364"/>
                <a:chOff x="4406386" y="4056872"/>
                <a:chExt cx="37783" cy="32364"/>
              </a:xfrm>
            </p:grpSpPr>
            <p:sp>
              <p:nvSpPr>
                <p:cNvPr id="4108" name="Google Shape;4108;p68"/>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8"/>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0" name="Google Shape;4110;p68"/>
              <p:cNvGrpSpPr/>
              <p:nvPr/>
            </p:nvGrpSpPr>
            <p:grpSpPr>
              <a:xfrm>
                <a:off x="4284416" y="4245254"/>
                <a:ext cx="37783" cy="32357"/>
                <a:chOff x="4284416" y="4245254"/>
                <a:chExt cx="37783" cy="32357"/>
              </a:xfrm>
            </p:grpSpPr>
            <p:sp>
              <p:nvSpPr>
                <p:cNvPr id="4111" name="Google Shape;4111;p68"/>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8"/>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3" name="Google Shape;4113;p68"/>
              <p:cNvGrpSpPr/>
              <p:nvPr/>
            </p:nvGrpSpPr>
            <p:grpSpPr>
              <a:xfrm>
                <a:off x="4219057" y="4331258"/>
                <a:ext cx="37776" cy="32364"/>
                <a:chOff x="4219057" y="4331258"/>
                <a:chExt cx="37776" cy="32364"/>
              </a:xfrm>
            </p:grpSpPr>
            <p:sp>
              <p:nvSpPr>
                <p:cNvPr id="4114" name="Google Shape;4114;p68"/>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8"/>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6" name="Google Shape;4116;p68"/>
              <p:cNvGrpSpPr/>
              <p:nvPr/>
            </p:nvGrpSpPr>
            <p:grpSpPr>
              <a:xfrm>
                <a:off x="4204122" y="4141688"/>
                <a:ext cx="33497" cy="28699"/>
                <a:chOff x="4204122" y="4141688"/>
                <a:chExt cx="33497" cy="28699"/>
              </a:xfrm>
            </p:grpSpPr>
            <p:sp>
              <p:nvSpPr>
                <p:cNvPr id="4117" name="Google Shape;4117;p68"/>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8"/>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9" name="Google Shape;4119;p68"/>
              <p:cNvGrpSpPr/>
              <p:nvPr/>
            </p:nvGrpSpPr>
            <p:grpSpPr>
              <a:xfrm>
                <a:off x="4301546" y="4003869"/>
                <a:ext cx="38916" cy="33324"/>
                <a:chOff x="4301546" y="4003869"/>
                <a:chExt cx="38916" cy="33324"/>
              </a:xfrm>
            </p:grpSpPr>
            <p:sp>
              <p:nvSpPr>
                <p:cNvPr id="4120" name="Google Shape;4120;p68"/>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8"/>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2" name="Google Shape;4122;p68"/>
              <p:cNvGrpSpPr/>
              <p:nvPr/>
            </p:nvGrpSpPr>
            <p:grpSpPr>
              <a:xfrm>
                <a:off x="4210681" y="3924669"/>
                <a:ext cx="36549" cy="31366"/>
                <a:chOff x="4210681" y="3924669"/>
                <a:chExt cx="36549" cy="31366"/>
              </a:xfrm>
            </p:grpSpPr>
            <p:sp>
              <p:nvSpPr>
                <p:cNvPr id="4123" name="Google Shape;4123;p68"/>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8"/>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5" name="Google Shape;4125;p68"/>
              <p:cNvGrpSpPr/>
              <p:nvPr/>
            </p:nvGrpSpPr>
            <p:grpSpPr>
              <a:xfrm>
                <a:off x="3987771" y="3628874"/>
                <a:ext cx="31499" cy="26993"/>
                <a:chOff x="3987771" y="3628874"/>
                <a:chExt cx="31499" cy="26993"/>
              </a:xfrm>
            </p:grpSpPr>
            <p:sp>
              <p:nvSpPr>
                <p:cNvPr id="4126" name="Google Shape;4126;p68"/>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8"/>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8" name="Google Shape;4128;p68"/>
              <p:cNvGrpSpPr/>
              <p:nvPr/>
            </p:nvGrpSpPr>
            <p:grpSpPr>
              <a:xfrm>
                <a:off x="4087382" y="3775674"/>
                <a:ext cx="31405" cy="26898"/>
                <a:chOff x="4087382" y="3775674"/>
                <a:chExt cx="31405" cy="26898"/>
              </a:xfrm>
            </p:grpSpPr>
            <p:sp>
              <p:nvSpPr>
                <p:cNvPr id="4129" name="Google Shape;4129;p68"/>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8"/>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1" name="Google Shape;4131;p68"/>
              <p:cNvGrpSpPr/>
              <p:nvPr/>
            </p:nvGrpSpPr>
            <p:grpSpPr>
              <a:xfrm>
                <a:off x="4118873" y="3856637"/>
                <a:ext cx="31405" cy="26906"/>
                <a:chOff x="4118873" y="3856637"/>
                <a:chExt cx="31405" cy="26906"/>
              </a:xfrm>
            </p:grpSpPr>
            <p:sp>
              <p:nvSpPr>
                <p:cNvPr id="4132" name="Google Shape;4132;p68"/>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8"/>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4" name="Google Shape;4134;p68"/>
              <p:cNvGrpSpPr/>
              <p:nvPr/>
            </p:nvGrpSpPr>
            <p:grpSpPr>
              <a:xfrm>
                <a:off x="4168541" y="3639523"/>
                <a:ext cx="31499" cy="26906"/>
                <a:chOff x="4168541" y="3639523"/>
                <a:chExt cx="31499" cy="26906"/>
              </a:xfrm>
            </p:grpSpPr>
            <p:sp>
              <p:nvSpPr>
                <p:cNvPr id="4135" name="Google Shape;4135;p68"/>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8"/>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7" name="Google Shape;4137;p68"/>
              <p:cNvGrpSpPr/>
              <p:nvPr/>
            </p:nvGrpSpPr>
            <p:grpSpPr>
              <a:xfrm>
                <a:off x="3965789" y="3393545"/>
                <a:ext cx="31405" cy="26945"/>
                <a:chOff x="3965789" y="3393545"/>
                <a:chExt cx="31405" cy="26945"/>
              </a:xfrm>
            </p:grpSpPr>
            <p:sp>
              <p:nvSpPr>
                <p:cNvPr id="4138" name="Google Shape;4138;p68"/>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8"/>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0" name="Google Shape;4140;p68"/>
              <p:cNvGrpSpPr/>
              <p:nvPr/>
            </p:nvGrpSpPr>
            <p:grpSpPr>
              <a:xfrm>
                <a:off x="3925166" y="3491008"/>
                <a:ext cx="31405" cy="27001"/>
                <a:chOff x="3925166" y="3491008"/>
                <a:chExt cx="31405" cy="27001"/>
              </a:xfrm>
            </p:grpSpPr>
            <p:sp>
              <p:nvSpPr>
                <p:cNvPr id="4141" name="Google Shape;4141;p68"/>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8"/>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3" name="Google Shape;4143;p68"/>
              <p:cNvGrpSpPr/>
              <p:nvPr/>
            </p:nvGrpSpPr>
            <p:grpSpPr>
              <a:xfrm>
                <a:off x="3682845" y="3340976"/>
                <a:ext cx="31397" cy="26898"/>
                <a:chOff x="3682845" y="3340976"/>
                <a:chExt cx="31397" cy="26898"/>
              </a:xfrm>
            </p:grpSpPr>
            <p:sp>
              <p:nvSpPr>
                <p:cNvPr id="4144" name="Google Shape;4144;p68"/>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8"/>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6" name="Google Shape;4146;p68"/>
              <p:cNvGrpSpPr/>
              <p:nvPr/>
            </p:nvGrpSpPr>
            <p:grpSpPr>
              <a:xfrm>
                <a:off x="3795393" y="3353725"/>
                <a:ext cx="31499" cy="26993"/>
                <a:chOff x="3795393" y="3353725"/>
                <a:chExt cx="31499" cy="26993"/>
              </a:xfrm>
            </p:grpSpPr>
            <p:sp>
              <p:nvSpPr>
                <p:cNvPr id="4147" name="Google Shape;4147;p68"/>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8"/>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9" name="Google Shape;4149;p68"/>
              <p:cNvGrpSpPr/>
              <p:nvPr/>
            </p:nvGrpSpPr>
            <p:grpSpPr>
              <a:xfrm>
                <a:off x="4176909" y="4363221"/>
                <a:ext cx="38924" cy="33316"/>
                <a:chOff x="4176909" y="4363221"/>
                <a:chExt cx="38924" cy="33316"/>
              </a:xfrm>
            </p:grpSpPr>
            <p:sp>
              <p:nvSpPr>
                <p:cNvPr id="4150" name="Google Shape;4150;p68"/>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8"/>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2" name="Google Shape;4152;p68"/>
              <p:cNvGrpSpPr/>
              <p:nvPr/>
            </p:nvGrpSpPr>
            <p:grpSpPr>
              <a:xfrm>
                <a:off x="4226191" y="4007660"/>
                <a:ext cx="33560" cy="28770"/>
                <a:chOff x="4226191" y="4007660"/>
                <a:chExt cx="33560" cy="28770"/>
              </a:xfrm>
            </p:grpSpPr>
            <p:sp>
              <p:nvSpPr>
                <p:cNvPr id="4153" name="Google Shape;4153;p68"/>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8"/>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5" name="Google Shape;4155;p68"/>
              <p:cNvGrpSpPr/>
              <p:nvPr/>
            </p:nvGrpSpPr>
            <p:grpSpPr>
              <a:xfrm>
                <a:off x="3597785" y="3377045"/>
                <a:ext cx="33591" cy="28699"/>
                <a:chOff x="3597785" y="3377045"/>
                <a:chExt cx="33591" cy="28699"/>
              </a:xfrm>
            </p:grpSpPr>
            <p:sp>
              <p:nvSpPr>
                <p:cNvPr id="4156" name="Google Shape;4156;p68"/>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8"/>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8" name="Google Shape;4158;p68"/>
              <p:cNvGrpSpPr/>
              <p:nvPr/>
            </p:nvGrpSpPr>
            <p:grpSpPr>
              <a:xfrm>
                <a:off x="3887870" y="3669796"/>
                <a:ext cx="33591" cy="28692"/>
                <a:chOff x="3887870" y="3669796"/>
                <a:chExt cx="33591" cy="28692"/>
              </a:xfrm>
            </p:grpSpPr>
            <p:sp>
              <p:nvSpPr>
                <p:cNvPr id="4159" name="Google Shape;4159;p68"/>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8"/>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1" name="Google Shape;4161;p68"/>
              <p:cNvGrpSpPr/>
              <p:nvPr/>
            </p:nvGrpSpPr>
            <p:grpSpPr>
              <a:xfrm>
                <a:off x="3818320" y="3481625"/>
                <a:ext cx="33497" cy="28770"/>
                <a:chOff x="3818320" y="3481625"/>
                <a:chExt cx="33497" cy="28770"/>
              </a:xfrm>
            </p:grpSpPr>
            <p:sp>
              <p:nvSpPr>
                <p:cNvPr id="4162" name="Google Shape;4162;p68"/>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8"/>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4" name="Google Shape;4164;p68"/>
              <p:cNvGrpSpPr/>
              <p:nvPr/>
            </p:nvGrpSpPr>
            <p:grpSpPr>
              <a:xfrm>
                <a:off x="4278139" y="4120948"/>
                <a:ext cx="37492" cy="32129"/>
                <a:chOff x="4278139" y="4120948"/>
                <a:chExt cx="37492" cy="32129"/>
              </a:xfrm>
            </p:grpSpPr>
            <p:sp>
              <p:nvSpPr>
                <p:cNvPr id="4165" name="Google Shape;4165;p68"/>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8"/>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7" name="Google Shape;4167;p68"/>
              <p:cNvGrpSpPr/>
              <p:nvPr/>
            </p:nvGrpSpPr>
            <p:grpSpPr>
              <a:xfrm>
                <a:off x="4419898" y="3977388"/>
                <a:ext cx="33497" cy="28692"/>
                <a:chOff x="4419898" y="3977388"/>
                <a:chExt cx="33497" cy="28692"/>
              </a:xfrm>
            </p:grpSpPr>
            <p:sp>
              <p:nvSpPr>
                <p:cNvPr id="4168" name="Google Shape;4168;p68"/>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8"/>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0" name="Google Shape;4170;p68"/>
              <p:cNvGrpSpPr/>
              <p:nvPr/>
            </p:nvGrpSpPr>
            <p:grpSpPr>
              <a:xfrm>
                <a:off x="4158930" y="4034684"/>
                <a:ext cx="33497" cy="28762"/>
                <a:chOff x="4158930" y="4034684"/>
                <a:chExt cx="33497" cy="28762"/>
              </a:xfrm>
            </p:grpSpPr>
            <p:sp>
              <p:nvSpPr>
                <p:cNvPr id="4171" name="Google Shape;4171;p68"/>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8"/>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3" name="Google Shape;4173;p68"/>
              <p:cNvGrpSpPr/>
              <p:nvPr/>
            </p:nvGrpSpPr>
            <p:grpSpPr>
              <a:xfrm>
                <a:off x="4134949" y="3957049"/>
                <a:ext cx="33497" cy="28770"/>
                <a:chOff x="4134949" y="3957049"/>
                <a:chExt cx="33497" cy="28770"/>
              </a:xfrm>
            </p:grpSpPr>
            <p:sp>
              <p:nvSpPr>
                <p:cNvPr id="4174" name="Google Shape;4174;p68"/>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8"/>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6" name="Google Shape;4176;p68"/>
              <p:cNvGrpSpPr/>
              <p:nvPr/>
            </p:nvGrpSpPr>
            <p:grpSpPr>
              <a:xfrm>
                <a:off x="4193653" y="4184403"/>
                <a:ext cx="43580" cy="37264"/>
                <a:chOff x="4193653" y="4184403"/>
                <a:chExt cx="43580" cy="37264"/>
              </a:xfrm>
            </p:grpSpPr>
            <p:sp>
              <p:nvSpPr>
                <p:cNvPr id="4177" name="Google Shape;4177;p68"/>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8"/>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9" name="Google Shape;4179;p68"/>
              <p:cNvGrpSpPr/>
              <p:nvPr/>
            </p:nvGrpSpPr>
            <p:grpSpPr>
              <a:xfrm>
                <a:off x="4343600" y="3943844"/>
                <a:ext cx="43580" cy="37312"/>
                <a:chOff x="4343600" y="3943844"/>
                <a:chExt cx="43580" cy="37312"/>
              </a:xfrm>
            </p:grpSpPr>
            <p:sp>
              <p:nvSpPr>
                <p:cNvPr id="4180" name="Google Shape;4180;p68"/>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8"/>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2" name="Google Shape;4182;p68"/>
              <p:cNvGrpSpPr/>
              <p:nvPr/>
            </p:nvGrpSpPr>
            <p:grpSpPr>
              <a:xfrm>
                <a:off x="4172339" y="3381693"/>
                <a:ext cx="31499" cy="27001"/>
                <a:chOff x="4172339" y="3381693"/>
                <a:chExt cx="31499" cy="27001"/>
              </a:xfrm>
            </p:grpSpPr>
            <p:sp>
              <p:nvSpPr>
                <p:cNvPr id="4183" name="Google Shape;4183;p68"/>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8"/>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88" name="Shape 4188"/>
        <p:cNvGrpSpPr/>
        <p:nvPr/>
      </p:nvGrpSpPr>
      <p:grpSpPr>
        <a:xfrm>
          <a:off x="0" y="0"/>
          <a:ext cx="0" cy="0"/>
          <a:chOff x="0" y="0"/>
          <a:chExt cx="0" cy="0"/>
        </a:xfrm>
      </p:grpSpPr>
      <p:grpSp>
        <p:nvGrpSpPr>
          <p:cNvPr id="4189" name="Google Shape;4189;p69"/>
          <p:cNvGrpSpPr/>
          <p:nvPr/>
        </p:nvGrpSpPr>
        <p:grpSpPr>
          <a:xfrm>
            <a:off x="729274" y="1175734"/>
            <a:ext cx="2507799" cy="206239"/>
            <a:chOff x="106648" y="895722"/>
            <a:chExt cx="4481413" cy="374300"/>
          </a:xfrm>
        </p:grpSpPr>
        <p:grpSp>
          <p:nvGrpSpPr>
            <p:cNvPr id="4190" name="Google Shape;4190;p69"/>
            <p:cNvGrpSpPr/>
            <p:nvPr/>
          </p:nvGrpSpPr>
          <p:grpSpPr>
            <a:xfrm>
              <a:off x="2233276" y="895722"/>
              <a:ext cx="1082667" cy="223591"/>
              <a:chOff x="4808316" y="2800065"/>
              <a:chExt cx="1999386" cy="412910"/>
            </a:xfrm>
          </p:grpSpPr>
          <p:sp>
            <p:nvSpPr>
              <p:cNvPr id="4191" name="Google Shape;4191;p69"/>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2" name="Google Shape;4192;p69"/>
              <p:cNvGrpSpPr/>
              <p:nvPr/>
            </p:nvGrpSpPr>
            <p:grpSpPr>
              <a:xfrm>
                <a:off x="4808316" y="2800065"/>
                <a:ext cx="92400" cy="411825"/>
                <a:chOff x="845575" y="2563700"/>
                <a:chExt cx="92400" cy="411825"/>
              </a:xfrm>
            </p:grpSpPr>
            <p:cxnSp>
              <p:nvCxnSpPr>
                <p:cNvPr id="4193" name="Google Shape;4193;p6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194" name="Google Shape;4194;p6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5" name="Google Shape;4195;p69"/>
            <p:cNvGrpSpPr/>
            <p:nvPr/>
          </p:nvGrpSpPr>
          <p:grpSpPr>
            <a:xfrm>
              <a:off x="106648" y="895722"/>
              <a:ext cx="1088401" cy="223591"/>
              <a:chOff x="881025" y="2800065"/>
              <a:chExt cx="2009975" cy="412910"/>
            </a:xfrm>
          </p:grpSpPr>
          <p:sp>
            <p:nvSpPr>
              <p:cNvPr id="4196" name="Google Shape;4196;p69"/>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7" name="Google Shape;4197;p69"/>
              <p:cNvGrpSpPr/>
              <p:nvPr/>
            </p:nvGrpSpPr>
            <p:grpSpPr>
              <a:xfrm>
                <a:off x="881025" y="2800065"/>
                <a:ext cx="92400" cy="411825"/>
                <a:chOff x="845575" y="2563700"/>
                <a:chExt cx="92400" cy="411825"/>
              </a:xfrm>
            </p:grpSpPr>
            <p:cxnSp>
              <p:nvCxnSpPr>
                <p:cNvPr id="4198" name="Google Shape;4198;p69"/>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199" name="Google Shape;4199;p69"/>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00" name="Google Shape;4200;p69"/>
            <p:cNvGrpSpPr/>
            <p:nvPr/>
          </p:nvGrpSpPr>
          <p:grpSpPr>
            <a:xfrm>
              <a:off x="1172346" y="1047018"/>
              <a:ext cx="1083151" cy="223003"/>
              <a:chOff x="2849073" y="3079467"/>
              <a:chExt cx="2000279" cy="411825"/>
            </a:xfrm>
          </p:grpSpPr>
          <p:sp>
            <p:nvSpPr>
              <p:cNvPr id="4201" name="Google Shape;4201;p69"/>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2" name="Google Shape;4202;p69"/>
              <p:cNvGrpSpPr/>
              <p:nvPr/>
            </p:nvGrpSpPr>
            <p:grpSpPr>
              <a:xfrm rot="10800000">
                <a:off x="2849073" y="3079467"/>
                <a:ext cx="92400" cy="411825"/>
                <a:chOff x="2070100" y="2563700"/>
                <a:chExt cx="92400" cy="411825"/>
              </a:xfrm>
            </p:grpSpPr>
            <p:cxnSp>
              <p:nvCxnSpPr>
                <p:cNvPr id="4203" name="Google Shape;4203;p6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204" name="Google Shape;4204;p6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05" name="Google Shape;4205;p69"/>
            <p:cNvGrpSpPr/>
            <p:nvPr/>
          </p:nvGrpSpPr>
          <p:grpSpPr>
            <a:xfrm>
              <a:off x="3290132" y="1047018"/>
              <a:ext cx="1297929" cy="223003"/>
              <a:chOff x="6760035" y="3079467"/>
              <a:chExt cx="2396914" cy="411825"/>
            </a:xfrm>
          </p:grpSpPr>
          <p:sp>
            <p:nvSpPr>
              <p:cNvPr id="4206" name="Google Shape;4206;p69"/>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07" name="Google Shape;4207;p69"/>
              <p:cNvGrpSpPr/>
              <p:nvPr/>
            </p:nvGrpSpPr>
            <p:grpSpPr>
              <a:xfrm rot="10800000">
                <a:off x="6760035" y="3079467"/>
                <a:ext cx="92400" cy="411825"/>
                <a:chOff x="2070100" y="2563700"/>
                <a:chExt cx="92400" cy="411825"/>
              </a:xfrm>
            </p:grpSpPr>
            <p:cxnSp>
              <p:nvCxnSpPr>
                <p:cNvPr id="4208" name="Google Shape;4208;p69"/>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4209" name="Google Shape;4209;p69"/>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210" name="Google Shape;4210;p69"/>
          <p:cNvGrpSpPr/>
          <p:nvPr/>
        </p:nvGrpSpPr>
        <p:grpSpPr>
          <a:xfrm>
            <a:off x="2147036" y="3575105"/>
            <a:ext cx="1086701" cy="799429"/>
            <a:chOff x="2183288" y="3555572"/>
            <a:chExt cx="1136241" cy="835873"/>
          </a:xfrm>
        </p:grpSpPr>
        <p:sp>
          <p:nvSpPr>
            <p:cNvPr id="4211" name="Google Shape;4211;p69"/>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2" name="Google Shape;4212;p69"/>
            <p:cNvGrpSpPr/>
            <p:nvPr/>
          </p:nvGrpSpPr>
          <p:grpSpPr>
            <a:xfrm>
              <a:off x="2205895" y="3637269"/>
              <a:ext cx="1089848" cy="724993"/>
              <a:chOff x="2205895" y="3637269"/>
              <a:chExt cx="1089848" cy="724993"/>
            </a:xfrm>
          </p:grpSpPr>
          <p:sp>
            <p:nvSpPr>
              <p:cNvPr id="4213" name="Google Shape;4213;p69"/>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9"/>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9"/>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9"/>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9"/>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9"/>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9" name="Google Shape;4219;p69"/>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20" name="Google Shape;4220;p69"/>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221" name="Google Shape;4221;p69"/>
            <p:cNvGrpSpPr/>
            <p:nvPr/>
          </p:nvGrpSpPr>
          <p:grpSpPr>
            <a:xfrm>
              <a:off x="3173850" y="3779426"/>
              <a:ext cx="145679" cy="70048"/>
              <a:chOff x="3173850" y="3779426"/>
              <a:chExt cx="145679" cy="70048"/>
            </a:xfrm>
          </p:grpSpPr>
          <p:cxnSp>
            <p:nvCxnSpPr>
              <p:cNvPr id="4222" name="Google Shape;4222;p69"/>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4223" name="Google Shape;4223;p69"/>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4" name="Google Shape;4224;p69"/>
            <p:cNvGrpSpPr/>
            <p:nvPr/>
          </p:nvGrpSpPr>
          <p:grpSpPr>
            <a:xfrm>
              <a:off x="2183288" y="4139483"/>
              <a:ext cx="145133" cy="70048"/>
              <a:chOff x="2183288" y="4139483"/>
              <a:chExt cx="145133" cy="70048"/>
            </a:xfrm>
          </p:grpSpPr>
          <p:cxnSp>
            <p:nvCxnSpPr>
              <p:cNvPr id="4225" name="Google Shape;4225;p69"/>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4226" name="Google Shape;4226;p69"/>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7" name="Google Shape;4227;p69"/>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28" name="Google Shape;4228;p69"/>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4229" name="Google Shape;4229;p69"/>
            <p:cNvGrpSpPr/>
            <p:nvPr/>
          </p:nvGrpSpPr>
          <p:grpSpPr>
            <a:xfrm>
              <a:off x="2943836" y="4268886"/>
              <a:ext cx="60717" cy="122559"/>
              <a:chOff x="2943836" y="4268886"/>
              <a:chExt cx="60717" cy="122559"/>
            </a:xfrm>
          </p:grpSpPr>
          <p:sp>
            <p:nvSpPr>
              <p:cNvPr id="4230" name="Google Shape;4230;p69"/>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231" name="Google Shape;4231;p69"/>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4232" name="Google Shape;4232;p69"/>
          <p:cNvGrpSpPr/>
          <p:nvPr/>
        </p:nvGrpSpPr>
        <p:grpSpPr>
          <a:xfrm>
            <a:off x="3409981" y="1496104"/>
            <a:ext cx="1675870" cy="758251"/>
            <a:chOff x="3530532" y="1496185"/>
            <a:chExt cx="1562000" cy="706730"/>
          </a:xfrm>
        </p:grpSpPr>
        <p:cxnSp>
          <p:nvCxnSpPr>
            <p:cNvPr id="4233" name="Google Shape;4233;p69"/>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4234" name="Google Shape;4234;p69"/>
            <p:cNvGrpSpPr/>
            <p:nvPr/>
          </p:nvGrpSpPr>
          <p:grpSpPr>
            <a:xfrm>
              <a:off x="3530532" y="1496185"/>
              <a:ext cx="323430" cy="463587"/>
              <a:chOff x="3530532" y="1496185"/>
              <a:chExt cx="323430" cy="463587"/>
            </a:xfrm>
          </p:grpSpPr>
          <p:grpSp>
            <p:nvGrpSpPr>
              <p:cNvPr id="4235" name="Google Shape;4235;p69"/>
              <p:cNvGrpSpPr/>
              <p:nvPr/>
            </p:nvGrpSpPr>
            <p:grpSpPr>
              <a:xfrm>
                <a:off x="3567462" y="1496185"/>
                <a:ext cx="286500" cy="361376"/>
                <a:chOff x="3567462" y="1496185"/>
                <a:chExt cx="286500" cy="361376"/>
              </a:xfrm>
            </p:grpSpPr>
            <p:cxnSp>
              <p:nvCxnSpPr>
                <p:cNvPr id="4236" name="Google Shape;4236;p69"/>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237" name="Google Shape;4237;p69"/>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38" name="Google Shape;4238;p69"/>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9" name="Google Shape;4239;p69"/>
            <p:cNvGrpSpPr/>
            <p:nvPr/>
          </p:nvGrpSpPr>
          <p:grpSpPr>
            <a:xfrm>
              <a:off x="3891569" y="1779209"/>
              <a:ext cx="323945" cy="423706"/>
              <a:chOff x="3891569" y="1779209"/>
              <a:chExt cx="323945" cy="423706"/>
            </a:xfrm>
          </p:grpSpPr>
          <p:grpSp>
            <p:nvGrpSpPr>
              <p:cNvPr id="4240" name="Google Shape;4240;p69"/>
              <p:cNvGrpSpPr/>
              <p:nvPr/>
            </p:nvGrpSpPr>
            <p:grpSpPr>
              <a:xfrm>
                <a:off x="3929014" y="1881638"/>
                <a:ext cx="286500" cy="321278"/>
                <a:chOff x="3929014" y="1881638"/>
                <a:chExt cx="286500" cy="321278"/>
              </a:xfrm>
            </p:grpSpPr>
            <p:cxnSp>
              <p:nvCxnSpPr>
                <p:cNvPr id="4241" name="Google Shape;4241;p69"/>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4242" name="Google Shape;4242;p69"/>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3" name="Google Shape;4243;p69"/>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4" name="Google Shape;4244;p69"/>
            <p:cNvGrpSpPr/>
            <p:nvPr/>
          </p:nvGrpSpPr>
          <p:grpSpPr>
            <a:xfrm>
              <a:off x="4252606" y="1496185"/>
              <a:ext cx="324721" cy="463587"/>
              <a:chOff x="4252606" y="1496185"/>
              <a:chExt cx="324721" cy="463587"/>
            </a:xfrm>
          </p:grpSpPr>
          <p:grpSp>
            <p:nvGrpSpPr>
              <p:cNvPr id="4245" name="Google Shape;4245;p69"/>
              <p:cNvGrpSpPr/>
              <p:nvPr/>
            </p:nvGrpSpPr>
            <p:grpSpPr>
              <a:xfrm>
                <a:off x="4290828" y="1496185"/>
                <a:ext cx="286500" cy="361376"/>
                <a:chOff x="4290828" y="1496185"/>
                <a:chExt cx="286500" cy="361376"/>
              </a:xfrm>
            </p:grpSpPr>
            <p:cxnSp>
              <p:nvCxnSpPr>
                <p:cNvPr id="4246" name="Google Shape;4246;p69"/>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4247" name="Google Shape;4247;p69"/>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8" name="Google Shape;4248;p69"/>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9" name="Google Shape;4249;p69"/>
            <p:cNvGrpSpPr/>
            <p:nvPr/>
          </p:nvGrpSpPr>
          <p:grpSpPr>
            <a:xfrm>
              <a:off x="4613643" y="1763716"/>
              <a:ext cx="325308" cy="439200"/>
              <a:chOff x="4613643" y="1763716"/>
              <a:chExt cx="325308" cy="439200"/>
            </a:xfrm>
          </p:grpSpPr>
          <p:grpSp>
            <p:nvGrpSpPr>
              <p:cNvPr id="4250" name="Google Shape;4250;p69"/>
              <p:cNvGrpSpPr/>
              <p:nvPr/>
            </p:nvGrpSpPr>
            <p:grpSpPr>
              <a:xfrm>
                <a:off x="4652451" y="1879538"/>
                <a:ext cx="286500" cy="323378"/>
                <a:chOff x="4652451" y="1879538"/>
                <a:chExt cx="286500" cy="323378"/>
              </a:xfrm>
            </p:grpSpPr>
            <p:cxnSp>
              <p:nvCxnSpPr>
                <p:cNvPr id="4251" name="Google Shape;4251;p69"/>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4252" name="Google Shape;4252;p69"/>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53" name="Google Shape;4253;p69"/>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54" name="Google Shape;4254;p69"/>
          <p:cNvGrpSpPr/>
          <p:nvPr/>
        </p:nvGrpSpPr>
        <p:grpSpPr>
          <a:xfrm>
            <a:off x="3421841" y="2349730"/>
            <a:ext cx="1652173" cy="391517"/>
            <a:chOff x="3512551" y="2358270"/>
            <a:chExt cx="1597383" cy="378533"/>
          </a:xfrm>
        </p:grpSpPr>
        <p:cxnSp>
          <p:nvCxnSpPr>
            <p:cNvPr id="4255" name="Google Shape;4255;p69"/>
            <p:cNvCxnSpPr>
              <a:stCxn id="4256" idx="6"/>
              <a:endCxn id="425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4258" name="Google Shape;4258;p69"/>
            <p:cNvGrpSpPr/>
            <p:nvPr/>
          </p:nvGrpSpPr>
          <p:grpSpPr>
            <a:xfrm>
              <a:off x="3512551" y="2358270"/>
              <a:ext cx="225647" cy="307714"/>
              <a:chOff x="2182679" y="2004714"/>
              <a:chExt cx="792300" cy="1080458"/>
            </a:xfrm>
          </p:grpSpPr>
          <p:cxnSp>
            <p:nvCxnSpPr>
              <p:cNvPr id="4259" name="Google Shape;4259;p69"/>
              <p:cNvCxnSpPr>
                <a:stCxn id="426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256" name="Google Shape;4256;p69"/>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9"/>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1" name="Google Shape;4261;p69"/>
            <p:cNvGrpSpPr/>
            <p:nvPr/>
          </p:nvGrpSpPr>
          <p:grpSpPr>
            <a:xfrm>
              <a:off x="3969644" y="2440153"/>
              <a:ext cx="225853" cy="296651"/>
              <a:chOff x="3775710" y="1729289"/>
              <a:chExt cx="136500" cy="179289"/>
            </a:xfrm>
          </p:grpSpPr>
          <p:cxnSp>
            <p:nvCxnSpPr>
              <p:cNvPr id="4262" name="Google Shape;4262;p69"/>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4263" name="Google Shape;4263;p69"/>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9"/>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5" name="Google Shape;4265;p69"/>
            <p:cNvGrpSpPr/>
            <p:nvPr/>
          </p:nvGrpSpPr>
          <p:grpSpPr>
            <a:xfrm>
              <a:off x="4427051" y="2358270"/>
              <a:ext cx="225647" cy="307714"/>
              <a:chOff x="5393704" y="2004714"/>
              <a:chExt cx="792300" cy="1080458"/>
            </a:xfrm>
          </p:grpSpPr>
          <p:cxnSp>
            <p:nvCxnSpPr>
              <p:cNvPr id="4266" name="Google Shape;4266;p69"/>
              <p:cNvCxnSpPr>
                <a:stCxn id="426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4268" name="Google Shape;4268;p69"/>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9"/>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9" name="Google Shape;4269;p69"/>
            <p:cNvGrpSpPr/>
            <p:nvPr/>
          </p:nvGrpSpPr>
          <p:grpSpPr>
            <a:xfrm>
              <a:off x="4884287" y="2440252"/>
              <a:ext cx="225647" cy="296532"/>
              <a:chOff x="6999166" y="2292572"/>
              <a:chExt cx="792300" cy="1041192"/>
            </a:xfrm>
          </p:grpSpPr>
          <p:cxnSp>
            <p:nvCxnSpPr>
              <p:cNvPr id="4270" name="Google Shape;4270;p69"/>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4257" name="Google Shape;4257;p69"/>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9"/>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72" name="Google Shape;4272;p69"/>
          <p:cNvGrpSpPr/>
          <p:nvPr/>
        </p:nvGrpSpPr>
        <p:grpSpPr>
          <a:xfrm>
            <a:off x="6842649" y="1185930"/>
            <a:ext cx="1581844" cy="732818"/>
            <a:chOff x="634175" y="2986275"/>
            <a:chExt cx="3147949" cy="1458344"/>
          </a:xfrm>
        </p:grpSpPr>
        <p:cxnSp>
          <p:nvCxnSpPr>
            <p:cNvPr id="4273" name="Google Shape;4273;p69"/>
            <p:cNvCxnSpPr>
              <a:stCxn id="4274" idx="4"/>
              <a:endCxn id="4275" idx="0"/>
            </p:cNvCxnSpPr>
            <p:nvPr/>
          </p:nvCxnSpPr>
          <p:spPr>
            <a:xfrm>
              <a:off x="929975" y="3577875"/>
              <a:ext cx="591600" cy="275100"/>
            </a:xfrm>
            <a:prstGeom prst="straightConnector1">
              <a:avLst/>
            </a:prstGeom>
            <a:noFill/>
            <a:ln cap="flat" cmpd="sng" w="19050">
              <a:solidFill>
                <a:srgbClr val="435D74"/>
              </a:solidFill>
              <a:prstDash val="solid"/>
              <a:round/>
              <a:headEnd len="med" w="med" type="none"/>
              <a:tailEnd len="med" w="med" type="none"/>
            </a:ln>
          </p:spPr>
        </p:cxnSp>
        <p:cxnSp>
          <p:nvCxnSpPr>
            <p:cNvPr id="4276" name="Google Shape;4276;p69"/>
            <p:cNvCxnSpPr>
              <a:stCxn id="4275" idx="0"/>
              <a:endCxn id="4277"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278" name="Google Shape;4278;p69"/>
            <p:cNvCxnSpPr>
              <a:stCxn id="4277" idx="4"/>
              <a:endCxn id="4279"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4280" name="Google Shape;4280;p69"/>
            <p:cNvCxnSpPr>
              <a:stCxn id="4279" idx="0"/>
              <a:endCxn id="4281" idx="4"/>
            </p:cNvCxnSpPr>
            <p:nvPr/>
          </p:nvCxnSpPr>
          <p:spPr>
            <a:xfrm flipH="1" rot="10800000">
              <a:off x="2894933" y="3577918"/>
              <a:ext cx="591600" cy="275100"/>
            </a:xfrm>
            <a:prstGeom prst="straightConnector1">
              <a:avLst/>
            </a:prstGeom>
            <a:noFill/>
            <a:ln cap="flat" cmpd="sng" w="19050">
              <a:solidFill>
                <a:srgbClr val="435D74"/>
              </a:solidFill>
              <a:prstDash val="solid"/>
              <a:round/>
              <a:headEnd len="med" w="med" type="none"/>
              <a:tailEnd len="med" w="med" type="none"/>
            </a:ln>
          </p:spPr>
        </p:cxnSp>
        <p:sp>
          <p:nvSpPr>
            <p:cNvPr id="4281" name="Google Shape;4281;p69"/>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277" name="Google Shape;4277;p69"/>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274" name="Google Shape;4274;p69"/>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279" name="Google Shape;4279;p69"/>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4275" name="Google Shape;4275;p69"/>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4282" name="Google Shape;4282;p69"/>
          <p:cNvGrpSpPr/>
          <p:nvPr/>
        </p:nvGrpSpPr>
        <p:grpSpPr>
          <a:xfrm>
            <a:off x="3410364" y="2880240"/>
            <a:ext cx="1675128" cy="313674"/>
            <a:chOff x="998425" y="1182125"/>
            <a:chExt cx="1065400" cy="199500"/>
          </a:xfrm>
        </p:grpSpPr>
        <p:sp>
          <p:nvSpPr>
            <p:cNvPr id="4283" name="Google Shape;4283;p69"/>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9"/>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9"/>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9"/>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9"/>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8" name="Google Shape;4288;p69"/>
          <p:cNvGrpSpPr/>
          <p:nvPr/>
        </p:nvGrpSpPr>
        <p:grpSpPr>
          <a:xfrm>
            <a:off x="3410363" y="3836206"/>
            <a:ext cx="1675129" cy="525345"/>
            <a:chOff x="5194708" y="3484366"/>
            <a:chExt cx="3148148" cy="987304"/>
          </a:xfrm>
        </p:grpSpPr>
        <p:grpSp>
          <p:nvGrpSpPr>
            <p:cNvPr id="4289" name="Google Shape;4289;p69"/>
            <p:cNvGrpSpPr/>
            <p:nvPr/>
          </p:nvGrpSpPr>
          <p:grpSpPr>
            <a:xfrm>
              <a:off x="7531521" y="3484366"/>
              <a:ext cx="811335" cy="987304"/>
              <a:chOff x="3379425" y="1617275"/>
              <a:chExt cx="1090650" cy="1327200"/>
            </a:xfrm>
          </p:grpSpPr>
          <p:sp>
            <p:nvSpPr>
              <p:cNvPr id="4290" name="Google Shape;4290;p69"/>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9"/>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9"/>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3" name="Google Shape;4293;p69"/>
            <p:cNvGrpSpPr/>
            <p:nvPr/>
          </p:nvGrpSpPr>
          <p:grpSpPr>
            <a:xfrm>
              <a:off x="6752546" y="3484366"/>
              <a:ext cx="811428" cy="987304"/>
              <a:chOff x="2332275" y="1617275"/>
              <a:chExt cx="1090775" cy="1327200"/>
            </a:xfrm>
          </p:grpSpPr>
          <p:sp>
            <p:nvSpPr>
              <p:cNvPr id="4294" name="Google Shape;4294;p69"/>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9"/>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9"/>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7" name="Google Shape;4297;p69"/>
            <p:cNvGrpSpPr/>
            <p:nvPr/>
          </p:nvGrpSpPr>
          <p:grpSpPr>
            <a:xfrm>
              <a:off x="5973664" y="3484366"/>
              <a:ext cx="811335" cy="987304"/>
              <a:chOff x="1285250" y="1617275"/>
              <a:chExt cx="1090650" cy="1327200"/>
            </a:xfrm>
          </p:grpSpPr>
          <p:sp>
            <p:nvSpPr>
              <p:cNvPr id="4298" name="Google Shape;4298;p69"/>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9"/>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9"/>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1" name="Google Shape;4301;p69"/>
            <p:cNvGrpSpPr/>
            <p:nvPr/>
          </p:nvGrpSpPr>
          <p:grpSpPr>
            <a:xfrm>
              <a:off x="5194708" y="3484366"/>
              <a:ext cx="811409" cy="987304"/>
              <a:chOff x="238125" y="1617275"/>
              <a:chExt cx="1090750" cy="1327200"/>
            </a:xfrm>
          </p:grpSpPr>
          <p:sp>
            <p:nvSpPr>
              <p:cNvPr id="4302" name="Google Shape;4302;p69"/>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9"/>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9"/>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05" name="Google Shape;4305;p69"/>
          <p:cNvGrpSpPr/>
          <p:nvPr/>
        </p:nvGrpSpPr>
        <p:grpSpPr>
          <a:xfrm>
            <a:off x="6844048" y="2482095"/>
            <a:ext cx="1579046" cy="522230"/>
            <a:chOff x="6853641" y="2534077"/>
            <a:chExt cx="1515545" cy="501229"/>
          </a:xfrm>
        </p:grpSpPr>
        <p:grpSp>
          <p:nvGrpSpPr>
            <p:cNvPr id="4306" name="Google Shape;4306;p69"/>
            <p:cNvGrpSpPr/>
            <p:nvPr/>
          </p:nvGrpSpPr>
          <p:grpSpPr>
            <a:xfrm>
              <a:off x="6853641" y="2618923"/>
              <a:ext cx="1515545" cy="324556"/>
              <a:chOff x="6853641" y="2618923"/>
              <a:chExt cx="1515545" cy="324556"/>
            </a:xfrm>
          </p:grpSpPr>
          <p:sp>
            <p:nvSpPr>
              <p:cNvPr id="4307" name="Google Shape;4307;p69"/>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9"/>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9"/>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9"/>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9"/>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2" name="Google Shape;4312;p69"/>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9"/>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9"/>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9"/>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9"/>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7" name="Google Shape;4317;p69"/>
          <p:cNvGrpSpPr/>
          <p:nvPr/>
        </p:nvGrpSpPr>
        <p:grpSpPr>
          <a:xfrm>
            <a:off x="3438940" y="3357136"/>
            <a:ext cx="1617976" cy="346616"/>
            <a:chOff x="1808063" y="4294338"/>
            <a:chExt cx="3370782" cy="721817"/>
          </a:xfrm>
        </p:grpSpPr>
        <p:sp>
          <p:nvSpPr>
            <p:cNvPr id="4318" name="Google Shape;4318;p69"/>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9"/>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9"/>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9"/>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9"/>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9"/>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9"/>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9"/>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9"/>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9"/>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8" name="Google Shape;4328;p69"/>
          <p:cNvGrpSpPr/>
          <p:nvPr/>
        </p:nvGrpSpPr>
        <p:grpSpPr>
          <a:xfrm>
            <a:off x="5264936" y="4023886"/>
            <a:ext cx="1417067" cy="350605"/>
            <a:chOff x="4234950" y="2101012"/>
            <a:chExt cx="4219974" cy="1044090"/>
          </a:xfrm>
        </p:grpSpPr>
        <p:sp>
          <p:nvSpPr>
            <p:cNvPr id="4329" name="Google Shape;4329;p69"/>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9"/>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9"/>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9"/>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9"/>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9"/>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9"/>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9"/>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9"/>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9"/>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9"/>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9"/>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9"/>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9"/>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9"/>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9"/>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5" name="Google Shape;4345;p69"/>
          <p:cNvGrpSpPr/>
          <p:nvPr/>
        </p:nvGrpSpPr>
        <p:grpSpPr>
          <a:xfrm>
            <a:off x="6840408" y="2014643"/>
            <a:ext cx="1586327" cy="371557"/>
            <a:chOff x="1247650" y="2075423"/>
            <a:chExt cx="6648477" cy="1557238"/>
          </a:xfrm>
        </p:grpSpPr>
        <p:sp>
          <p:nvSpPr>
            <p:cNvPr id="4346" name="Google Shape;4346;p69"/>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9"/>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9"/>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9"/>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9"/>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9"/>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2" name="Google Shape;4352;p69"/>
          <p:cNvGrpSpPr/>
          <p:nvPr/>
        </p:nvGrpSpPr>
        <p:grpSpPr>
          <a:xfrm>
            <a:off x="5271678" y="1167833"/>
            <a:ext cx="1415601" cy="1648533"/>
            <a:chOff x="1839112" y="2209163"/>
            <a:chExt cx="1918159" cy="2233784"/>
          </a:xfrm>
        </p:grpSpPr>
        <p:sp>
          <p:nvSpPr>
            <p:cNvPr id="4353" name="Google Shape;4353;p69"/>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9"/>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9"/>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356" name="Google Shape;4356;p69"/>
            <p:cNvCxnSpPr>
              <a:stCxn id="4353" idx="6"/>
              <a:endCxn id="4354" idx="2"/>
            </p:cNvCxnSpPr>
            <p:nvPr/>
          </p:nvCxnSpPr>
          <p:spPr>
            <a:xfrm>
              <a:off x="2414212" y="2496713"/>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357" name="Google Shape;4357;p69"/>
            <p:cNvCxnSpPr>
              <a:stCxn id="4354" idx="4"/>
              <a:endCxn id="4358"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4359" name="Google Shape;4359;p69"/>
            <p:cNvCxnSpPr>
              <a:stCxn id="4358" idx="6"/>
              <a:endCxn id="4355" idx="2"/>
            </p:cNvCxnSpPr>
            <p:nvPr/>
          </p:nvCxnSpPr>
          <p:spPr>
            <a:xfrm>
              <a:off x="2414212" y="3328316"/>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360" name="Google Shape;4360;p69"/>
            <p:cNvCxnSpPr>
              <a:stCxn id="4355" idx="4"/>
              <a:endCxn id="4361"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4358" name="Google Shape;4358;p69"/>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9"/>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9"/>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363" name="Google Shape;4363;p69"/>
            <p:cNvCxnSpPr>
              <a:endCxn id="4362"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4364" name="Google Shape;4364;p69"/>
          <p:cNvGrpSpPr/>
          <p:nvPr/>
        </p:nvGrpSpPr>
        <p:grpSpPr>
          <a:xfrm>
            <a:off x="3428944" y="1185917"/>
            <a:ext cx="1637968" cy="154942"/>
            <a:chOff x="238125" y="2506075"/>
            <a:chExt cx="7115411" cy="673075"/>
          </a:xfrm>
        </p:grpSpPr>
        <p:sp>
          <p:nvSpPr>
            <p:cNvPr id="4365" name="Google Shape;4365;p69"/>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9"/>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9"/>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9"/>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9"/>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0" name="Google Shape;4370;p69"/>
          <p:cNvGrpSpPr/>
          <p:nvPr/>
        </p:nvGrpSpPr>
        <p:grpSpPr>
          <a:xfrm>
            <a:off x="1969680" y="1500635"/>
            <a:ext cx="1262932" cy="785408"/>
            <a:chOff x="548861" y="389676"/>
            <a:chExt cx="3843371" cy="2390163"/>
          </a:xfrm>
        </p:grpSpPr>
        <p:cxnSp>
          <p:nvCxnSpPr>
            <p:cNvPr id="4371" name="Google Shape;4371;p69"/>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372" name="Google Shape;4372;p69"/>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373" name="Google Shape;4373;p69"/>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374" name="Google Shape;4374;p69"/>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4375" name="Google Shape;4375;p69"/>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4376" name="Google Shape;4376;p69"/>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377" name="Google Shape;4377;p69"/>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4378" name="Google Shape;4378;p69"/>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9"/>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9"/>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9"/>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9"/>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9"/>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4" name="Google Shape;4384;p69"/>
          <p:cNvGrpSpPr/>
          <p:nvPr/>
        </p:nvGrpSpPr>
        <p:grpSpPr>
          <a:xfrm>
            <a:off x="757812" y="2607512"/>
            <a:ext cx="1412054" cy="633562"/>
            <a:chOff x="1187400" y="2529299"/>
            <a:chExt cx="6769193" cy="2241903"/>
          </a:xfrm>
        </p:grpSpPr>
        <p:sp>
          <p:nvSpPr>
            <p:cNvPr id="4385" name="Google Shape;4385;p69"/>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386" name="Google Shape;4386;p69"/>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387" name="Google Shape;4387;p69"/>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388" name="Google Shape;4388;p69"/>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389" name="Google Shape;4389;p69"/>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390" name="Google Shape;4390;p69"/>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391" name="Google Shape;4391;p69"/>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4392" name="Google Shape;4392;p69"/>
            <p:cNvCxnSpPr>
              <a:stCxn id="4385" idx="2"/>
              <a:endCxn id="4386" idx="0"/>
            </p:cNvCxnSpPr>
            <p:nvPr/>
          </p:nvCxnSpPr>
          <p:spPr>
            <a:xfrm flipH="1" rot="-5400000">
              <a:off x="5228393" y="2315399"/>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393" name="Google Shape;4393;p69"/>
            <p:cNvCxnSpPr>
              <a:stCxn id="4387" idx="0"/>
              <a:endCxn id="4385" idx="2"/>
            </p:cNvCxnSpPr>
            <p:nvPr/>
          </p:nvCxnSpPr>
          <p:spPr>
            <a:xfrm rot="-5400000">
              <a:off x="3458097" y="2315100"/>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394" name="Google Shape;4394;p69"/>
            <p:cNvCxnSpPr>
              <a:stCxn id="4387" idx="2"/>
              <a:endCxn id="4389" idx="0"/>
            </p:cNvCxnSpPr>
            <p:nvPr/>
          </p:nvCxnSpPr>
          <p:spPr>
            <a:xfrm flipH="1" rot="-5400000">
              <a:off x="2995797"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395" name="Google Shape;4395;p69"/>
            <p:cNvCxnSpPr>
              <a:stCxn id="4388" idx="0"/>
              <a:endCxn id="4387" idx="2"/>
            </p:cNvCxnSpPr>
            <p:nvPr/>
          </p:nvCxnSpPr>
          <p:spPr>
            <a:xfrm rot="-5400000">
              <a:off x="21505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396" name="Google Shape;4396;p69"/>
            <p:cNvCxnSpPr>
              <a:stCxn id="4386" idx="2"/>
              <a:endCxn id="4391" idx="0"/>
            </p:cNvCxnSpPr>
            <p:nvPr/>
          </p:nvCxnSpPr>
          <p:spPr>
            <a:xfrm flipH="1" rot="-5400000">
              <a:off x="6536390"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397" name="Google Shape;4397;p69"/>
            <p:cNvCxnSpPr>
              <a:stCxn id="4390" idx="0"/>
              <a:endCxn id="4386" idx="2"/>
            </p:cNvCxnSpPr>
            <p:nvPr/>
          </p:nvCxnSpPr>
          <p:spPr>
            <a:xfrm rot="-5400000">
              <a:off x="56911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4398" name="Google Shape;4398;p69"/>
          <p:cNvGrpSpPr/>
          <p:nvPr/>
        </p:nvGrpSpPr>
        <p:grpSpPr>
          <a:xfrm>
            <a:off x="6844058" y="3100221"/>
            <a:ext cx="1579035" cy="540873"/>
            <a:chOff x="6895650" y="3126697"/>
            <a:chExt cx="1436662" cy="492105"/>
          </a:xfrm>
        </p:grpSpPr>
        <p:sp>
          <p:nvSpPr>
            <p:cNvPr id="4399" name="Google Shape;4399;p69"/>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9"/>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9"/>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9"/>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9"/>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4" name="Google Shape;4404;p69"/>
            <p:cNvGrpSpPr/>
            <p:nvPr/>
          </p:nvGrpSpPr>
          <p:grpSpPr>
            <a:xfrm>
              <a:off x="6995957" y="3335810"/>
              <a:ext cx="1230393" cy="71754"/>
              <a:chOff x="6995957" y="3287964"/>
              <a:chExt cx="1230393" cy="71754"/>
            </a:xfrm>
          </p:grpSpPr>
          <p:sp>
            <p:nvSpPr>
              <p:cNvPr id="4405" name="Google Shape;4405;p69"/>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9"/>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9"/>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9"/>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9"/>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10" name="Google Shape;4410;p69"/>
          <p:cNvGrpSpPr/>
          <p:nvPr/>
        </p:nvGrpSpPr>
        <p:grpSpPr>
          <a:xfrm>
            <a:off x="6842640" y="3736984"/>
            <a:ext cx="1581862" cy="650625"/>
            <a:chOff x="6777990" y="3710194"/>
            <a:chExt cx="1646915" cy="677382"/>
          </a:xfrm>
        </p:grpSpPr>
        <p:grpSp>
          <p:nvGrpSpPr>
            <p:cNvPr id="4411" name="Google Shape;4411;p69"/>
            <p:cNvGrpSpPr/>
            <p:nvPr/>
          </p:nvGrpSpPr>
          <p:grpSpPr>
            <a:xfrm>
              <a:off x="6777990" y="3874492"/>
              <a:ext cx="411129" cy="513083"/>
              <a:chOff x="6777990" y="3874492"/>
              <a:chExt cx="411129" cy="513083"/>
            </a:xfrm>
          </p:grpSpPr>
          <p:cxnSp>
            <p:nvCxnSpPr>
              <p:cNvPr id="4412" name="Google Shape;4412;p69"/>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413" name="Google Shape;4413;p69"/>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4" name="Google Shape;4414;p69"/>
            <p:cNvGrpSpPr/>
            <p:nvPr/>
          </p:nvGrpSpPr>
          <p:grpSpPr>
            <a:xfrm>
              <a:off x="7188425" y="3710194"/>
              <a:ext cx="411123" cy="520535"/>
              <a:chOff x="7188425" y="3710194"/>
              <a:chExt cx="411123" cy="520535"/>
            </a:xfrm>
          </p:grpSpPr>
          <p:cxnSp>
            <p:nvCxnSpPr>
              <p:cNvPr id="4415" name="Google Shape;4415;p69"/>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4416" name="Google Shape;4416;p69"/>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7" name="Google Shape;4417;p69"/>
            <p:cNvGrpSpPr/>
            <p:nvPr/>
          </p:nvGrpSpPr>
          <p:grpSpPr>
            <a:xfrm>
              <a:off x="7603341" y="3874492"/>
              <a:ext cx="411474" cy="513083"/>
              <a:chOff x="7603341" y="3874492"/>
              <a:chExt cx="411474" cy="513083"/>
            </a:xfrm>
          </p:grpSpPr>
          <p:cxnSp>
            <p:nvCxnSpPr>
              <p:cNvPr id="4418" name="Google Shape;4418;p69"/>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419" name="Google Shape;4419;p69"/>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0" name="Google Shape;4420;p69"/>
            <p:cNvGrpSpPr/>
            <p:nvPr/>
          </p:nvGrpSpPr>
          <p:grpSpPr>
            <a:xfrm>
              <a:off x="8013776" y="3722847"/>
              <a:ext cx="411129" cy="507881"/>
              <a:chOff x="8013776" y="3722847"/>
              <a:chExt cx="411129" cy="507881"/>
            </a:xfrm>
          </p:grpSpPr>
          <p:cxnSp>
            <p:nvCxnSpPr>
              <p:cNvPr id="4421" name="Google Shape;4421;p69"/>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4422" name="Google Shape;4422;p69"/>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23" name="Google Shape;4423;p69"/>
          <p:cNvGrpSpPr/>
          <p:nvPr/>
        </p:nvGrpSpPr>
        <p:grpSpPr>
          <a:xfrm>
            <a:off x="5262155" y="2909824"/>
            <a:ext cx="1421889" cy="1020603"/>
            <a:chOff x="5190863" y="2824811"/>
            <a:chExt cx="1544860" cy="1108869"/>
          </a:xfrm>
        </p:grpSpPr>
        <p:grpSp>
          <p:nvGrpSpPr>
            <p:cNvPr id="4424" name="Google Shape;4424;p69"/>
            <p:cNvGrpSpPr/>
            <p:nvPr/>
          </p:nvGrpSpPr>
          <p:grpSpPr>
            <a:xfrm>
              <a:off x="5938695" y="3176919"/>
              <a:ext cx="685761" cy="404739"/>
              <a:chOff x="5938695" y="3176919"/>
              <a:chExt cx="685761" cy="404739"/>
            </a:xfrm>
          </p:grpSpPr>
          <p:grpSp>
            <p:nvGrpSpPr>
              <p:cNvPr id="4425" name="Google Shape;4425;p69"/>
              <p:cNvGrpSpPr/>
              <p:nvPr/>
            </p:nvGrpSpPr>
            <p:grpSpPr>
              <a:xfrm>
                <a:off x="5938695" y="3176919"/>
                <a:ext cx="685761" cy="404739"/>
                <a:chOff x="5938695" y="3176919"/>
                <a:chExt cx="685761" cy="404739"/>
              </a:xfrm>
            </p:grpSpPr>
            <p:sp>
              <p:nvSpPr>
                <p:cNvPr id="4426" name="Google Shape;4426;p69"/>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9"/>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28" name="Google Shape;4428;p69"/>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9" name="Google Shape;4429;p69"/>
            <p:cNvGrpSpPr/>
            <p:nvPr/>
          </p:nvGrpSpPr>
          <p:grpSpPr>
            <a:xfrm>
              <a:off x="5305233" y="3176835"/>
              <a:ext cx="685971" cy="404655"/>
              <a:chOff x="5305233" y="3176835"/>
              <a:chExt cx="685971" cy="404655"/>
            </a:xfrm>
          </p:grpSpPr>
          <p:grpSp>
            <p:nvGrpSpPr>
              <p:cNvPr id="4430" name="Google Shape;4430;p69"/>
              <p:cNvGrpSpPr/>
              <p:nvPr/>
            </p:nvGrpSpPr>
            <p:grpSpPr>
              <a:xfrm>
                <a:off x="5305233" y="3176835"/>
                <a:ext cx="685971" cy="404655"/>
                <a:chOff x="5305233" y="3176835"/>
                <a:chExt cx="685971" cy="404655"/>
              </a:xfrm>
            </p:grpSpPr>
            <p:sp>
              <p:nvSpPr>
                <p:cNvPr id="4431" name="Google Shape;4431;p69"/>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9"/>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3" name="Google Shape;4433;p69"/>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34" name="Google Shape;4434;p69"/>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5" name="Google Shape;4435;p69"/>
            <p:cNvGrpSpPr/>
            <p:nvPr/>
          </p:nvGrpSpPr>
          <p:grpSpPr>
            <a:xfrm>
              <a:off x="5657361" y="2824811"/>
              <a:ext cx="1078361" cy="404655"/>
              <a:chOff x="5657361" y="2824811"/>
              <a:chExt cx="1078361" cy="404655"/>
            </a:xfrm>
          </p:grpSpPr>
          <p:grpSp>
            <p:nvGrpSpPr>
              <p:cNvPr id="4436" name="Google Shape;4436;p69"/>
              <p:cNvGrpSpPr/>
              <p:nvPr/>
            </p:nvGrpSpPr>
            <p:grpSpPr>
              <a:xfrm>
                <a:off x="5657361" y="2824811"/>
                <a:ext cx="1078361" cy="404655"/>
                <a:chOff x="5657361" y="2824811"/>
                <a:chExt cx="1078361" cy="404655"/>
              </a:xfrm>
            </p:grpSpPr>
            <p:grpSp>
              <p:nvGrpSpPr>
                <p:cNvPr id="4437" name="Google Shape;4437;p69"/>
                <p:cNvGrpSpPr/>
                <p:nvPr/>
              </p:nvGrpSpPr>
              <p:grpSpPr>
                <a:xfrm>
                  <a:off x="5938485" y="2824811"/>
                  <a:ext cx="797237" cy="404655"/>
                  <a:chOff x="5938485" y="2824811"/>
                  <a:chExt cx="797237" cy="404655"/>
                </a:xfrm>
              </p:grpSpPr>
              <p:sp>
                <p:nvSpPr>
                  <p:cNvPr id="4438" name="Google Shape;4438;p69"/>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9"/>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0" name="Google Shape;4440;p69"/>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1" name="Google Shape;4441;p69"/>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2" name="Google Shape;4442;p69"/>
            <p:cNvGrpSpPr/>
            <p:nvPr/>
          </p:nvGrpSpPr>
          <p:grpSpPr>
            <a:xfrm>
              <a:off x="5190863" y="3528942"/>
              <a:ext cx="1078026" cy="404739"/>
              <a:chOff x="5190863" y="3528942"/>
              <a:chExt cx="1078026" cy="404739"/>
            </a:xfrm>
          </p:grpSpPr>
          <p:sp>
            <p:nvSpPr>
              <p:cNvPr id="4443" name="Google Shape;4443;p69"/>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44" name="Google Shape;4444;p69"/>
              <p:cNvGrpSpPr/>
              <p:nvPr/>
            </p:nvGrpSpPr>
            <p:grpSpPr>
              <a:xfrm>
                <a:off x="5190863" y="3528942"/>
                <a:ext cx="1078026" cy="404739"/>
                <a:chOff x="5190863" y="3528942"/>
                <a:chExt cx="1078026" cy="404739"/>
              </a:xfrm>
            </p:grpSpPr>
            <p:sp>
              <p:nvSpPr>
                <p:cNvPr id="4445" name="Google Shape;4445;p69"/>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9"/>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447" name="Google Shape;4447;p69"/>
          <p:cNvGrpSpPr/>
          <p:nvPr/>
        </p:nvGrpSpPr>
        <p:grpSpPr>
          <a:xfrm>
            <a:off x="728162" y="1474292"/>
            <a:ext cx="1086719" cy="879487"/>
            <a:chOff x="803162" y="1474292"/>
            <a:chExt cx="1086719" cy="879487"/>
          </a:xfrm>
        </p:grpSpPr>
        <p:grpSp>
          <p:nvGrpSpPr>
            <p:cNvPr id="4448" name="Google Shape;4448;p69"/>
            <p:cNvGrpSpPr/>
            <p:nvPr/>
          </p:nvGrpSpPr>
          <p:grpSpPr>
            <a:xfrm>
              <a:off x="803162" y="1625948"/>
              <a:ext cx="445856" cy="576579"/>
              <a:chOff x="803162" y="1625948"/>
              <a:chExt cx="445856" cy="576579"/>
            </a:xfrm>
          </p:grpSpPr>
          <p:sp>
            <p:nvSpPr>
              <p:cNvPr id="4449" name="Google Shape;4449;p69"/>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0" name="Google Shape;4450;p69"/>
              <p:cNvGrpSpPr/>
              <p:nvPr/>
            </p:nvGrpSpPr>
            <p:grpSpPr>
              <a:xfrm>
                <a:off x="1056023" y="1625948"/>
                <a:ext cx="192995" cy="576579"/>
                <a:chOff x="1056023" y="1625948"/>
                <a:chExt cx="192995" cy="576579"/>
              </a:xfrm>
            </p:grpSpPr>
            <p:sp>
              <p:nvSpPr>
                <p:cNvPr id="4451" name="Google Shape;4451;p69"/>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9"/>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9"/>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9"/>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9"/>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56" name="Google Shape;4456;p69"/>
            <p:cNvGrpSpPr/>
            <p:nvPr/>
          </p:nvGrpSpPr>
          <p:grpSpPr>
            <a:xfrm>
              <a:off x="1371406" y="1474292"/>
              <a:ext cx="518475" cy="879487"/>
              <a:chOff x="1398231" y="1474292"/>
              <a:chExt cx="518475" cy="879487"/>
            </a:xfrm>
          </p:grpSpPr>
          <p:grpSp>
            <p:nvGrpSpPr>
              <p:cNvPr id="4457" name="Google Shape;4457;p69"/>
              <p:cNvGrpSpPr/>
              <p:nvPr/>
            </p:nvGrpSpPr>
            <p:grpSpPr>
              <a:xfrm>
                <a:off x="1398231" y="1474292"/>
                <a:ext cx="518475" cy="341643"/>
                <a:chOff x="1398231" y="1474292"/>
                <a:chExt cx="518475" cy="341643"/>
              </a:xfrm>
            </p:grpSpPr>
            <p:sp>
              <p:nvSpPr>
                <p:cNvPr id="4458" name="Google Shape;4458;p69"/>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9" name="Google Shape;4459;p69"/>
                <p:cNvGrpSpPr/>
                <p:nvPr/>
              </p:nvGrpSpPr>
              <p:grpSpPr>
                <a:xfrm>
                  <a:off x="1616453" y="1474292"/>
                  <a:ext cx="300253" cy="341643"/>
                  <a:chOff x="1616453" y="1475379"/>
                  <a:chExt cx="300253" cy="341643"/>
                </a:xfrm>
              </p:grpSpPr>
              <p:sp>
                <p:nvSpPr>
                  <p:cNvPr id="4460" name="Google Shape;4460;p69"/>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9"/>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9"/>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9"/>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9"/>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9"/>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9"/>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7" name="Google Shape;4467;p69"/>
                  <p:cNvGrpSpPr/>
                  <p:nvPr/>
                </p:nvGrpSpPr>
                <p:grpSpPr>
                  <a:xfrm>
                    <a:off x="1839639" y="1475379"/>
                    <a:ext cx="77067" cy="341643"/>
                    <a:chOff x="1839639" y="1475379"/>
                    <a:chExt cx="77067" cy="341643"/>
                  </a:xfrm>
                </p:grpSpPr>
                <p:sp>
                  <p:nvSpPr>
                    <p:cNvPr id="4468" name="Google Shape;4468;p69"/>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9"/>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470" name="Google Shape;4470;p69"/>
              <p:cNvGrpSpPr/>
              <p:nvPr/>
            </p:nvGrpSpPr>
            <p:grpSpPr>
              <a:xfrm>
                <a:off x="1398451" y="2012951"/>
                <a:ext cx="518255" cy="340828"/>
                <a:chOff x="1398451" y="2012951"/>
                <a:chExt cx="518255" cy="340828"/>
              </a:xfrm>
            </p:grpSpPr>
            <p:sp>
              <p:nvSpPr>
                <p:cNvPr id="4471" name="Google Shape;4471;p69"/>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2" name="Google Shape;4472;p69"/>
                <p:cNvGrpSpPr/>
                <p:nvPr/>
              </p:nvGrpSpPr>
              <p:grpSpPr>
                <a:xfrm>
                  <a:off x="1616453" y="2012951"/>
                  <a:ext cx="300253" cy="340828"/>
                  <a:chOff x="1616453" y="2013538"/>
                  <a:chExt cx="300253" cy="340828"/>
                </a:xfrm>
              </p:grpSpPr>
              <p:sp>
                <p:nvSpPr>
                  <p:cNvPr id="4473" name="Google Shape;4473;p69"/>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9"/>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9"/>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9"/>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9"/>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9"/>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9"/>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80" name="Google Shape;4480;p69"/>
                  <p:cNvGrpSpPr/>
                  <p:nvPr/>
                </p:nvGrpSpPr>
                <p:grpSpPr>
                  <a:xfrm>
                    <a:off x="1839639" y="2013538"/>
                    <a:ext cx="77067" cy="340828"/>
                    <a:chOff x="1839639" y="2013538"/>
                    <a:chExt cx="77067" cy="340828"/>
                  </a:xfrm>
                </p:grpSpPr>
                <p:sp>
                  <p:nvSpPr>
                    <p:cNvPr id="4481" name="Google Shape;4481;p69"/>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9"/>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483" name="Google Shape;4483;p69"/>
          <p:cNvGrpSpPr/>
          <p:nvPr/>
        </p:nvGrpSpPr>
        <p:grpSpPr>
          <a:xfrm>
            <a:off x="724986" y="3605478"/>
            <a:ext cx="1368681" cy="682918"/>
            <a:chOff x="724986" y="3605478"/>
            <a:chExt cx="1368681" cy="682918"/>
          </a:xfrm>
        </p:grpSpPr>
        <p:grpSp>
          <p:nvGrpSpPr>
            <p:cNvPr id="4484" name="Google Shape;4484;p69"/>
            <p:cNvGrpSpPr/>
            <p:nvPr/>
          </p:nvGrpSpPr>
          <p:grpSpPr>
            <a:xfrm>
              <a:off x="1289102" y="3823629"/>
              <a:ext cx="240442" cy="250435"/>
              <a:chOff x="-165066" y="3843615"/>
              <a:chExt cx="221259" cy="230455"/>
            </a:xfrm>
          </p:grpSpPr>
          <p:sp>
            <p:nvSpPr>
              <p:cNvPr id="4485" name="Google Shape;4485;p69"/>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9"/>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9"/>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9"/>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9"/>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9"/>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9"/>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9"/>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9"/>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9"/>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9"/>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9"/>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9"/>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9"/>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9"/>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9"/>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9"/>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9"/>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9"/>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9"/>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5" name="Google Shape;4505;p69"/>
            <p:cNvGrpSpPr/>
            <p:nvPr/>
          </p:nvGrpSpPr>
          <p:grpSpPr>
            <a:xfrm>
              <a:off x="724986" y="3605478"/>
              <a:ext cx="1368681" cy="682918"/>
              <a:chOff x="724986" y="3605478"/>
              <a:chExt cx="1368681" cy="682918"/>
            </a:xfrm>
          </p:grpSpPr>
          <p:grpSp>
            <p:nvGrpSpPr>
              <p:cNvPr id="4506" name="Google Shape;4506;p69"/>
              <p:cNvGrpSpPr/>
              <p:nvPr/>
            </p:nvGrpSpPr>
            <p:grpSpPr>
              <a:xfrm>
                <a:off x="1498221" y="4047614"/>
                <a:ext cx="529172" cy="240783"/>
                <a:chOff x="1498221" y="4047614"/>
                <a:chExt cx="529172" cy="240783"/>
              </a:xfrm>
            </p:grpSpPr>
            <p:grpSp>
              <p:nvGrpSpPr>
                <p:cNvPr id="4507" name="Google Shape;4507;p69"/>
                <p:cNvGrpSpPr/>
                <p:nvPr/>
              </p:nvGrpSpPr>
              <p:grpSpPr>
                <a:xfrm>
                  <a:off x="1826655" y="4224370"/>
                  <a:ext cx="200738" cy="25631"/>
                  <a:chOff x="1826655" y="4224370"/>
                  <a:chExt cx="200738" cy="25631"/>
                </a:xfrm>
              </p:grpSpPr>
              <p:sp>
                <p:nvSpPr>
                  <p:cNvPr id="4508" name="Google Shape;4508;p69"/>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9"/>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0" name="Google Shape;4510;p69"/>
                <p:cNvGrpSpPr/>
                <p:nvPr/>
              </p:nvGrpSpPr>
              <p:grpSpPr>
                <a:xfrm>
                  <a:off x="1498221" y="4047614"/>
                  <a:ext cx="328444" cy="240783"/>
                  <a:chOff x="1498221" y="4047614"/>
                  <a:chExt cx="328444" cy="240783"/>
                </a:xfrm>
              </p:grpSpPr>
              <p:sp>
                <p:nvSpPr>
                  <p:cNvPr id="4511" name="Google Shape;4511;p69"/>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2" name="Google Shape;4512;p69"/>
                  <p:cNvGrpSpPr/>
                  <p:nvPr/>
                </p:nvGrpSpPr>
                <p:grpSpPr>
                  <a:xfrm>
                    <a:off x="1498221" y="4047614"/>
                    <a:ext cx="150566" cy="190416"/>
                    <a:chOff x="1498221" y="4047614"/>
                    <a:chExt cx="150566" cy="190416"/>
                  </a:xfrm>
                </p:grpSpPr>
                <p:sp>
                  <p:nvSpPr>
                    <p:cNvPr id="4513" name="Google Shape;4513;p69"/>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9"/>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515" name="Google Shape;4515;p69"/>
              <p:cNvGrpSpPr/>
              <p:nvPr/>
            </p:nvGrpSpPr>
            <p:grpSpPr>
              <a:xfrm>
                <a:off x="1560718" y="3800594"/>
                <a:ext cx="532948" cy="302090"/>
                <a:chOff x="1560718" y="3800594"/>
                <a:chExt cx="532948" cy="302090"/>
              </a:xfrm>
            </p:grpSpPr>
            <p:grpSp>
              <p:nvGrpSpPr>
                <p:cNvPr id="4516" name="Google Shape;4516;p69"/>
                <p:cNvGrpSpPr/>
                <p:nvPr/>
              </p:nvGrpSpPr>
              <p:grpSpPr>
                <a:xfrm>
                  <a:off x="1912179" y="3827344"/>
                  <a:ext cx="181487" cy="25631"/>
                  <a:chOff x="1912179" y="3827344"/>
                  <a:chExt cx="181487" cy="25631"/>
                </a:xfrm>
              </p:grpSpPr>
              <p:sp>
                <p:nvSpPr>
                  <p:cNvPr id="4517" name="Google Shape;4517;p69"/>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9"/>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9" name="Google Shape;4519;p69"/>
                <p:cNvGrpSpPr/>
                <p:nvPr/>
              </p:nvGrpSpPr>
              <p:grpSpPr>
                <a:xfrm>
                  <a:off x="1912179" y="4044505"/>
                  <a:ext cx="181487" cy="25622"/>
                  <a:chOff x="1912179" y="4044506"/>
                  <a:chExt cx="181487" cy="25622"/>
                </a:xfrm>
              </p:grpSpPr>
              <p:sp>
                <p:nvSpPr>
                  <p:cNvPr id="4520" name="Google Shape;4520;p69"/>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9"/>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2" name="Google Shape;4522;p69"/>
                <p:cNvGrpSpPr/>
                <p:nvPr/>
              </p:nvGrpSpPr>
              <p:grpSpPr>
                <a:xfrm>
                  <a:off x="1560718" y="3800594"/>
                  <a:ext cx="351472" cy="302090"/>
                  <a:chOff x="1560718" y="3800594"/>
                  <a:chExt cx="351472" cy="302090"/>
                </a:xfrm>
              </p:grpSpPr>
              <p:grpSp>
                <p:nvGrpSpPr>
                  <p:cNvPr id="4523" name="Google Shape;4523;p69"/>
                  <p:cNvGrpSpPr/>
                  <p:nvPr/>
                </p:nvGrpSpPr>
                <p:grpSpPr>
                  <a:xfrm>
                    <a:off x="1560718" y="3842857"/>
                    <a:ext cx="173586" cy="217131"/>
                    <a:chOff x="1560718" y="3842857"/>
                    <a:chExt cx="173586" cy="217131"/>
                  </a:xfrm>
                </p:grpSpPr>
                <p:sp>
                  <p:nvSpPr>
                    <p:cNvPr id="4524" name="Google Shape;4524;p69"/>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9"/>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9"/>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7" name="Google Shape;4527;p69"/>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9"/>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29" name="Google Shape;4529;p69"/>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30" name="Google Shape;4530;p69"/>
              <p:cNvGrpSpPr/>
              <p:nvPr/>
            </p:nvGrpSpPr>
            <p:grpSpPr>
              <a:xfrm>
                <a:off x="785350" y="3605478"/>
                <a:ext cx="535311" cy="249245"/>
                <a:chOff x="785350" y="3605478"/>
                <a:chExt cx="535311" cy="249245"/>
              </a:xfrm>
            </p:grpSpPr>
            <p:grpSp>
              <p:nvGrpSpPr>
                <p:cNvPr id="4531" name="Google Shape;4531;p69"/>
                <p:cNvGrpSpPr/>
                <p:nvPr/>
              </p:nvGrpSpPr>
              <p:grpSpPr>
                <a:xfrm>
                  <a:off x="785350" y="3605478"/>
                  <a:ext cx="376191" cy="102736"/>
                  <a:chOff x="785350" y="3605478"/>
                  <a:chExt cx="376191" cy="102736"/>
                </a:xfrm>
              </p:grpSpPr>
              <p:sp>
                <p:nvSpPr>
                  <p:cNvPr id="4532" name="Google Shape;4532;p69"/>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9"/>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9"/>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5" name="Google Shape;4535;p69"/>
                <p:cNvGrpSpPr/>
                <p:nvPr/>
              </p:nvGrpSpPr>
              <p:grpSpPr>
                <a:xfrm>
                  <a:off x="1161530" y="3655851"/>
                  <a:ext cx="159131" cy="198872"/>
                  <a:chOff x="1161530" y="3655851"/>
                  <a:chExt cx="159131" cy="198872"/>
                </a:xfrm>
              </p:grpSpPr>
              <p:sp>
                <p:nvSpPr>
                  <p:cNvPr id="4536" name="Google Shape;4536;p69"/>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9"/>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8" name="Google Shape;4538;p69"/>
              <p:cNvGrpSpPr/>
              <p:nvPr/>
            </p:nvGrpSpPr>
            <p:grpSpPr>
              <a:xfrm>
                <a:off x="785350" y="4047614"/>
                <a:ext cx="535311" cy="240783"/>
                <a:chOff x="785350" y="4047614"/>
                <a:chExt cx="535311" cy="240783"/>
              </a:xfrm>
            </p:grpSpPr>
            <p:grpSp>
              <p:nvGrpSpPr>
                <p:cNvPr id="4539" name="Google Shape;4539;p69"/>
                <p:cNvGrpSpPr/>
                <p:nvPr/>
              </p:nvGrpSpPr>
              <p:grpSpPr>
                <a:xfrm>
                  <a:off x="1161636" y="4047614"/>
                  <a:ext cx="159025" cy="190415"/>
                  <a:chOff x="1161636" y="4047614"/>
                  <a:chExt cx="159025" cy="190415"/>
                </a:xfrm>
              </p:grpSpPr>
              <p:sp>
                <p:nvSpPr>
                  <p:cNvPr id="4540" name="Google Shape;4540;p69"/>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9"/>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2" name="Google Shape;4542;p69"/>
                <p:cNvGrpSpPr/>
                <p:nvPr/>
              </p:nvGrpSpPr>
              <p:grpSpPr>
                <a:xfrm>
                  <a:off x="785350" y="4185661"/>
                  <a:ext cx="376191" cy="102736"/>
                  <a:chOff x="785350" y="4185661"/>
                  <a:chExt cx="376191" cy="102736"/>
                </a:xfrm>
              </p:grpSpPr>
              <p:sp>
                <p:nvSpPr>
                  <p:cNvPr id="4543" name="Google Shape;4543;p69"/>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9"/>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9"/>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46" name="Google Shape;4546;p69"/>
              <p:cNvGrpSpPr/>
              <p:nvPr/>
            </p:nvGrpSpPr>
            <p:grpSpPr>
              <a:xfrm>
                <a:off x="1501054" y="3605478"/>
                <a:ext cx="526340" cy="249240"/>
                <a:chOff x="1501054" y="3605478"/>
                <a:chExt cx="526340" cy="249240"/>
              </a:xfrm>
            </p:grpSpPr>
            <p:grpSp>
              <p:nvGrpSpPr>
                <p:cNvPr id="4547" name="Google Shape;4547;p69"/>
                <p:cNvGrpSpPr/>
                <p:nvPr/>
              </p:nvGrpSpPr>
              <p:grpSpPr>
                <a:xfrm>
                  <a:off x="1834208" y="3643867"/>
                  <a:ext cx="193185" cy="25622"/>
                  <a:chOff x="1834208" y="3643867"/>
                  <a:chExt cx="193185" cy="25622"/>
                </a:xfrm>
              </p:grpSpPr>
              <p:sp>
                <p:nvSpPr>
                  <p:cNvPr id="4548" name="Google Shape;4548;p69"/>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9"/>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0" name="Google Shape;4550;p69"/>
                <p:cNvGrpSpPr/>
                <p:nvPr/>
              </p:nvGrpSpPr>
              <p:grpSpPr>
                <a:xfrm>
                  <a:off x="1501054" y="3605478"/>
                  <a:ext cx="333165" cy="249240"/>
                  <a:chOff x="1501054" y="3605478"/>
                  <a:chExt cx="333165" cy="249240"/>
                </a:xfrm>
              </p:grpSpPr>
              <p:sp>
                <p:nvSpPr>
                  <p:cNvPr id="4551" name="Google Shape;4551;p69"/>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52" name="Google Shape;4552;p69"/>
                  <p:cNvGrpSpPr/>
                  <p:nvPr/>
                </p:nvGrpSpPr>
                <p:grpSpPr>
                  <a:xfrm>
                    <a:off x="1501054" y="3655851"/>
                    <a:ext cx="155286" cy="198867"/>
                    <a:chOff x="1501054" y="3655851"/>
                    <a:chExt cx="155286" cy="198867"/>
                  </a:xfrm>
                </p:grpSpPr>
                <p:sp>
                  <p:nvSpPr>
                    <p:cNvPr id="4553" name="Google Shape;4553;p69"/>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9"/>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555" name="Google Shape;4555;p69"/>
              <p:cNvGrpSpPr/>
              <p:nvPr/>
            </p:nvGrpSpPr>
            <p:grpSpPr>
              <a:xfrm>
                <a:off x="724986" y="3800594"/>
                <a:ext cx="532950" cy="302090"/>
                <a:chOff x="724986" y="3800594"/>
                <a:chExt cx="532950" cy="302090"/>
              </a:xfrm>
            </p:grpSpPr>
            <p:grpSp>
              <p:nvGrpSpPr>
                <p:cNvPr id="4556" name="Google Shape;4556;p69"/>
                <p:cNvGrpSpPr/>
                <p:nvPr/>
              </p:nvGrpSpPr>
              <p:grpSpPr>
                <a:xfrm>
                  <a:off x="724986" y="4044367"/>
                  <a:ext cx="181314" cy="25626"/>
                  <a:chOff x="724986" y="4044367"/>
                  <a:chExt cx="181314" cy="25626"/>
                </a:xfrm>
              </p:grpSpPr>
              <p:sp>
                <p:nvSpPr>
                  <p:cNvPr id="4557" name="Google Shape;4557;p69"/>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9"/>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9" name="Google Shape;4559;p69"/>
                <p:cNvGrpSpPr/>
                <p:nvPr/>
              </p:nvGrpSpPr>
              <p:grpSpPr>
                <a:xfrm>
                  <a:off x="906290" y="3800594"/>
                  <a:ext cx="351646" cy="302090"/>
                  <a:chOff x="906290" y="3800594"/>
                  <a:chExt cx="351646" cy="302090"/>
                </a:xfrm>
              </p:grpSpPr>
              <p:grpSp>
                <p:nvGrpSpPr>
                  <p:cNvPr id="4560" name="Google Shape;4560;p69"/>
                  <p:cNvGrpSpPr/>
                  <p:nvPr/>
                </p:nvGrpSpPr>
                <p:grpSpPr>
                  <a:xfrm>
                    <a:off x="1084172" y="3842857"/>
                    <a:ext cx="173764" cy="217131"/>
                    <a:chOff x="1084172" y="3842857"/>
                    <a:chExt cx="173764" cy="217131"/>
                  </a:xfrm>
                </p:grpSpPr>
                <p:grpSp>
                  <p:nvGrpSpPr>
                    <p:cNvPr id="4561" name="Google Shape;4561;p69"/>
                    <p:cNvGrpSpPr/>
                    <p:nvPr/>
                  </p:nvGrpSpPr>
                  <p:grpSpPr>
                    <a:xfrm>
                      <a:off x="1156862" y="3936509"/>
                      <a:ext cx="101073" cy="25622"/>
                      <a:chOff x="1156862" y="3936509"/>
                      <a:chExt cx="101073" cy="25622"/>
                    </a:xfrm>
                  </p:grpSpPr>
                  <p:sp>
                    <p:nvSpPr>
                      <p:cNvPr id="4562" name="Google Shape;4562;p69"/>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9"/>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4" name="Google Shape;4564;p69"/>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5" name="Google Shape;4565;p69"/>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9"/>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7" name="Google Shape;4567;p69"/>
                <p:cNvGrpSpPr/>
                <p:nvPr/>
              </p:nvGrpSpPr>
              <p:grpSpPr>
                <a:xfrm>
                  <a:off x="724986" y="3830189"/>
                  <a:ext cx="189533" cy="25626"/>
                  <a:chOff x="724986" y="3830189"/>
                  <a:chExt cx="189533" cy="25626"/>
                </a:xfrm>
              </p:grpSpPr>
              <p:sp>
                <p:nvSpPr>
                  <p:cNvPr id="4568" name="Google Shape;4568;p69"/>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9"/>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4570" name="Google Shape;4570;p69"/>
          <p:cNvGrpSpPr/>
          <p:nvPr/>
        </p:nvGrpSpPr>
        <p:grpSpPr>
          <a:xfrm>
            <a:off x="2253298" y="2455640"/>
            <a:ext cx="948701" cy="935378"/>
            <a:chOff x="2253298" y="2428317"/>
            <a:chExt cx="948701" cy="935378"/>
          </a:xfrm>
        </p:grpSpPr>
        <p:sp>
          <p:nvSpPr>
            <p:cNvPr id="4571" name="Google Shape;4571;p69"/>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9"/>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9"/>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9"/>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9"/>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9"/>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9"/>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9"/>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9"/>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9"/>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9"/>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9"/>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9"/>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9"/>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9"/>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9"/>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9"/>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9"/>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9"/>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9"/>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9"/>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9"/>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9"/>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9"/>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9"/>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9"/>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9"/>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9"/>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9"/>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9"/>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9"/>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9"/>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9"/>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 name="Shape 522"/>
        <p:cNvGrpSpPr/>
        <p:nvPr/>
      </p:nvGrpSpPr>
      <p:grpSpPr>
        <a:xfrm>
          <a:off x="0" y="0"/>
          <a:ext cx="0" cy="0"/>
          <a:chOff x="0" y="0"/>
          <a:chExt cx="0" cy="0"/>
        </a:xfrm>
      </p:grpSpPr>
      <p:sp>
        <p:nvSpPr>
          <p:cNvPr id="523" name="Google Shape;523;p34"/>
          <p:cNvSpPr/>
          <p:nvPr/>
        </p:nvSpPr>
        <p:spPr>
          <a:xfrm rot="5400000">
            <a:off x="2549638" y="-28636"/>
            <a:ext cx="4044626" cy="5200747"/>
          </a:xfrm>
          <a:custGeom>
            <a:rect b="b" l="l" r="r" t="t"/>
            <a:pathLst>
              <a:path extrusionOk="0" h="77774" w="67735">
                <a:moveTo>
                  <a:pt x="4690" y="1"/>
                </a:moveTo>
                <a:cubicBezTo>
                  <a:pt x="4101" y="1"/>
                  <a:pt x="3525" y="276"/>
                  <a:pt x="2929" y="1008"/>
                </a:cubicBezTo>
                <a:cubicBezTo>
                  <a:pt x="0" y="4627"/>
                  <a:pt x="4525" y="6223"/>
                  <a:pt x="4525" y="10890"/>
                </a:cubicBezTo>
                <a:cubicBezTo>
                  <a:pt x="4525" y="15569"/>
                  <a:pt x="2739" y="15569"/>
                  <a:pt x="2739" y="20224"/>
                </a:cubicBezTo>
                <a:cubicBezTo>
                  <a:pt x="2739" y="24892"/>
                  <a:pt x="4525" y="24892"/>
                  <a:pt x="4525" y="29559"/>
                </a:cubicBezTo>
                <a:cubicBezTo>
                  <a:pt x="4525" y="34226"/>
                  <a:pt x="2739" y="34226"/>
                  <a:pt x="2739" y="38881"/>
                </a:cubicBezTo>
                <a:cubicBezTo>
                  <a:pt x="2739" y="43561"/>
                  <a:pt x="4525" y="43561"/>
                  <a:pt x="4525" y="48216"/>
                </a:cubicBezTo>
                <a:cubicBezTo>
                  <a:pt x="4525" y="52895"/>
                  <a:pt x="2739" y="52895"/>
                  <a:pt x="2739" y="57550"/>
                </a:cubicBezTo>
                <a:cubicBezTo>
                  <a:pt x="2739" y="62230"/>
                  <a:pt x="4525" y="62230"/>
                  <a:pt x="4525" y="66885"/>
                </a:cubicBezTo>
                <a:cubicBezTo>
                  <a:pt x="4525" y="71540"/>
                  <a:pt x="0" y="73148"/>
                  <a:pt x="2929" y="76767"/>
                </a:cubicBezTo>
                <a:cubicBezTo>
                  <a:pt x="3522" y="77499"/>
                  <a:pt x="4097" y="77774"/>
                  <a:pt x="4685" y="77774"/>
                </a:cubicBezTo>
                <a:cubicBezTo>
                  <a:pt x="6451" y="77774"/>
                  <a:pt x="8338" y="75303"/>
                  <a:pt x="11168" y="75303"/>
                </a:cubicBezTo>
                <a:cubicBezTo>
                  <a:pt x="14955" y="75303"/>
                  <a:pt x="14955" y="77089"/>
                  <a:pt x="18729" y="77089"/>
                </a:cubicBezTo>
                <a:cubicBezTo>
                  <a:pt x="22515" y="77089"/>
                  <a:pt x="22515" y="75303"/>
                  <a:pt x="26289" y="75303"/>
                </a:cubicBezTo>
                <a:cubicBezTo>
                  <a:pt x="30076" y="75303"/>
                  <a:pt x="30076" y="77089"/>
                  <a:pt x="33850" y="77089"/>
                </a:cubicBezTo>
                <a:cubicBezTo>
                  <a:pt x="37636" y="77089"/>
                  <a:pt x="37636" y="75303"/>
                  <a:pt x="41410" y="75303"/>
                </a:cubicBezTo>
                <a:cubicBezTo>
                  <a:pt x="45196" y="75303"/>
                  <a:pt x="45196" y="77089"/>
                  <a:pt x="48971" y="77089"/>
                </a:cubicBezTo>
                <a:cubicBezTo>
                  <a:pt x="52757" y="77089"/>
                  <a:pt x="52757" y="75303"/>
                  <a:pt x="56543" y="75303"/>
                </a:cubicBezTo>
                <a:cubicBezTo>
                  <a:pt x="59374" y="75303"/>
                  <a:pt x="61254" y="77774"/>
                  <a:pt x="63021" y="77774"/>
                </a:cubicBezTo>
                <a:cubicBezTo>
                  <a:pt x="63610" y="77774"/>
                  <a:pt x="64187" y="77499"/>
                  <a:pt x="64782" y="76767"/>
                </a:cubicBezTo>
                <a:cubicBezTo>
                  <a:pt x="67735" y="73148"/>
                  <a:pt x="64413" y="72183"/>
                  <a:pt x="63223" y="67075"/>
                </a:cubicBezTo>
                <a:cubicBezTo>
                  <a:pt x="62163" y="62539"/>
                  <a:pt x="64973" y="62206"/>
                  <a:pt x="64973" y="57550"/>
                </a:cubicBezTo>
                <a:cubicBezTo>
                  <a:pt x="64973" y="52871"/>
                  <a:pt x="63187" y="52871"/>
                  <a:pt x="63187" y="48216"/>
                </a:cubicBezTo>
                <a:cubicBezTo>
                  <a:pt x="63187" y="43549"/>
                  <a:pt x="64973" y="43549"/>
                  <a:pt x="64973" y="38881"/>
                </a:cubicBezTo>
                <a:cubicBezTo>
                  <a:pt x="64973" y="34214"/>
                  <a:pt x="63187" y="34214"/>
                  <a:pt x="63187" y="29559"/>
                </a:cubicBezTo>
                <a:cubicBezTo>
                  <a:pt x="63187" y="24880"/>
                  <a:pt x="64973" y="24880"/>
                  <a:pt x="64973" y="20224"/>
                </a:cubicBezTo>
                <a:cubicBezTo>
                  <a:pt x="64973" y="15545"/>
                  <a:pt x="63187" y="15545"/>
                  <a:pt x="63187" y="10890"/>
                </a:cubicBezTo>
                <a:cubicBezTo>
                  <a:pt x="63187" y="6235"/>
                  <a:pt x="67711" y="4627"/>
                  <a:pt x="64782" y="1008"/>
                </a:cubicBezTo>
                <a:cubicBezTo>
                  <a:pt x="64190" y="276"/>
                  <a:pt x="63615" y="1"/>
                  <a:pt x="63026" y="1"/>
                </a:cubicBezTo>
                <a:cubicBezTo>
                  <a:pt x="61260" y="1"/>
                  <a:pt x="59374" y="2472"/>
                  <a:pt x="56543" y="2472"/>
                </a:cubicBezTo>
                <a:cubicBezTo>
                  <a:pt x="52757" y="2472"/>
                  <a:pt x="52757" y="686"/>
                  <a:pt x="48971" y="686"/>
                </a:cubicBezTo>
                <a:cubicBezTo>
                  <a:pt x="45196" y="686"/>
                  <a:pt x="45196" y="2472"/>
                  <a:pt x="41410" y="2472"/>
                </a:cubicBezTo>
                <a:cubicBezTo>
                  <a:pt x="37636" y="2472"/>
                  <a:pt x="37636" y="686"/>
                  <a:pt x="33850" y="686"/>
                </a:cubicBezTo>
                <a:cubicBezTo>
                  <a:pt x="30076" y="686"/>
                  <a:pt x="30076" y="2472"/>
                  <a:pt x="26289" y="2472"/>
                </a:cubicBezTo>
                <a:cubicBezTo>
                  <a:pt x="22515" y="2472"/>
                  <a:pt x="22515" y="686"/>
                  <a:pt x="18729" y="686"/>
                </a:cubicBezTo>
                <a:cubicBezTo>
                  <a:pt x="14955" y="686"/>
                  <a:pt x="14955" y="2472"/>
                  <a:pt x="11168" y="2472"/>
                </a:cubicBezTo>
                <a:cubicBezTo>
                  <a:pt x="8338" y="2472"/>
                  <a:pt x="6458" y="1"/>
                  <a:pt x="46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4"/>
          <p:cNvSpPr txBox="1"/>
          <p:nvPr>
            <p:ph type="title"/>
          </p:nvPr>
        </p:nvSpPr>
        <p:spPr>
          <a:xfrm>
            <a:off x="2478000" y="1404900"/>
            <a:ext cx="4188000" cy="131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8000">
                <a:solidFill>
                  <a:schemeClr val="accent1"/>
                </a:solidFill>
              </a:rPr>
              <a:t>WHOA!</a:t>
            </a:r>
            <a:endParaRPr sz="8000">
              <a:solidFill>
                <a:schemeClr val="accent1"/>
              </a:solidFill>
            </a:endParaRPr>
          </a:p>
        </p:txBody>
      </p:sp>
      <p:sp>
        <p:nvSpPr>
          <p:cNvPr id="525" name="Google Shape;525;p34"/>
          <p:cNvSpPr txBox="1"/>
          <p:nvPr>
            <p:ph idx="1" type="subTitle"/>
          </p:nvPr>
        </p:nvSpPr>
        <p:spPr>
          <a:xfrm>
            <a:off x="2478000" y="2716800"/>
            <a:ext cx="4188000" cy="102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This could be the part of the presentation where you can introduce yourself, write your email…</a:t>
            </a:r>
            <a:endParaRPr>
              <a:solidFill>
                <a:schemeClr val="lt1"/>
              </a:solidFill>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07" name="Shape 4607"/>
        <p:cNvGrpSpPr/>
        <p:nvPr/>
      </p:nvGrpSpPr>
      <p:grpSpPr>
        <a:xfrm>
          <a:off x="0" y="0"/>
          <a:ext cx="0" cy="0"/>
          <a:chOff x="0" y="0"/>
          <a:chExt cx="0" cy="0"/>
        </a:xfrm>
      </p:grpSpPr>
      <p:grpSp>
        <p:nvGrpSpPr>
          <p:cNvPr id="4608" name="Google Shape;4608;p70"/>
          <p:cNvGrpSpPr/>
          <p:nvPr/>
        </p:nvGrpSpPr>
        <p:grpSpPr>
          <a:xfrm>
            <a:off x="3353582" y="1145627"/>
            <a:ext cx="2363393" cy="1017867"/>
            <a:chOff x="3292400" y="1219146"/>
            <a:chExt cx="2615240" cy="1110239"/>
          </a:xfrm>
        </p:grpSpPr>
        <p:sp>
          <p:nvSpPr>
            <p:cNvPr id="4609" name="Google Shape;4609;p70"/>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4610" name="Google Shape;4610;p70"/>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11" name="Google Shape;4611;p70"/>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4612" name="Google Shape;4612;p70"/>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4613" name="Google Shape;4613;p70"/>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4614" name="Google Shape;4614;p70"/>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4615" name="Google Shape;4615;p70"/>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4616" name="Google Shape;4616;p70"/>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4617" name="Google Shape;4617;p70"/>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4618" name="Google Shape;4618;p70"/>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4619" name="Google Shape;4619;p70"/>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620" name="Google Shape;4620;p70"/>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621" name="Google Shape;4621;p70"/>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622" name="Google Shape;4622;p70"/>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623" name="Google Shape;4623;p70"/>
            <p:cNvGrpSpPr/>
            <p:nvPr/>
          </p:nvGrpSpPr>
          <p:grpSpPr>
            <a:xfrm>
              <a:off x="3748438" y="1378608"/>
              <a:ext cx="2159202" cy="903971"/>
              <a:chOff x="1683525" y="2179850"/>
              <a:chExt cx="4519050" cy="2134525"/>
            </a:xfrm>
          </p:grpSpPr>
          <p:sp>
            <p:nvSpPr>
              <p:cNvPr id="4624" name="Google Shape;4624;p70"/>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25" name="Google Shape;4625;p70"/>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26" name="Google Shape;4626;p70"/>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27" name="Google Shape;4627;p70"/>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28" name="Google Shape;4628;p70"/>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29" name="Google Shape;4629;p70"/>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30" name="Google Shape;4630;p70"/>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31" name="Google Shape;4631;p70"/>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32" name="Google Shape;4632;p70"/>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33" name="Google Shape;4633;p70"/>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34" name="Google Shape;4634;p70"/>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635" name="Google Shape;4635;p70"/>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4636" name="Google Shape;4636;p70"/>
          <p:cNvGraphicFramePr/>
          <p:nvPr/>
        </p:nvGraphicFramePr>
        <p:xfrm>
          <a:off x="5949675" y="2323100"/>
          <a:ext cx="3000000" cy="3000000"/>
        </p:xfrm>
        <a:graphic>
          <a:graphicData uri="http://schemas.openxmlformats.org/drawingml/2006/table">
            <a:tbl>
              <a:tblPr>
                <a:noFill/>
                <a:tableStyleId>{E783BDE1-18EB-4463-9AC0-1A3EDDBB4E67}</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4637" name="Google Shape;4637;p70"/>
          <p:cNvGrpSpPr/>
          <p:nvPr/>
        </p:nvGrpSpPr>
        <p:grpSpPr>
          <a:xfrm>
            <a:off x="5926924" y="3381697"/>
            <a:ext cx="2519825" cy="1001454"/>
            <a:chOff x="1906114" y="789980"/>
            <a:chExt cx="1487676" cy="606868"/>
          </a:xfrm>
        </p:grpSpPr>
        <p:cxnSp>
          <p:nvCxnSpPr>
            <p:cNvPr id="4638" name="Google Shape;4638;p70"/>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639" name="Google Shape;4639;p70"/>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640" name="Google Shape;4640;p70"/>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4641" name="Google Shape;4641;p70"/>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4642" name="Google Shape;4642;p70"/>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4643" name="Google Shape;4643;p70"/>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4644" name="Google Shape;4644;p70"/>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4645" name="Google Shape;4645;p70"/>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0"/>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0"/>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0"/>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0"/>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0"/>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0"/>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4652" name="Google Shape;4652;p70"/>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653" name="Google Shape;4653;p70"/>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654" name="Google Shape;4654;p70"/>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5" name="Google Shape;4655;p70"/>
          <p:cNvGrpSpPr/>
          <p:nvPr/>
        </p:nvGrpSpPr>
        <p:grpSpPr>
          <a:xfrm>
            <a:off x="726399" y="1190655"/>
            <a:ext cx="2394370" cy="976502"/>
            <a:chOff x="749309" y="1112739"/>
            <a:chExt cx="2371603" cy="976502"/>
          </a:xfrm>
        </p:grpSpPr>
        <p:sp>
          <p:nvSpPr>
            <p:cNvPr id="4656" name="Google Shape;4656;p70"/>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0"/>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0"/>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0"/>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0"/>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0"/>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0"/>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0"/>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0"/>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0"/>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0"/>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0"/>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0"/>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0"/>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0"/>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0"/>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0"/>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0"/>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0"/>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0"/>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0"/>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0"/>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0"/>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0"/>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0"/>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0"/>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0"/>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0"/>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0"/>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0"/>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0"/>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0"/>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688" name="Google Shape;4688;p70"/>
          <p:cNvGraphicFramePr/>
          <p:nvPr/>
        </p:nvGraphicFramePr>
        <p:xfrm>
          <a:off x="5949700" y="1188950"/>
          <a:ext cx="3000000" cy="3000000"/>
        </p:xfrm>
        <a:graphic>
          <a:graphicData uri="http://schemas.openxmlformats.org/drawingml/2006/table">
            <a:tbl>
              <a:tblPr>
                <a:noFill/>
                <a:tableStyleId>{E783BDE1-18EB-4463-9AC0-1A3EDDBB4E67}</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4689" name="Google Shape;4689;p70"/>
          <p:cNvGraphicFramePr/>
          <p:nvPr/>
        </p:nvGraphicFramePr>
        <p:xfrm>
          <a:off x="3356413" y="2323100"/>
          <a:ext cx="3000000" cy="3000000"/>
        </p:xfrm>
        <a:graphic>
          <a:graphicData uri="http://schemas.openxmlformats.org/drawingml/2006/table">
            <a:tbl>
              <a:tblPr>
                <a:noFill/>
                <a:tableStyleId>{E783BDE1-18EB-4463-9AC0-1A3EDDBB4E67}</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690" name="Google Shape;4690;p70"/>
          <p:cNvGrpSpPr/>
          <p:nvPr/>
        </p:nvGrpSpPr>
        <p:grpSpPr>
          <a:xfrm>
            <a:off x="4100342" y="2709743"/>
            <a:ext cx="1517436" cy="74460"/>
            <a:chOff x="3980086" y="2804397"/>
            <a:chExt cx="1227600" cy="66900"/>
          </a:xfrm>
        </p:grpSpPr>
        <p:sp>
          <p:nvSpPr>
            <p:cNvPr id="4691" name="Google Shape;4691;p70"/>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0"/>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3" name="Google Shape;4693;p70"/>
          <p:cNvGrpSpPr/>
          <p:nvPr/>
        </p:nvGrpSpPr>
        <p:grpSpPr>
          <a:xfrm>
            <a:off x="4725406" y="3002330"/>
            <a:ext cx="892956" cy="74460"/>
            <a:chOff x="3980086" y="2804397"/>
            <a:chExt cx="1227600" cy="66900"/>
          </a:xfrm>
        </p:grpSpPr>
        <p:sp>
          <p:nvSpPr>
            <p:cNvPr id="4694" name="Google Shape;4694;p70"/>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0"/>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6" name="Google Shape;4696;p70"/>
          <p:cNvGrpSpPr/>
          <p:nvPr/>
        </p:nvGrpSpPr>
        <p:grpSpPr>
          <a:xfrm>
            <a:off x="3358498" y="3361213"/>
            <a:ext cx="2363244" cy="1005943"/>
            <a:chOff x="3358415" y="3361302"/>
            <a:chExt cx="2363244" cy="1024695"/>
          </a:xfrm>
        </p:grpSpPr>
        <p:grpSp>
          <p:nvGrpSpPr>
            <p:cNvPr id="4697" name="Google Shape;4697;p70"/>
            <p:cNvGrpSpPr/>
            <p:nvPr/>
          </p:nvGrpSpPr>
          <p:grpSpPr>
            <a:xfrm>
              <a:off x="3358415" y="3361302"/>
              <a:ext cx="441300" cy="1024695"/>
              <a:chOff x="3358415" y="3361302"/>
              <a:chExt cx="441300" cy="1024695"/>
            </a:xfrm>
          </p:grpSpPr>
          <p:sp>
            <p:nvSpPr>
              <p:cNvPr id="4698" name="Google Shape;4698;p70"/>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0"/>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0"/>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0"/>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0"/>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0"/>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4" name="Google Shape;4704;p70"/>
            <p:cNvGrpSpPr/>
            <p:nvPr/>
          </p:nvGrpSpPr>
          <p:grpSpPr>
            <a:xfrm>
              <a:off x="3838901" y="3361302"/>
              <a:ext cx="441300" cy="1024695"/>
              <a:chOff x="3838901" y="3361302"/>
              <a:chExt cx="441300" cy="1024695"/>
            </a:xfrm>
          </p:grpSpPr>
          <p:sp>
            <p:nvSpPr>
              <p:cNvPr id="4705" name="Google Shape;4705;p70"/>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0"/>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0"/>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0"/>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0"/>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0"/>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1" name="Google Shape;4711;p70"/>
            <p:cNvGrpSpPr/>
            <p:nvPr/>
          </p:nvGrpSpPr>
          <p:grpSpPr>
            <a:xfrm>
              <a:off x="4319387" y="3361302"/>
              <a:ext cx="441300" cy="1024695"/>
              <a:chOff x="4319387" y="3361302"/>
              <a:chExt cx="441300" cy="1024695"/>
            </a:xfrm>
          </p:grpSpPr>
          <p:sp>
            <p:nvSpPr>
              <p:cNvPr id="4712" name="Google Shape;4712;p70"/>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0"/>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0"/>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0"/>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0"/>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0"/>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8" name="Google Shape;4718;p70"/>
            <p:cNvGrpSpPr/>
            <p:nvPr/>
          </p:nvGrpSpPr>
          <p:grpSpPr>
            <a:xfrm>
              <a:off x="4799873" y="3361302"/>
              <a:ext cx="441300" cy="1024695"/>
              <a:chOff x="4799873" y="3361302"/>
              <a:chExt cx="441300" cy="1024695"/>
            </a:xfrm>
          </p:grpSpPr>
          <p:sp>
            <p:nvSpPr>
              <p:cNvPr id="4719" name="Google Shape;4719;p70"/>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0"/>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0"/>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0"/>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0"/>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0"/>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5" name="Google Shape;4725;p70"/>
            <p:cNvGrpSpPr/>
            <p:nvPr/>
          </p:nvGrpSpPr>
          <p:grpSpPr>
            <a:xfrm>
              <a:off x="5280360" y="3361302"/>
              <a:ext cx="441300" cy="1024695"/>
              <a:chOff x="5280360" y="3361302"/>
              <a:chExt cx="441300" cy="1024695"/>
            </a:xfrm>
          </p:grpSpPr>
          <p:sp>
            <p:nvSpPr>
              <p:cNvPr id="4726" name="Google Shape;4726;p70"/>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0"/>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0"/>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0"/>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0"/>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0"/>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4732" name="Google Shape;4732;p70"/>
          <p:cNvGraphicFramePr/>
          <p:nvPr/>
        </p:nvGraphicFramePr>
        <p:xfrm>
          <a:off x="724925" y="2323100"/>
          <a:ext cx="3000000" cy="3000000"/>
        </p:xfrm>
        <a:graphic>
          <a:graphicData uri="http://schemas.openxmlformats.org/drawingml/2006/table">
            <a:tbl>
              <a:tblPr>
                <a:noFill/>
                <a:tableStyleId>{E783BDE1-18EB-4463-9AC0-1A3EDDBB4E67}</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733" name="Google Shape;4733;p70"/>
          <p:cNvGrpSpPr/>
          <p:nvPr/>
        </p:nvGrpSpPr>
        <p:grpSpPr>
          <a:xfrm>
            <a:off x="726450" y="3372825"/>
            <a:ext cx="2403614" cy="1005900"/>
            <a:chOff x="726450" y="3372825"/>
            <a:chExt cx="2403614" cy="1005900"/>
          </a:xfrm>
        </p:grpSpPr>
        <p:grpSp>
          <p:nvGrpSpPr>
            <p:cNvPr id="4734" name="Google Shape;4734;p70"/>
            <p:cNvGrpSpPr/>
            <p:nvPr/>
          </p:nvGrpSpPr>
          <p:grpSpPr>
            <a:xfrm>
              <a:off x="726450" y="3696000"/>
              <a:ext cx="2403614" cy="500898"/>
              <a:chOff x="726450" y="3696000"/>
              <a:chExt cx="2403614" cy="500898"/>
            </a:xfrm>
          </p:grpSpPr>
          <p:sp>
            <p:nvSpPr>
              <p:cNvPr id="4735" name="Google Shape;4735;p70"/>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36" name="Google Shape;4736;p70"/>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737" name="Google Shape;4737;p70"/>
            <p:cNvGrpSpPr/>
            <p:nvPr/>
          </p:nvGrpSpPr>
          <p:grpSpPr>
            <a:xfrm>
              <a:off x="1348050" y="3372825"/>
              <a:ext cx="1720425" cy="1005900"/>
              <a:chOff x="1348050" y="3372825"/>
              <a:chExt cx="1720425" cy="1005900"/>
            </a:xfrm>
          </p:grpSpPr>
          <p:sp>
            <p:nvSpPr>
              <p:cNvPr id="4738" name="Google Shape;4738;p70"/>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39" name="Google Shape;4739;p70"/>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40" name="Google Shape;4740;p70"/>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41" name="Google Shape;4741;p70"/>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742" name="Google Shape;4742;p70"/>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743" name="Google Shape;4743;p70"/>
            <p:cNvGrpSpPr/>
            <p:nvPr/>
          </p:nvGrpSpPr>
          <p:grpSpPr>
            <a:xfrm>
              <a:off x="1455707" y="3731058"/>
              <a:ext cx="1491150" cy="417657"/>
              <a:chOff x="1455707" y="3731058"/>
              <a:chExt cx="1491150" cy="417657"/>
            </a:xfrm>
          </p:grpSpPr>
          <p:grpSp>
            <p:nvGrpSpPr>
              <p:cNvPr id="4744" name="Google Shape;4744;p70"/>
              <p:cNvGrpSpPr/>
              <p:nvPr/>
            </p:nvGrpSpPr>
            <p:grpSpPr>
              <a:xfrm>
                <a:off x="1472938" y="3745828"/>
                <a:ext cx="72126" cy="53788"/>
                <a:chOff x="1472938" y="3745828"/>
                <a:chExt cx="72126" cy="53788"/>
              </a:xfrm>
            </p:grpSpPr>
            <p:sp>
              <p:nvSpPr>
                <p:cNvPr id="4745" name="Google Shape;4745;p70"/>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0"/>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7" name="Google Shape;4747;p70"/>
              <p:cNvGrpSpPr/>
              <p:nvPr/>
            </p:nvGrpSpPr>
            <p:grpSpPr>
              <a:xfrm>
                <a:off x="1819181" y="4089633"/>
                <a:ext cx="72126" cy="53788"/>
                <a:chOff x="1819181" y="4089633"/>
                <a:chExt cx="72126" cy="53788"/>
              </a:xfrm>
            </p:grpSpPr>
            <p:sp>
              <p:nvSpPr>
                <p:cNvPr id="4748" name="Google Shape;4748;p70"/>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0"/>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0" name="Google Shape;4750;p70"/>
              <p:cNvGrpSpPr/>
              <p:nvPr/>
            </p:nvGrpSpPr>
            <p:grpSpPr>
              <a:xfrm>
                <a:off x="1455707" y="4084171"/>
                <a:ext cx="64321" cy="64544"/>
                <a:chOff x="1455707" y="4084171"/>
                <a:chExt cx="64321" cy="64544"/>
              </a:xfrm>
            </p:grpSpPr>
            <p:sp>
              <p:nvSpPr>
                <p:cNvPr id="4751" name="Google Shape;4751;p70"/>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0"/>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3" name="Google Shape;4753;p70"/>
              <p:cNvGrpSpPr/>
              <p:nvPr/>
            </p:nvGrpSpPr>
            <p:grpSpPr>
              <a:xfrm>
                <a:off x="1818610" y="3731058"/>
                <a:ext cx="64321" cy="64544"/>
                <a:chOff x="1818610" y="3731058"/>
                <a:chExt cx="64321" cy="64544"/>
              </a:xfrm>
            </p:grpSpPr>
            <p:sp>
              <p:nvSpPr>
                <p:cNvPr id="4754" name="Google Shape;4754;p70"/>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0"/>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6" name="Google Shape;4756;p70"/>
              <p:cNvGrpSpPr/>
              <p:nvPr/>
            </p:nvGrpSpPr>
            <p:grpSpPr>
              <a:xfrm>
                <a:off x="2172491" y="4089633"/>
                <a:ext cx="72126" cy="53788"/>
                <a:chOff x="2172491" y="4089633"/>
                <a:chExt cx="72126" cy="53788"/>
              </a:xfrm>
            </p:grpSpPr>
            <p:sp>
              <p:nvSpPr>
                <p:cNvPr id="4757" name="Google Shape;4757;p70"/>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0"/>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9" name="Google Shape;4759;p70"/>
              <p:cNvGrpSpPr/>
              <p:nvPr/>
            </p:nvGrpSpPr>
            <p:grpSpPr>
              <a:xfrm>
                <a:off x="2171920" y="3731058"/>
                <a:ext cx="64321" cy="64544"/>
                <a:chOff x="2171920" y="3731058"/>
                <a:chExt cx="64321" cy="64544"/>
              </a:xfrm>
            </p:grpSpPr>
            <p:sp>
              <p:nvSpPr>
                <p:cNvPr id="4760" name="Google Shape;4760;p70"/>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0"/>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2" name="Google Shape;4762;p70"/>
              <p:cNvGrpSpPr/>
              <p:nvPr/>
            </p:nvGrpSpPr>
            <p:grpSpPr>
              <a:xfrm>
                <a:off x="2874730" y="3745828"/>
                <a:ext cx="72126" cy="53788"/>
                <a:chOff x="2874730" y="3745828"/>
                <a:chExt cx="72126" cy="53788"/>
              </a:xfrm>
            </p:grpSpPr>
            <p:sp>
              <p:nvSpPr>
                <p:cNvPr id="4763" name="Google Shape;4763;p70"/>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0"/>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5" name="Google Shape;4765;p70"/>
              <p:cNvGrpSpPr/>
              <p:nvPr/>
            </p:nvGrpSpPr>
            <p:grpSpPr>
              <a:xfrm>
                <a:off x="2878589" y="4081481"/>
                <a:ext cx="64321" cy="64544"/>
                <a:chOff x="2878589" y="4081481"/>
                <a:chExt cx="64321" cy="64544"/>
              </a:xfrm>
            </p:grpSpPr>
            <p:sp>
              <p:nvSpPr>
                <p:cNvPr id="4766" name="Google Shape;4766;p70"/>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0"/>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8" name="Google Shape;4768;p70"/>
              <p:cNvGrpSpPr/>
              <p:nvPr/>
            </p:nvGrpSpPr>
            <p:grpSpPr>
              <a:xfrm>
                <a:off x="2525796" y="4089633"/>
                <a:ext cx="72126" cy="53788"/>
                <a:chOff x="2525796" y="4089633"/>
                <a:chExt cx="72126" cy="53788"/>
              </a:xfrm>
            </p:grpSpPr>
            <p:sp>
              <p:nvSpPr>
                <p:cNvPr id="4769" name="Google Shape;4769;p70"/>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0"/>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1" name="Google Shape;4771;p70"/>
              <p:cNvGrpSpPr/>
              <p:nvPr/>
            </p:nvGrpSpPr>
            <p:grpSpPr>
              <a:xfrm>
                <a:off x="2525225" y="3731058"/>
                <a:ext cx="64321" cy="64544"/>
                <a:chOff x="2525225" y="3731058"/>
                <a:chExt cx="64321" cy="64544"/>
              </a:xfrm>
            </p:grpSpPr>
            <p:sp>
              <p:nvSpPr>
                <p:cNvPr id="4772" name="Google Shape;4772;p70"/>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0"/>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77" name="Shape 4777"/>
        <p:cNvGrpSpPr/>
        <p:nvPr/>
      </p:nvGrpSpPr>
      <p:grpSpPr>
        <a:xfrm>
          <a:off x="0" y="0"/>
          <a:ext cx="0" cy="0"/>
          <a:chOff x="0" y="0"/>
          <a:chExt cx="0" cy="0"/>
        </a:xfrm>
      </p:grpSpPr>
      <p:grpSp>
        <p:nvGrpSpPr>
          <p:cNvPr id="4778" name="Google Shape;4778;p71"/>
          <p:cNvGrpSpPr/>
          <p:nvPr/>
        </p:nvGrpSpPr>
        <p:grpSpPr>
          <a:xfrm>
            <a:off x="732428" y="1171356"/>
            <a:ext cx="845921" cy="690752"/>
            <a:chOff x="732428" y="1198513"/>
            <a:chExt cx="845921" cy="690752"/>
          </a:xfrm>
        </p:grpSpPr>
        <p:grpSp>
          <p:nvGrpSpPr>
            <p:cNvPr id="4779" name="Google Shape;4779;p71"/>
            <p:cNvGrpSpPr/>
            <p:nvPr/>
          </p:nvGrpSpPr>
          <p:grpSpPr>
            <a:xfrm>
              <a:off x="823030" y="1198513"/>
              <a:ext cx="755319" cy="690752"/>
              <a:chOff x="823030" y="1198513"/>
              <a:chExt cx="755319" cy="690752"/>
            </a:xfrm>
          </p:grpSpPr>
          <p:sp>
            <p:nvSpPr>
              <p:cNvPr id="4780" name="Google Shape;4780;p71"/>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1"/>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71"/>
            <p:cNvGrpSpPr/>
            <p:nvPr/>
          </p:nvGrpSpPr>
          <p:grpSpPr>
            <a:xfrm>
              <a:off x="732428" y="1239937"/>
              <a:ext cx="739912" cy="607886"/>
              <a:chOff x="732428" y="1239937"/>
              <a:chExt cx="739912" cy="607886"/>
            </a:xfrm>
          </p:grpSpPr>
          <p:sp>
            <p:nvSpPr>
              <p:cNvPr id="4783" name="Google Shape;4783;p71"/>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1"/>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71"/>
            <p:cNvGrpSpPr/>
            <p:nvPr/>
          </p:nvGrpSpPr>
          <p:grpSpPr>
            <a:xfrm>
              <a:off x="732428" y="1277018"/>
              <a:ext cx="702832" cy="533758"/>
              <a:chOff x="732428" y="1277018"/>
              <a:chExt cx="702832" cy="533758"/>
            </a:xfrm>
          </p:grpSpPr>
          <p:sp>
            <p:nvSpPr>
              <p:cNvPr id="4786" name="Google Shape;4786;p71"/>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1"/>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8" name="Google Shape;4788;p71"/>
            <p:cNvGrpSpPr/>
            <p:nvPr/>
          </p:nvGrpSpPr>
          <p:grpSpPr>
            <a:xfrm>
              <a:off x="931170" y="1306653"/>
              <a:ext cx="647179" cy="474455"/>
              <a:chOff x="931170" y="1306653"/>
              <a:chExt cx="647179" cy="474455"/>
            </a:xfrm>
          </p:grpSpPr>
          <p:sp>
            <p:nvSpPr>
              <p:cNvPr id="4789" name="Google Shape;4789;p71"/>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1"/>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1" name="Google Shape;4791;p71"/>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2" name="Google Shape;4792;p71"/>
          <p:cNvGrpSpPr/>
          <p:nvPr/>
        </p:nvGrpSpPr>
        <p:grpSpPr>
          <a:xfrm>
            <a:off x="3964037" y="1171363"/>
            <a:ext cx="634656" cy="699982"/>
            <a:chOff x="5985650" y="2860025"/>
            <a:chExt cx="1396075" cy="1539775"/>
          </a:xfrm>
        </p:grpSpPr>
        <p:sp>
          <p:nvSpPr>
            <p:cNvPr id="4793" name="Google Shape;4793;p71"/>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1"/>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1"/>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1"/>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1"/>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1"/>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1"/>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1"/>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1"/>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1"/>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1"/>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1"/>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1"/>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1"/>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1"/>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1"/>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1"/>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1"/>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1"/>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1"/>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1"/>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1"/>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1"/>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1"/>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1"/>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1"/>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1"/>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1"/>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1"/>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1"/>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1"/>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1"/>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5" name="Google Shape;4825;p71"/>
          <p:cNvGrpSpPr/>
          <p:nvPr/>
        </p:nvGrpSpPr>
        <p:grpSpPr>
          <a:xfrm>
            <a:off x="4719687" y="1171356"/>
            <a:ext cx="725845" cy="699975"/>
            <a:chOff x="4249973" y="1201875"/>
            <a:chExt cx="1958568" cy="1888762"/>
          </a:xfrm>
        </p:grpSpPr>
        <p:sp>
          <p:nvSpPr>
            <p:cNvPr id="4826" name="Google Shape;4826;p71"/>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7" name="Google Shape;4827;p71"/>
            <p:cNvGrpSpPr/>
            <p:nvPr/>
          </p:nvGrpSpPr>
          <p:grpSpPr>
            <a:xfrm>
              <a:off x="5853086" y="1789142"/>
              <a:ext cx="355454" cy="1048099"/>
              <a:chOff x="5576108" y="2016725"/>
              <a:chExt cx="565200" cy="1666560"/>
            </a:xfrm>
          </p:grpSpPr>
          <p:sp>
            <p:nvSpPr>
              <p:cNvPr id="4828" name="Google Shape;4828;p71"/>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29" name="Google Shape;4829;p71"/>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0" name="Google Shape;4830;p71"/>
            <p:cNvGrpSpPr/>
            <p:nvPr/>
          </p:nvGrpSpPr>
          <p:grpSpPr>
            <a:xfrm>
              <a:off x="4869455" y="2691676"/>
              <a:ext cx="1013897" cy="398961"/>
              <a:chOff x="4012057" y="3451825"/>
              <a:chExt cx="1612175" cy="634379"/>
            </a:xfrm>
          </p:grpSpPr>
          <p:sp>
            <p:nvSpPr>
              <p:cNvPr id="4831" name="Google Shape;4831;p71"/>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32" name="Google Shape;4832;p71"/>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71"/>
            <p:cNvGrpSpPr/>
            <p:nvPr/>
          </p:nvGrpSpPr>
          <p:grpSpPr>
            <a:xfrm>
              <a:off x="4276937" y="2155961"/>
              <a:ext cx="651965" cy="891358"/>
              <a:chOff x="3069908" y="2599997"/>
              <a:chExt cx="1036675" cy="1417328"/>
            </a:xfrm>
          </p:grpSpPr>
          <p:sp>
            <p:nvSpPr>
              <p:cNvPr id="4834" name="Google Shape;4834;p71"/>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35" name="Google Shape;4835;p71"/>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71"/>
            <p:cNvGrpSpPr/>
            <p:nvPr/>
          </p:nvGrpSpPr>
          <p:grpSpPr>
            <a:xfrm>
              <a:off x="5054918" y="1201875"/>
              <a:ext cx="999548" cy="602711"/>
              <a:chOff x="4306958" y="1082925"/>
              <a:chExt cx="1589359" cy="958358"/>
            </a:xfrm>
          </p:grpSpPr>
          <p:sp>
            <p:nvSpPr>
              <p:cNvPr id="4837" name="Google Shape;4837;p71"/>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38" name="Google Shape;4838;p71"/>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9" name="Google Shape;4839;p71"/>
            <p:cNvGrpSpPr/>
            <p:nvPr/>
          </p:nvGrpSpPr>
          <p:grpSpPr>
            <a:xfrm>
              <a:off x="4249973" y="1303451"/>
              <a:ext cx="799317" cy="841334"/>
              <a:chOff x="3027033" y="1244439"/>
              <a:chExt cx="1270977" cy="1337786"/>
            </a:xfrm>
          </p:grpSpPr>
          <p:sp>
            <p:nvSpPr>
              <p:cNvPr id="4840" name="Google Shape;4840;p71"/>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841" name="Google Shape;4841;p71"/>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42" name="Google Shape;4842;p71"/>
          <p:cNvGrpSpPr/>
          <p:nvPr/>
        </p:nvGrpSpPr>
        <p:grpSpPr>
          <a:xfrm>
            <a:off x="4072551" y="2058137"/>
            <a:ext cx="750769" cy="683784"/>
            <a:chOff x="4204684" y="2104422"/>
            <a:chExt cx="699822" cy="637382"/>
          </a:xfrm>
        </p:grpSpPr>
        <p:grpSp>
          <p:nvGrpSpPr>
            <p:cNvPr id="4843" name="Google Shape;4843;p71"/>
            <p:cNvGrpSpPr/>
            <p:nvPr/>
          </p:nvGrpSpPr>
          <p:grpSpPr>
            <a:xfrm>
              <a:off x="4204684" y="2430067"/>
              <a:ext cx="342957" cy="311738"/>
              <a:chOff x="4204684" y="2430067"/>
              <a:chExt cx="342957" cy="311738"/>
            </a:xfrm>
          </p:grpSpPr>
          <p:sp>
            <p:nvSpPr>
              <p:cNvPr id="4844" name="Google Shape;4844;p71"/>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1"/>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71"/>
            <p:cNvGrpSpPr/>
            <p:nvPr/>
          </p:nvGrpSpPr>
          <p:grpSpPr>
            <a:xfrm>
              <a:off x="4561586" y="2430067"/>
              <a:ext cx="342920" cy="311738"/>
              <a:chOff x="4561586" y="2430067"/>
              <a:chExt cx="342920" cy="311738"/>
            </a:xfrm>
          </p:grpSpPr>
          <p:sp>
            <p:nvSpPr>
              <p:cNvPr id="4847" name="Google Shape;4847;p71"/>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1"/>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9" name="Google Shape;4849;p71"/>
            <p:cNvGrpSpPr/>
            <p:nvPr/>
          </p:nvGrpSpPr>
          <p:grpSpPr>
            <a:xfrm>
              <a:off x="4561586" y="2104422"/>
              <a:ext cx="342920" cy="311738"/>
              <a:chOff x="4561586" y="2104422"/>
              <a:chExt cx="342920" cy="311738"/>
            </a:xfrm>
          </p:grpSpPr>
          <p:sp>
            <p:nvSpPr>
              <p:cNvPr id="4850" name="Google Shape;4850;p71"/>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1"/>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2" name="Google Shape;4852;p71"/>
            <p:cNvGrpSpPr/>
            <p:nvPr/>
          </p:nvGrpSpPr>
          <p:grpSpPr>
            <a:xfrm>
              <a:off x="4204684" y="2104422"/>
              <a:ext cx="342957" cy="311664"/>
              <a:chOff x="4204684" y="2104422"/>
              <a:chExt cx="342957" cy="311664"/>
            </a:xfrm>
          </p:grpSpPr>
          <p:sp>
            <p:nvSpPr>
              <p:cNvPr id="4853" name="Google Shape;4853;p71"/>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1"/>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55" name="Google Shape;4855;p71"/>
          <p:cNvGrpSpPr/>
          <p:nvPr/>
        </p:nvGrpSpPr>
        <p:grpSpPr>
          <a:xfrm>
            <a:off x="5536984" y="1171351"/>
            <a:ext cx="660591" cy="688867"/>
            <a:chOff x="5830645" y="1267368"/>
            <a:chExt cx="530340" cy="553040"/>
          </a:xfrm>
        </p:grpSpPr>
        <p:sp>
          <p:nvSpPr>
            <p:cNvPr id="4856" name="Google Shape;4856;p71"/>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57" name="Google Shape;4857;p71"/>
            <p:cNvGrpSpPr/>
            <p:nvPr/>
          </p:nvGrpSpPr>
          <p:grpSpPr>
            <a:xfrm>
              <a:off x="5830645" y="1267368"/>
              <a:ext cx="259743" cy="269909"/>
              <a:chOff x="5830645" y="1267368"/>
              <a:chExt cx="259743" cy="269909"/>
            </a:xfrm>
          </p:grpSpPr>
          <p:sp>
            <p:nvSpPr>
              <p:cNvPr id="4858" name="Google Shape;4858;p71"/>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1"/>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71"/>
            <p:cNvGrpSpPr/>
            <p:nvPr/>
          </p:nvGrpSpPr>
          <p:grpSpPr>
            <a:xfrm>
              <a:off x="6101293" y="1267368"/>
              <a:ext cx="259692" cy="269909"/>
              <a:chOff x="6101293" y="1267368"/>
              <a:chExt cx="259692" cy="269909"/>
            </a:xfrm>
          </p:grpSpPr>
          <p:sp>
            <p:nvSpPr>
              <p:cNvPr id="4861" name="Google Shape;4861;p71"/>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1"/>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71"/>
            <p:cNvGrpSpPr/>
            <p:nvPr/>
          </p:nvGrpSpPr>
          <p:grpSpPr>
            <a:xfrm>
              <a:off x="5830645" y="1550500"/>
              <a:ext cx="259692" cy="269909"/>
              <a:chOff x="5830645" y="1550500"/>
              <a:chExt cx="259692" cy="269909"/>
            </a:xfrm>
          </p:grpSpPr>
          <p:sp>
            <p:nvSpPr>
              <p:cNvPr id="4864" name="Google Shape;4864;p71"/>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1"/>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71"/>
            <p:cNvGrpSpPr/>
            <p:nvPr/>
          </p:nvGrpSpPr>
          <p:grpSpPr>
            <a:xfrm>
              <a:off x="6101293" y="1550500"/>
              <a:ext cx="259692" cy="269909"/>
              <a:chOff x="6101293" y="1550500"/>
              <a:chExt cx="259692" cy="269909"/>
            </a:xfrm>
          </p:grpSpPr>
          <p:sp>
            <p:nvSpPr>
              <p:cNvPr id="4867" name="Google Shape;4867;p71"/>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1"/>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69" name="Google Shape;4869;p71"/>
          <p:cNvGrpSpPr/>
          <p:nvPr/>
        </p:nvGrpSpPr>
        <p:grpSpPr>
          <a:xfrm>
            <a:off x="739138" y="2061810"/>
            <a:ext cx="697154" cy="679574"/>
            <a:chOff x="2679875" y="2361475"/>
            <a:chExt cx="780425" cy="760575"/>
          </a:xfrm>
        </p:grpSpPr>
        <p:sp>
          <p:nvSpPr>
            <p:cNvPr id="4870" name="Google Shape;4870;p71"/>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1"/>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1"/>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1"/>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1"/>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1"/>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6" name="Google Shape;4876;p71"/>
          <p:cNvGrpSpPr/>
          <p:nvPr/>
        </p:nvGrpSpPr>
        <p:grpSpPr>
          <a:xfrm>
            <a:off x="3138297" y="1171402"/>
            <a:ext cx="735829" cy="684547"/>
            <a:chOff x="3351965" y="1148808"/>
            <a:chExt cx="750770" cy="698375"/>
          </a:xfrm>
        </p:grpSpPr>
        <p:grpSp>
          <p:nvGrpSpPr>
            <p:cNvPr id="4877" name="Google Shape;4877;p71"/>
            <p:cNvGrpSpPr/>
            <p:nvPr/>
          </p:nvGrpSpPr>
          <p:grpSpPr>
            <a:xfrm>
              <a:off x="3586796" y="1148808"/>
              <a:ext cx="294857" cy="286830"/>
              <a:chOff x="3750225" y="1774000"/>
              <a:chExt cx="149575" cy="145525"/>
            </a:xfrm>
          </p:grpSpPr>
          <p:sp>
            <p:nvSpPr>
              <p:cNvPr id="4878" name="Google Shape;4878;p71"/>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1"/>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0" name="Google Shape;4880;p71"/>
            <p:cNvGrpSpPr/>
            <p:nvPr/>
          </p:nvGrpSpPr>
          <p:grpSpPr>
            <a:xfrm>
              <a:off x="3779245" y="1375768"/>
              <a:ext cx="323490" cy="286978"/>
              <a:chOff x="3847850" y="1889150"/>
              <a:chExt cx="164100" cy="145600"/>
            </a:xfrm>
          </p:grpSpPr>
          <p:sp>
            <p:nvSpPr>
              <p:cNvPr id="4881" name="Google Shape;4881;p71"/>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1"/>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3" name="Google Shape;4883;p71"/>
            <p:cNvGrpSpPr/>
            <p:nvPr/>
          </p:nvGrpSpPr>
          <p:grpSpPr>
            <a:xfrm>
              <a:off x="3351965" y="1330435"/>
              <a:ext cx="295449" cy="285401"/>
              <a:chOff x="3631100" y="1866150"/>
              <a:chExt cx="149875" cy="144800"/>
            </a:xfrm>
          </p:grpSpPr>
          <p:sp>
            <p:nvSpPr>
              <p:cNvPr id="4884" name="Google Shape;4884;p71"/>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1"/>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6" name="Google Shape;4886;p71"/>
            <p:cNvGrpSpPr/>
            <p:nvPr/>
          </p:nvGrpSpPr>
          <p:grpSpPr>
            <a:xfrm>
              <a:off x="3548208" y="1560352"/>
              <a:ext cx="294808" cy="286830"/>
              <a:chOff x="3730650" y="1982800"/>
              <a:chExt cx="149550" cy="145525"/>
            </a:xfrm>
          </p:grpSpPr>
          <p:sp>
            <p:nvSpPr>
              <p:cNvPr id="4887" name="Google Shape;4887;p71"/>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1"/>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89" name="Google Shape;4889;p71"/>
          <p:cNvGrpSpPr/>
          <p:nvPr/>
        </p:nvGrpSpPr>
        <p:grpSpPr>
          <a:xfrm>
            <a:off x="7639949" y="1171356"/>
            <a:ext cx="804565" cy="677795"/>
            <a:chOff x="7636443" y="1204988"/>
            <a:chExt cx="804565" cy="677795"/>
          </a:xfrm>
        </p:grpSpPr>
        <p:grpSp>
          <p:nvGrpSpPr>
            <p:cNvPr id="4890" name="Google Shape;4890;p71"/>
            <p:cNvGrpSpPr/>
            <p:nvPr/>
          </p:nvGrpSpPr>
          <p:grpSpPr>
            <a:xfrm>
              <a:off x="7636443" y="1509705"/>
              <a:ext cx="804565" cy="373078"/>
              <a:chOff x="7636443" y="1509705"/>
              <a:chExt cx="804565" cy="373078"/>
            </a:xfrm>
          </p:grpSpPr>
          <p:sp>
            <p:nvSpPr>
              <p:cNvPr id="4891" name="Google Shape;4891;p71"/>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1"/>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71"/>
            <p:cNvGrpSpPr/>
            <p:nvPr/>
          </p:nvGrpSpPr>
          <p:grpSpPr>
            <a:xfrm>
              <a:off x="7636443" y="1408133"/>
              <a:ext cx="804565" cy="373078"/>
              <a:chOff x="7636443" y="1408133"/>
              <a:chExt cx="804565" cy="373078"/>
            </a:xfrm>
          </p:grpSpPr>
          <p:sp>
            <p:nvSpPr>
              <p:cNvPr id="4894" name="Google Shape;4894;p71"/>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1"/>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71"/>
            <p:cNvGrpSpPr/>
            <p:nvPr/>
          </p:nvGrpSpPr>
          <p:grpSpPr>
            <a:xfrm>
              <a:off x="7636443" y="1306560"/>
              <a:ext cx="804565" cy="373078"/>
              <a:chOff x="7636443" y="1306560"/>
              <a:chExt cx="804565" cy="373078"/>
            </a:xfrm>
          </p:grpSpPr>
          <p:sp>
            <p:nvSpPr>
              <p:cNvPr id="4897" name="Google Shape;4897;p71"/>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1"/>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71"/>
            <p:cNvGrpSpPr/>
            <p:nvPr/>
          </p:nvGrpSpPr>
          <p:grpSpPr>
            <a:xfrm>
              <a:off x="7636443" y="1204988"/>
              <a:ext cx="804565" cy="373078"/>
              <a:chOff x="7636443" y="1204988"/>
              <a:chExt cx="804565" cy="373078"/>
            </a:xfrm>
          </p:grpSpPr>
          <p:sp>
            <p:nvSpPr>
              <p:cNvPr id="4900" name="Google Shape;4900;p71"/>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1"/>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02" name="Google Shape;4902;p71"/>
          <p:cNvGrpSpPr/>
          <p:nvPr/>
        </p:nvGrpSpPr>
        <p:grpSpPr>
          <a:xfrm>
            <a:off x="4978796" y="2078771"/>
            <a:ext cx="661339" cy="661188"/>
            <a:chOff x="3990000" y="975400"/>
            <a:chExt cx="3934200" cy="3933300"/>
          </a:xfrm>
        </p:grpSpPr>
        <p:sp>
          <p:nvSpPr>
            <p:cNvPr id="4903" name="Google Shape;4903;p71"/>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1"/>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1"/>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1"/>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7" name="Google Shape;4907;p71"/>
          <p:cNvGrpSpPr/>
          <p:nvPr/>
        </p:nvGrpSpPr>
        <p:grpSpPr>
          <a:xfrm>
            <a:off x="6622444" y="2057409"/>
            <a:ext cx="868881" cy="684241"/>
            <a:chOff x="6598259" y="2078634"/>
            <a:chExt cx="868881" cy="684241"/>
          </a:xfrm>
        </p:grpSpPr>
        <p:sp>
          <p:nvSpPr>
            <p:cNvPr id="4908" name="Google Shape;4908;p71"/>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1"/>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1"/>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1"/>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1"/>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1"/>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14" name="Google Shape;4914;p71"/>
            <p:cNvGrpSpPr/>
            <p:nvPr/>
          </p:nvGrpSpPr>
          <p:grpSpPr>
            <a:xfrm>
              <a:off x="6808175" y="2078634"/>
              <a:ext cx="452229" cy="684241"/>
              <a:chOff x="6808175" y="2078634"/>
              <a:chExt cx="452229" cy="684241"/>
            </a:xfrm>
          </p:grpSpPr>
          <p:sp>
            <p:nvSpPr>
              <p:cNvPr id="4915" name="Google Shape;4915;p71"/>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1"/>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1"/>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1"/>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1"/>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1"/>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1" name="Google Shape;4921;p71"/>
              <p:cNvGrpSpPr/>
              <p:nvPr/>
            </p:nvGrpSpPr>
            <p:grpSpPr>
              <a:xfrm>
                <a:off x="6821586" y="2078634"/>
                <a:ext cx="426871" cy="684241"/>
                <a:chOff x="6821586" y="2078634"/>
                <a:chExt cx="426871" cy="684241"/>
              </a:xfrm>
            </p:grpSpPr>
            <p:grpSp>
              <p:nvGrpSpPr>
                <p:cNvPr id="4922" name="Google Shape;4922;p71"/>
                <p:cNvGrpSpPr/>
                <p:nvPr/>
              </p:nvGrpSpPr>
              <p:grpSpPr>
                <a:xfrm>
                  <a:off x="6821586" y="2078634"/>
                  <a:ext cx="426871" cy="684241"/>
                  <a:chOff x="6821586" y="2078634"/>
                  <a:chExt cx="426871" cy="684241"/>
                </a:xfrm>
              </p:grpSpPr>
              <p:sp>
                <p:nvSpPr>
                  <p:cNvPr id="4923" name="Google Shape;4923;p71"/>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1"/>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1"/>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1"/>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1"/>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1"/>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1"/>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1"/>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1"/>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1"/>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1"/>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1"/>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1"/>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1"/>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1"/>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1"/>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1"/>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1"/>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1"/>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42" name="Google Shape;4942;p71"/>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1"/>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1"/>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1"/>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1"/>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1"/>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948" name="Google Shape;4948;p71"/>
          <p:cNvGrpSpPr/>
          <p:nvPr/>
        </p:nvGrpSpPr>
        <p:grpSpPr>
          <a:xfrm>
            <a:off x="5795610" y="2063018"/>
            <a:ext cx="671358" cy="671358"/>
            <a:chOff x="6535625" y="760425"/>
            <a:chExt cx="1665900" cy="1665900"/>
          </a:xfrm>
        </p:grpSpPr>
        <p:sp>
          <p:nvSpPr>
            <p:cNvPr id="4949" name="Google Shape;4949;p71"/>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1"/>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1"/>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1"/>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3" name="Google Shape;4953;p71"/>
          <p:cNvGrpSpPr/>
          <p:nvPr/>
        </p:nvGrpSpPr>
        <p:grpSpPr>
          <a:xfrm>
            <a:off x="732427" y="3731418"/>
            <a:ext cx="1340789" cy="640830"/>
            <a:chOff x="238125" y="1151100"/>
            <a:chExt cx="7139450" cy="3412300"/>
          </a:xfrm>
        </p:grpSpPr>
        <p:sp>
          <p:nvSpPr>
            <p:cNvPr id="4954" name="Google Shape;4954;p71"/>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1"/>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1"/>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1"/>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1"/>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1"/>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1"/>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1"/>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1"/>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1"/>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1"/>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1"/>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6" name="Google Shape;4966;p71"/>
          <p:cNvGrpSpPr/>
          <p:nvPr/>
        </p:nvGrpSpPr>
        <p:grpSpPr>
          <a:xfrm>
            <a:off x="5599650" y="2934699"/>
            <a:ext cx="985357" cy="585764"/>
            <a:chOff x="5145061" y="2881789"/>
            <a:chExt cx="1107641" cy="658458"/>
          </a:xfrm>
        </p:grpSpPr>
        <p:grpSp>
          <p:nvGrpSpPr>
            <p:cNvPr id="4967" name="Google Shape;4967;p71"/>
            <p:cNvGrpSpPr/>
            <p:nvPr/>
          </p:nvGrpSpPr>
          <p:grpSpPr>
            <a:xfrm>
              <a:off x="5722989" y="3244587"/>
              <a:ext cx="529713" cy="295659"/>
              <a:chOff x="5722989" y="3244587"/>
              <a:chExt cx="529713" cy="295659"/>
            </a:xfrm>
          </p:grpSpPr>
          <p:sp>
            <p:nvSpPr>
              <p:cNvPr id="4968" name="Google Shape;4968;p71"/>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969" name="Google Shape;4969;p71"/>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970" name="Google Shape;4970;p71"/>
            <p:cNvGrpSpPr/>
            <p:nvPr/>
          </p:nvGrpSpPr>
          <p:grpSpPr>
            <a:xfrm>
              <a:off x="5145061" y="3244587"/>
              <a:ext cx="536807" cy="295659"/>
              <a:chOff x="5145061" y="3244587"/>
              <a:chExt cx="536807" cy="295659"/>
            </a:xfrm>
          </p:grpSpPr>
          <p:sp>
            <p:nvSpPr>
              <p:cNvPr id="4971" name="Google Shape;4971;p71"/>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972" name="Google Shape;4972;p71"/>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973" name="Google Shape;4973;p71"/>
            <p:cNvGrpSpPr/>
            <p:nvPr/>
          </p:nvGrpSpPr>
          <p:grpSpPr>
            <a:xfrm>
              <a:off x="5341327" y="2898245"/>
              <a:ext cx="532309" cy="614891"/>
              <a:chOff x="5341327" y="2898245"/>
              <a:chExt cx="532309" cy="614891"/>
            </a:xfrm>
          </p:grpSpPr>
          <p:sp>
            <p:nvSpPr>
              <p:cNvPr id="4974" name="Google Shape;4974;p71"/>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975" name="Google Shape;4975;p71"/>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976" name="Google Shape;4976;p71"/>
            <p:cNvGrpSpPr/>
            <p:nvPr/>
          </p:nvGrpSpPr>
          <p:grpSpPr>
            <a:xfrm>
              <a:off x="5532290" y="2881789"/>
              <a:ext cx="620516" cy="305456"/>
              <a:chOff x="5532290" y="2881789"/>
              <a:chExt cx="620516" cy="305456"/>
            </a:xfrm>
          </p:grpSpPr>
          <p:sp>
            <p:nvSpPr>
              <p:cNvPr id="4977" name="Google Shape;4977;p71"/>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978" name="Google Shape;4978;p71"/>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4979" name="Google Shape;4979;p71"/>
          <p:cNvGrpSpPr/>
          <p:nvPr/>
        </p:nvGrpSpPr>
        <p:grpSpPr>
          <a:xfrm>
            <a:off x="8178573" y="3726757"/>
            <a:ext cx="269068" cy="645491"/>
            <a:chOff x="7026852" y="3311869"/>
            <a:chExt cx="434331" cy="1041954"/>
          </a:xfrm>
        </p:grpSpPr>
        <p:sp>
          <p:nvSpPr>
            <p:cNvPr id="4980" name="Google Shape;4980;p71"/>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1"/>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1"/>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3" name="Google Shape;4983;p71"/>
          <p:cNvGrpSpPr/>
          <p:nvPr/>
        </p:nvGrpSpPr>
        <p:grpSpPr>
          <a:xfrm>
            <a:off x="6195154" y="3765995"/>
            <a:ext cx="293882" cy="293836"/>
            <a:chOff x="4873519" y="3311869"/>
            <a:chExt cx="499374" cy="499296"/>
          </a:xfrm>
        </p:grpSpPr>
        <p:sp>
          <p:nvSpPr>
            <p:cNvPr id="4984" name="Google Shape;4984;p71"/>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1"/>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71"/>
          <p:cNvGrpSpPr/>
          <p:nvPr/>
        </p:nvGrpSpPr>
        <p:grpSpPr>
          <a:xfrm>
            <a:off x="6195154" y="4078366"/>
            <a:ext cx="293882" cy="293882"/>
            <a:chOff x="4873519" y="3875839"/>
            <a:chExt cx="499374" cy="499374"/>
          </a:xfrm>
        </p:grpSpPr>
        <p:sp>
          <p:nvSpPr>
            <p:cNvPr id="4987" name="Google Shape;4987;p71"/>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1"/>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71"/>
          <p:cNvGrpSpPr/>
          <p:nvPr/>
        </p:nvGrpSpPr>
        <p:grpSpPr>
          <a:xfrm>
            <a:off x="2425681" y="2050319"/>
            <a:ext cx="698104" cy="698208"/>
            <a:chOff x="2565073" y="2075876"/>
            <a:chExt cx="672482" cy="672518"/>
          </a:xfrm>
        </p:grpSpPr>
        <p:sp>
          <p:nvSpPr>
            <p:cNvPr id="4990" name="Google Shape;4990;p71"/>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1"/>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1"/>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1"/>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1"/>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1"/>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6" name="Google Shape;4996;p71"/>
          <p:cNvGrpSpPr/>
          <p:nvPr/>
        </p:nvGrpSpPr>
        <p:grpSpPr>
          <a:xfrm>
            <a:off x="5649092" y="3734919"/>
            <a:ext cx="438354" cy="637329"/>
            <a:chOff x="1697726" y="3244179"/>
            <a:chExt cx="788124" cy="1146069"/>
          </a:xfrm>
        </p:grpSpPr>
        <p:sp>
          <p:nvSpPr>
            <p:cNvPr id="4997" name="Google Shape;4997;p71"/>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1"/>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9" name="Google Shape;4999;p71"/>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0" name="Google Shape;5000;p71"/>
          <p:cNvGrpSpPr/>
          <p:nvPr/>
        </p:nvGrpSpPr>
        <p:grpSpPr>
          <a:xfrm>
            <a:off x="7650306" y="2063282"/>
            <a:ext cx="799565" cy="670282"/>
            <a:chOff x="7617850" y="2063282"/>
            <a:chExt cx="799565" cy="670282"/>
          </a:xfrm>
        </p:grpSpPr>
        <p:cxnSp>
          <p:nvCxnSpPr>
            <p:cNvPr id="5001" name="Google Shape;5001;p71"/>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002" name="Google Shape;5002;p71"/>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003" name="Google Shape;5003;p71"/>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004" name="Google Shape;5004;p71"/>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005" name="Google Shape;5005;p71"/>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006" name="Google Shape;5006;p71"/>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007" name="Google Shape;5007;p71"/>
            <p:cNvGrpSpPr/>
            <p:nvPr/>
          </p:nvGrpSpPr>
          <p:grpSpPr>
            <a:xfrm>
              <a:off x="7734309" y="2063282"/>
              <a:ext cx="570957" cy="620095"/>
              <a:chOff x="7734309" y="2063282"/>
              <a:chExt cx="570957" cy="620095"/>
            </a:xfrm>
          </p:grpSpPr>
          <p:grpSp>
            <p:nvGrpSpPr>
              <p:cNvPr id="5008" name="Google Shape;5008;p71"/>
              <p:cNvGrpSpPr/>
              <p:nvPr/>
            </p:nvGrpSpPr>
            <p:grpSpPr>
              <a:xfrm>
                <a:off x="8031573" y="2063282"/>
                <a:ext cx="273693" cy="620095"/>
                <a:chOff x="8031573" y="2063282"/>
                <a:chExt cx="273693" cy="620095"/>
              </a:xfrm>
            </p:grpSpPr>
            <p:sp>
              <p:nvSpPr>
                <p:cNvPr id="5009" name="Google Shape;5009;p71"/>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1"/>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1"/>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1"/>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71"/>
              <p:cNvGrpSpPr/>
              <p:nvPr/>
            </p:nvGrpSpPr>
            <p:grpSpPr>
              <a:xfrm flipH="1">
                <a:off x="7734309" y="2063282"/>
                <a:ext cx="273693" cy="620095"/>
                <a:chOff x="8031573" y="2063282"/>
                <a:chExt cx="273693" cy="620095"/>
              </a:xfrm>
            </p:grpSpPr>
            <p:sp>
              <p:nvSpPr>
                <p:cNvPr id="5014" name="Google Shape;5014;p71"/>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1"/>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1"/>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1"/>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018" name="Google Shape;5018;p71"/>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1"/>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0" name="Google Shape;5020;p71"/>
          <p:cNvGrpSpPr/>
          <p:nvPr/>
        </p:nvGrpSpPr>
        <p:grpSpPr>
          <a:xfrm>
            <a:off x="7836913" y="2916765"/>
            <a:ext cx="602567" cy="601884"/>
            <a:chOff x="1186975" y="238125"/>
            <a:chExt cx="5244275" cy="5238325"/>
          </a:xfrm>
        </p:grpSpPr>
        <p:sp>
          <p:nvSpPr>
            <p:cNvPr id="5021" name="Google Shape;5021;p71"/>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1"/>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1"/>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1"/>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5" name="Google Shape;5025;p71"/>
          <p:cNvGrpSpPr/>
          <p:nvPr/>
        </p:nvGrpSpPr>
        <p:grpSpPr>
          <a:xfrm>
            <a:off x="3279650" y="2056249"/>
            <a:ext cx="651848" cy="687338"/>
            <a:chOff x="3400515" y="2056248"/>
            <a:chExt cx="698134" cy="735987"/>
          </a:xfrm>
        </p:grpSpPr>
        <p:grpSp>
          <p:nvGrpSpPr>
            <p:cNvPr id="5026" name="Google Shape;5026;p71"/>
            <p:cNvGrpSpPr/>
            <p:nvPr/>
          </p:nvGrpSpPr>
          <p:grpSpPr>
            <a:xfrm>
              <a:off x="3400515" y="2283913"/>
              <a:ext cx="312919" cy="219900"/>
              <a:chOff x="3400515" y="2283913"/>
              <a:chExt cx="312919" cy="219900"/>
            </a:xfrm>
          </p:grpSpPr>
          <p:sp>
            <p:nvSpPr>
              <p:cNvPr id="5027" name="Google Shape;5027;p71"/>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028" name="Google Shape;5028;p71"/>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029" name="Google Shape;5029;p71"/>
            <p:cNvGrpSpPr/>
            <p:nvPr/>
          </p:nvGrpSpPr>
          <p:grpSpPr>
            <a:xfrm>
              <a:off x="3547823" y="2461089"/>
              <a:ext cx="219900" cy="331146"/>
              <a:chOff x="3547823" y="2461089"/>
              <a:chExt cx="219900" cy="331146"/>
            </a:xfrm>
          </p:grpSpPr>
          <p:sp>
            <p:nvSpPr>
              <p:cNvPr id="5030" name="Google Shape;5030;p71"/>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031" name="Google Shape;5031;p71"/>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032" name="Google Shape;5032;p71"/>
            <p:cNvGrpSpPr/>
            <p:nvPr/>
          </p:nvGrpSpPr>
          <p:grpSpPr>
            <a:xfrm>
              <a:off x="3734138" y="2461089"/>
              <a:ext cx="219900" cy="331146"/>
              <a:chOff x="3734138" y="2461089"/>
              <a:chExt cx="219900" cy="331146"/>
            </a:xfrm>
          </p:grpSpPr>
          <p:sp>
            <p:nvSpPr>
              <p:cNvPr id="5033" name="Google Shape;5033;p71"/>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034" name="Google Shape;5034;p71"/>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035" name="Google Shape;5035;p71"/>
            <p:cNvGrpSpPr/>
            <p:nvPr/>
          </p:nvGrpSpPr>
          <p:grpSpPr>
            <a:xfrm>
              <a:off x="3787560" y="2281742"/>
              <a:ext cx="311089" cy="219900"/>
              <a:chOff x="3787560" y="2281742"/>
              <a:chExt cx="311089" cy="219900"/>
            </a:xfrm>
          </p:grpSpPr>
          <p:sp>
            <p:nvSpPr>
              <p:cNvPr id="5036" name="Google Shape;5036;p71"/>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037" name="Google Shape;5037;p71"/>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038" name="Google Shape;5038;p71"/>
            <p:cNvGrpSpPr/>
            <p:nvPr/>
          </p:nvGrpSpPr>
          <p:grpSpPr>
            <a:xfrm>
              <a:off x="3637290" y="2056248"/>
              <a:ext cx="219900" cy="330736"/>
              <a:chOff x="3637290" y="2056248"/>
              <a:chExt cx="219900" cy="330736"/>
            </a:xfrm>
          </p:grpSpPr>
          <p:sp>
            <p:nvSpPr>
              <p:cNvPr id="5039" name="Google Shape;5039;p71"/>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040" name="Google Shape;5040;p71"/>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041" name="Google Shape;5041;p71"/>
          <p:cNvGrpSpPr/>
          <p:nvPr/>
        </p:nvGrpSpPr>
        <p:grpSpPr>
          <a:xfrm>
            <a:off x="2571356" y="2926255"/>
            <a:ext cx="1268144" cy="592394"/>
            <a:chOff x="238125" y="1188750"/>
            <a:chExt cx="7140450" cy="3335550"/>
          </a:xfrm>
        </p:grpSpPr>
        <p:sp>
          <p:nvSpPr>
            <p:cNvPr id="5042" name="Google Shape;5042;p71"/>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1"/>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1"/>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1"/>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1"/>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71"/>
          <p:cNvGrpSpPr/>
          <p:nvPr/>
        </p:nvGrpSpPr>
        <p:grpSpPr>
          <a:xfrm>
            <a:off x="6679257" y="2928410"/>
            <a:ext cx="1053944" cy="590147"/>
            <a:chOff x="238125" y="1335475"/>
            <a:chExt cx="5418735" cy="3034175"/>
          </a:xfrm>
        </p:grpSpPr>
        <p:sp>
          <p:nvSpPr>
            <p:cNvPr id="5048" name="Google Shape;5048;p71"/>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1"/>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1"/>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1" name="Google Shape;5051;p71"/>
          <p:cNvGrpSpPr/>
          <p:nvPr/>
        </p:nvGrpSpPr>
        <p:grpSpPr>
          <a:xfrm>
            <a:off x="4110066" y="3733309"/>
            <a:ext cx="1268207" cy="638939"/>
            <a:chOff x="3967651" y="3645904"/>
            <a:chExt cx="1479304" cy="745292"/>
          </a:xfrm>
        </p:grpSpPr>
        <p:grpSp>
          <p:nvGrpSpPr>
            <p:cNvPr id="5052" name="Google Shape;5052;p71"/>
            <p:cNvGrpSpPr/>
            <p:nvPr/>
          </p:nvGrpSpPr>
          <p:grpSpPr>
            <a:xfrm>
              <a:off x="3967651" y="4009026"/>
              <a:ext cx="1479304" cy="382170"/>
              <a:chOff x="3967651" y="4009026"/>
              <a:chExt cx="1479304" cy="382170"/>
            </a:xfrm>
          </p:grpSpPr>
          <p:grpSp>
            <p:nvGrpSpPr>
              <p:cNvPr id="5053" name="Google Shape;5053;p71"/>
              <p:cNvGrpSpPr/>
              <p:nvPr/>
            </p:nvGrpSpPr>
            <p:grpSpPr>
              <a:xfrm>
                <a:off x="4892216" y="4195630"/>
                <a:ext cx="554739" cy="195566"/>
                <a:chOff x="3604375" y="4892160"/>
                <a:chExt cx="1651500" cy="582215"/>
              </a:xfrm>
            </p:grpSpPr>
            <p:sp>
              <p:nvSpPr>
                <p:cNvPr id="5054" name="Google Shape;5054;p71"/>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1"/>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6" name="Google Shape;5056;p71"/>
              <p:cNvGrpSpPr/>
              <p:nvPr/>
            </p:nvGrpSpPr>
            <p:grpSpPr>
              <a:xfrm>
                <a:off x="3967651" y="4146303"/>
                <a:ext cx="579402" cy="244893"/>
                <a:chOff x="851875" y="4745310"/>
                <a:chExt cx="1724925" cy="729065"/>
              </a:xfrm>
            </p:grpSpPr>
            <p:sp>
              <p:nvSpPr>
                <p:cNvPr id="5057" name="Google Shape;5057;p71"/>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1"/>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9" name="Google Shape;5059;p71"/>
              <p:cNvGrpSpPr/>
              <p:nvPr/>
            </p:nvGrpSpPr>
            <p:grpSpPr>
              <a:xfrm>
                <a:off x="4460753" y="4009026"/>
                <a:ext cx="493110" cy="382170"/>
                <a:chOff x="2319875" y="4336625"/>
                <a:chExt cx="1468025" cy="1137750"/>
              </a:xfrm>
            </p:grpSpPr>
            <p:sp>
              <p:nvSpPr>
                <p:cNvPr id="5060" name="Google Shape;5060;p71"/>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1"/>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62" name="Google Shape;5062;p71"/>
            <p:cNvGrpSpPr/>
            <p:nvPr/>
          </p:nvGrpSpPr>
          <p:grpSpPr>
            <a:xfrm>
              <a:off x="4479443" y="3645904"/>
              <a:ext cx="455965" cy="388789"/>
              <a:chOff x="2957425" y="238100"/>
              <a:chExt cx="1910200" cy="1628775"/>
            </a:xfrm>
          </p:grpSpPr>
          <p:sp>
            <p:nvSpPr>
              <p:cNvPr id="5063" name="Google Shape;5063;p71"/>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1"/>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1"/>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1"/>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1"/>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1"/>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1"/>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1"/>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1"/>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1"/>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73" name="Google Shape;5073;p71"/>
          <p:cNvGrpSpPr/>
          <p:nvPr/>
        </p:nvGrpSpPr>
        <p:grpSpPr>
          <a:xfrm>
            <a:off x="2496179" y="3734510"/>
            <a:ext cx="1243128" cy="637739"/>
            <a:chOff x="2496310" y="3693351"/>
            <a:chExt cx="1342906" cy="688926"/>
          </a:xfrm>
        </p:grpSpPr>
        <p:grpSp>
          <p:nvGrpSpPr>
            <p:cNvPr id="5074" name="Google Shape;5074;p71"/>
            <p:cNvGrpSpPr/>
            <p:nvPr/>
          </p:nvGrpSpPr>
          <p:grpSpPr>
            <a:xfrm>
              <a:off x="2496310" y="3693351"/>
              <a:ext cx="1342906" cy="688875"/>
              <a:chOff x="2496310" y="3693351"/>
              <a:chExt cx="1342906" cy="688875"/>
            </a:xfrm>
          </p:grpSpPr>
          <p:sp>
            <p:nvSpPr>
              <p:cNvPr id="5075" name="Google Shape;5075;p71"/>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1"/>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1"/>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1"/>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1"/>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1"/>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81" name="Google Shape;5081;p71"/>
              <p:cNvCxnSpPr>
                <a:stCxn id="5079"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5082" name="Google Shape;5082;p71"/>
              <p:cNvCxnSpPr>
                <a:stCxn id="5076"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5083" name="Google Shape;5083;p71"/>
              <p:cNvCxnSpPr>
                <a:stCxn id="5077"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084" name="Google Shape;5084;p71"/>
              <p:cNvCxnSpPr>
                <a:stCxn id="5080"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5085" name="Google Shape;5085;p71"/>
              <p:cNvCxnSpPr>
                <a:stCxn id="5078"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5086" name="Google Shape;5086;p71"/>
            <p:cNvGrpSpPr/>
            <p:nvPr/>
          </p:nvGrpSpPr>
          <p:grpSpPr>
            <a:xfrm>
              <a:off x="2675275" y="3930557"/>
              <a:ext cx="1003306" cy="451719"/>
              <a:chOff x="2675275" y="4174282"/>
              <a:chExt cx="1003306" cy="451719"/>
            </a:xfrm>
          </p:grpSpPr>
          <p:sp>
            <p:nvSpPr>
              <p:cNvPr id="5087" name="Google Shape;5087;p71"/>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1"/>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1"/>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90" name="Google Shape;5090;p71"/>
          <p:cNvGrpSpPr/>
          <p:nvPr/>
        </p:nvGrpSpPr>
        <p:grpSpPr>
          <a:xfrm>
            <a:off x="1669850" y="1171356"/>
            <a:ext cx="574511" cy="874709"/>
            <a:chOff x="1715404" y="1112080"/>
            <a:chExt cx="642270" cy="977984"/>
          </a:xfrm>
        </p:grpSpPr>
        <p:grpSp>
          <p:nvGrpSpPr>
            <p:cNvPr id="5091" name="Google Shape;5091;p71"/>
            <p:cNvGrpSpPr/>
            <p:nvPr/>
          </p:nvGrpSpPr>
          <p:grpSpPr>
            <a:xfrm>
              <a:off x="1715404" y="1112080"/>
              <a:ext cx="642270" cy="977984"/>
              <a:chOff x="1715404" y="1112080"/>
              <a:chExt cx="642270" cy="977984"/>
            </a:xfrm>
          </p:grpSpPr>
          <p:sp>
            <p:nvSpPr>
              <p:cNvPr id="5092" name="Google Shape;5092;p71"/>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1"/>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4" name="Google Shape;5094;p71"/>
            <p:cNvGrpSpPr/>
            <p:nvPr/>
          </p:nvGrpSpPr>
          <p:grpSpPr>
            <a:xfrm>
              <a:off x="1768927" y="1165603"/>
              <a:ext cx="535225" cy="851367"/>
              <a:chOff x="1768927" y="1165603"/>
              <a:chExt cx="535225" cy="851367"/>
            </a:xfrm>
          </p:grpSpPr>
          <p:sp>
            <p:nvSpPr>
              <p:cNvPr id="5095" name="Google Shape;5095;p71"/>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1"/>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7" name="Google Shape;5097;p71"/>
            <p:cNvGrpSpPr/>
            <p:nvPr/>
          </p:nvGrpSpPr>
          <p:grpSpPr>
            <a:xfrm>
              <a:off x="1822449" y="1219125"/>
              <a:ext cx="428180" cy="718859"/>
              <a:chOff x="1822449" y="1219125"/>
              <a:chExt cx="428180" cy="718859"/>
            </a:xfrm>
          </p:grpSpPr>
          <p:sp>
            <p:nvSpPr>
              <p:cNvPr id="5098" name="Google Shape;5098;p71"/>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1"/>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0" name="Google Shape;5100;p71"/>
            <p:cNvGrpSpPr/>
            <p:nvPr/>
          </p:nvGrpSpPr>
          <p:grpSpPr>
            <a:xfrm>
              <a:off x="1875972" y="1272648"/>
              <a:ext cx="321135" cy="586939"/>
              <a:chOff x="1875972" y="1272648"/>
              <a:chExt cx="321135" cy="586939"/>
            </a:xfrm>
          </p:grpSpPr>
          <p:sp>
            <p:nvSpPr>
              <p:cNvPr id="5101" name="Google Shape;5101;p71"/>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1"/>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03" name="Google Shape;5103;p71"/>
          <p:cNvGrpSpPr/>
          <p:nvPr/>
        </p:nvGrpSpPr>
        <p:grpSpPr>
          <a:xfrm>
            <a:off x="7777011" y="3728078"/>
            <a:ext cx="293855" cy="644170"/>
            <a:chOff x="241025" y="3151575"/>
            <a:chExt cx="293855" cy="644170"/>
          </a:xfrm>
        </p:grpSpPr>
        <p:sp>
          <p:nvSpPr>
            <p:cNvPr id="5104" name="Google Shape;5104;p71"/>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1"/>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6" name="Google Shape;5106;p71"/>
          <p:cNvGrpSpPr/>
          <p:nvPr/>
        </p:nvGrpSpPr>
        <p:grpSpPr>
          <a:xfrm>
            <a:off x="724994" y="2928078"/>
            <a:ext cx="1779649" cy="591620"/>
            <a:chOff x="246070" y="1983375"/>
            <a:chExt cx="1855347" cy="616849"/>
          </a:xfrm>
        </p:grpSpPr>
        <p:sp>
          <p:nvSpPr>
            <p:cNvPr id="5107" name="Google Shape;5107;p71"/>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1"/>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1"/>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1"/>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1"/>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1"/>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1"/>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1"/>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1"/>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6" name="Google Shape;5116;p71"/>
          <p:cNvGrpSpPr/>
          <p:nvPr/>
        </p:nvGrpSpPr>
        <p:grpSpPr>
          <a:xfrm>
            <a:off x="2335861" y="1171356"/>
            <a:ext cx="711055" cy="745993"/>
            <a:chOff x="2496269" y="1171698"/>
            <a:chExt cx="761953" cy="799392"/>
          </a:xfrm>
        </p:grpSpPr>
        <p:grpSp>
          <p:nvGrpSpPr>
            <p:cNvPr id="5117" name="Google Shape;5117;p71"/>
            <p:cNvGrpSpPr/>
            <p:nvPr/>
          </p:nvGrpSpPr>
          <p:grpSpPr>
            <a:xfrm>
              <a:off x="2496269" y="1171698"/>
              <a:ext cx="761953" cy="723022"/>
              <a:chOff x="2496269" y="1171698"/>
              <a:chExt cx="761953" cy="723022"/>
            </a:xfrm>
          </p:grpSpPr>
          <p:sp>
            <p:nvSpPr>
              <p:cNvPr id="5118" name="Google Shape;5118;p71"/>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1"/>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0" name="Google Shape;5120;p71"/>
              <p:cNvGrpSpPr/>
              <p:nvPr/>
            </p:nvGrpSpPr>
            <p:grpSpPr>
              <a:xfrm>
                <a:off x="2496269" y="1171698"/>
                <a:ext cx="761953" cy="723022"/>
                <a:chOff x="2496269" y="1120652"/>
                <a:chExt cx="761953" cy="723022"/>
              </a:xfrm>
            </p:grpSpPr>
            <p:grpSp>
              <p:nvGrpSpPr>
                <p:cNvPr id="5121" name="Google Shape;5121;p71"/>
                <p:cNvGrpSpPr/>
                <p:nvPr/>
              </p:nvGrpSpPr>
              <p:grpSpPr>
                <a:xfrm>
                  <a:off x="2496269" y="1120652"/>
                  <a:ext cx="761953" cy="723022"/>
                  <a:chOff x="2496269" y="1120652"/>
                  <a:chExt cx="761953" cy="723022"/>
                </a:xfrm>
              </p:grpSpPr>
              <p:grpSp>
                <p:nvGrpSpPr>
                  <p:cNvPr id="5122" name="Google Shape;5122;p71"/>
                  <p:cNvGrpSpPr/>
                  <p:nvPr/>
                </p:nvGrpSpPr>
                <p:grpSpPr>
                  <a:xfrm>
                    <a:off x="2496269" y="1304589"/>
                    <a:ext cx="407089" cy="305057"/>
                    <a:chOff x="2496269" y="1304589"/>
                    <a:chExt cx="407089" cy="305057"/>
                  </a:xfrm>
                </p:grpSpPr>
                <p:sp>
                  <p:nvSpPr>
                    <p:cNvPr id="5123" name="Google Shape;5123;p71"/>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1"/>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5" name="Google Shape;5125;p71"/>
                  <p:cNvGrpSpPr/>
                  <p:nvPr/>
                </p:nvGrpSpPr>
                <p:grpSpPr>
                  <a:xfrm>
                    <a:off x="2586468" y="1493376"/>
                    <a:ext cx="358850" cy="349656"/>
                    <a:chOff x="2586468" y="1493376"/>
                    <a:chExt cx="358850" cy="349656"/>
                  </a:xfrm>
                </p:grpSpPr>
                <p:sp>
                  <p:nvSpPr>
                    <p:cNvPr id="5126" name="Google Shape;5126;p71"/>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1"/>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8" name="Google Shape;5128;p71"/>
                  <p:cNvGrpSpPr/>
                  <p:nvPr/>
                </p:nvGrpSpPr>
                <p:grpSpPr>
                  <a:xfrm>
                    <a:off x="2807939" y="1494024"/>
                    <a:ext cx="358857" cy="349650"/>
                    <a:chOff x="2807939" y="1494024"/>
                    <a:chExt cx="358857" cy="349650"/>
                  </a:xfrm>
                </p:grpSpPr>
                <p:sp>
                  <p:nvSpPr>
                    <p:cNvPr id="5129" name="Google Shape;5129;p71"/>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1"/>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1" name="Google Shape;5131;p71"/>
                  <p:cNvGrpSpPr/>
                  <p:nvPr/>
                </p:nvGrpSpPr>
                <p:grpSpPr>
                  <a:xfrm>
                    <a:off x="2851133" y="1305635"/>
                    <a:ext cx="407089" cy="305057"/>
                    <a:chOff x="2851133" y="1305635"/>
                    <a:chExt cx="407089" cy="305057"/>
                  </a:xfrm>
                </p:grpSpPr>
                <p:sp>
                  <p:nvSpPr>
                    <p:cNvPr id="5132" name="Google Shape;5132;p71"/>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1"/>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4" name="Google Shape;5134;p71"/>
                  <p:cNvGrpSpPr/>
                  <p:nvPr/>
                </p:nvGrpSpPr>
                <p:grpSpPr>
                  <a:xfrm>
                    <a:off x="2727495" y="1120652"/>
                    <a:ext cx="300271" cy="396358"/>
                    <a:chOff x="2727495" y="1120652"/>
                    <a:chExt cx="300271" cy="396358"/>
                  </a:xfrm>
                </p:grpSpPr>
                <p:sp>
                  <p:nvSpPr>
                    <p:cNvPr id="5135" name="Google Shape;5135;p71"/>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1"/>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37" name="Google Shape;5137;p71"/>
                <p:cNvGrpSpPr/>
                <p:nvPr/>
              </p:nvGrpSpPr>
              <p:grpSpPr>
                <a:xfrm>
                  <a:off x="2722305" y="1350460"/>
                  <a:ext cx="308357" cy="308344"/>
                  <a:chOff x="2722305" y="1350460"/>
                  <a:chExt cx="308357" cy="308344"/>
                </a:xfrm>
              </p:grpSpPr>
              <p:sp>
                <p:nvSpPr>
                  <p:cNvPr id="5138" name="Google Shape;5138;p71"/>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9" name="Google Shape;5139;p71"/>
                  <p:cNvGrpSpPr/>
                  <p:nvPr/>
                </p:nvGrpSpPr>
                <p:grpSpPr>
                  <a:xfrm>
                    <a:off x="2725064" y="1364529"/>
                    <a:ext cx="297954" cy="280182"/>
                    <a:chOff x="2725064" y="1364529"/>
                    <a:chExt cx="297954" cy="280182"/>
                  </a:xfrm>
                </p:grpSpPr>
                <p:sp>
                  <p:nvSpPr>
                    <p:cNvPr id="5140" name="Google Shape;5140;p71"/>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1"/>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1"/>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1"/>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1"/>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145" name="Google Shape;5145;p71"/>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1"/>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1"/>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1"/>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1"/>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0" name="Google Shape;5150;p71"/>
          <p:cNvGrpSpPr/>
          <p:nvPr/>
        </p:nvGrpSpPr>
        <p:grpSpPr>
          <a:xfrm>
            <a:off x="3924561" y="2927462"/>
            <a:ext cx="1569144" cy="591015"/>
            <a:chOff x="3820100" y="3023049"/>
            <a:chExt cx="1303926" cy="491162"/>
          </a:xfrm>
        </p:grpSpPr>
        <p:grpSp>
          <p:nvGrpSpPr>
            <p:cNvPr id="5151" name="Google Shape;5151;p71"/>
            <p:cNvGrpSpPr/>
            <p:nvPr/>
          </p:nvGrpSpPr>
          <p:grpSpPr>
            <a:xfrm>
              <a:off x="3820100" y="3023072"/>
              <a:ext cx="1303926" cy="491139"/>
              <a:chOff x="3820100" y="3023072"/>
              <a:chExt cx="1303926" cy="491139"/>
            </a:xfrm>
          </p:grpSpPr>
          <p:sp>
            <p:nvSpPr>
              <p:cNvPr id="5152" name="Google Shape;5152;p71"/>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1"/>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4" name="Google Shape;5154;p71"/>
            <p:cNvGrpSpPr/>
            <p:nvPr/>
          </p:nvGrpSpPr>
          <p:grpSpPr>
            <a:xfrm>
              <a:off x="4132439" y="3023645"/>
              <a:ext cx="393633" cy="177096"/>
              <a:chOff x="4132439" y="3023645"/>
              <a:chExt cx="393633" cy="177096"/>
            </a:xfrm>
          </p:grpSpPr>
          <p:sp>
            <p:nvSpPr>
              <p:cNvPr id="5155" name="Google Shape;5155;p71"/>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1"/>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7" name="Google Shape;5157;p71"/>
            <p:cNvGrpSpPr/>
            <p:nvPr/>
          </p:nvGrpSpPr>
          <p:grpSpPr>
            <a:xfrm>
              <a:off x="3921811" y="3023049"/>
              <a:ext cx="1002397" cy="388943"/>
              <a:chOff x="3921811" y="3023049"/>
              <a:chExt cx="1002397" cy="388943"/>
            </a:xfrm>
          </p:grpSpPr>
          <p:sp>
            <p:nvSpPr>
              <p:cNvPr id="5158" name="Google Shape;5158;p71"/>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1"/>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0" name="Google Shape;5160;p71"/>
            <p:cNvGrpSpPr/>
            <p:nvPr/>
          </p:nvGrpSpPr>
          <p:grpSpPr>
            <a:xfrm>
              <a:off x="4023645" y="3023049"/>
              <a:ext cx="683032" cy="286722"/>
              <a:chOff x="4023645" y="3023049"/>
              <a:chExt cx="683032" cy="286722"/>
            </a:xfrm>
          </p:grpSpPr>
          <p:sp>
            <p:nvSpPr>
              <p:cNvPr id="5161" name="Google Shape;5161;p71"/>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1"/>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63" name="Google Shape;5163;p71"/>
          <p:cNvGrpSpPr/>
          <p:nvPr/>
        </p:nvGrpSpPr>
        <p:grpSpPr>
          <a:xfrm>
            <a:off x="1556683" y="2054307"/>
            <a:ext cx="713522" cy="688025"/>
            <a:chOff x="1706078" y="2092648"/>
            <a:chExt cx="660913" cy="637296"/>
          </a:xfrm>
        </p:grpSpPr>
        <p:sp>
          <p:nvSpPr>
            <p:cNvPr id="5164" name="Google Shape;5164;p71"/>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5" name="Google Shape;5165;p71"/>
            <p:cNvGrpSpPr/>
            <p:nvPr/>
          </p:nvGrpSpPr>
          <p:grpSpPr>
            <a:xfrm>
              <a:off x="1706078" y="2092648"/>
              <a:ext cx="660913" cy="575241"/>
              <a:chOff x="1706078" y="2092648"/>
              <a:chExt cx="660913" cy="575241"/>
            </a:xfrm>
          </p:grpSpPr>
          <p:sp>
            <p:nvSpPr>
              <p:cNvPr id="5166" name="Google Shape;5166;p71"/>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1"/>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1"/>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69" name="Google Shape;5169;p71"/>
          <p:cNvGrpSpPr/>
          <p:nvPr/>
        </p:nvGrpSpPr>
        <p:grpSpPr>
          <a:xfrm>
            <a:off x="6318542" y="1171856"/>
            <a:ext cx="1317459" cy="684168"/>
            <a:chOff x="238125" y="999450"/>
            <a:chExt cx="7140700" cy="3708225"/>
          </a:xfrm>
        </p:grpSpPr>
        <p:sp>
          <p:nvSpPr>
            <p:cNvPr id="5170" name="Google Shape;5170;p71"/>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1"/>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1"/>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1"/>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1"/>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1"/>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1"/>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1"/>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1"/>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2" name="Shape 5182"/>
        <p:cNvGrpSpPr/>
        <p:nvPr/>
      </p:nvGrpSpPr>
      <p:grpSpPr>
        <a:xfrm>
          <a:off x="0" y="0"/>
          <a:ext cx="0" cy="0"/>
          <a:chOff x="0" y="0"/>
          <a:chExt cx="0" cy="0"/>
        </a:xfrm>
      </p:grpSpPr>
      <p:grpSp>
        <p:nvGrpSpPr>
          <p:cNvPr id="5183" name="Google Shape;5183;p72"/>
          <p:cNvGrpSpPr/>
          <p:nvPr/>
        </p:nvGrpSpPr>
        <p:grpSpPr>
          <a:xfrm>
            <a:off x="729238" y="1179665"/>
            <a:ext cx="1636117" cy="1526144"/>
            <a:chOff x="729238" y="1179665"/>
            <a:chExt cx="1636117" cy="1526144"/>
          </a:xfrm>
        </p:grpSpPr>
        <p:grpSp>
          <p:nvGrpSpPr>
            <p:cNvPr id="5184" name="Google Shape;5184;p72"/>
            <p:cNvGrpSpPr/>
            <p:nvPr/>
          </p:nvGrpSpPr>
          <p:grpSpPr>
            <a:xfrm>
              <a:off x="729238" y="1179665"/>
              <a:ext cx="80700" cy="1526144"/>
              <a:chOff x="729238" y="1179665"/>
              <a:chExt cx="80700" cy="1526144"/>
            </a:xfrm>
          </p:grpSpPr>
          <p:sp>
            <p:nvSpPr>
              <p:cNvPr id="5185" name="Google Shape;5185;p72"/>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2"/>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2"/>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2"/>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2"/>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2"/>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2"/>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2"/>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2"/>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2"/>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5" name="Google Shape;5195;p72"/>
            <p:cNvGrpSpPr/>
            <p:nvPr/>
          </p:nvGrpSpPr>
          <p:grpSpPr>
            <a:xfrm>
              <a:off x="903098" y="1179665"/>
              <a:ext cx="80700" cy="1526144"/>
              <a:chOff x="903098" y="1179665"/>
              <a:chExt cx="80700" cy="1526144"/>
            </a:xfrm>
          </p:grpSpPr>
          <p:sp>
            <p:nvSpPr>
              <p:cNvPr id="5196" name="Google Shape;5196;p72"/>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2"/>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2"/>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2"/>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2"/>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2"/>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2"/>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2"/>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2"/>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2"/>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6" name="Google Shape;5206;p72"/>
            <p:cNvGrpSpPr/>
            <p:nvPr/>
          </p:nvGrpSpPr>
          <p:grpSpPr>
            <a:xfrm>
              <a:off x="1076958" y="1179665"/>
              <a:ext cx="80700" cy="1526144"/>
              <a:chOff x="1076958" y="1179665"/>
              <a:chExt cx="80700" cy="1526144"/>
            </a:xfrm>
          </p:grpSpPr>
          <p:sp>
            <p:nvSpPr>
              <p:cNvPr id="5207" name="Google Shape;5207;p72"/>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2"/>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2"/>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2"/>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2"/>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2"/>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2"/>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2"/>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2"/>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2"/>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7" name="Google Shape;5217;p72"/>
            <p:cNvGrpSpPr/>
            <p:nvPr/>
          </p:nvGrpSpPr>
          <p:grpSpPr>
            <a:xfrm>
              <a:off x="1247707" y="1179665"/>
              <a:ext cx="80700" cy="1526144"/>
              <a:chOff x="1247707" y="1179665"/>
              <a:chExt cx="80700" cy="1526144"/>
            </a:xfrm>
          </p:grpSpPr>
          <p:sp>
            <p:nvSpPr>
              <p:cNvPr id="5218" name="Google Shape;5218;p72"/>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2"/>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2"/>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2"/>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2"/>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2"/>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2"/>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2"/>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2"/>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2"/>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72"/>
            <p:cNvGrpSpPr/>
            <p:nvPr/>
          </p:nvGrpSpPr>
          <p:grpSpPr>
            <a:xfrm>
              <a:off x="1421567" y="1179665"/>
              <a:ext cx="80700" cy="1526144"/>
              <a:chOff x="1421567" y="1179665"/>
              <a:chExt cx="80700" cy="1526144"/>
            </a:xfrm>
          </p:grpSpPr>
          <p:sp>
            <p:nvSpPr>
              <p:cNvPr id="5229" name="Google Shape;5229;p72"/>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2"/>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2"/>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2"/>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2"/>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2"/>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2"/>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2"/>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2"/>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2"/>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9" name="Google Shape;5239;p72"/>
            <p:cNvGrpSpPr/>
            <p:nvPr/>
          </p:nvGrpSpPr>
          <p:grpSpPr>
            <a:xfrm>
              <a:off x="1592327" y="1179665"/>
              <a:ext cx="80700" cy="1526144"/>
              <a:chOff x="1592327" y="1179665"/>
              <a:chExt cx="80700" cy="1526144"/>
            </a:xfrm>
          </p:grpSpPr>
          <p:sp>
            <p:nvSpPr>
              <p:cNvPr id="5240" name="Google Shape;5240;p72"/>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2"/>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2"/>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2"/>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2"/>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2"/>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2"/>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2"/>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2"/>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2"/>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0" name="Google Shape;5250;p72"/>
            <p:cNvGrpSpPr/>
            <p:nvPr/>
          </p:nvGrpSpPr>
          <p:grpSpPr>
            <a:xfrm>
              <a:off x="1766187" y="1179665"/>
              <a:ext cx="80700" cy="1526144"/>
              <a:chOff x="1766187" y="1179665"/>
              <a:chExt cx="80700" cy="1526144"/>
            </a:xfrm>
          </p:grpSpPr>
          <p:sp>
            <p:nvSpPr>
              <p:cNvPr id="5251" name="Google Shape;5251;p72"/>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2"/>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2"/>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2"/>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2"/>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2"/>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2"/>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2"/>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2"/>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2"/>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1" name="Google Shape;5261;p72"/>
            <p:cNvGrpSpPr/>
            <p:nvPr/>
          </p:nvGrpSpPr>
          <p:grpSpPr>
            <a:xfrm>
              <a:off x="1936935" y="1179665"/>
              <a:ext cx="80700" cy="1526144"/>
              <a:chOff x="1936935" y="1179665"/>
              <a:chExt cx="80700" cy="1526144"/>
            </a:xfrm>
          </p:grpSpPr>
          <p:sp>
            <p:nvSpPr>
              <p:cNvPr id="5262" name="Google Shape;5262;p72"/>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2"/>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2"/>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2"/>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2"/>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2"/>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2"/>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2"/>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2"/>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2"/>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2" name="Google Shape;5272;p72"/>
            <p:cNvGrpSpPr/>
            <p:nvPr/>
          </p:nvGrpSpPr>
          <p:grpSpPr>
            <a:xfrm>
              <a:off x="2110795" y="1179665"/>
              <a:ext cx="80700" cy="1526144"/>
              <a:chOff x="2110795" y="1179665"/>
              <a:chExt cx="80700" cy="1526144"/>
            </a:xfrm>
          </p:grpSpPr>
          <p:sp>
            <p:nvSpPr>
              <p:cNvPr id="5273" name="Google Shape;5273;p72"/>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2"/>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2"/>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2"/>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2"/>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2"/>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2"/>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2"/>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2"/>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2"/>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3" name="Google Shape;5283;p72"/>
            <p:cNvGrpSpPr/>
            <p:nvPr/>
          </p:nvGrpSpPr>
          <p:grpSpPr>
            <a:xfrm>
              <a:off x="2284655" y="1179665"/>
              <a:ext cx="80700" cy="1526144"/>
              <a:chOff x="2284655" y="1179665"/>
              <a:chExt cx="80700" cy="1526144"/>
            </a:xfrm>
          </p:grpSpPr>
          <p:sp>
            <p:nvSpPr>
              <p:cNvPr id="5284" name="Google Shape;5284;p72"/>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2"/>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2"/>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2"/>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2"/>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2"/>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2"/>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2"/>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2"/>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2"/>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94" name="Google Shape;5294;p72"/>
          <p:cNvGrpSpPr/>
          <p:nvPr/>
        </p:nvGrpSpPr>
        <p:grpSpPr>
          <a:xfrm>
            <a:off x="2623904" y="1198803"/>
            <a:ext cx="1364248" cy="1102133"/>
            <a:chOff x="2623904" y="1198803"/>
            <a:chExt cx="1364248" cy="1102133"/>
          </a:xfrm>
        </p:grpSpPr>
        <p:grpSp>
          <p:nvGrpSpPr>
            <p:cNvPr id="5295" name="Google Shape;5295;p72"/>
            <p:cNvGrpSpPr/>
            <p:nvPr/>
          </p:nvGrpSpPr>
          <p:grpSpPr>
            <a:xfrm>
              <a:off x="2623907" y="1198803"/>
              <a:ext cx="1364245" cy="273000"/>
              <a:chOff x="2623907" y="1198803"/>
              <a:chExt cx="1364245" cy="273000"/>
            </a:xfrm>
          </p:grpSpPr>
          <p:sp>
            <p:nvSpPr>
              <p:cNvPr id="5296" name="Google Shape;5296;p72"/>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2"/>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2"/>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2"/>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2"/>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1" name="Google Shape;5301;p72"/>
            <p:cNvGrpSpPr/>
            <p:nvPr/>
          </p:nvGrpSpPr>
          <p:grpSpPr>
            <a:xfrm>
              <a:off x="2623904" y="1476964"/>
              <a:ext cx="1364245" cy="273000"/>
              <a:chOff x="2623904" y="1476964"/>
              <a:chExt cx="1364245" cy="273000"/>
            </a:xfrm>
          </p:grpSpPr>
          <p:sp>
            <p:nvSpPr>
              <p:cNvPr id="5302" name="Google Shape;5302;p72"/>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2"/>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2"/>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2"/>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2"/>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7" name="Google Shape;5307;p72"/>
            <p:cNvGrpSpPr/>
            <p:nvPr/>
          </p:nvGrpSpPr>
          <p:grpSpPr>
            <a:xfrm>
              <a:off x="2623907" y="1749775"/>
              <a:ext cx="1364245" cy="273000"/>
              <a:chOff x="2623907" y="1749775"/>
              <a:chExt cx="1364245" cy="273000"/>
            </a:xfrm>
          </p:grpSpPr>
          <p:sp>
            <p:nvSpPr>
              <p:cNvPr id="5308" name="Google Shape;5308;p72"/>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2"/>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2"/>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2"/>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2"/>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72"/>
            <p:cNvGrpSpPr/>
            <p:nvPr/>
          </p:nvGrpSpPr>
          <p:grpSpPr>
            <a:xfrm>
              <a:off x="2623904" y="2027936"/>
              <a:ext cx="1364245" cy="273000"/>
              <a:chOff x="2623904" y="2027936"/>
              <a:chExt cx="1364245" cy="273000"/>
            </a:xfrm>
          </p:grpSpPr>
          <p:sp>
            <p:nvSpPr>
              <p:cNvPr id="5314" name="Google Shape;5314;p72"/>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2"/>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2"/>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2"/>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2"/>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9" name="Google Shape;5319;p72"/>
          <p:cNvGrpSpPr/>
          <p:nvPr/>
        </p:nvGrpSpPr>
        <p:grpSpPr>
          <a:xfrm>
            <a:off x="2613365" y="2657876"/>
            <a:ext cx="1387541" cy="159124"/>
            <a:chOff x="3200660" y="2180272"/>
            <a:chExt cx="2563824" cy="378237"/>
          </a:xfrm>
        </p:grpSpPr>
        <p:sp>
          <p:nvSpPr>
            <p:cNvPr id="5320" name="Google Shape;5320;p72"/>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2"/>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2"/>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2"/>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2"/>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2"/>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2"/>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2"/>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2"/>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2"/>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2"/>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2"/>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2"/>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2"/>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2"/>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2"/>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2"/>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2"/>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8" name="Google Shape;5338;p72"/>
          <p:cNvGrpSpPr/>
          <p:nvPr/>
        </p:nvGrpSpPr>
        <p:grpSpPr>
          <a:xfrm>
            <a:off x="2609890" y="2935640"/>
            <a:ext cx="1390502" cy="159625"/>
            <a:chOff x="3530150" y="2790075"/>
            <a:chExt cx="1962600" cy="225300"/>
          </a:xfrm>
        </p:grpSpPr>
        <p:sp>
          <p:nvSpPr>
            <p:cNvPr id="5339" name="Google Shape;5339;p72"/>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2"/>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1" name="Google Shape;5341;p72"/>
          <p:cNvGrpSpPr/>
          <p:nvPr/>
        </p:nvGrpSpPr>
        <p:grpSpPr>
          <a:xfrm>
            <a:off x="2609948" y="3213905"/>
            <a:ext cx="1411629" cy="154175"/>
            <a:chOff x="3558802" y="4011244"/>
            <a:chExt cx="1866000" cy="111600"/>
          </a:xfrm>
        </p:grpSpPr>
        <p:sp>
          <p:nvSpPr>
            <p:cNvPr id="5342" name="Google Shape;5342;p72"/>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2"/>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4" name="Google Shape;5344;p72"/>
          <p:cNvGrpSpPr/>
          <p:nvPr/>
        </p:nvGrpSpPr>
        <p:grpSpPr>
          <a:xfrm>
            <a:off x="2610235" y="2419475"/>
            <a:ext cx="1383503" cy="119761"/>
            <a:chOff x="3465975" y="2270258"/>
            <a:chExt cx="1986364" cy="171947"/>
          </a:xfrm>
        </p:grpSpPr>
        <p:sp>
          <p:nvSpPr>
            <p:cNvPr id="5345" name="Google Shape;5345;p72"/>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2"/>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2"/>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2"/>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2"/>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2"/>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2"/>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2"/>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3" name="Google Shape;5353;p72"/>
          <p:cNvGrpSpPr/>
          <p:nvPr/>
        </p:nvGrpSpPr>
        <p:grpSpPr>
          <a:xfrm>
            <a:off x="2621243" y="3783248"/>
            <a:ext cx="1369531" cy="195460"/>
            <a:chOff x="723300" y="4253549"/>
            <a:chExt cx="2276482" cy="324900"/>
          </a:xfrm>
        </p:grpSpPr>
        <p:sp>
          <p:nvSpPr>
            <p:cNvPr id="5354" name="Google Shape;5354;p72"/>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2"/>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2"/>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2"/>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2"/>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72"/>
          <p:cNvGrpSpPr/>
          <p:nvPr/>
        </p:nvGrpSpPr>
        <p:grpSpPr>
          <a:xfrm>
            <a:off x="2610803" y="3484489"/>
            <a:ext cx="1389066" cy="180119"/>
            <a:chOff x="705948" y="3788465"/>
            <a:chExt cx="2308953" cy="299400"/>
          </a:xfrm>
        </p:grpSpPr>
        <p:sp>
          <p:nvSpPr>
            <p:cNvPr id="5360" name="Google Shape;5360;p72"/>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2"/>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2"/>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2"/>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2"/>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5" name="Google Shape;5365;p72"/>
          <p:cNvGrpSpPr/>
          <p:nvPr/>
        </p:nvGrpSpPr>
        <p:grpSpPr>
          <a:xfrm>
            <a:off x="4207794" y="2088443"/>
            <a:ext cx="1433821" cy="191501"/>
            <a:chOff x="4273350" y="2088443"/>
            <a:chExt cx="1433821" cy="191501"/>
          </a:xfrm>
        </p:grpSpPr>
        <p:grpSp>
          <p:nvGrpSpPr>
            <p:cNvPr id="5366" name="Google Shape;5366;p72"/>
            <p:cNvGrpSpPr/>
            <p:nvPr/>
          </p:nvGrpSpPr>
          <p:grpSpPr>
            <a:xfrm>
              <a:off x="4273350" y="2088443"/>
              <a:ext cx="1433821" cy="0"/>
              <a:chOff x="5224975" y="2962250"/>
              <a:chExt cx="1544400" cy="0"/>
            </a:xfrm>
          </p:grpSpPr>
          <p:cxnSp>
            <p:nvCxnSpPr>
              <p:cNvPr id="5367" name="Google Shape;5367;p72"/>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368" name="Google Shape;5368;p72"/>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5369" name="Google Shape;5369;p72"/>
            <p:cNvGrpSpPr/>
            <p:nvPr/>
          </p:nvGrpSpPr>
          <p:grpSpPr>
            <a:xfrm>
              <a:off x="4273350" y="2279944"/>
              <a:ext cx="1433821" cy="0"/>
              <a:chOff x="5224975" y="2962250"/>
              <a:chExt cx="1544400" cy="0"/>
            </a:xfrm>
          </p:grpSpPr>
          <p:cxnSp>
            <p:nvCxnSpPr>
              <p:cNvPr id="5370" name="Google Shape;5370;p72"/>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371" name="Google Shape;5371;p72"/>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5372" name="Google Shape;5372;p72"/>
          <p:cNvGrpSpPr/>
          <p:nvPr/>
        </p:nvGrpSpPr>
        <p:grpSpPr>
          <a:xfrm>
            <a:off x="2658741" y="4097347"/>
            <a:ext cx="1304609" cy="294074"/>
            <a:chOff x="2658741" y="4097347"/>
            <a:chExt cx="1304609" cy="294074"/>
          </a:xfrm>
        </p:grpSpPr>
        <p:grpSp>
          <p:nvGrpSpPr>
            <p:cNvPr id="5373" name="Google Shape;5373;p72"/>
            <p:cNvGrpSpPr/>
            <p:nvPr/>
          </p:nvGrpSpPr>
          <p:grpSpPr>
            <a:xfrm>
              <a:off x="2658741" y="4097347"/>
              <a:ext cx="118572" cy="294074"/>
              <a:chOff x="3343310" y="4475555"/>
              <a:chExt cx="127717" cy="316753"/>
            </a:xfrm>
          </p:grpSpPr>
          <p:sp>
            <p:nvSpPr>
              <p:cNvPr id="5374" name="Google Shape;5374;p7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6" name="Google Shape;5376;p72"/>
            <p:cNvGrpSpPr/>
            <p:nvPr/>
          </p:nvGrpSpPr>
          <p:grpSpPr>
            <a:xfrm>
              <a:off x="3815519" y="4098388"/>
              <a:ext cx="147831" cy="291991"/>
              <a:chOff x="3527539" y="4476677"/>
              <a:chExt cx="159232" cy="314510"/>
            </a:xfrm>
          </p:grpSpPr>
          <p:sp>
            <p:nvSpPr>
              <p:cNvPr id="5377" name="Google Shape;5377;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9" name="Google Shape;5379;p72"/>
            <p:cNvGrpSpPr/>
            <p:nvPr/>
          </p:nvGrpSpPr>
          <p:grpSpPr>
            <a:xfrm>
              <a:off x="3511696" y="4098388"/>
              <a:ext cx="147831" cy="291991"/>
              <a:chOff x="3527539" y="4476677"/>
              <a:chExt cx="159232" cy="314510"/>
            </a:xfrm>
          </p:grpSpPr>
          <p:sp>
            <p:nvSpPr>
              <p:cNvPr id="5380" name="Google Shape;5380;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2" name="Google Shape;5382;p72"/>
            <p:cNvGrpSpPr/>
            <p:nvPr/>
          </p:nvGrpSpPr>
          <p:grpSpPr>
            <a:xfrm>
              <a:off x="3207874" y="4098388"/>
              <a:ext cx="147831" cy="291991"/>
              <a:chOff x="3527539" y="4476677"/>
              <a:chExt cx="159232" cy="314510"/>
            </a:xfrm>
          </p:grpSpPr>
          <p:sp>
            <p:nvSpPr>
              <p:cNvPr id="5383" name="Google Shape;5383;p72"/>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2"/>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5" name="Google Shape;5385;p72"/>
            <p:cNvGrpSpPr/>
            <p:nvPr/>
          </p:nvGrpSpPr>
          <p:grpSpPr>
            <a:xfrm>
              <a:off x="2933305" y="4097347"/>
              <a:ext cx="118572" cy="294074"/>
              <a:chOff x="3343310" y="4475555"/>
              <a:chExt cx="127717" cy="316753"/>
            </a:xfrm>
          </p:grpSpPr>
          <p:sp>
            <p:nvSpPr>
              <p:cNvPr id="5386" name="Google Shape;5386;p72"/>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2"/>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8" name="Google Shape;5388;p72"/>
          <p:cNvGrpSpPr/>
          <p:nvPr/>
        </p:nvGrpSpPr>
        <p:grpSpPr>
          <a:xfrm>
            <a:off x="4209349" y="1176041"/>
            <a:ext cx="1430711" cy="751237"/>
            <a:chOff x="5159450" y="1919950"/>
            <a:chExt cx="1541050" cy="862500"/>
          </a:xfrm>
        </p:grpSpPr>
        <p:sp>
          <p:nvSpPr>
            <p:cNvPr id="5389" name="Google Shape;5389;p72"/>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5390" name="Google Shape;5390;p72"/>
            <p:cNvGrpSpPr/>
            <p:nvPr/>
          </p:nvGrpSpPr>
          <p:grpSpPr>
            <a:xfrm>
              <a:off x="5159450" y="1919950"/>
              <a:ext cx="1541050" cy="862500"/>
              <a:chOff x="5159450" y="1919950"/>
              <a:chExt cx="1541050" cy="862500"/>
            </a:xfrm>
          </p:grpSpPr>
          <p:cxnSp>
            <p:nvCxnSpPr>
              <p:cNvPr id="5391" name="Google Shape;5391;p72"/>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5392" name="Google Shape;5392;p72"/>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5393" name="Google Shape;5393;p72"/>
          <p:cNvGrpSpPr/>
          <p:nvPr/>
        </p:nvGrpSpPr>
        <p:grpSpPr>
          <a:xfrm>
            <a:off x="4257486" y="2439811"/>
            <a:ext cx="1334436" cy="967914"/>
            <a:chOff x="4294923" y="2439811"/>
            <a:chExt cx="1334436" cy="967914"/>
          </a:xfrm>
        </p:grpSpPr>
        <p:grpSp>
          <p:nvGrpSpPr>
            <p:cNvPr id="5394" name="Google Shape;5394;p72"/>
            <p:cNvGrpSpPr/>
            <p:nvPr/>
          </p:nvGrpSpPr>
          <p:grpSpPr>
            <a:xfrm>
              <a:off x="4960455" y="2469658"/>
              <a:ext cx="668904" cy="885524"/>
              <a:chOff x="4960455" y="2469658"/>
              <a:chExt cx="668904" cy="885524"/>
            </a:xfrm>
          </p:grpSpPr>
          <p:sp>
            <p:nvSpPr>
              <p:cNvPr id="5395" name="Google Shape;5395;p72"/>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2"/>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2"/>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2"/>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2"/>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2"/>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1" name="Google Shape;5401;p72"/>
            <p:cNvGrpSpPr/>
            <p:nvPr/>
          </p:nvGrpSpPr>
          <p:grpSpPr>
            <a:xfrm>
              <a:off x="4294923" y="2469658"/>
              <a:ext cx="668951" cy="885524"/>
              <a:chOff x="4294923" y="2469658"/>
              <a:chExt cx="668951" cy="885524"/>
            </a:xfrm>
          </p:grpSpPr>
          <p:sp>
            <p:nvSpPr>
              <p:cNvPr id="5402" name="Google Shape;5402;p72"/>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2"/>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2"/>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2"/>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2"/>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2"/>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8" name="Google Shape;5408;p72"/>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9" name="Google Shape;5409;p72"/>
          <p:cNvGrpSpPr/>
          <p:nvPr/>
        </p:nvGrpSpPr>
        <p:grpSpPr>
          <a:xfrm>
            <a:off x="4243690" y="3494256"/>
            <a:ext cx="1430949" cy="897289"/>
            <a:chOff x="4351371" y="3547942"/>
            <a:chExt cx="1345130" cy="843475"/>
          </a:xfrm>
        </p:grpSpPr>
        <p:grpSp>
          <p:nvGrpSpPr>
            <p:cNvPr id="5410" name="Google Shape;5410;p72"/>
            <p:cNvGrpSpPr/>
            <p:nvPr/>
          </p:nvGrpSpPr>
          <p:grpSpPr>
            <a:xfrm>
              <a:off x="4351371" y="4209917"/>
              <a:ext cx="1345130" cy="181500"/>
              <a:chOff x="4351371" y="4209917"/>
              <a:chExt cx="1345130" cy="181500"/>
            </a:xfrm>
          </p:grpSpPr>
          <p:sp>
            <p:nvSpPr>
              <p:cNvPr id="5411" name="Google Shape;5411;p72"/>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12" name="Google Shape;5412;p72"/>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5413" name="Google Shape;5413;p72"/>
            <p:cNvGrpSpPr/>
            <p:nvPr/>
          </p:nvGrpSpPr>
          <p:grpSpPr>
            <a:xfrm>
              <a:off x="4403010" y="3985221"/>
              <a:ext cx="1109518" cy="181500"/>
              <a:chOff x="4403010" y="3985221"/>
              <a:chExt cx="1109518" cy="181500"/>
            </a:xfrm>
          </p:grpSpPr>
          <p:sp>
            <p:nvSpPr>
              <p:cNvPr id="5414" name="Google Shape;5414;p72"/>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15" name="Google Shape;5415;p72"/>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5416" name="Google Shape;5416;p72"/>
            <p:cNvGrpSpPr/>
            <p:nvPr/>
          </p:nvGrpSpPr>
          <p:grpSpPr>
            <a:xfrm>
              <a:off x="4618704" y="3766582"/>
              <a:ext cx="807858" cy="181500"/>
              <a:chOff x="4618704" y="3766582"/>
              <a:chExt cx="807858" cy="181500"/>
            </a:xfrm>
          </p:grpSpPr>
          <p:sp>
            <p:nvSpPr>
              <p:cNvPr id="5417" name="Google Shape;5417;p72"/>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18" name="Google Shape;5418;p72"/>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5419" name="Google Shape;5419;p72"/>
            <p:cNvGrpSpPr/>
            <p:nvPr/>
          </p:nvGrpSpPr>
          <p:grpSpPr>
            <a:xfrm>
              <a:off x="4735238" y="3547942"/>
              <a:ext cx="462839" cy="181500"/>
              <a:chOff x="4735238" y="3547942"/>
              <a:chExt cx="462839" cy="181500"/>
            </a:xfrm>
          </p:grpSpPr>
          <p:sp>
            <p:nvSpPr>
              <p:cNvPr id="5420" name="Google Shape;5420;p72"/>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421" name="Google Shape;5421;p72"/>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5422" name="Google Shape;5422;p72"/>
          <p:cNvGrpSpPr/>
          <p:nvPr/>
        </p:nvGrpSpPr>
        <p:grpSpPr>
          <a:xfrm>
            <a:off x="7420047" y="2429580"/>
            <a:ext cx="1020955" cy="928853"/>
            <a:chOff x="926675" y="238125"/>
            <a:chExt cx="5755100" cy="5232975"/>
          </a:xfrm>
        </p:grpSpPr>
        <p:sp>
          <p:nvSpPr>
            <p:cNvPr id="5423" name="Google Shape;5423;p72"/>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2"/>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2"/>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2"/>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7" name="Google Shape;5427;p72"/>
          <p:cNvGrpSpPr/>
          <p:nvPr/>
        </p:nvGrpSpPr>
        <p:grpSpPr>
          <a:xfrm>
            <a:off x="727421" y="2828315"/>
            <a:ext cx="1695374" cy="1560837"/>
            <a:chOff x="727421" y="2828315"/>
            <a:chExt cx="1695374" cy="1560837"/>
          </a:xfrm>
        </p:grpSpPr>
        <p:grpSp>
          <p:nvGrpSpPr>
            <p:cNvPr id="5428" name="Google Shape;5428;p72"/>
            <p:cNvGrpSpPr/>
            <p:nvPr/>
          </p:nvGrpSpPr>
          <p:grpSpPr>
            <a:xfrm>
              <a:off x="727421" y="2828315"/>
              <a:ext cx="1695374" cy="1560837"/>
              <a:chOff x="734799" y="2782450"/>
              <a:chExt cx="1571100" cy="1577400"/>
            </a:xfrm>
          </p:grpSpPr>
          <p:cxnSp>
            <p:nvCxnSpPr>
              <p:cNvPr id="5429" name="Google Shape;5429;p72"/>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5430" name="Google Shape;5430;p72"/>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5431" name="Google Shape;5431;p72"/>
            <p:cNvGrpSpPr/>
            <p:nvPr/>
          </p:nvGrpSpPr>
          <p:grpSpPr>
            <a:xfrm>
              <a:off x="819108" y="2882501"/>
              <a:ext cx="1556791" cy="1426186"/>
              <a:chOff x="819108" y="2882501"/>
              <a:chExt cx="1556791" cy="1426186"/>
            </a:xfrm>
          </p:grpSpPr>
          <p:grpSp>
            <p:nvGrpSpPr>
              <p:cNvPr id="5432" name="Google Shape;5432;p72"/>
              <p:cNvGrpSpPr/>
              <p:nvPr/>
            </p:nvGrpSpPr>
            <p:grpSpPr>
              <a:xfrm>
                <a:off x="819108" y="2882501"/>
                <a:ext cx="103104" cy="1426186"/>
                <a:chOff x="4674013" y="3100904"/>
                <a:chExt cx="122758" cy="1698043"/>
              </a:xfrm>
            </p:grpSpPr>
            <p:sp>
              <p:nvSpPr>
                <p:cNvPr id="5433" name="Google Shape;5433;p72"/>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2"/>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2"/>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2"/>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2"/>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2"/>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2"/>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72"/>
              <p:cNvGrpSpPr/>
              <p:nvPr/>
            </p:nvGrpSpPr>
            <p:grpSpPr>
              <a:xfrm>
                <a:off x="1062475" y="2882501"/>
                <a:ext cx="103104" cy="1426186"/>
                <a:chOff x="4940438" y="3100904"/>
                <a:chExt cx="122758" cy="1698043"/>
              </a:xfrm>
            </p:grpSpPr>
            <p:sp>
              <p:nvSpPr>
                <p:cNvPr id="5441" name="Google Shape;5441;p72"/>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2"/>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2"/>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2"/>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2"/>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2"/>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2"/>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8" name="Google Shape;5448;p72"/>
              <p:cNvGrpSpPr/>
              <p:nvPr/>
            </p:nvGrpSpPr>
            <p:grpSpPr>
              <a:xfrm>
                <a:off x="1299324" y="2882501"/>
                <a:ext cx="103104" cy="1426186"/>
                <a:chOff x="5206863" y="3100904"/>
                <a:chExt cx="122758" cy="1698043"/>
              </a:xfrm>
            </p:grpSpPr>
            <p:sp>
              <p:nvSpPr>
                <p:cNvPr id="5449" name="Google Shape;5449;p7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6" name="Google Shape;5456;p72"/>
              <p:cNvGrpSpPr/>
              <p:nvPr/>
            </p:nvGrpSpPr>
            <p:grpSpPr>
              <a:xfrm>
                <a:off x="1786057" y="2882501"/>
                <a:ext cx="103104" cy="1426186"/>
                <a:chOff x="6006138" y="3143629"/>
                <a:chExt cx="122758" cy="1698043"/>
              </a:xfrm>
            </p:grpSpPr>
            <p:sp>
              <p:nvSpPr>
                <p:cNvPr id="5457" name="Google Shape;5457;p7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72"/>
              <p:cNvGrpSpPr/>
              <p:nvPr/>
            </p:nvGrpSpPr>
            <p:grpSpPr>
              <a:xfrm>
                <a:off x="2029422" y="2882501"/>
                <a:ext cx="103104" cy="1426186"/>
                <a:chOff x="6805413" y="3100904"/>
                <a:chExt cx="122758" cy="1698043"/>
              </a:xfrm>
            </p:grpSpPr>
            <p:sp>
              <p:nvSpPr>
                <p:cNvPr id="5465" name="Google Shape;5465;p72"/>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2"/>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2"/>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2"/>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2"/>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2"/>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2"/>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2" name="Google Shape;5472;p72"/>
              <p:cNvGrpSpPr/>
              <p:nvPr/>
            </p:nvGrpSpPr>
            <p:grpSpPr>
              <a:xfrm>
                <a:off x="2272795" y="2882501"/>
                <a:ext cx="103104" cy="1426186"/>
                <a:chOff x="5206863" y="3100904"/>
                <a:chExt cx="122758" cy="1698043"/>
              </a:xfrm>
            </p:grpSpPr>
            <p:sp>
              <p:nvSpPr>
                <p:cNvPr id="5473" name="Google Shape;5473;p72"/>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2"/>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2"/>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2"/>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2"/>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2"/>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2"/>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0" name="Google Shape;5480;p72"/>
              <p:cNvGrpSpPr/>
              <p:nvPr/>
            </p:nvGrpSpPr>
            <p:grpSpPr>
              <a:xfrm>
                <a:off x="1542694" y="2882501"/>
                <a:ext cx="103104" cy="1426186"/>
                <a:chOff x="6006138" y="3143629"/>
                <a:chExt cx="122758" cy="1698043"/>
              </a:xfrm>
            </p:grpSpPr>
            <p:sp>
              <p:nvSpPr>
                <p:cNvPr id="5481" name="Google Shape;5481;p72"/>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2"/>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2"/>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2"/>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2"/>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2"/>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2"/>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88" name="Google Shape;5488;p72"/>
          <p:cNvGrpSpPr/>
          <p:nvPr/>
        </p:nvGrpSpPr>
        <p:grpSpPr>
          <a:xfrm>
            <a:off x="5683472" y="3518037"/>
            <a:ext cx="2749952" cy="870677"/>
            <a:chOff x="238125" y="1725700"/>
            <a:chExt cx="7139025" cy="2260325"/>
          </a:xfrm>
        </p:grpSpPr>
        <p:sp>
          <p:nvSpPr>
            <p:cNvPr id="5489" name="Google Shape;5489;p72"/>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2"/>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2"/>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2"/>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2"/>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2"/>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2"/>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2"/>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2"/>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2"/>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9" name="Google Shape;5499;p72"/>
          <p:cNvGrpSpPr/>
          <p:nvPr/>
        </p:nvGrpSpPr>
        <p:grpSpPr>
          <a:xfrm>
            <a:off x="5953636" y="2459783"/>
            <a:ext cx="1105452" cy="916747"/>
            <a:chOff x="5249100" y="1210600"/>
            <a:chExt cx="3502700" cy="2904775"/>
          </a:xfrm>
        </p:grpSpPr>
        <p:sp>
          <p:nvSpPr>
            <p:cNvPr id="5500" name="Google Shape;5500;p72"/>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2"/>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2"/>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2"/>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04" name="Google Shape;5504;p72"/>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5505" name="Google Shape;5505;p72"/>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5506" name="Google Shape;5506;p72"/>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5507" name="Google Shape;5507;p72"/>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5508" name="Google Shape;5508;p72"/>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9" name="Google Shape;5509;p72"/>
          <p:cNvGrpSpPr/>
          <p:nvPr/>
        </p:nvGrpSpPr>
        <p:grpSpPr>
          <a:xfrm>
            <a:off x="7136183" y="1179201"/>
            <a:ext cx="1304650" cy="1124856"/>
            <a:chOff x="7287122" y="1165658"/>
            <a:chExt cx="1219413" cy="1051365"/>
          </a:xfrm>
        </p:grpSpPr>
        <p:grpSp>
          <p:nvGrpSpPr>
            <p:cNvPr id="5510" name="Google Shape;5510;p72"/>
            <p:cNvGrpSpPr/>
            <p:nvPr/>
          </p:nvGrpSpPr>
          <p:grpSpPr>
            <a:xfrm>
              <a:off x="7287122" y="1969723"/>
              <a:ext cx="1219413" cy="247300"/>
              <a:chOff x="7287122" y="1969723"/>
              <a:chExt cx="1219413" cy="247300"/>
            </a:xfrm>
          </p:grpSpPr>
          <p:sp>
            <p:nvSpPr>
              <p:cNvPr id="5511" name="Google Shape;5511;p72"/>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2" name="Google Shape;5512;p72"/>
              <p:cNvGrpSpPr/>
              <p:nvPr/>
            </p:nvGrpSpPr>
            <p:grpSpPr>
              <a:xfrm>
                <a:off x="7287122" y="2063892"/>
                <a:ext cx="1151753" cy="73428"/>
                <a:chOff x="7287122" y="2063892"/>
                <a:chExt cx="1151753" cy="73428"/>
              </a:xfrm>
            </p:grpSpPr>
            <p:sp>
              <p:nvSpPr>
                <p:cNvPr id="5513" name="Google Shape;5513;p72"/>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14" name="Google Shape;5514;p72"/>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5515" name="Google Shape;5515;p72"/>
            <p:cNvGrpSpPr/>
            <p:nvPr/>
          </p:nvGrpSpPr>
          <p:grpSpPr>
            <a:xfrm>
              <a:off x="7287122" y="1712201"/>
              <a:ext cx="1219403" cy="246767"/>
              <a:chOff x="7287122" y="1712201"/>
              <a:chExt cx="1219403" cy="246767"/>
            </a:xfrm>
          </p:grpSpPr>
          <p:sp>
            <p:nvSpPr>
              <p:cNvPr id="5516" name="Google Shape;5516;p72"/>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7" name="Google Shape;5517;p72"/>
              <p:cNvGrpSpPr/>
              <p:nvPr/>
            </p:nvGrpSpPr>
            <p:grpSpPr>
              <a:xfrm>
                <a:off x="7287122" y="1842861"/>
                <a:ext cx="1005303" cy="73419"/>
                <a:chOff x="7287122" y="1842861"/>
                <a:chExt cx="1005303" cy="73419"/>
              </a:xfrm>
            </p:grpSpPr>
            <p:sp>
              <p:nvSpPr>
                <p:cNvPr id="5518" name="Google Shape;5518;p72"/>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19" name="Google Shape;5519;p72"/>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5520" name="Google Shape;5520;p72"/>
            <p:cNvGrpSpPr/>
            <p:nvPr/>
          </p:nvGrpSpPr>
          <p:grpSpPr>
            <a:xfrm>
              <a:off x="7287122" y="1447520"/>
              <a:ext cx="1219403" cy="286667"/>
              <a:chOff x="7287122" y="1447520"/>
              <a:chExt cx="1219403" cy="286667"/>
            </a:xfrm>
          </p:grpSpPr>
          <p:sp>
            <p:nvSpPr>
              <p:cNvPr id="5521" name="Google Shape;5521;p72"/>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2" name="Google Shape;5522;p72"/>
              <p:cNvGrpSpPr/>
              <p:nvPr/>
            </p:nvGrpSpPr>
            <p:grpSpPr>
              <a:xfrm>
                <a:off x="7287122" y="1581977"/>
                <a:ext cx="852803" cy="73428"/>
                <a:chOff x="7287122" y="1581977"/>
                <a:chExt cx="852803" cy="73428"/>
              </a:xfrm>
            </p:grpSpPr>
            <p:sp>
              <p:nvSpPr>
                <p:cNvPr id="5523" name="Google Shape;5523;p72"/>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24" name="Google Shape;5524;p72"/>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5525" name="Google Shape;5525;p72"/>
            <p:cNvGrpSpPr/>
            <p:nvPr/>
          </p:nvGrpSpPr>
          <p:grpSpPr>
            <a:xfrm>
              <a:off x="7287122" y="1165658"/>
              <a:ext cx="1219403" cy="344253"/>
              <a:chOff x="7287122" y="1165658"/>
              <a:chExt cx="1219403" cy="344253"/>
            </a:xfrm>
          </p:grpSpPr>
          <p:sp>
            <p:nvSpPr>
              <p:cNvPr id="5526" name="Google Shape;5526;p72"/>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7" name="Google Shape;5527;p72"/>
              <p:cNvGrpSpPr/>
              <p:nvPr/>
            </p:nvGrpSpPr>
            <p:grpSpPr>
              <a:xfrm>
                <a:off x="7287122" y="1341025"/>
                <a:ext cx="695703" cy="73419"/>
                <a:chOff x="7287122" y="1341025"/>
                <a:chExt cx="695703" cy="73419"/>
              </a:xfrm>
            </p:grpSpPr>
            <p:sp>
              <p:nvSpPr>
                <p:cNvPr id="5528" name="Google Shape;5528;p72"/>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29" name="Google Shape;5529;p72"/>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5530" name="Google Shape;5530;p72"/>
          <p:cNvGrpSpPr/>
          <p:nvPr/>
        </p:nvGrpSpPr>
        <p:grpSpPr>
          <a:xfrm>
            <a:off x="5802676" y="1185224"/>
            <a:ext cx="1397729" cy="1098540"/>
            <a:chOff x="5900602" y="1193063"/>
            <a:chExt cx="1299851" cy="1021707"/>
          </a:xfrm>
        </p:grpSpPr>
        <p:grpSp>
          <p:nvGrpSpPr>
            <p:cNvPr id="5531" name="Google Shape;5531;p72"/>
            <p:cNvGrpSpPr/>
            <p:nvPr/>
          </p:nvGrpSpPr>
          <p:grpSpPr>
            <a:xfrm>
              <a:off x="6520337" y="1193063"/>
              <a:ext cx="341815" cy="799959"/>
              <a:chOff x="6520337" y="1193063"/>
              <a:chExt cx="341815" cy="799959"/>
            </a:xfrm>
          </p:grpSpPr>
          <p:grpSp>
            <p:nvGrpSpPr>
              <p:cNvPr id="5532" name="Google Shape;5532;p72"/>
              <p:cNvGrpSpPr/>
              <p:nvPr/>
            </p:nvGrpSpPr>
            <p:grpSpPr>
              <a:xfrm>
                <a:off x="6520337" y="1589527"/>
                <a:ext cx="213950" cy="403494"/>
                <a:chOff x="6520337" y="1589527"/>
                <a:chExt cx="213950" cy="403494"/>
              </a:xfrm>
            </p:grpSpPr>
            <p:sp>
              <p:nvSpPr>
                <p:cNvPr id="5533" name="Google Shape;5533;p72"/>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2"/>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72"/>
              <p:cNvGrpSpPr/>
              <p:nvPr/>
            </p:nvGrpSpPr>
            <p:grpSpPr>
              <a:xfrm>
                <a:off x="6577204" y="1193063"/>
                <a:ext cx="284947" cy="464512"/>
                <a:chOff x="6577204" y="1193063"/>
                <a:chExt cx="284947" cy="464512"/>
              </a:xfrm>
            </p:grpSpPr>
            <p:sp>
              <p:nvSpPr>
                <p:cNvPr id="5536" name="Google Shape;5536;p72"/>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37" name="Google Shape;5537;p72"/>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5538" name="Google Shape;5538;p72"/>
            <p:cNvGrpSpPr/>
            <p:nvPr/>
          </p:nvGrpSpPr>
          <p:grpSpPr>
            <a:xfrm>
              <a:off x="6238903" y="1193063"/>
              <a:ext cx="300475" cy="900152"/>
              <a:chOff x="6238903" y="1193063"/>
              <a:chExt cx="300475" cy="900152"/>
            </a:xfrm>
          </p:grpSpPr>
          <p:grpSp>
            <p:nvGrpSpPr>
              <p:cNvPr id="5539" name="Google Shape;5539;p72"/>
              <p:cNvGrpSpPr/>
              <p:nvPr/>
            </p:nvGrpSpPr>
            <p:grpSpPr>
              <a:xfrm>
                <a:off x="6290865" y="1489315"/>
                <a:ext cx="248514" cy="603900"/>
                <a:chOff x="6290865" y="1489315"/>
                <a:chExt cx="248514" cy="603900"/>
              </a:xfrm>
            </p:grpSpPr>
            <p:sp>
              <p:nvSpPr>
                <p:cNvPr id="5540" name="Google Shape;5540;p72"/>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2"/>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2" name="Google Shape;5542;p72"/>
              <p:cNvGrpSpPr/>
              <p:nvPr/>
            </p:nvGrpSpPr>
            <p:grpSpPr>
              <a:xfrm>
                <a:off x="6238903" y="1193063"/>
                <a:ext cx="284947" cy="333087"/>
                <a:chOff x="6238903" y="1193063"/>
                <a:chExt cx="284947" cy="333087"/>
              </a:xfrm>
            </p:grpSpPr>
            <p:sp>
              <p:nvSpPr>
                <p:cNvPr id="5543" name="Google Shape;5543;p72"/>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44" name="Google Shape;5544;p72"/>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5545" name="Google Shape;5545;p72"/>
            <p:cNvGrpSpPr/>
            <p:nvPr/>
          </p:nvGrpSpPr>
          <p:grpSpPr>
            <a:xfrm>
              <a:off x="5900602" y="1193063"/>
              <a:ext cx="444345" cy="1021707"/>
              <a:chOff x="5900602" y="1193063"/>
              <a:chExt cx="444345" cy="1021707"/>
            </a:xfrm>
          </p:grpSpPr>
          <p:grpSp>
            <p:nvGrpSpPr>
              <p:cNvPr id="5546" name="Google Shape;5546;p72"/>
              <p:cNvGrpSpPr/>
              <p:nvPr/>
            </p:nvGrpSpPr>
            <p:grpSpPr>
              <a:xfrm>
                <a:off x="6046501" y="1367785"/>
                <a:ext cx="298446" cy="846986"/>
                <a:chOff x="6046501" y="1367785"/>
                <a:chExt cx="298446" cy="846986"/>
              </a:xfrm>
            </p:grpSpPr>
            <p:sp>
              <p:nvSpPr>
                <p:cNvPr id="5547" name="Google Shape;5547;p72"/>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2"/>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9" name="Google Shape;5549;p72"/>
              <p:cNvGrpSpPr/>
              <p:nvPr/>
            </p:nvGrpSpPr>
            <p:grpSpPr>
              <a:xfrm>
                <a:off x="5900602" y="1193063"/>
                <a:ext cx="284947" cy="182312"/>
                <a:chOff x="5900602" y="1193063"/>
                <a:chExt cx="284947" cy="182312"/>
              </a:xfrm>
            </p:grpSpPr>
            <p:sp>
              <p:nvSpPr>
                <p:cNvPr id="5550" name="Google Shape;5550;p72"/>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51" name="Google Shape;5551;p72"/>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5552" name="Google Shape;5552;p72"/>
            <p:cNvGrpSpPr/>
            <p:nvPr/>
          </p:nvGrpSpPr>
          <p:grpSpPr>
            <a:xfrm>
              <a:off x="6738300" y="1193063"/>
              <a:ext cx="462153" cy="707634"/>
              <a:chOff x="6738300" y="1193063"/>
              <a:chExt cx="462153" cy="707634"/>
            </a:xfrm>
          </p:grpSpPr>
          <p:grpSp>
            <p:nvGrpSpPr>
              <p:cNvPr id="5553" name="Google Shape;5553;p72"/>
              <p:cNvGrpSpPr/>
              <p:nvPr/>
            </p:nvGrpSpPr>
            <p:grpSpPr>
              <a:xfrm>
                <a:off x="6915505" y="1193063"/>
                <a:ext cx="284947" cy="597387"/>
                <a:chOff x="6915505" y="1193063"/>
                <a:chExt cx="284947" cy="597387"/>
              </a:xfrm>
            </p:grpSpPr>
            <p:sp>
              <p:nvSpPr>
                <p:cNvPr id="5554" name="Google Shape;5554;p72"/>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555" name="Google Shape;5555;p72"/>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5556" name="Google Shape;5556;p72"/>
              <p:cNvGrpSpPr/>
              <p:nvPr/>
            </p:nvGrpSpPr>
            <p:grpSpPr>
              <a:xfrm>
                <a:off x="6738300" y="1684725"/>
                <a:ext cx="230066" cy="215971"/>
                <a:chOff x="6738300" y="1684725"/>
                <a:chExt cx="230066" cy="215971"/>
              </a:xfrm>
            </p:grpSpPr>
            <p:sp>
              <p:nvSpPr>
                <p:cNvPr id="5557" name="Google Shape;5557;p72"/>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2"/>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562" name="Shape 5562"/>
        <p:cNvGrpSpPr/>
        <p:nvPr/>
      </p:nvGrpSpPr>
      <p:grpSpPr>
        <a:xfrm>
          <a:off x="0" y="0"/>
          <a:ext cx="0" cy="0"/>
          <a:chOff x="0" y="0"/>
          <a:chExt cx="0" cy="0"/>
        </a:xfrm>
      </p:grpSpPr>
      <p:sp>
        <p:nvSpPr>
          <p:cNvPr id="5563" name="Google Shape;5563;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5564" name="Google Shape;5564;p7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5565" name="Google Shape;5565;p73"/>
          <p:cNvGrpSpPr/>
          <p:nvPr/>
        </p:nvGrpSpPr>
        <p:grpSpPr>
          <a:xfrm>
            <a:off x="839307" y="2318098"/>
            <a:ext cx="387992" cy="329326"/>
            <a:chOff x="839307" y="2318098"/>
            <a:chExt cx="387992" cy="329326"/>
          </a:xfrm>
        </p:grpSpPr>
        <p:sp>
          <p:nvSpPr>
            <p:cNvPr id="5566" name="Google Shape;5566;p73"/>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3"/>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3"/>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3"/>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3"/>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3"/>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3"/>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3"/>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3"/>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3"/>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6" name="Google Shape;5576;p73"/>
          <p:cNvGrpSpPr/>
          <p:nvPr/>
        </p:nvGrpSpPr>
        <p:grpSpPr>
          <a:xfrm>
            <a:off x="1414990" y="2289671"/>
            <a:ext cx="387073" cy="385996"/>
            <a:chOff x="1414990" y="2289671"/>
            <a:chExt cx="387073" cy="385996"/>
          </a:xfrm>
        </p:grpSpPr>
        <p:sp>
          <p:nvSpPr>
            <p:cNvPr id="5577" name="Google Shape;5577;p73"/>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3"/>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3"/>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3"/>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3"/>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3"/>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3"/>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3"/>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3"/>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3"/>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3"/>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3"/>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3"/>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3"/>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3"/>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3"/>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3"/>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3"/>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5" name="Google Shape;5595;p73"/>
          <p:cNvGrpSpPr/>
          <p:nvPr/>
        </p:nvGrpSpPr>
        <p:grpSpPr>
          <a:xfrm>
            <a:off x="1989911" y="2306065"/>
            <a:ext cx="387099" cy="353207"/>
            <a:chOff x="1989911" y="2306065"/>
            <a:chExt cx="387099" cy="353207"/>
          </a:xfrm>
        </p:grpSpPr>
        <p:sp>
          <p:nvSpPr>
            <p:cNvPr id="5596" name="Google Shape;5596;p73"/>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3"/>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3"/>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3"/>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3"/>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3"/>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3"/>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3" name="Google Shape;5603;p73"/>
          <p:cNvGrpSpPr/>
          <p:nvPr/>
        </p:nvGrpSpPr>
        <p:grpSpPr>
          <a:xfrm>
            <a:off x="2593102" y="2288778"/>
            <a:ext cx="204663" cy="363007"/>
            <a:chOff x="2593102" y="2288778"/>
            <a:chExt cx="204663" cy="363007"/>
          </a:xfrm>
        </p:grpSpPr>
        <p:sp>
          <p:nvSpPr>
            <p:cNvPr id="5604" name="Google Shape;5604;p73"/>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3"/>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3"/>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3"/>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3"/>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3"/>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3"/>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3"/>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3"/>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3" name="Google Shape;5613;p73"/>
          <p:cNvGrpSpPr/>
          <p:nvPr/>
        </p:nvGrpSpPr>
        <p:grpSpPr>
          <a:xfrm>
            <a:off x="2970874" y="2329763"/>
            <a:ext cx="403651" cy="305996"/>
            <a:chOff x="2970874" y="2329763"/>
            <a:chExt cx="403651" cy="305996"/>
          </a:xfrm>
        </p:grpSpPr>
        <p:sp>
          <p:nvSpPr>
            <p:cNvPr id="5614" name="Google Shape;5614;p73"/>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3"/>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3"/>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3"/>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3"/>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3"/>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3"/>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3"/>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3"/>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3" name="Google Shape;5623;p73"/>
          <p:cNvGrpSpPr/>
          <p:nvPr/>
        </p:nvGrpSpPr>
        <p:grpSpPr>
          <a:xfrm>
            <a:off x="3545795" y="2318755"/>
            <a:ext cx="387835" cy="327933"/>
            <a:chOff x="3545795" y="2318755"/>
            <a:chExt cx="387835" cy="327933"/>
          </a:xfrm>
        </p:grpSpPr>
        <p:sp>
          <p:nvSpPr>
            <p:cNvPr id="5624" name="Google Shape;5624;p73"/>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3"/>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3"/>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7" name="Google Shape;5627;p73"/>
            <p:cNvGrpSpPr/>
            <p:nvPr/>
          </p:nvGrpSpPr>
          <p:grpSpPr>
            <a:xfrm>
              <a:off x="3545795" y="2322301"/>
              <a:ext cx="387835" cy="324387"/>
              <a:chOff x="3545795" y="2322301"/>
              <a:chExt cx="387835" cy="324387"/>
            </a:xfrm>
          </p:grpSpPr>
          <p:sp>
            <p:nvSpPr>
              <p:cNvPr id="5628" name="Google Shape;5628;p73"/>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3"/>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3"/>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3"/>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3"/>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3"/>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3"/>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35" name="Google Shape;5635;p73"/>
          <p:cNvGrpSpPr/>
          <p:nvPr/>
        </p:nvGrpSpPr>
        <p:grpSpPr>
          <a:xfrm>
            <a:off x="4718468" y="2306984"/>
            <a:ext cx="364294" cy="351552"/>
            <a:chOff x="4718468" y="2306984"/>
            <a:chExt cx="364294" cy="351552"/>
          </a:xfrm>
        </p:grpSpPr>
        <p:sp>
          <p:nvSpPr>
            <p:cNvPr id="5636" name="Google Shape;5636;p73"/>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3"/>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3"/>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3"/>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3"/>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3"/>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3"/>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3"/>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3"/>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3"/>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6" name="Google Shape;5646;p73"/>
          <p:cNvGrpSpPr/>
          <p:nvPr/>
        </p:nvGrpSpPr>
        <p:grpSpPr>
          <a:xfrm>
            <a:off x="4147908" y="2303017"/>
            <a:ext cx="361194" cy="359355"/>
            <a:chOff x="4147908" y="2303017"/>
            <a:chExt cx="361194" cy="359355"/>
          </a:xfrm>
        </p:grpSpPr>
        <p:sp>
          <p:nvSpPr>
            <p:cNvPr id="5647" name="Google Shape;5647;p73"/>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3"/>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3"/>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3"/>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3"/>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3"/>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3"/>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3"/>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3"/>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3"/>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3"/>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3"/>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3"/>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3"/>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1" name="Google Shape;5661;p73"/>
          <p:cNvGrpSpPr/>
          <p:nvPr/>
        </p:nvGrpSpPr>
        <p:grpSpPr>
          <a:xfrm>
            <a:off x="5292128" y="2299891"/>
            <a:ext cx="367027" cy="365214"/>
            <a:chOff x="5292128" y="2299891"/>
            <a:chExt cx="367027" cy="365214"/>
          </a:xfrm>
        </p:grpSpPr>
        <p:sp>
          <p:nvSpPr>
            <p:cNvPr id="5662" name="Google Shape;5662;p73"/>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3"/>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3"/>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3"/>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3"/>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3"/>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8" name="Google Shape;5668;p73"/>
          <p:cNvGrpSpPr/>
          <p:nvPr/>
        </p:nvGrpSpPr>
        <p:grpSpPr>
          <a:xfrm>
            <a:off x="5873617" y="2309901"/>
            <a:ext cx="345720" cy="345720"/>
            <a:chOff x="5873617" y="2309901"/>
            <a:chExt cx="345720" cy="345720"/>
          </a:xfrm>
        </p:grpSpPr>
        <p:sp>
          <p:nvSpPr>
            <p:cNvPr id="5669" name="Google Shape;5669;p73"/>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3"/>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3"/>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3"/>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3"/>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3"/>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3"/>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3"/>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3"/>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3"/>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3"/>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3"/>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3"/>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3"/>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3"/>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3"/>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3"/>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3"/>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3"/>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73"/>
          <p:cNvGrpSpPr/>
          <p:nvPr/>
        </p:nvGrpSpPr>
        <p:grpSpPr>
          <a:xfrm>
            <a:off x="6863329" y="2297710"/>
            <a:ext cx="391460" cy="370127"/>
            <a:chOff x="6863329" y="2297710"/>
            <a:chExt cx="391460" cy="370127"/>
          </a:xfrm>
        </p:grpSpPr>
        <p:sp>
          <p:nvSpPr>
            <p:cNvPr id="5689" name="Google Shape;5689;p73"/>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3"/>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3"/>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3"/>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3"/>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3"/>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3"/>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3"/>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3"/>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8" name="Google Shape;5698;p73"/>
          <p:cNvGrpSpPr/>
          <p:nvPr/>
        </p:nvGrpSpPr>
        <p:grpSpPr>
          <a:xfrm>
            <a:off x="7421488" y="2318518"/>
            <a:ext cx="342620" cy="328459"/>
            <a:chOff x="7421488" y="2318518"/>
            <a:chExt cx="342620" cy="328459"/>
          </a:xfrm>
        </p:grpSpPr>
        <p:sp>
          <p:nvSpPr>
            <p:cNvPr id="5699" name="Google Shape;5699;p73"/>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3"/>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3"/>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3"/>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3"/>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3"/>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3"/>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73"/>
          <p:cNvGrpSpPr/>
          <p:nvPr/>
        </p:nvGrpSpPr>
        <p:grpSpPr>
          <a:xfrm>
            <a:off x="2508373" y="2779889"/>
            <a:ext cx="337523" cy="337680"/>
            <a:chOff x="2508373" y="2779889"/>
            <a:chExt cx="337523" cy="337680"/>
          </a:xfrm>
        </p:grpSpPr>
        <p:sp>
          <p:nvSpPr>
            <p:cNvPr id="5707" name="Google Shape;5707;p73"/>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3"/>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3"/>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3"/>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3"/>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3"/>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3" name="Google Shape;5713;p73"/>
          <p:cNvGrpSpPr/>
          <p:nvPr/>
        </p:nvGrpSpPr>
        <p:grpSpPr>
          <a:xfrm>
            <a:off x="1884401" y="4141593"/>
            <a:ext cx="410613" cy="372229"/>
            <a:chOff x="1884401" y="4141593"/>
            <a:chExt cx="410613" cy="372229"/>
          </a:xfrm>
        </p:grpSpPr>
        <p:sp>
          <p:nvSpPr>
            <p:cNvPr id="5714" name="Google Shape;5714;p73"/>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3"/>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3"/>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3"/>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3"/>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3"/>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3"/>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73"/>
          <p:cNvGrpSpPr/>
          <p:nvPr/>
        </p:nvGrpSpPr>
        <p:grpSpPr>
          <a:xfrm>
            <a:off x="1430832" y="2773689"/>
            <a:ext cx="294515" cy="349897"/>
            <a:chOff x="1430832" y="2773689"/>
            <a:chExt cx="294515" cy="349897"/>
          </a:xfrm>
        </p:grpSpPr>
        <p:sp>
          <p:nvSpPr>
            <p:cNvPr id="5722" name="Google Shape;5722;p73"/>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3"/>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3"/>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3"/>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3"/>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3"/>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3"/>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3"/>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3"/>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3"/>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3"/>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3"/>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3"/>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5" name="Google Shape;5735;p73"/>
          <p:cNvGrpSpPr/>
          <p:nvPr/>
        </p:nvGrpSpPr>
        <p:grpSpPr>
          <a:xfrm>
            <a:off x="3082217" y="2788586"/>
            <a:ext cx="288866" cy="320236"/>
            <a:chOff x="3082217" y="2788586"/>
            <a:chExt cx="288866" cy="320236"/>
          </a:xfrm>
        </p:grpSpPr>
        <p:sp>
          <p:nvSpPr>
            <p:cNvPr id="5736" name="Google Shape;5736;p73"/>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3"/>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3"/>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3"/>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3"/>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3"/>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3"/>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3" name="Google Shape;5743;p73"/>
          <p:cNvGrpSpPr/>
          <p:nvPr/>
        </p:nvGrpSpPr>
        <p:grpSpPr>
          <a:xfrm>
            <a:off x="3610557" y="2780704"/>
            <a:ext cx="325017" cy="336052"/>
            <a:chOff x="3610557" y="2780704"/>
            <a:chExt cx="325017" cy="336052"/>
          </a:xfrm>
        </p:grpSpPr>
        <p:sp>
          <p:nvSpPr>
            <p:cNvPr id="5744" name="Google Shape;5744;p73"/>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3"/>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3"/>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7" name="Google Shape;5747;p73"/>
          <p:cNvGrpSpPr/>
          <p:nvPr/>
        </p:nvGrpSpPr>
        <p:grpSpPr>
          <a:xfrm>
            <a:off x="4179067" y="2811495"/>
            <a:ext cx="286475" cy="274390"/>
            <a:chOff x="4179067" y="2811495"/>
            <a:chExt cx="286475" cy="274390"/>
          </a:xfrm>
        </p:grpSpPr>
        <p:sp>
          <p:nvSpPr>
            <p:cNvPr id="5748" name="Google Shape;5748;p73"/>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3"/>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3"/>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3"/>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3"/>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3"/>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3"/>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3"/>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3"/>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7" name="Google Shape;5757;p73"/>
          <p:cNvGrpSpPr/>
          <p:nvPr/>
        </p:nvGrpSpPr>
        <p:grpSpPr>
          <a:xfrm>
            <a:off x="4686757" y="2762156"/>
            <a:ext cx="371047" cy="374199"/>
            <a:chOff x="4686757" y="2762156"/>
            <a:chExt cx="371047" cy="374199"/>
          </a:xfrm>
        </p:grpSpPr>
        <p:sp>
          <p:nvSpPr>
            <p:cNvPr id="5758" name="Google Shape;5758;p73"/>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3"/>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3"/>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3"/>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3"/>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3"/>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3"/>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5" name="Google Shape;5765;p73"/>
          <p:cNvGrpSpPr/>
          <p:nvPr/>
        </p:nvGrpSpPr>
        <p:grpSpPr>
          <a:xfrm>
            <a:off x="5221613" y="2784802"/>
            <a:ext cx="406567" cy="327855"/>
            <a:chOff x="5221613" y="2784802"/>
            <a:chExt cx="406567" cy="327855"/>
          </a:xfrm>
        </p:grpSpPr>
        <p:sp>
          <p:nvSpPr>
            <p:cNvPr id="5766" name="Google Shape;5766;p73"/>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3"/>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3"/>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3"/>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3"/>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3"/>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3"/>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3"/>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3"/>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3"/>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3"/>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3"/>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3"/>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3"/>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3"/>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3"/>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3"/>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3"/>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3"/>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3"/>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3"/>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3"/>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3"/>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3"/>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3"/>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3"/>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3"/>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3"/>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3"/>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3"/>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73"/>
          <p:cNvGrpSpPr/>
          <p:nvPr/>
        </p:nvGrpSpPr>
        <p:grpSpPr>
          <a:xfrm>
            <a:off x="5812586" y="2760921"/>
            <a:ext cx="303605" cy="375434"/>
            <a:chOff x="5812586" y="2760921"/>
            <a:chExt cx="303605" cy="375434"/>
          </a:xfrm>
        </p:grpSpPr>
        <p:sp>
          <p:nvSpPr>
            <p:cNvPr id="5797" name="Google Shape;5797;p73"/>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3"/>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3"/>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3"/>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3"/>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3"/>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3"/>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3"/>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3"/>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3"/>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3"/>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8" name="Google Shape;5808;p73"/>
          <p:cNvGrpSpPr/>
          <p:nvPr/>
        </p:nvGrpSpPr>
        <p:grpSpPr>
          <a:xfrm>
            <a:off x="6334673" y="2759633"/>
            <a:ext cx="378508" cy="378166"/>
            <a:chOff x="6334673" y="2759633"/>
            <a:chExt cx="378508" cy="378166"/>
          </a:xfrm>
        </p:grpSpPr>
        <p:sp>
          <p:nvSpPr>
            <p:cNvPr id="5809" name="Google Shape;5809;p73"/>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3"/>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3"/>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3"/>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73"/>
          <p:cNvGrpSpPr/>
          <p:nvPr/>
        </p:nvGrpSpPr>
        <p:grpSpPr>
          <a:xfrm>
            <a:off x="8012645" y="2806477"/>
            <a:ext cx="319763" cy="284505"/>
            <a:chOff x="8012645" y="2806477"/>
            <a:chExt cx="319763" cy="284505"/>
          </a:xfrm>
        </p:grpSpPr>
        <p:sp>
          <p:nvSpPr>
            <p:cNvPr id="5814" name="Google Shape;5814;p73"/>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3"/>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3"/>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3"/>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3"/>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3"/>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3"/>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3"/>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3"/>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3"/>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4" name="Google Shape;5824;p73"/>
          <p:cNvGrpSpPr/>
          <p:nvPr/>
        </p:nvGrpSpPr>
        <p:grpSpPr>
          <a:xfrm>
            <a:off x="2454435" y="4162138"/>
            <a:ext cx="385339" cy="388071"/>
            <a:chOff x="2454435" y="4162138"/>
            <a:chExt cx="385339" cy="388071"/>
          </a:xfrm>
        </p:grpSpPr>
        <p:sp>
          <p:nvSpPr>
            <p:cNvPr id="5825" name="Google Shape;5825;p73"/>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3"/>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3"/>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3"/>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3"/>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3"/>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3"/>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3"/>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3"/>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3"/>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3"/>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6" name="Google Shape;5836;p73"/>
          <p:cNvGrpSpPr/>
          <p:nvPr/>
        </p:nvGrpSpPr>
        <p:grpSpPr>
          <a:xfrm>
            <a:off x="3601939" y="4161192"/>
            <a:ext cx="275178" cy="388912"/>
            <a:chOff x="3601939" y="4161192"/>
            <a:chExt cx="275178" cy="388912"/>
          </a:xfrm>
        </p:grpSpPr>
        <p:sp>
          <p:nvSpPr>
            <p:cNvPr id="5837" name="Google Shape;5837;p73"/>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3"/>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3"/>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3"/>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3"/>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3"/>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3"/>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3"/>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3"/>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3"/>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7" name="Google Shape;5847;p73"/>
          <p:cNvGrpSpPr/>
          <p:nvPr/>
        </p:nvGrpSpPr>
        <p:grpSpPr>
          <a:xfrm>
            <a:off x="836023" y="3215146"/>
            <a:ext cx="375802" cy="371677"/>
            <a:chOff x="836023" y="3215146"/>
            <a:chExt cx="375802" cy="371677"/>
          </a:xfrm>
        </p:grpSpPr>
        <p:sp>
          <p:nvSpPr>
            <p:cNvPr id="5848" name="Google Shape;5848;p73"/>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3"/>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3"/>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3"/>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3"/>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3"/>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3"/>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3"/>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3"/>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3"/>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3"/>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3"/>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3"/>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3"/>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3"/>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3"/>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4" name="Google Shape;5864;p73"/>
          <p:cNvGrpSpPr/>
          <p:nvPr/>
        </p:nvGrpSpPr>
        <p:grpSpPr>
          <a:xfrm>
            <a:off x="1356297" y="3210890"/>
            <a:ext cx="431368" cy="380189"/>
            <a:chOff x="1356297" y="3210890"/>
            <a:chExt cx="431368" cy="380189"/>
          </a:xfrm>
        </p:grpSpPr>
        <p:sp>
          <p:nvSpPr>
            <p:cNvPr id="5865" name="Google Shape;5865;p73"/>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3"/>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3"/>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3"/>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3"/>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3"/>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3"/>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3"/>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3"/>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3"/>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3"/>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3"/>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3"/>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8" name="Google Shape;5878;p73"/>
          <p:cNvGrpSpPr/>
          <p:nvPr/>
        </p:nvGrpSpPr>
        <p:grpSpPr>
          <a:xfrm>
            <a:off x="1903737" y="3215540"/>
            <a:ext cx="411874" cy="370731"/>
            <a:chOff x="1903737" y="3215540"/>
            <a:chExt cx="411874" cy="370731"/>
          </a:xfrm>
        </p:grpSpPr>
        <p:sp>
          <p:nvSpPr>
            <p:cNvPr id="5879" name="Google Shape;5879;p73"/>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3"/>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3"/>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3"/>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3"/>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3"/>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3"/>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3"/>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3"/>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73"/>
          <p:cNvGrpSpPr/>
          <p:nvPr/>
        </p:nvGrpSpPr>
        <p:grpSpPr>
          <a:xfrm>
            <a:off x="2468465" y="3248854"/>
            <a:ext cx="397818" cy="304078"/>
            <a:chOff x="2468465" y="3248854"/>
            <a:chExt cx="397818" cy="304078"/>
          </a:xfrm>
        </p:grpSpPr>
        <p:sp>
          <p:nvSpPr>
            <p:cNvPr id="5889" name="Google Shape;5889;p73"/>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3"/>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3"/>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3"/>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3"/>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3"/>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5" name="Google Shape;5895;p73"/>
          <p:cNvGrpSpPr/>
          <p:nvPr/>
        </p:nvGrpSpPr>
        <p:grpSpPr>
          <a:xfrm>
            <a:off x="3017166" y="3216013"/>
            <a:ext cx="394376" cy="369812"/>
            <a:chOff x="3017166" y="3216013"/>
            <a:chExt cx="394376" cy="369812"/>
          </a:xfrm>
        </p:grpSpPr>
        <p:sp>
          <p:nvSpPr>
            <p:cNvPr id="5896" name="Google Shape;5896;p73"/>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3"/>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8" name="Google Shape;5898;p73"/>
          <p:cNvGrpSpPr/>
          <p:nvPr/>
        </p:nvGrpSpPr>
        <p:grpSpPr>
          <a:xfrm>
            <a:off x="4210043" y="3213228"/>
            <a:ext cx="199014" cy="375408"/>
            <a:chOff x="4210043" y="3213228"/>
            <a:chExt cx="199014" cy="375408"/>
          </a:xfrm>
        </p:grpSpPr>
        <p:sp>
          <p:nvSpPr>
            <p:cNvPr id="5899" name="Google Shape;5899;p73"/>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3"/>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3"/>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3"/>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3"/>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3"/>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3"/>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3"/>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3"/>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3"/>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9" name="Google Shape;5909;p73"/>
          <p:cNvGrpSpPr/>
          <p:nvPr/>
        </p:nvGrpSpPr>
        <p:grpSpPr>
          <a:xfrm>
            <a:off x="4818146" y="3203323"/>
            <a:ext cx="77845" cy="395165"/>
            <a:chOff x="4818146" y="3203323"/>
            <a:chExt cx="77845" cy="395165"/>
          </a:xfrm>
        </p:grpSpPr>
        <p:sp>
          <p:nvSpPr>
            <p:cNvPr id="5910" name="Google Shape;5910;p73"/>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3"/>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3"/>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3"/>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3"/>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3"/>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3"/>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3"/>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73"/>
          <p:cNvGrpSpPr/>
          <p:nvPr/>
        </p:nvGrpSpPr>
        <p:grpSpPr>
          <a:xfrm>
            <a:off x="5228890" y="3235428"/>
            <a:ext cx="344091" cy="332767"/>
            <a:chOff x="5228890" y="3235428"/>
            <a:chExt cx="344091" cy="332767"/>
          </a:xfrm>
        </p:grpSpPr>
        <p:sp>
          <p:nvSpPr>
            <p:cNvPr id="5919" name="Google Shape;5919;p73"/>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3"/>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3"/>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3"/>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3"/>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73"/>
          <p:cNvGrpSpPr/>
          <p:nvPr/>
        </p:nvGrpSpPr>
        <p:grpSpPr>
          <a:xfrm>
            <a:off x="5757913" y="3227047"/>
            <a:ext cx="388544" cy="347927"/>
            <a:chOff x="5757913" y="3227047"/>
            <a:chExt cx="388544" cy="347927"/>
          </a:xfrm>
        </p:grpSpPr>
        <p:sp>
          <p:nvSpPr>
            <p:cNvPr id="5925" name="Google Shape;5925;p73"/>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3"/>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27" name="Google Shape;5927;p73"/>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3"/>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3"/>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3"/>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3"/>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3"/>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3"/>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3"/>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3"/>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3"/>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3"/>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3"/>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3"/>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3"/>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3"/>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3"/>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3" name="Google Shape;5943;p73"/>
          <p:cNvGrpSpPr/>
          <p:nvPr/>
        </p:nvGrpSpPr>
        <p:grpSpPr>
          <a:xfrm>
            <a:off x="7414946" y="3220873"/>
            <a:ext cx="360091" cy="360117"/>
            <a:chOff x="7414946" y="3220873"/>
            <a:chExt cx="360091" cy="360117"/>
          </a:xfrm>
        </p:grpSpPr>
        <p:sp>
          <p:nvSpPr>
            <p:cNvPr id="5944" name="Google Shape;5944;p73"/>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3"/>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3"/>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3"/>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3"/>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3"/>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3"/>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3"/>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3"/>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3"/>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3"/>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5" name="Google Shape;5955;p73"/>
          <p:cNvGrpSpPr/>
          <p:nvPr/>
        </p:nvGrpSpPr>
        <p:grpSpPr>
          <a:xfrm>
            <a:off x="8027227" y="3215041"/>
            <a:ext cx="231829" cy="371782"/>
            <a:chOff x="8027227" y="3215041"/>
            <a:chExt cx="231829" cy="371782"/>
          </a:xfrm>
        </p:grpSpPr>
        <p:sp>
          <p:nvSpPr>
            <p:cNvPr id="5956" name="Google Shape;5956;p73"/>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3"/>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3"/>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3"/>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3"/>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3"/>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3"/>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3"/>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3"/>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3"/>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73"/>
          <p:cNvGrpSpPr/>
          <p:nvPr/>
        </p:nvGrpSpPr>
        <p:grpSpPr>
          <a:xfrm>
            <a:off x="4093603" y="4146138"/>
            <a:ext cx="395638" cy="420544"/>
            <a:chOff x="4093603" y="4146138"/>
            <a:chExt cx="395638" cy="420544"/>
          </a:xfrm>
        </p:grpSpPr>
        <p:sp>
          <p:nvSpPr>
            <p:cNvPr id="5967" name="Google Shape;5967;p73"/>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3"/>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3"/>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3"/>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3"/>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3"/>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3"/>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3"/>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3"/>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3"/>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3"/>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3"/>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3"/>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3"/>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3"/>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3"/>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3"/>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73"/>
          <p:cNvGrpSpPr/>
          <p:nvPr/>
        </p:nvGrpSpPr>
        <p:grpSpPr>
          <a:xfrm>
            <a:off x="4644406" y="4162322"/>
            <a:ext cx="392065" cy="387887"/>
            <a:chOff x="4644406" y="4162322"/>
            <a:chExt cx="392065" cy="387887"/>
          </a:xfrm>
        </p:grpSpPr>
        <p:sp>
          <p:nvSpPr>
            <p:cNvPr id="5985" name="Google Shape;5985;p73"/>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3"/>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3"/>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3"/>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3"/>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3"/>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1" name="Google Shape;5991;p73"/>
          <p:cNvGrpSpPr/>
          <p:nvPr/>
        </p:nvGrpSpPr>
        <p:grpSpPr>
          <a:xfrm>
            <a:off x="5728383" y="4221698"/>
            <a:ext cx="417128" cy="269162"/>
            <a:chOff x="5728383" y="4221698"/>
            <a:chExt cx="417128" cy="269162"/>
          </a:xfrm>
        </p:grpSpPr>
        <p:sp>
          <p:nvSpPr>
            <p:cNvPr id="5992" name="Google Shape;5992;p73"/>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3"/>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3"/>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3"/>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3"/>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3"/>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3"/>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3"/>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3"/>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3"/>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3"/>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3"/>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4" name="Google Shape;6004;p73"/>
          <p:cNvGrpSpPr/>
          <p:nvPr/>
        </p:nvGrpSpPr>
        <p:grpSpPr>
          <a:xfrm>
            <a:off x="834210" y="3696905"/>
            <a:ext cx="371782" cy="342751"/>
            <a:chOff x="834210" y="3696905"/>
            <a:chExt cx="371782" cy="342751"/>
          </a:xfrm>
        </p:grpSpPr>
        <p:sp>
          <p:nvSpPr>
            <p:cNvPr id="6005" name="Google Shape;6005;p73"/>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3"/>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3"/>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3"/>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3"/>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3"/>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3"/>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3"/>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3"/>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3"/>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3"/>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3"/>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7" name="Google Shape;6017;p73"/>
          <p:cNvGrpSpPr/>
          <p:nvPr/>
        </p:nvGrpSpPr>
        <p:grpSpPr>
          <a:xfrm>
            <a:off x="1359398" y="3682271"/>
            <a:ext cx="395296" cy="371966"/>
            <a:chOff x="1359398" y="3682271"/>
            <a:chExt cx="395296" cy="371966"/>
          </a:xfrm>
        </p:grpSpPr>
        <p:sp>
          <p:nvSpPr>
            <p:cNvPr id="6018" name="Google Shape;6018;p73"/>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3"/>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3"/>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3"/>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3"/>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3"/>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3"/>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5" name="Google Shape;6025;p73"/>
          <p:cNvGrpSpPr/>
          <p:nvPr/>
        </p:nvGrpSpPr>
        <p:grpSpPr>
          <a:xfrm>
            <a:off x="1908099" y="3682271"/>
            <a:ext cx="395296" cy="371966"/>
            <a:chOff x="1908099" y="3682271"/>
            <a:chExt cx="395296" cy="371966"/>
          </a:xfrm>
        </p:grpSpPr>
        <p:sp>
          <p:nvSpPr>
            <p:cNvPr id="6026" name="Google Shape;6026;p73"/>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3"/>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3"/>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3"/>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3"/>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3"/>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3"/>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3" name="Google Shape;6033;p73"/>
          <p:cNvGrpSpPr/>
          <p:nvPr/>
        </p:nvGrpSpPr>
        <p:grpSpPr>
          <a:xfrm>
            <a:off x="2456800" y="3682271"/>
            <a:ext cx="395270" cy="371966"/>
            <a:chOff x="2456800" y="3682271"/>
            <a:chExt cx="395270" cy="371966"/>
          </a:xfrm>
        </p:grpSpPr>
        <p:sp>
          <p:nvSpPr>
            <p:cNvPr id="6034" name="Google Shape;6034;p73"/>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3"/>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3"/>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3"/>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3"/>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3"/>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3"/>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3"/>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3"/>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3" name="Google Shape;6043;p73"/>
          <p:cNvGrpSpPr/>
          <p:nvPr/>
        </p:nvGrpSpPr>
        <p:grpSpPr>
          <a:xfrm>
            <a:off x="3014250" y="3682271"/>
            <a:ext cx="391092" cy="371940"/>
            <a:chOff x="3014250" y="3682271"/>
            <a:chExt cx="391092" cy="371940"/>
          </a:xfrm>
        </p:grpSpPr>
        <p:sp>
          <p:nvSpPr>
            <p:cNvPr id="6044" name="Google Shape;6044;p73"/>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3"/>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3"/>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73"/>
          <p:cNvGrpSpPr/>
          <p:nvPr/>
        </p:nvGrpSpPr>
        <p:grpSpPr>
          <a:xfrm>
            <a:off x="3569125" y="3702947"/>
            <a:ext cx="388728" cy="330692"/>
            <a:chOff x="3569125" y="3702947"/>
            <a:chExt cx="388728" cy="330692"/>
          </a:xfrm>
        </p:grpSpPr>
        <p:sp>
          <p:nvSpPr>
            <p:cNvPr id="6048" name="Google Shape;6048;p73"/>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3"/>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3"/>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3"/>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2" name="Google Shape;6052;p73"/>
          <p:cNvGrpSpPr/>
          <p:nvPr/>
        </p:nvGrpSpPr>
        <p:grpSpPr>
          <a:xfrm>
            <a:off x="4111994" y="3682455"/>
            <a:ext cx="387992" cy="371625"/>
            <a:chOff x="4111994" y="3682455"/>
            <a:chExt cx="387992" cy="371625"/>
          </a:xfrm>
        </p:grpSpPr>
        <p:sp>
          <p:nvSpPr>
            <p:cNvPr id="6053" name="Google Shape;6053;p73"/>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3"/>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5" name="Google Shape;6055;p73"/>
          <p:cNvGrpSpPr/>
          <p:nvPr/>
        </p:nvGrpSpPr>
        <p:grpSpPr>
          <a:xfrm>
            <a:off x="4674908" y="3682271"/>
            <a:ext cx="371966" cy="371966"/>
            <a:chOff x="4674908" y="3682271"/>
            <a:chExt cx="371966" cy="371966"/>
          </a:xfrm>
        </p:grpSpPr>
        <p:sp>
          <p:nvSpPr>
            <p:cNvPr id="6056" name="Google Shape;6056;p73"/>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3"/>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3"/>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3"/>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0" name="Google Shape;6060;p73"/>
          <p:cNvGrpSpPr/>
          <p:nvPr/>
        </p:nvGrpSpPr>
        <p:grpSpPr>
          <a:xfrm>
            <a:off x="5223609" y="3731112"/>
            <a:ext cx="371782" cy="274285"/>
            <a:chOff x="5223609" y="3731112"/>
            <a:chExt cx="371782" cy="274285"/>
          </a:xfrm>
        </p:grpSpPr>
        <p:sp>
          <p:nvSpPr>
            <p:cNvPr id="6061" name="Google Shape;6061;p73"/>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3"/>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63" name="Google Shape;6063;p73"/>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4" name="Google Shape;6064;p73"/>
          <p:cNvGrpSpPr/>
          <p:nvPr/>
        </p:nvGrpSpPr>
        <p:grpSpPr>
          <a:xfrm>
            <a:off x="6319908" y="3696721"/>
            <a:ext cx="373963" cy="343119"/>
            <a:chOff x="6319908" y="3696721"/>
            <a:chExt cx="373963" cy="343119"/>
          </a:xfrm>
        </p:grpSpPr>
        <p:sp>
          <p:nvSpPr>
            <p:cNvPr id="6065" name="Google Shape;6065;p73"/>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3"/>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3"/>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3"/>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3"/>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3"/>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3"/>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3"/>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3"/>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73"/>
          <p:cNvGrpSpPr/>
          <p:nvPr/>
        </p:nvGrpSpPr>
        <p:grpSpPr>
          <a:xfrm>
            <a:off x="6871342" y="3740044"/>
            <a:ext cx="371966" cy="256420"/>
            <a:chOff x="6871342" y="3740044"/>
            <a:chExt cx="371966" cy="256420"/>
          </a:xfrm>
        </p:grpSpPr>
        <p:sp>
          <p:nvSpPr>
            <p:cNvPr id="6075" name="Google Shape;6075;p73"/>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3"/>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3"/>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3"/>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3"/>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3"/>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3"/>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3"/>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3"/>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3"/>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3"/>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3"/>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7" name="Google Shape;6087;p73"/>
          <p:cNvGrpSpPr/>
          <p:nvPr/>
        </p:nvGrpSpPr>
        <p:grpSpPr>
          <a:xfrm>
            <a:off x="7402362" y="3681535"/>
            <a:ext cx="402757" cy="372728"/>
            <a:chOff x="7402362" y="3681535"/>
            <a:chExt cx="402757" cy="372728"/>
          </a:xfrm>
        </p:grpSpPr>
        <p:sp>
          <p:nvSpPr>
            <p:cNvPr id="6088" name="Google Shape;6088;p73"/>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3"/>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3"/>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3"/>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3"/>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3"/>
            <p:cNvSpPr/>
            <p:nvPr/>
          </p:nvSpPr>
          <p:spPr>
            <a:xfrm>
              <a:off x="7511524" y="3731295"/>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3"/>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3"/>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3"/>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3"/>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3"/>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3"/>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3"/>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3"/>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3"/>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3"/>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4" name="Google Shape;6104;p73"/>
          <p:cNvGrpSpPr/>
          <p:nvPr/>
        </p:nvGrpSpPr>
        <p:grpSpPr>
          <a:xfrm>
            <a:off x="7960705" y="3736235"/>
            <a:ext cx="378902" cy="264065"/>
            <a:chOff x="7960705" y="3736235"/>
            <a:chExt cx="378902" cy="264065"/>
          </a:xfrm>
        </p:grpSpPr>
        <p:sp>
          <p:nvSpPr>
            <p:cNvPr id="6105" name="Google Shape;6105;p73"/>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3"/>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3"/>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3"/>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3"/>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3"/>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3"/>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3"/>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3"/>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3"/>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3"/>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3"/>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3"/>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3"/>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9" name="Google Shape;6119;p73"/>
          <p:cNvGrpSpPr/>
          <p:nvPr/>
        </p:nvGrpSpPr>
        <p:grpSpPr>
          <a:xfrm>
            <a:off x="6400828" y="4162270"/>
            <a:ext cx="166200" cy="388019"/>
            <a:chOff x="6400828" y="4162270"/>
            <a:chExt cx="166200" cy="388019"/>
          </a:xfrm>
        </p:grpSpPr>
        <p:sp>
          <p:nvSpPr>
            <p:cNvPr id="6120" name="Google Shape;6120;p73"/>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3"/>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3"/>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3"/>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3"/>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3"/>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3"/>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7" name="Google Shape;6127;p73"/>
          <p:cNvGrpSpPr/>
          <p:nvPr/>
        </p:nvGrpSpPr>
        <p:grpSpPr>
          <a:xfrm>
            <a:off x="6919815" y="4162270"/>
            <a:ext cx="225260" cy="388019"/>
            <a:chOff x="6919815" y="4162270"/>
            <a:chExt cx="225260" cy="388019"/>
          </a:xfrm>
        </p:grpSpPr>
        <p:sp>
          <p:nvSpPr>
            <p:cNvPr id="6128" name="Google Shape;6128;p73"/>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3"/>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3"/>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3"/>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3"/>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3"/>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3"/>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3"/>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73"/>
          <p:cNvGrpSpPr/>
          <p:nvPr/>
        </p:nvGrpSpPr>
        <p:grpSpPr>
          <a:xfrm>
            <a:off x="7385600" y="4177035"/>
            <a:ext cx="388728" cy="358383"/>
            <a:chOff x="7385600" y="4177035"/>
            <a:chExt cx="388728" cy="358383"/>
          </a:xfrm>
        </p:grpSpPr>
        <p:sp>
          <p:nvSpPr>
            <p:cNvPr id="6137" name="Google Shape;6137;p73"/>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3"/>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3"/>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3"/>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3"/>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3"/>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3"/>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4" name="Google Shape;6144;p73"/>
          <p:cNvGrpSpPr/>
          <p:nvPr/>
        </p:nvGrpSpPr>
        <p:grpSpPr>
          <a:xfrm>
            <a:off x="3625085" y="3259862"/>
            <a:ext cx="369207" cy="258259"/>
            <a:chOff x="3625085" y="3259862"/>
            <a:chExt cx="369207" cy="258259"/>
          </a:xfrm>
        </p:grpSpPr>
        <p:sp>
          <p:nvSpPr>
            <p:cNvPr id="6145" name="Google Shape;6145;p73"/>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3"/>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3"/>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3"/>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3"/>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3"/>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3"/>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3"/>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3"/>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3"/>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3"/>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3"/>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3"/>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73"/>
          <p:cNvGrpSpPr/>
          <p:nvPr/>
        </p:nvGrpSpPr>
        <p:grpSpPr>
          <a:xfrm>
            <a:off x="6317360" y="3276808"/>
            <a:ext cx="363217" cy="248590"/>
            <a:chOff x="6317360" y="3276808"/>
            <a:chExt cx="363217" cy="248590"/>
          </a:xfrm>
        </p:grpSpPr>
        <p:sp>
          <p:nvSpPr>
            <p:cNvPr id="6159" name="Google Shape;6159;p73"/>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3"/>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3"/>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3"/>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3"/>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3"/>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3"/>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3"/>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3"/>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3"/>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3"/>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3"/>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3"/>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3"/>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3"/>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3"/>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3"/>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3"/>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3"/>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3"/>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3"/>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3"/>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3"/>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3"/>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3"/>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3"/>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3"/>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6" name="Google Shape;6186;p73"/>
          <p:cNvGrpSpPr/>
          <p:nvPr/>
        </p:nvGrpSpPr>
        <p:grpSpPr>
          <a:xfrm>
            <a:off x="5084391" y="4183682"/>
            <a:ext cx="504064" cy="325595"/>
            <a:chOff x="5084391" y="4183682"/>
            <a:chExt cx="504064" cy="325595"/>
          </a:xfrm>
        </p:grpSpPr>
        <p:sp>
          <p:nvSpPr>
            <p:cNvPr id="6187" name="Google Shape;6187;p73"/>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3"/>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3"/>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3"/>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3"/>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3"/>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3"/>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3"/>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3"/>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3"/>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3"/>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3"/>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3"/>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3"/>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3"/>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3"/>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73"/>
          <p:cNvGrpSpPr/>
          <p:nvPr/>
        </p:nvGrpSpPr>
        <p:grpSpPr>
          <a:xfrm>
            <a:off x="7947595" y="2347996"/>
            <a:ext cx="379795" cy="267165"/>
            <a:chOff x="7947595" y="2347996"/>
            <a:chExt cx="379795" cy="267165"/>
          </a:xfrm>
        </p:grpSpPr>
        <p:sp>
          <p:nvSpPr>
            <p:cNvPr id="6204" name="Google Shape;6204;p73"/>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3"/>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3"/>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3"/>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3"/>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3"/>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3"/>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3"/>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3"/>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3" name="Google Shape;6213;p73"/>
          <p:cNvGrpSpPr/>
          <p:nvPr/>
        </p:nvGrpSpPr>
        <p:grpSpPr>
          <a:xfrm>
            <a:off x="6400644" y="2310269"/>
            <a:ext cx="275362" cy="338784"/>
            <a:chOff x="6400644" y="2310269"/>
            <a:chExt cx="275362" cy="338784"/>
          </a:xfrm>
        </p:grpSpPr>
        <p:sp>
          <p:nvSpPr>
            <p:cNvPr id="6214" name="Google Shape;6214;p73"/>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3"/>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3"/>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3"/>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3"/>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3"/>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3"/>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3"/>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3"/>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3"/>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3"/>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3"/>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3"/>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73"/>
          <p:cNvGrpSpPr/>
          <p:nvPr/>
        </p:nvGrpSpPr>
        <p:grpSpPr>
          <a:xfrm>
            <a:off x="1342268" y="4161009"/>
            <a:ext cx="359565" cy="358094"/>
            <a:chOff x="1342268" y="4161009"/>
            <a:chExt cx="359565" cy="358094"/>
          </a:xfrm>
        </p:grpSpPr>
        <p:sp>
          <p:nvSpPr>
            <p:cNvPr id="6228" name="Google Shape;6228;p73"/>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3"/>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3"/>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3"/>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3"/>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3"/>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3"/>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3"/>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3"/>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7" name="Google Shape;6237;p73"/>
          <p:cNvGrpSpPr/>
          <p:nvPr/>
        </p:nvGrpSpPr>
        <p:grpSpPr>
          <a:xfrm>
            <a:off x="1913012" y="2764940"/>
            <a:ext cx="417523" cy="374252"/>
            <a:chOff x="1913012" y="2764940"/>
            <a:chExt cx="417523" cy="374252"/>
          </a:xfrm>
        </p:grpSpPr>
        <p:sp>
          <p:nvSpPr>
            <p:cNvPr id="6238" name="Google Shape;6238;p73"/>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3"/>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3"/>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3"/>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3"/>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3"/>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3"/>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3"/>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3"/>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3"/>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3"/>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3"/>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0" name="Google Shape;6250;p73"/>
          <p:cNvGrpSpPr/>
          <p:nvPr/>
        </p:nvGrpSpPr>
        <p:grpSpPr>
          <a:xfrm>
            <a:off x="830742" y="2763601"/>
            <a:ext cx="384734" cy="381556"/>
            <a:chOff x="830742" y="2763601"/>
            <a:chExt cx="384734" cy="381556"/>
          </a:xfrm>
        </p:grpSpPr>
        <p:sp>
          <p:nvSpPr>
            <p:cNvPr id="6251" name="Google Shape;6251;p73"/>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3"/>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3"/>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3"/>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3"/>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3"/>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3"/>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3"/>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3"/>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3"/>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3"/>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3"/>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3"/>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3"/>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3"/>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3"/>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3"/>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3"/>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3"/>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3"/>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3"/>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2" name="Google Shape;6272;p73"/>
          <p:cNvGrpSpPr/>
          <p:nvPr/>
        </p:nvGrpSpPr>
        <p:grpSpPr>
          <a:xfrm>
            <a:off x="3007498" y="4183419"/>
            <a:ext cx="375434" cy="329667"/>
            <a:chOff x="3007498" y="4183419"/>
            <a:chExt cx="375434" cy="329667"/>
          </a:xfrm>
        </p:grpSpPr>
        <p:sp>
          <p:nvSpPr>
            <p:cNvPr id="6273" name="Google Shape;6273;p73"/>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3"/>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3"/>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3"/>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3"/>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3"/>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3"/>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3"/>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3"/>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3"/>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3"/>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3"/>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3"/>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3"/>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3"/>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3"/>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3"/>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3"/>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3"/>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3"/>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73"/>
          <p:cNvGrpSpPr/>
          <p:nvPr/>
        </p:nvGrpSpPr>
        <p:grpSpPr>
          <a:xfrm>
            <a:off x="6919276" y="2766990"/>
            <a:ext cx="274550" cy="354728"/>
            <a:chOff x="7606826" y="2419290"/>
            <a:chExt cx="274550" cy="354728"/>
          </a:xfrm>
        </p:grpSpPr>
        <p:sp>
          <p:nvSpPr>
            <p:cNvPr id="6294" name="Google Shape;6294;p73"/>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3"/>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3"/>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3"/>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3"/>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3"/>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3"/>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3"/>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3"/>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3"/>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3"/>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3"/>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3"/>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3"/>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3"/>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9" name="Google Shape;6309;p73"/>
          <p:cNvGrpSpPr/>
          <p:nvPr/>
        </p:nvGrpSpPr>
        <p:grpSpPr>
          <a:xfrm>
            <a:off x="7550168" y="2777003"/>
            <a:ext cx="263316" cy="354728"/>
            <a:chOff x="8062968" y="2419290"/>
            <a:chExt cx="263316" cy="354728"/>
          </a:xfrm>
        </p:grpSpPr>
        <p:sp>
          <p:nvSpPr>
            <p:cNvPr id="6310" name="Google Shape;6310;p73"/>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3"/>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3"/>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3"/>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3"/>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3"/>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3"/>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3"/>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3"/>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3"/>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3"/>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3"/>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3"/>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3"/>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3"/>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3"/>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3"/>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30" name="Shape 6330"/>
        <p:cNvGrpSpPr/>
        <p:nvPr/>
      </p:nvGrpSpPr>
      <p:grpSpPr>
        <a:xfrm>
          <a:off x="0" y="0"/>
          <a:ext cx="0" cy="0"/>
          <a:chOff x="0" y="0"/>
          <a:chExt cx="0" cy="0"/>
        </a:xfrm>
      </p:grpSpPr>
      <p:sp>
        <p:nvSpPr>
          <p:cNvPr id="6331" name="Google Shape;6331;p7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332" name="Google Shape;6332;p7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6333" name="Google Shape;6333;p74"/>
          <p:cNvGrpSpPr/>
          <p:nvPr/>
        </p:nvGrpSpPr>
        <p:grpSpPr>
          <a:xfrm>
            <a:off x="7075663" y="2444129"/>
            <a:ext cx="362163" cy="347098"/>
            <a:chOff x="7075663" y="2444129"/>
            <a:chExt cx="362163" cy="347098"/>
          </a:xfrm>
        </p:grpSpPr>
        <p:sp>
          <p:nvSpPr>
            <p:cNvPr id="6334" name="Google Shape;6334;p74"/>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4"/>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4"/>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4"/>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4"/>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4"/>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4"/>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4"/>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2" name="Google Shape;6342;p74"/>
          <p:cNvGrpSpPr/>
          <p:nvPr/>
        </p:nvGrpSpPr>
        <p:grpSpPr>
          <a:xfrm>
            <a:off x="6638175" y="2436584"/>
            <a:ext cx="372197" cy="362163"/>
            <a:chOff x="6638175" y="2436584"/>
            <a:chExt cx="372197" cy="362163"/>
          </a:xfrm>
        </p:grpSpPr>
        <p:sp>
          <p:nvSpPr>
            <p:cNvPr id="6343" name="Google Shape;6343;p74"/>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4"/>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4"/>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4"/>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4"/>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4"/>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4"/>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4"/>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4"/>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4"/>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4"/>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4"/>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4"/>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74"/>
          <p:cNvGrpSpPr/>
          <p:nvPr/>
        </p:nvGrpSpPr>
        <p:grpSpPr>
          <a:xfrm>
            <a:off x="6192906" y="2439440"/>
            <a:ext cx="371699" cy="356084"/>
            <a:chOff x="6192906" y="2439440"/>
            <a:chExt cx="371699" cy="356084"/>
          </a:xfrm>
        </p:grpSpPr>
        <p:sp>
          <p:nvSpPr>
            <p:cNvPr id="6357" name="Google Shape;6357;p74"/>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4"/>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4"/>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4"/>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4"/>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4"/>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4"/>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4"/>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4"/>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4"/>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4"/>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4"/>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4"/>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0" name="Google Shape;6370;p74"/>
          <p:cNvGrpSpPr/>
          <p:nvPr/>
        </p:nvGrpSpPr>
        <p:grpSpPr>
          <a:xfrm>
            <a:off x="5762467" y="2436584"/>
            <a:ext cx="362163" cy="362163"/>
            <a:chOff x="5762467" y="2436584"/>
            <a:chExt cx="362163" cy="362163"/>
          </a:xfrm>
        </p:grpSpPr>
        <p:sp>
          <p:nvSpPr>
            <p:cNvPr id="6371" name="Google Shape;6371;p74"/>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4"/>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4"/>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4"/>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4"/>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4"/>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4"/>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4"/>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4"/>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4"/>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4"/>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4"/>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4"/>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4"/>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4"/>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4"/>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4"/>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4"/>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4"/>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4"/>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4"/>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4"/>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4"/>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4"/>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4"/>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6" name="Google Shape;6396;p74"/>
          <p:cNvGrpSpPr/>
          <p:nvPr/>
        </p:nvGrpSpPr>
        <p:grpSpPr>
          <a:xfrm>
            <a:off x="5323721" y="2437029"/>
            <a:ext cx="362922" cy="361219"/>
            <a:chOff x="5323721" y="2437029"/>
            <a:chExt cx="362922" cy="361219"/>
          </a:xfrm>
        </p:grpSpPr>
        <p:sp>
          <p:nvSpPr>
            <p:cNvPr id="6397" name="Google Shape;6397;p74"/>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4"/>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4"/>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4"/>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4"/>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4"/>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4"/>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4"/>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4"/>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4"/>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4"/>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4"/>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4"/>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4"/>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4"/>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4"/>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4"/>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4" name="Google Shape;6414;p74"/>
          <p:cNvGrpSpPr/>
          <p:nvPr/>
        </p:nvGrpSpPr>
        <p:grpSpPr>
          <a:xfrm>
            <a:off x="4875937" y="2468731"/>
            <a:ext cx="407122" cy="315448"/>
            <a:chOff x="4875937" y="2468731"/>
            <a:chExt cx="407122" cy="315448"/>
          </a:xfrm>
        </p:grpSpPr>
        <p:sp>
          <p:nvSpPr>
            <p:cNvPr id="6415" name="Google Shape;6415;p74"/>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4"/>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4"/>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4"/>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4"/>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4"/>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4"/>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4"/>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4"/>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4"/>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4"/>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4"/>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4"/>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4"/>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4"/>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4"/>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4"/>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4"/>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4"/>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4" name="Google Shape;6434;p74"/>
          <p:cNvGrpSpPr/>
          <p:nvPr/>
        </p:nvGrpSpPr>
        <p:grpSpPr>
          <a:xfrm>
            <a:off x="4893282" y="3804774"/>
            <a:ext cx="242114" cy="362163"/>
            <a:chOff x="4893282" y="3804774"/>
            <a:chExt cx="242114" cy="362163"/>
          </a:xfrm>
        </p:grpSpPr>
        <p:sp>
          <p:nvSpPr>
            <p:cNvPr id="6435" name="Google Shape;6435;p74"/>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4"/>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4"/>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4"/>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4"/>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4"/>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4"/>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4"/>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4"/>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4"/>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4"/>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4"/>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4"/>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4"/>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4"/>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4"/>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4"/>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4"/>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4"/>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4"/>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4"/>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4"/>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4"/>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4"/>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4"/>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4"/>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1" name="Google Shape;6461;p74"/>
          <p:cNvGrpSpPr/>
          <p:nvPr/>
        </p:nvGrpSpPr>
        <p:grpSpPr>
          <a:xfrm>
            <a:off x="6248162" y="3804774"/>
            <a:ext cx="231058" cy="362425"/>
            <a:chOff x="6248162" y="3804774"/>
            <a:chExt cx="231058" cy="362425"/>
          </a:xfrm>
        </p:grpSpPr>
        <p:sp>
          <p:nvSpPr>
            <p:cNvPr id="6462" name="Google Shape;6462;p74"/>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4"/>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4"/>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4"/>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6" name="Google Shape;6466;p74"/>
          <p:cNvGrpSpPr/>
          <p:nvPr/>
        </p:nvGrpSpPr>
        <p:grpSpPr>
          <a:xfrm>
            <a:off x="5346568" y="3804774"/>
            <a:ext cx="233337" cy="362163"/>
            <a:chOff x="5346568" y="3804774"/>
            <a:chExt cx="233337" cy="362163"/>
          </a:xfrm>
        </p:grpSpPr>
        <p:sp>
          <p:nvSpPr>
            <p:cNvPr id="6467" name="Google Shape;6467;p74"/>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4"/>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4"/>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4"/>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4"/>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4"/>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4"/>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4"/>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4"/>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4"/>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4"/>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4"/>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4"/>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4"/>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4"/>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4"/>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4"/>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4"/>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4"/>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6" name="Google Shape;6486;p74"/>
          <p:cNvGrpSpPr/>
          <p:nvPr/>
        </p:nvGrpSpPr>
        <p:grpSpPr>
          <a:xfrm>
            <a:off x="6704985" y="3805141"/>
            <a:ext cx="209967" cy="361639"/>
            <a:chOff x="6704985" y="3805141"/>
            <a:chExt cx="209967" cy="361639"/>
          </a:xfrm>
        </p:grpSpPr>
        <p:sp>
          <p:nvSpPr>
            <p:cNvPr id="6487" name="Google Shape;6487;p74"/>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4"/>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4"/>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4"/>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4"/>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4"/>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4"/>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4"/>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4"/>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4"/>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4"/>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4"/>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9" name="Google Shape;6499;p74"/>
          <p:cNvGrpSpPr/>
          <p:nvPr/>
        </p:nvGrpSpPr>
        <p:grpSpPr>
          <a:xfrm>
            <a:off x="7513884" y="2448269"/>
            <a:ext cx="363184" cy="338792"/>
            <a:chOff x="7513884" y="2448269"/>
            <a:chExt cx="363184" cy="338792"/>
          </a:xfrm>
        </p:grpSpPr>
        <p:sp>
          <p:nvSpPr>
            <p:cNvPr id="6500" name="Google Shape;6500;p74"/>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4"/>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4"/>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4"/>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4"/>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4"/>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6" name="Google Shape;6506;p74"/>
          <p:cNvGrpSpPr/>
          <p:nvPr/>
        </p:nvGrpSpPr>
        <p:grpSpPr>
          <a:xfrm>
            <a:off x="5777767" y="3804826"/>
            <a:ext cx="258699" cy="362136"/>
            <a:chOff x="5777767" y="3804826"/>
            <a:chExt cx="258699" cy="362136"/>
          </a:xfrm>
        </p:grpSpPr>
        <p:sp>
          <p:nvSpPr>
            <p:cNvPr id="6507" name="Google Shape;6507;p74"/>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4"/>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4"/>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0" name="Google Shape;6510;p74"/>
          <p:cNvGrpSpPr/>
          <p:nvPr/>
        </p:nvGrpSpPr>
        <p:grpSpPr>
          <a:xfrm>
            <a:off x="7953101" y="2436584"/>
            <a:ext cx="361691" cy="362163"/>
            <a:chOff x="7953101" y="2436584"/>
            <a:chExt cx="361691" cy="362163"/>
          </a:xfrm>
        </p:grpSpPr>
        <p:sp>
          <p:nvSpPr>
            <p:cNvPr id="6511" name="Google Shape;6511;p74"/>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4"/>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4"/>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4"/>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4"/>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4"/>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4"/>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4"/>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4"/>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0" name="Google Shape;6520;p74"/>
          <p:cNvGrpSpPr/>
          <p:nvPr/>
        </p:nvGrpSpPr>
        <p:grpSpPr>
          <a:xfrm>
            <a:off x="4859353" y="3355130"/>
            <a:ext cx="373481" cy="362267"/>
            <a:chOff x="4859353" y="3355130"/>
            <a:chExt cx="373481" cy="362267"/>
          </a:xfrm>
        </p:grpSpPr>
        <p:sp>
          <p:nvSpPr>
            <p:cNvPr id="6521" name="Google Shape;6521;p74"/>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4"/>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4"/>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4"/>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4"/>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4"/>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4"/>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4"/>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4"/>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4"/>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4"/>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4"/>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4"/>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4"/>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5" name="Google Shape;6535;p74"/>
          <p:cNvGrpSpPr/>
          <p:nvPr/>
        </p:nvGrpSpPr>
        <p:grpSpPr>
          <a:xfrm>
            <a:off x="6637678" y="1500982"/>
            <a:ext cx="378721" cy="362005"/>
            <a:chOff x="6637678" y="1500982"/>
            <a:chExt cx="378721" cy="362005"/>
          </a:xfrm>
        </p:grpSpPr>
        <p:sp>
          <p:nvSpPr>
            <p:cNvPr id="6536" name="Google Shape;6536;p74"/>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4"/>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4"/>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4"/>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4"/>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4"/>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4"/>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4"/>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4"/>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4"/>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4"/>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4"/>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4"/>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4"/>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4"/>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4"/>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74"/>
          <p:cNvGrpSpPr/>
          <p:nvPr/>
        </p:nvGrpSpPr>
        <p:grpSpPr>
          <a:xfrm>
            <a:off x="5827993" y="3355496"/>
            <a:ext cx="223041" cy="362163"/>
            <a:chOff x="5827993" y="3355496"/>
            <a:chExt cx="223041" cy="362163"/>
          </a:xfrm>
        </p:grpSpPr>
        <p:sp>
          <p:nvSpPr>
            <p:cNvPr id="6553" name="Google Shape;6553;p74"/>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4"/>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4"/>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4"/>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4"/>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4"/>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4"/>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4"/>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4"/>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4"/>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4"/>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4"/>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4"/>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4"/>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4"/>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8" name="Google Shape;6568;p74"/>
          <p:cNvGrpSpPr/>
          <p:nvPr/>
        </p:nvGrpSpPr>
        <p:grpSpPr>
          <a:xfrm>
            <a:off x="7528713" y="1500641"/>
            <a:ext cx="370520" cy="361586"/>
            <a:chOff x="7528713" y="1500641"/>
            <a:chExt cx="370520" cy="361586"/>
          </a:xfrm>
        </p:grpSpPr>
        <p:sp>
          <p:nvSpPr>
            <p:cNvPr id="6569" name="Google Shape;6569;p74"/>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4"/>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4"/>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4"/>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4"/>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4"/>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4"/>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6" name="Google Shape;6576;p74"/>
          <p:cNvGrpSpPr/>
          <p:nvPr/>
        </p:nvGrpSpPr>
        <p:grpSpPr>
          <a:xfrm>
            <a:off x="5317198" y="3355496"/>
            <a:ext cx="367429" cy="362163"/>
            <a:chOff x="5317198" y="3355496"/>
            <a:chExt cx="367429" cy="362163"/>
          </a:xfrm>
        </p:grpSpPr>
        <p:sp>
          <p:nvSpPr>
            <p:cNvPr id="6577" name="Google Shape;6577;p74"/>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4"/>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4"/>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4"/>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4"/>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4"/>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4"/>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4"/>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4"/>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4"/>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4"/>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4"/>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4"/>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4"/>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4"/>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4"/>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3" name="Google Shape;6593;p74"/>
          <p:cNvGrpSpPr/>
          <p:nvPr/>
        </p:nvGrpSpPr>
        <p:grpSpPr>
          <a:xfrm>
            <a:off x="5302971" y="1500563"/>
            <a:ext cx="383175" cy="362241"/>
            <a:chOff x="5302971" y="1500563"/>
            <a:chExt cx="383175" cy="362241"/>
          </a:xfrm>
        </p:grpSpPr>
        <p:sp>
          <p:nvSpPr>
            <p:cNvPr id="6594" name="Google Shape;6594;p74"/>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4"/>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6" name="Google Shape;6596;p74"/>
          <p:cNvGrpSpPr/>
          <p:nvPr/>
        </p:nvGrpSpPr>
        <p:grpSpPr>
          <a:xfrm>
            <a:off x="6202705" y="1525453"/>
            <a:ext cx="364180" cy="312461"/>
            <a:chOff x="6202705" y="1525453"/>
            <a:chExt cx="364180" cy="312461"/>
          </a:xfrm>
        </p:grpSpPr>
        <p:sp>
          <p:nvSpPr>
            <p:cNvPr id="6597" name="Google Shape;6597;p74"/>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4"/>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4"/>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4"/>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4"/>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4"/>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4"/>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4" name="Google Shape;6604;p74"/>
          <p:cNvGrpSpPr/>
          <p:nvPr/>
        </p:nvGrpSpPr>
        <p:grpSpPr>
          <a:xfrm>
            <a:off x="7087217" y="1503602"/>
            <a:ext cx="362398" cy="356163"/>
            <a:chOff x="7087217" y="1503602"/>
            <a:chExt cx="362398" cy="356163"/>
          </a:xfrm>
        </p:grpSpPr>
        <p:sp>
          <p:nvSpPr>
            <p:cNvPr id="6605" name="Google Shape;6605;p74"/>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4"/>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4"/>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4"/>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4"/>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4"/>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4"/>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4"/>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4"/>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4"/>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4"/>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4"/>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4"/>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4"/>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4"/>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4"/>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4"/>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4"/>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4"/>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4"/>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4"/>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6" name="Google Shape;6626;p74"/>
          <p:cNvGrpSpPr/>
          <p:nvPr/>
        </p:nvGrpSpPr>
        <p:grpSpPr>
          <a:xfrm>
            <a:off x="7968952" y="1500877"/>
            <a:ext cx="378747" cy="361455"/>
            <a:chOff x="7968952" y="1500877"/>
            <a:chExt cx="378747" cy="361455"/>
          </a:xfrm>
        </p:grpSpPr>
        <p:sp>
          <p:nvSpPr>
            <p:cNvPr id="6627" name="Google Shape;6627;p74"/>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4"/>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4"/>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4"/>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4"/>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4"/>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4"/>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4"/>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4"/>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4"/>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4"/>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4"/>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4"/>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4"/>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4"/>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2" name="Google Shape;6642;p74"/>
          <p:cNvGrpSpPr/>
          <p:nvPr/>
        </p:nvGrpSpPr>
        <p:grpSpPr>
          <a:xfrm>
            <a:off x="5761445" y="1541723"/>
            <a:ext cx="362163" cy="279737"/>
            <a:chOff x="5761445" y="1541723"/>
            <a:chExt cx="362163" cy="279737"/>
          </a:xfrm>
        </p:grpSpPr>
        <p:sp>
          <p:nvSpPr>
            <p:cNvPr id="6643" name="Google Shape;6643;p74"/>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4"/>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4"/>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4"/>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4"/>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4"/>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74"/>
          <p:cNvGrpSpPr/>
          <p:nvPr/>
        </p:nvGrpSpPr>
        <p:grpSpPr>
          <a:xfrm>
            <a:off x="6204958" y="3355575"/>
            <a:ext cx="358390" cy="362320"/>
            <a:chOff x="6204958" y="3355575"/>
            <a:chExt cx="358390" cy="362320"/>
          </a:xfrm>
        </p:grpSpPr>
        <p:sp>
          <p:nvSpPr>
            <p:cNvPr id="6650" name="Google Shape;6650;p74"/>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4"/>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4"/>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4"/>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4"/>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4"/>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4"/>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4"/>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4"/>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4"/>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4"/>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4"/>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4"/>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4"/>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4"/>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4"/>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6" name="Google Shape;6666;p74"/>
          <p:cNvGrpSpPr/>
          <p:nvPr/>
        </p:nvGrpSpPr>
        <p:grpSpPr>
          <a:xfrm>
            <a:off x="4939970" y="1499855"/>
            <a:ext cx="242979" cy="362660"/>
            <a:chOff x="4939970" y="1499855"/>
            <a:chExt cx="242979" cy="362660"/>
          </a:xfrm>
        </p:grpSpPr>
        <p:sp>
          <p:nvSpPr>
            <p:cNvPr id="6667" name="Google Shape;6667;p74"/>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4"/>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4"/>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4"/>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4"/>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4"/>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3" name="Google Shape;6673;p74"/>
          <p:cNvGrpSpPr/>
          <p:nvPr/>
        </p:nvGrpSpPr>
        <p:grpSpPr>
          <a:xfrm>
            <a:off x="8023448" y="3355496"/>
            <a:ext cx="284322" cy="362163"/>
            <a:chOff x="8023448" y="3355496"/>
            <a:chExt cx="284322" cy="362163"/>
          </a:xfrm>
        </p:grpSpPr>
        <p:sp>
          <p:nvSpPr>
            <p:cNvPr id="6674" name="Google Shape;6674;p74"/>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4"/>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4"/>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4"/>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4"/>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4"/>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4"/>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4"/>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4"/>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3" name="Google Shape;6683;p74"/>
          <p:cNvGrpSpPr/>
          <p:nvPr/>
        </p:nvGrpSpPr>
        <p:grpSpPr>
          <a:xfrm>
            <a:off x="6644201" y="3355496"/>
            <a:ext cx="366695" cy="361979"/>
            <a:chOff x="6644201" y="3355496"/>
            <a:chExt cx="366695" cy="361979"/>
          </a:xfrm>
        </p:grpSpPr>
        <p:sp>
          <p:nvSpPr>
            <p:cNvPr id="6684" name="Google Shape;6684;p74"/>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4"/>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4"/>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4"/>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4"/>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4"/>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4"/>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4"/>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4"/>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4"/>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4"/>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4"/>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4"/>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4"/>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4"/>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4"/>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4"/>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4"/>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4"/>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4"/>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4"/>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4"/>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6" name="Google Shape;6706;p74"/>
          <p:cNvGrpSpPr/>
          <p:nvPr/>
        </p:nvGrpSpPr>
        <p:grpSpPr>
          <a:xfrm>
            <a:off x="7955145" y="2019192"/>
            <a:ext cx="365176" cy="271013"/>
            <a:chOff x="7955145" y="2019192"/>
            <a:chExt cx="365176" cy="271013"/>
          </a:xfrm>
        </p:grpSpPr>
        <p:sp>
          <p:nvSpPr>
            <p:cNvPr id="6707" name="Google Shape;6707;p74"/>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4"/>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4"/>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4"/>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4"/>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4"/>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3" name="Google Shape;6713;p74"/>
          <p:cNvGrpSpPr/>
          <p:nvPr/>
        </p:nvGrpSpPr>
        <p:grpSpPr>
          <a:xfrm>
            <a:off x="7518155" y="2009471"/>
            <a:ext cx="361927" cy="290270"/>
            <a:chOff x="7518155" y="2009471"/>
            <a:chExt cx="361927" cy="290270"/>
          </a:xfrm>
        </p:grpSpPr>
        <p:sp>
          <p:nvSpPr>
            <p:cNvPr id="6714" name="Google Shape;6714;p74"/>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4"/>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4"/>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4"/>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4"/>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4"/>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4"/>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4"/>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4"/>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4"/>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4"/>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4"/>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4"/>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7" name="Google Shape;6727;p74"/>
          <p:cNvGrpSpPr/>
          <p:nvPr/>
        </p:nvGrpSpPr>
        <p:grpSpPr>
          <a:xfrm>
            <a:off x="7079672" y="1991053"/>
            <a:ext cx="362163" cy="327264"/>
            <a:chOff x="7079672" y="1991053"/>
            <a:chExt cx="362163" cy="327264"/>
          </a:xfrm>
        </p:grpSpPr>
        <p:sp>
          <p:nvSpPr>
            <p:cNvPr id="6728" name="Google Shape;6728;p74"/>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4"/>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4"/>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4"/>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4"/>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4"/>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4"/>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4"/>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4"/>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4"/>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4"/>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4"/>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4"/>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4"/>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4"/>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4"/>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4" name="Google Shape;6744;p74"/>
          <p:cNvGrpSpPr/>
          <p:nvPr/>
        </p:nvGrpSpPr>
        <p:grpSpPr>
          <a:xfrm>
            <a:off x="6641188" y="2035514"/>
            <a:ext cx="361901" cy="238132"/>
            <a:chOff x="6641188" y="2035514"/>
            <a:chExt cx="361901" cy="238132"/>
          </a:xfrm>
        </p:grpSpPr>
        <p:sp>
          <p:nvSpPr>
            <p:cNvPr id="6745" name="Google Shape;6745;p74"/>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4"/>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4"/>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4"/>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4"/>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4"/>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4"/>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4"/>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4"/>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4"/>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4"/>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4"/>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4"/>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4"/>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4"/>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4"/>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4"/>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4"/>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4"/>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4" name="Google Shape;6764;p74"/>
          <p:cNvGrpSpPr/>
          <p:nvPr/>
        </p:nvGrpSpPr>
        <p:grpSpPr>
          <a:xfrm>
            <a:off x="6202443" y="1986677"/>
            <a:ext cx="362425" cy="335884"/>
            <a:chOff x="6202443" y="1986677"/>
            <a:chExt cx="362425" cy="335884"/>
          </a:xfrm>
        </p:grpSpPr>
        <p:sp>
          <p:nvSpPr>
            <p:cNvPr id="6765" name="Google Shape;6765;p74"/>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4"/>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4"/>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4"/>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4"/>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4"/>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4"/>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4"/>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4"/>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4"/>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4"/>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4"/>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4"/>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4"/>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4"/>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4"/>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4"/>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4"/>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4"/>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4"/>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5" name="Google Shape;6785;p74"/>
          <p:cNvGrpSpPr/>
          <p:nvPr/>
        </p:nvGrpSpPr>
        <p:grpSpPr>
          <a:xfrm>
            <a:off x="5764222" y="2016598"/>
            <a:ext cx="374293" cy="276069"/>
            <a:chOff x="5764222" y="2016598"/>
            <a:chExt cx="374293" cy="276069"/>
          </a:xfrm>
        </p:grpSpPr>
        <p:sp>
          <p:nvSpPr>
            <p:cNvPr id="6786" name="Google Shape;6786;p74"/>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4"/>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4"/>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4"/>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4"/>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4"/>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4"/>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4"/>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4"/>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4"/>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4"/>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74"/>
          <p:cNvGrpSpPr/>
          <p:nvPr/>
        </p:nvGrpSpPr>
        <p:grpSpPr>
          <a:xfrm>
            <a:off x="5325477" y="2016441"/>
            <a:ext cx="361927" cy="276515"/>
            <a:chOff x="5325477" y="2016441"/>
            <a:chExt cx="361927" cy="276515"/>
          </a:xfrm>
        </p:grpSpPr>
        <p:sp>
          <p:nvSpPr>
            <p:cNvPr id="6798" name="Google Shape;6798;p74"/>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4"/>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4"/>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4"/>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4"/>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4"/>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4"/>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4"/>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4"/>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4"/>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4"/>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4"/>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4"/>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4"/>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4"/>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4"/>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4"/>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4"/>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4"/>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4"/>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8" name="Google Shape;6818;p74"/>
          <p:cNvGrpSpPr/>
          <p:nvPr/>
        </p:nvGrpSpPr>
        <p:grpSpPr>
          <a:xfrm>
            <a:off x="4870671" y="2017200"/>
            <a:ext cx="364180" cy="274812"/>
            <a:chOff x="4870671" y="2017200"/>
            <a:chExt cx="364180" cy="274812"/>
          </a:xfrm>
        </p:grpSpPr>
        <p:sp>
          <p:nvSpPr>
            <p:cNvPr id="6819" name="Google Shape;6819;p74"/>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4"/>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4"/>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4"/>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4"/>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4"/>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4"/>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4"/>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4"/>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4"/>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4"/>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4"/>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4"/>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2" name="Google Shape;6832;p74"/>
          <p:cNvGrpSpPr/>
          <p:nvPr/>
        </p:nvGrpSpPr>
        <p:grpSpPr>
          <a:xfrm>
            <a:off x="7144726" y="3355496"/>
            <a:ext cx="260690" cy="362032"/>
            <a:chOff x="7144726" y="3355496"/>
            <a:chExt cx="260690" cy="362032"/>
          </a:xfrm>
        </p:grpSpPr>
        <p:sp>
          <p:nvSpPr>
            <p:cNvPr id="6833" name="Google Shape;6833;p74"/>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4"/>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4"/>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4"/>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4"/>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4"/>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9" name="Google Shape;6839;p74"/>
          <p:cNvGrpSpPr/>
          <p:nvPr/>
        </p:nvGrpSpPr>
        <p:grpSpPr>
          <a:xfrm>
            <a:off x="6705719" y="4278051"/>
            <a:ext cx="261712" cy="361770"/>
            <a:chOff x="6705719" y="4278051"/>
            <a:chExt cx="261712" cy="361770"/>
          </a:xfrm>
        </p:grpSpPr>
        <p:sp>
          <p:nvSpPr>
            <p:cNvPr id="6840" name="Google Shape;6840;p74"/>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4"/>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4"/>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4"/>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4"/>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4"/>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4"/>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4"/>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4"/>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4"/>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4"/>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4"/>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4"/>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4"/>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4"/>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5" name="Google Shape;6855;p74"/>
          <p:cNvGrpSpPr/>
          <p:nvPr/>
        </p:nvGrpSpPr>
        <p:grpSpPr>
          <a:xfrm>
            <a:off x="5750650" y="2891652"/>
            <a:ext cx="320216" cy="361403"/>
            <a:chOff x="5750650" y="2891652"/>
            <a:chExt cx="320216" cy="361403"/>
          </a:xfrm>
        </p:grpSpPr>
        <p:sp>
          <p:nvSpPr>
            <p:cNvPr id="6856" name="Google Shape;6856;p74"/>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4"/>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4"/>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4"/>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4"/>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4"/>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4"/>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4"/>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4"/>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4"/>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4"/>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4"/>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4"/>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4"/>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4"/>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1" name="Google Shape;6871;p74"/>
          <p:cNvGrpSpPr/>
          <p:nvPr/>
        </p:nvGrpSpPr>
        <p:grpSpPr>
          <a:xfrm>
            <a:off x="6658009" y="2891390"/>
            <a:ext cx="315972" cy="361927"/>
            <a:chOff x="6658009" y="2891390"/>
            <a:chExt cx="315972" cy="361927"/>
          </a:xfrm>
        </p:grpSpPr>
        <p:sp>
          <p:nvSpPr>
            <p:cNvPr id="6872" name="Google Shape;6872;p74"/>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4"/>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4"/>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4"/>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4"/>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4"/>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4"/>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74"/>
          <p:cNvGrpSpPr/>
          <p:nvPr/>
        </p:nvGrpSpPr>
        <p:grpSpPr>
          <a:xfrm>
            <a:off x="6203465" y="2891206"/>
            <a:ext cx="320478" cy="362110"/>
            <a:chOff x="6203465" y="2891206"/>
            <a:chExt cx="320478" cy="362110"/>
          </a:xfrm>
        </p:grpSpPr>
        <p:sp>
          <p:nvSpPr>
            <p:cNvPr id="6880" name="Google Shape;6880;p74"/>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4"/>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4"/>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4"/>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4"/>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74"/>
          <p:cNvGrpSpPr/>
          <p:nvPr/>
        </p:nvGrpSpPr>
        <p:grpSpPr>
          <a:xfrm>
            <a:off x="7567280" y="2891259"/>
            <a:ext cx="307116" cy="362294"/>
            <a:chOff x="7567280" y="2891259"/>
            <a:chExt cx="307116" cy="362294"/>
          </a:xfrm>
        </p:grpSpPr>
        <p:sp>
          <p:nvSpPr>
            <p:cNvPr id="6886" name="Google Shape;6886;p74"/>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4"/>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4"/>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4"/>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4"/>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4"/>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4"/>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4"/>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4"/>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4"/>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4"/>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4"/>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8" name="Google Shape;6898;p74"/>
          <p:cNvGrpSpPr/>
          <p:nvPr/>
        </p:nvGrpSpPr>
        <p:grpSpPr>
          <a:xfrm>
            <a:off x="7112579" y="2891521"/>
            <a:ext cx="338556" cy="361534"/>
            <a:chOff x="7112579" y="2891521"/>
            <a:chExt cx="338556" cy="361534"/>
          </a:xfrm>
        </p:grpSpPr>
        <p:sp>
          <p:nvSpPr>
            <p:cNvPr id="6899" name="Google Shape;6899;p74"/>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4"/>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1" name="Google Shape;6901;p74"/>
          <p:cNvGrpSpPr/>
          <p:nvPr/>
        </p:nvGrpSpPr>
        <p:grpSpPr>
          <a:xfrm>
            <a:off x="7155259" y="3805036"/>
            <a:ext cx="207478" cy="361272"/>
            <a:chOff x="7155259" y="3805036"/>
            <a:chExt cx="207478" cy="361272"/>
          </a:xfrm>
        </p:grpSpPr>
        <p:sp>
          <p:nvSpPr>
            <p:cNvPr id="6902" name="Google Shape;6902;p74"/>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4"/>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4"/>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4"/>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4"/>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4"/>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4"/>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4"/>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4"/>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4"/>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4"/>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4"/>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4" name="Google Shape;6914;p74"/>
          <p:cNvGrpSpPr/>
          <p:nvPr/>
        </p:nvGrpSpPr>
        <p:grpSpPr>
          <a:xfrm>
            <a:off x="4915368" y="2891390"/>
            <a:ext cx="182850" cy="361927"/>
            <a:chOff x="4915368" y="2891390"/>
            <a:chExt cx="182850" cy="361927"/>
          </a:xfrm>
        </p:grpSpPr>
        <p:sp>
          <p:nvSpPr>
            <p:cNvPr id="6915" name="Google Shape;6915;p74"/>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4"/>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4"/>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4"/>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4"/>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4"/>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4"/>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4"/>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4"/>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4"/>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4"/>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6" name="Google Shape;6926;p74"/>
          <p:cNvGrpSpPr/>
          <p:nvPr/>
        </p:nvGrpSpPr>
        <p:grpSpPr>
          <a:xfrm>
            <a:off x="8028714" y="2891652"/>
            <a:ext cx="289589" cy="361403"/>
            <a:chOff x="8028714" y="2891652"/>
            <a:chExt cx="289589" cy="361403"/>
          </a:xfrm>
        </p:grpSpPr>
        <p:sp>
          <p:nvSpPr>
            <p:cNvPr id="6927" name="Google Shape;6927;p74"/>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4"/>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4"/>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4"/>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4"/>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4"/>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4"/>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4"/>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4"/>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4"/>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4"/>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4"/>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4"/>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4"/>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4"/>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4"/>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4"/>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4"/>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4"/>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4"/>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7" name="Google Shape;6947;p74"/>
          <p:cNvGrpSpPr/>
          <p:nvPr/>
        </p:nvGrpSpPr>
        <p:grpSpPr>
          <a:xfrm>
            <a:off x="7551822" y="3804774"/>
            <a:ext cx="293335" cy="361927"/>
            <a:chOff x="7551822" y="3804774"/>
            <a:chExt cx="293335" cy="361927"/>
          </a:xfrm>
        </p:grpSpPr>
        <p:sp>
          <p:nvSpPr>
            <p:cNvPr id="6948" name="Google Shape;6948;p74"/>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4"/>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4"/>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4"/>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4"/>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4"/>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4"/>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4"/>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4"/>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4"/>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4"/>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9" name="Google Shape;6959;p74"/>
          <p:cNvGrpSpPr/>
          <p:nvPr/>
        </p:nvGrpSpPr>
        <p:grpSpPr>
          <a:xfrm>
            <a:off x="6263725" y="4277658"/>
            <a:ext cx="210491" cy="362163"/>
            <a:chOff x="6263725" y="4277658"/>
            <a:chExt cx="210491" cy="362163"/>
          </a:xfrm>
        </p:grpSpPr>
        <p:sp>
          <p:nvSpPr>
            <p:cNvPr id="6960" name="Google Shape;6960;p74"/>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4"/>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4"/>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4"/>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4"/>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4"/>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4"/>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4"/>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4"/>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4"/>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4"/>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4"/>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4"/>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4"/>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4"/>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5" name="Google Shape;6975;p74"/>
          <p:cNvGrpSpPr/>
          <p:nvPr/>
        </p:nvGrpSpPr>
        <p:grpSpPr>
          <a:xfrm>
            <a:off x="7987790" y="3804695"/>
            <a:ext cx="336303" cy="362005"/>
            <a:chOff x="7987790" y="3804695"/>
            <a:chExt cx="336303" cy="362005"/>
          </a:xfrm>
        </p:grpSpPr>
        <p:sp>
          <p:nvSpPr>
            <p:cNvPr id="6976" name="Google Shape;6976;p74"/>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4"/>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4"/>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4"/>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4"/>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4"/>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4"/>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4"/>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4"/>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4"/>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6" name="Google Shape;6986;p74"/>
          <p:cNvGrpSpPr/>
          <p:nvPr/>
        </p:nvGrpSpPr>
        <p:grpSpPr>
          <a:xfrm>
            <a:off x="5273444" y="2891285"/>
            <a:ext cx="371123" cy="362267"/>
            <a:chOff x="5273444" y="2891285"/>
            <a:chExt cx="371123" cy="362267"/>
          </a:xfrm>
        </p:grpSpPr>
        <p:sp>
          <p:nvSpPr>
            <p:cNvPr id="6987" name="Google Shape;6987;p74"/>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4"/>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4"/>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4"/>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4"/>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4"/>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4"/>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4"/>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4"/>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4"/>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4"/>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4"/>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4"/>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4"/>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74"/>
          <p:cNvGrpSpPr/>
          <p:nvPr/>
        </p:nvGrpSpPr>
        <p:grpSpPr>
          <a:xfrm>
            <a:off x="7630397" y="3358399"/>
            <a:ext cx="214759" cy="357030"/>
            <a:chOff x="2235125" y="238075"/>
            <a:chExt cx="3144350" cy="5227375"/>
          </a:xfrm>
        </p:grpSpPr>
        <p:sp>
          <p:nvSpPr>
            <p:cNvPr id="7002" name="Google Shape;7002;p74"/>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4"/>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4"/>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4"/>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4"/>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4"/>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4"/>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4"/>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4"/>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1" name="Google Shape;7011;p74"/>
          <p:cNvGrpSpPr/>
          <p:nvPr/>
        </p:nvGrpSpPr>
        <p:grpSpPr>
          <a:xfrm>
            <a:off x="2810729" y="4267107"/>
            <a:ext cx="342496" cy="351944"/>
            <a:chOff x="2810729" y="4267107"/>
            <a:chExt cx="342496" cy="351944"/>
          </a:xfrm>
        </p:grpSpPr>
        <p:sp>
          <p:nvSpPr>
            <p:cNvPr id="7012" name="Google Shape;7012;p74"/>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4"/>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4"/>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4"/>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4"/>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4"/>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4"/>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4"/>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4"/>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4"/>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4"/>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4"/>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4"/>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4"/>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4"/>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4"/>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4"/>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4"/>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4"/>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4"/>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4"/>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4"/>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4"/>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4"/>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4"/>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4"/>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4"/>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4"/>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4"/>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4"/>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74"/>
          <p:cNvGrpSpPr/>
          <p:nvPr/>
        </p:nvGrpSpPr>
        <p:grpSpPr>
          <a:xfrm>
            <a:off x="1779168" y="3805625"/>
            <a:ext cx="282381" cy="343454"/>
            <a:chOff x="1779168" y="3805625"/>
            <a:chExt cx="282381" cy="343454"/>
          </a:xfrm>
        </p:grpSpPr>
        <p:sp>
          <p:nvSpPr>
            <p:cNvPr id="7043" name="Google Shape;7043;p74"/>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4"/>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4"/>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4"/>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4"/>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4"/>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4"/>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4"/>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4"/>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4"/>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4"/>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4"/>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4"/>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4"/>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4"/>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4"/>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4"/>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4"/>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4"/>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4"/>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4"/>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4"/>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4"/>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4"/>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4"/>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4"/>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4"/>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4"/>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1" name="Google Shape;7071;p74"/>
          <p:cNvGrpSpPr/>
          <p:nvPr/>
        </p:nvGrpSpPr>
        <p:grpSpPr>
          <a:xfrm>
            <a:off x="2593522" y="2407029"/>
            <a:ext cx="391606" cy="364535"/>
            <a:chOff x="2593522" y="2407029"/>
            <a:chExt cx="391606" cy="364535"/>
          </a:xfrm>
        </p:grpSpPr>
        <p:sp>
          <p:nvSpPr>
            <p:cNvPr id="7072" name="Google Shape;7072;p74"/>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4"/>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4"/>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4"/>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4"/>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4"/>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4"/>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4"/>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4"/>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4"/>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4"/>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4"/>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4"/>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4"/>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4"/>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4"/>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4"/>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4"/>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4"/>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4"/>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4"/>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4"/>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4"/>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4"/>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4"/>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4"/>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4"/>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4"/>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4"/>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4"/>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4"/>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4"/>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4"/>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4"/>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4"/>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4"/>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4"/>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4"/>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4"/>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1" name="Google Shape;7111;p74"/>
          <p:cNvGrpSpPr/>
          <p:nvPr/>
        </p:nvGrpSpPr>
        <p:grpSpPr>
          <a:xfrm>
            <a:off x="3955047" y="2432242"/>
            <a:ext cx="322912" cy="334396"/>
            <a:chOff x="3955047" y="2432242"/>
            <a:chExt cx="322912" cy="334396"/>
          </a:xfrm>
        </p:grpSpPr>
        <p:sp>
          <p:nvSpPr>
            <p:cNvPr id="7112" name="Google Shape;7112;p74"/>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4"/>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4"/>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74"/>
          <p:cNvGrpSpPr/>
          <p:nvPr/>
        </p:nvGrpSpPr>
        <p:grpSpPr>
          <a:xfrm>
            <a:off x="1802465" y="1962854"/>
            <a:ext cx="265373" cy="351944"/>
            <a:chOff x="1802465" y="1962854"/>
            <a:chExt cx="265373" cy="351944"/>
          </a:xfrm>
        </p:grpSpPr>
        <p:sp>
          <p:nvSpPr>
            <p:cNvPr id="7116" name="Google Shape;7116;p74"/>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4"/>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4"/>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4"/>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4"/>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4"/>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4"/>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3" name="Google Shape;7123;p74"/>
          <p:cNvGrpSpPr/>
          <p:nvPr/>
        </p:nvGrpSpPr>
        <p:grpSpPr>
          <a:xfrm>
            <a:off x="3512070" y="1956222"/>
            <a:ext cx="373983" cy="363622"/>
            <a:chOff x="3512070" y="1956222"/>
            <a:chExt cx="373983" cy="363622"/>
          </a:xfrm>
        </p:grpSpPr>
        <p:sp>
          <p:nvSpPr>
            <p:cNvPr id="7124" name="Google Shape;7124;p74"/>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4"/>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4"/>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4"/>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4"/>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4"/>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4"/>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4"/>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4"/>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4"/>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4"/>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4"/>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4"/>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4"/>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4"/>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4"/>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4"/>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74"/>
          <p:cNvGrpSpPr/>
          <p:nvPr/>
        </p:nvGrpSpPr>
        <p:grpSpPr>
          <a:xfrm>
            <a:off x="842683" y="2394751"/>
            <a:ext cx="345640" cy="356660"/>
            <a:chOff x="842683" y="2394751"/>
            <a:chExt cx="345640" cy="356660"/>
          </a:xfrm>
        </p:grpSpPr>
        <p:sp>
          <p:nvSpPr>
            <p:cNvPr id="7142" name="Google Shape;7142;p74"/>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4"/>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4"/>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4"/>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4"/>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4"/>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4"/>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4"/>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4"/>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4"/>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4"/>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4"/>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4"/>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4"/>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4"/>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4"/>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74"/>
          <p:cNvGrpSpPr/>
          <p:nvPr/>
        </p:nvGrpSpPr>
        <p:grpSpPr>
          <a:xfrm>
            <a:off x="1290615" y="2399467"/>
            <a:ext cx="336836" cy="342511"/>
            <a:chOff x="1290615" y="2399467"/>
            <a:chExt cx="336836" cy="342511"/>
          </a:xfrm>
        </p:grpSpPr>
        <p:sp>
          <p:nvSpPr>
            <p:cNvPr id="7159" name="Google Shape;7159;p74"/>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4"/>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4"/>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4"/>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4"/>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4"/>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4"/>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4"/>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4"/>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4"/>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4"/>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4"/>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4"/>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4"/>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4"/>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4"/>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4"/>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4"/>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4"/>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74"/>
          <p:cNvGrpSpPr/>
          <p:nvPr/>
        </p:nvGrpSpPr>
        <p:grpSpPr>
          <a:xfrm>
            <a:off x="1748310" y="2408601"/>
            <a:ext cx="308508" cy="333378"/>
            <a:chOff x="1748310" y="2408601"/>
            <a:chExt cx="308508" cy="333378"/>
          </a:xfrm>
        </p:grpSpPr>
        <p:sp>
          <p:nvSpPr>
            <p:cNvPr id="7179" name="Google Shape;7179;p74"/>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4"/>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4"/>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4"/>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4"/>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4"/>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4"/>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4"/>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7" name="Google Shape;7187;p74"/>
          <p:cNvGrpSpPr/>
          <p:nvPr/>
        </p:nvGrpSpPr>
        <p:grpSpPr>
          <a:xfrm>
            <a:off x="3044614" y="2418033"/>
            <a:ext cx="376184" cy="315141"/>
            <a:chOff x="3044614" y="2418033"/>
            <a:chExt cx="376184" cy="315141"/>
          </a:xfrm>
        </p:grpSpPr>
        <p:sp>
          <p:nvSpPr>
            <p:cNvPr id="7188" name="Google Shape;7188;p74"/>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4"/>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4"/>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4"/>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4"/>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4"/>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4"/>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4"/>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4"/>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7" name="Google Shape;7197;p74"/>
          <p:cNvGrpSpPr/>
          <p:nvPr/>
        </p:nvGrpSpPr>
        <p:grpSpPr>
          <a:xfrm>
            <a:off x="3943638" y="3815072"/>
            <a:ext cx="357933" cy="342676"/>
            <a:chOff x="3943638" y="3815072"/>
            <a:chExt cx="357933" cy="342676"/>
          </a:xfrm>
        </p:grpSpPr>
        <p:sp>
          <p:nvSpPr>
            <p:cNvPr id="7198" name="Google Shape;7198;p74"/>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4"/>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4"/>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4"/>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4"/>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4"/>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4"/>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4"/>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4"/>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74"/>
          <p:cNvGrpSpPr/>
          <p:nvPr/>
        </p:nvGrpSpPr>
        <p:grpSpPr>
          <a:xfrm>
            <a:off x="3508282" y="3810341"/>
            <a:ext cx="351644" cy="351959"/>
            <a:chOff x="3508282" y="3810341"/>
            <a:chExt cx="351644" cy="351959"/>
          </a:xfrm>
        </p:grpSpPr>
        <p:sp>
          <p:nvSpPr>
            <p:cNvPr id="7208" name="Google Shape;7208;p74"/>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4"/>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4"/>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4"/>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4"/>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4"/>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4"/>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4"/>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4"/>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4"/>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4"/>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4"/>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4"/>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1" name="Google Shape;7221;p74"/>
          <p:cNvGrpSpPr/>
          <p:nvPr/>
        </p:nvGrpSpPr>
        <p:grpSpPr>
          <a:xfrm>
            <a:off x="2224585" y="1962854"/>
            <a:ext cx="303163" cy="351809"/>
            <a:chOff x="2224585" y="1962854"/>
            <a:chExt cx="303163" cy="351809"/>
          </a:xfrm>
        </p:grpSpPr>
        <p:sp>
          <p:nvSpPr>
            <p:cNvPr id="7222" name="Google Shape;7222;p74"/>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4"/>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4"/>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4"/>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4"/>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4"/>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4"/>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4"/>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0" name="Google Shape;7230;p74"/>
          <p:cNvGrpSpPr/>
          <p:nvPr/>
        </p:nvGrpSpPr>
        <p:grpSpPr>
          <a:xfrm>
            <a:off x="2622794" y="1990868"/>
            <a:ext cx="389090" cy="296231"/>
            <a:chOff x="2622794" y="1990868"/>
            <a:chExt cx="389090" cy="296231"/>
          </a:xfrm>
        </p:grpSpPr>
        <p:sp>
          <p:nvSpPr>
            <p:cNvPr id="7231" name="Google Shape;7231;p74"/>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4"/>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4"/>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4"/>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4"/>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4"/>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4"/>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4"/>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4"/>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74"/>
          <p:cNvGrpSpPr/>
          <p:nvPr/>
        </p:nvGrpSpPr>
        <p:grpSpPr>
          <a:xfrm>
            <a:off x="3977326" y="1952149"/>
            <a:ext cx="327074" cy="375241"/>
            <a:chOff x="3977326" y="1952149"/>
            <a:chExt cx="327074" cy="375241"/>
          </a:xfrm>
        </p:grpSpPr>
        <p:sp>
          <p:nvSpPr>
            <p:cNvPr id="7241" name="Google Shape;7241;p74"/>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4"/>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4"/>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4"/>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4"/>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4"/>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4"/>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4"/>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4"/>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4"/>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4"/>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4"/>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4"/>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4"/>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4"/>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4"/>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4"/>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74"/>
          <p:cNvGrpSpPr/>
          <p:nvPr/>
        </p:nvGrpSpPr>
        <p:grpSpPr>
          <a:xfrm>
            <a:off x="1341612" y="3340055"/>
            <a:ext cx="259399" cy="370524"/>
            <a:chOff x="1341612" y="3340055"/>
            <a:chExt cx="259399" cy="370524"/>
          </a:xfrm>
        </p:grpSpPr>
        <p:sp>
          <p:nvSpPr>
            <p:cNvPr id="7259" name="Google Shape;7259;p74"/>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4"/>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4"/>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4"/>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4"/>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4"/>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4"/>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4"/>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4"/>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4"/>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4"/>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4"/>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4"/>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4"/>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4"/>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4"/>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4"/>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4"/>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7" name="Google Shape;7277;p74"/>
          <p:cNvGrpSpPr/>
          <p:nvPr/>
        </p:nvGrpSpPr>
        <p:grpSpPr>
          <a:xfrm>
            <a:off x="2179892" y="3844972"/>
            <a:ext cx="351629" cy="282381"/>
            <a:chOff x="2179892" y="3844972"/>
            <a:chExt cx="351629" cy="282381"/>
          </a:xfrm>
        </p:grpSpPr>
        <p:sp>
          <p:nvSpPr>
            <p:cNvPr id="7278" name="Google Shape;7278;p74"/>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4"/>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4"/>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4"/>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4"/>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4"/>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4"/>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4"/>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4"/>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4"/>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4"/>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4"/>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4"/>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4"/>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4"/>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4"/>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4"/>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4"/>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4"/>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4"/>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74"/>
          <p:cNvGrpSpPr/>
          <p:nvPr/>
        </p:nvGrpSpPr>
        <p:grpSpPr>
          <a:xfrm>
            <a:off x="3131170" y="3816884"/>
            <a:ext cx="220051" cy="338169"/>
            <a:chOff x="3131170" y="3816884"/>
            <a:chExt cx="220051" cy="338169"/>
          </a:xfrm>
        </p:grpSpPr>
        <p:sp>
          <p:nvSpPr>
            <p:cNvPr id="7299" name="Google Shape;7299;p74"/>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4"/>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4"/>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4"/>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4"/>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4"/>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4"/>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4"/>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4"/>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8" name="Google Shape;7308;p74"/>
          <p:cNvGrpSpPr/>
          <p:nvPr/>
        </p:nvGrpSpPr>
        <p:grpSpPr>
          <a:xfrm>
            <a:off x="903502" y="3359564"/>
            <a:ext cx="247990" cy="333393"/>
            <a:chOff x="903502" y="3359564"/>
            <a:chExt cx="247990" cy="333393"/>
          </a:xfrm>
        </p:grpSpPr>
        <p:sp>
          <p:nvSpPr>
            <p:cNvPr id="7309" name="Google Shape;7309;p74"/>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4"/>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4"/>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4"/>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4"/>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4"/>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4"/>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4"/>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4"/>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4"/>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4"/>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4"/>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4"/>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4"/>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4"/>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4"/>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4"/>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4"/>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4"/>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4"/>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4"/>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4"/>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74"/>
          <p:cNvGrpSpPr/>
          <p:nvPr/>
        </p:nvGrpSpPr>
        <p:grpSpPr>
          <a:xfrm>
            <a:off x="2616191" y="2890461"/>
            <a:ext cx="365793" cy="361152"/>
            <a:chOff x="2616191" y="2890461"/>
            <a:chExt cx="365793" cy="361152"/>
          </a:xfrm>
        </p:grpSpPr>
        <p:sp>
          <p:nvSpPr>
            <p:cNvPr id="7332" name="Google Shape;7332;p74"/>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4"/>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4"/>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4"/>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4"/>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4"/>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4"/>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4"/>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4"/>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4"/>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4"/>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74"/>
          <p:cNvGrpSpPr/>
          <p:nvPr/>
        </p:nvGrpSpPr>
        <p:grpSpPr>
          <a:xfrm>
            <a:off x="3049959" y="1945861"/>
            <a:ext cx="402940" cy="388536"/>
            <a:chOff x="3049959" y="1945861"/>
            <a:chExt cx="402940" cy="388536"/>
          </a:xfrm>
        </p:grpSpPr>
        <p:sp>
          <p:nvSpPr>
            <p:cNvPr id="7344" name="Google Shape;7344;p74"/>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4"/>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4"/>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4"/>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4"/>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4"/>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0" name="Google Shape;7350;p74"/>
          <p:cNvGrpSpPr/>
          <p:nvPr/>
        </p:nvGrpSpPr>
        <p:grpSpPr>
          <a:xfrm>
            <a:off x="2483025" y="4268679"/>
            <a:ext cx="202428" cy="349114"/>
            <a:chOff x="2483025" y="4268679"/>
            <a:chExt cx="202428" cy="349114"/>
          </a:xfrm>
        </p:grpSpPr>
        <p:sp>
          <p:nvSpPr>
            <p:cNvPr id="7351" name="Google Shape;7351;p74"/>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4"/>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4"/>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4"/>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4"/>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4"/>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7" name="Google Shape;7357;p74"/>
          <p:cNvGrpSpPr/>
          <p:nvPr/>
        </p:nvGrpSpPr>
        <p:grpSpPr>
          <a:xfrm>
            <a:off x="862507" y="2885984"/>
            <a:ext cx="329590" cy="365000"/>
            <a:chOff x="862507" y="2885984"/>
            <a:chExt cx="329590" cy="365000"/>
          </a:xfrm>
        </p:grpSpPr>
        <p:sp>
          <p:nvSpPr>
            <p:cNvPr id="7358" name="Google Shape;7358;p74"/>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4"/>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4"/>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4"/>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4"/>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4"/>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4"/>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5" name="Google Shape;7365;p74"/>
          <p:cNvGrpSpPr/>
          <p:nvPr/>
        </p:nvGrpSpPr>
        <p:grpSpPr>
          <a:xfrm>
            <a:off x="3082075" y="2871805"/>
            <a:ext cx="318884" cy="379807"/>
            <a:chOff x="3082075" y="2871805"/>
            <a:chExt cx="318884" cy="379807"/>
          </a:xfrm>
        </p:grpSpPr>
        <p:sp>
          <p:nvSpPr>
            <p:cNvPr id="7366" name="Google Shape;7366;p74"/>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4"/>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4"/>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4"/>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4"/>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4"/>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4"/>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4"/>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4"/>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4"/>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4"/>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4"/>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4"/>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4"/>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4"/>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4"/>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4"/>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4"/>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4"/>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4"/>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74"/>
          <p:cNvGrpSpPr/>
          <p:nvPr/>
        </p:nvGrpSpPr>
        <p:grpSpPr>
          <a:xfrm>
            <a:off x="2594780" y="1516494"/>
            <a:ext cx="410187" cy="324244"/>
            <a:chOff x="2594780" y="1516494"/>
            <a:chExt cx="410187" cy="324244"/>
          </a:xfrm>
        </p:grpSpPr>
        <p:sp>
          <p:nvSpPr>
            <p:cNvPr id="7387" name="Google Shape;7387;p74"/>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4"/>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4"/>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4"/>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4"/>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4"/>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4"/>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4"/>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5" name="Google Shape;7395;p74"/>
          <p:cNvGrpSpPr/>
          <p:nvPr/>
        </p:nvGrpSpPr>
        <p:grpSpPr>
          <a:xfrm>
            <a:off x="1742965" y="1502959"/>
            <a:ext cx="333692" cy="333363"/>
            <a:chOff x="1742965" y="1502959"/>
            <a:chExt cx="333692" cy="333363"/>
          </a:xfrm>
        </p:grpSpPr>
        <p:sp>
          <p:nvSpPr>
            <p:cNvPr id="7396" name="Google Shape;7396;p74"/>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4"/>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4"/>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4"/>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0" name="Google Shape;7400;p74"/>
          <p:cNvGrpSpPr/>
          <p:nvPr/>
        </p:nvGrpSpPr>
        <p:grpSpPr>
          <a:xfrm>
            <a:off x="3051531" y="1516809"/>
            <a:ext cx="390034" cy="296545"/>
            <a:chOff x="3051531" y="1516809"/>
            <a:chExt cx="390034" cy="296545"/>
          </a:xfrm>
        </p:grpSpPr>
        <p:sp>
          <p:nvSpPr>
            <p:cNvPr id="7401" name="Google Shape;7401;p74"/>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4"/>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4"/>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4"/>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4"/>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4"/>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4"/>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4"/>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4"/>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4"/>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4"/>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4"/>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4"/>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4"/>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4"/>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6" name="Google Shape;7416;p74"/>
          <p:cNvGrpSpPr/>
          <p:nvPr/>
        </p:nvGrpSpPr>
        <p:grpSpPr>
          <a:xfrm>
            <a:off x="3514900" y="1489020"/>
            <a:ext cx="354145" cy="351869"/>
            <a:chOff x="3514900" y="1489020"/>
            <a:chExt cx="354145" cy="351869"/>
          </a:xfrm>
        </p:grpSpPr>
        <p:sp>
          <p:nvSpPr>
            <p:cNvPr id="7417" name="Google Shape;7417;p74"/>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4"/>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4"/>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4"/>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4"/>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4"/>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4"/>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4"/>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4"/>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4"/>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4"/>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4"/>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4"/>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4"/>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4"/>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4"/>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4"/>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4"/>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4"/>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4"/>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4"/>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4"/>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9" name="Google Shape;7439;p74"/>
          <p:cNvGrpSpPr/>
          <p:nvPr/>
        </p:nvGrpSpPr>
        <p:grpSpPr>
          <a:xfrm>
            <a:off x="3066324" y="3350446"/>
            <a:ext cx="346598" cy="333183"/>
            <a:chOff x="3066324" y="3350446"/>
            <a:chExt cx="346598" cy="333183"/>
          </a:xfrm>
        </p:grpSpPr>
        <p:sp>
          <p:nvSpPr>
            <p:cNvPr id="7440" name="Google Shape;7440;p74"/>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4"/>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4"/>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4"/>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4"/>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4"/>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4"/>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4"/>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4"/>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4"/>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74"/>
          <p:cNvGrpSpPr/>
          <p:nvPr/>
        </p:nvGrpSpPr>
        <p:grpSpPr>
          <a:xfrm>
            <a:off x="1282755" y="1952089"/>
            <a:ext cx="363278" cy="363338"/>
            <a:chOff x="1282755" y="1952089"/>
            <a:chExt cx="363278" cy="363338"/>
          </a:xfrm>
        </p:grpSpPr>
        <p:sp>
          <p:nvSpPr>
            <p:cNvPr id="7451" name="Google Shape;7451;p74"/>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4"/>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4"/>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4"/>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4"/>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4"/>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4"/>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8" name="Google Shape;7458;p74"/>
          <p:cNvGrpSpPr/>
          <p:nvPr/>
        </p:nvGrpSpPr>
        <p:grpSpPr>
          <a:xfrm>
            <a:off x="3510094" y="2909281"/>
            <a:ext cx="355133" cy="343574"/>
            <a:chOff x="3510094" y="2909281"/>
            <a:chExt cx="355133" cy="343574"/>
          </a:xfrm>
        </p:grpSpPr>
        <p:sp>
          <p:nvSpPr>
            <p:cNvPr id="7459" name="Google Shape;7459;p74"/>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4"/>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4"/>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4"/>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4"/>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4"/>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4"/>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4"/>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4"/>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4"/>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4"/>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4"/>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4"/>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72" name="Google Shape;7472;p74"/>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3" name="Google Shape;7473;p74"/>
          <p:cNvGrpSpPr/>
          <p:nvPr/>
        </p:nvGrpSpPr>
        <p:grpSpPr>
          <a:xfrm>
            <a:off x="2163842" y="1506972"/>
            <a:ext cx="382787" cy="331566"/>
            <a:chOff x="2163842" y="1506972"/>
            <a:chExt cx="382787" cy="331566"/>
          </a:xfrm>
        </p:grpSpPr>
        <p:sp>
          <p:nvSpPr>
            <p:cNvPr id="7474" name="Google Shape;7474;p74"/>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4"/>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4"/>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4"/>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4"/>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4"/>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4"/>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4"/>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2" name="Google Shape;7482;p74"/>
          <p:cNvGrpSpPr/>
          <p:nvPr/>
        </p:nvGrpSpPr>
        <p:grpSpPr>
          <a:xfrm>
            <a:off x="1738877" y="3349652"/>
            <a:ext cx="357918" cy="350536"/>
            <a:chOff x="1738877" y="3349652"/>
            <a:chExt cx="357918" cy="350536"/>
          </a:xfrm>
        </p:grpSpPr>
        <p:sp>
          <p:nvSpPr>
            <p:cNvPr id="7483" name="Google Shape;7483;p74"/>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4"/>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4"/>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4"/>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4"/>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4"/>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4"/>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4"/>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4"/>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4"/>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4"/>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4"/>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4"/>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4"/>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4"/>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4"/>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4"/>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4"/>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74"/>
          <p:cNvGrpSpPr/>
          <p:nvPr/>
        </p:nvGrpSpPr>
        <p:grpSpPr>
          <a:xfrm>
            <a:off x="1971819" y="4276854"/>
            <a:ext cx="383281" cy="333947"/>
            <a:chOff x="1971819" y="4276854"/>
            <a:chExt cx="383281" cy="333947"/>
          </a:xfrm>
        </p:grpSpPr>
        <p:sp>
          <p:nvSpPr>
            <p:cNvPr id="7502" name="Google Shape;7502;p74"/>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4"/>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4"/>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4"/>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4"/>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4"/>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4"/>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4"/>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4"/>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4"/>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74"/>
          <p:cNvGrpSpPr/>
          <p:nvPr/>
        </p:nvGrpSpPr>
        <p:grpSpPr>
          <a:xfrm>
            <a:off x="1825119" y="2885819"/>
            <a:ext cx="175987" cy="361391"/>
            <a:chOff x="1825119" y="2885819"/>
            <a:chExt cx="175987" cy="361391"/>
          </a:xfrm>
        </p:grpSpPr>
        <p:sp>
          <p:nvSpPr>
            <p:cNvPr id="7513" name="Google Shape;7513;p74"/>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4"/>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4"/>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4"/>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4"/>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4"/>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4"/>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4"/>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4"/>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4"/>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74"/>
          <p:cNvGrpSpPr/>
          <p:nvPr/>
        </p:nvGrpSpPr>
        <p:grpSpPr>
          <a:xfrm>
            <a:off x="3504824" y="3405844"/>
            <a:ext cx="369896" cy="226339"/>
            <a:chOff x="3504824" y="3405844"/>
            <a:chExt cx="369896" cy="226339"/>
          </a:xfrm>
        </p:grpSpPr>
        <p:sp>
          <p:nvSpPr>
            <p:cNvPr id="7524" name="Google Shape;7524;p74"/>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4"/>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4"/>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4"/>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4"/>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4"/>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4"/>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4"/>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4"/>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4"/>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4"/>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4"/>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4"/>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4"/>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4"/>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4"/>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74"/>
          <p:cNvGrpSpPr/>
          <p:nvPr/>
        </p:nvGrpSpPr>
        <p:grpSpPr>
          <a:xfrm>
            <a:off x="1295661" y="3819594"/>
            <a:ext cx="345640" cy="342900"/>
            <a:chOff x="1295661" y="3819594"/>
            <a:chExt cx="345640" cy="342900"/>
          </a:xfrm>
        </p:grpSpPr>
        <p:sp>
          <p:nvSpPr>
            <p:cNvPr id="7541" name="Google Shape;7541;p74"/>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4"/>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4"/>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4"/>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4"/>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4"/>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4"/>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4"/>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4"/>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4"/>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4"/>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4"/>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4"/>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4"/>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4"/>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4"/>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4"/>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74"/>
          <p:cNvGrpSpPr/>
          <p:nvPr/>
        </p:nvGrpSpPr>
        <p:grpSpPr>
          <a:xfrm>
            <a:off x="3486572" y="2433470"/>
            <a:ext cx="379328" cy="281738"/>
            <a:chOff x="3486572" y="2433470"/>
            <a:chExt cx="379328" cy="281738"/>
          </a:xfrm>
        </p:grpSpPr>
        <p:sp>
          <p:nvSpPr>
            <p:cNvPr id="7559" name="Google Shape;7559;p74"/>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4"/>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4"/>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4"/>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4"/>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4"/>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4"/>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6" name="Google Shape;7566;p74"/>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7" name="Google Shape;7567;p74"/>
          <p:cNvGrpSpPr/>
          <p:nvPr/>
        </p:nvGrpSpPr>
        <p:grpSpPr>
          <a:xfrm>
            <a:off x="3997149" y="3329634"/>
            <a:ext cx="270733" cy="355762"/>
            <a:chOff x="3997149" y="3329634"/>
            <a:chExt cx="270733" cy="355762"/>
          </a:xfrm>
        </p:grpSpPr>
        <p:sp>
          <p:nvSpPr>
            <p:cNvPr id="7568" name="Google Shape;7568;p74"/>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4"/>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4"/>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4"/>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4"/>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4"/>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4"/>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4"/>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4"/>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4"/>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4"/>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4"/>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4"/>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4"/>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4"/>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4"/>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4"/>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4"/>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4"/>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4"/>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4"/>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9" name="Google Shape;7589;p74"/>
          <p:cNvGrpSpPr/>
          <p:nvPr/>
        </p:nvGrpSpPr>
        <p:grpSpPr>
          <a:xfrm>
            <a:off x="3954343" y="2899354"/>
            <a:ext cx="345655" cy="343529"/>
            <a:chOff x="3954343" y="2899354"/>
            <a:chExt cx="345655" cy="343529"/>
          </a:xfrm>
        </p:grpSpPr>
        <p:sp>
          <p:nvSpPr>
            <p:cNvPr id="7590" name="Google Shape;7590;p74"/>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4"/>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4"/>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4"/>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4"/>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4"/>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4"/>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4"/>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4"/>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4"/>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4"/>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4"/>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2" name="Google Shape;7602;p74"/>
          <p:cNvGrpSpPr/>
          <p:nvPr/>
        </p:nvGrpSpPr>
        <p:grpSpPr>
          <a:xfrm>
            <a:off x="2166043" y="3351344"/>
            <a:ext cx="369566" cy="349803"/>
            <a:chOff x="2166043" y="3351344"/>
            <a:chExt cx="369566" cy="349803"/>
          </a:xfrm>
        </p:grpSpPr>
        <p:sp>
          <p:nvSpPr>
            <p:cNvPr id="7603" name="Google Shape;7603;p74"/>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4"/>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4"/>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4"/>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4"/>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4"/>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4"/>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4"/>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4"/>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74"/>
          <p:cNvGrpSpPr/>
          <p:nvPr/>
        </p:nvGrpSpPr>
        <p:grpSpPr>
          <a:xfrm>
            <a:off x="2619649" y="3352332"/>
            <a:ext cx="365793" cy="329275"/>
            <a:chOff x="2619649" y="3352332"/>
            <a:chExt cx="365793" cy="329275"/>
          </a:xfrm>
        </p:grpSpPr>
        <p:sp>
          <p:nvSpPr>
            <p:cNvPr id="7613" name="Google Shape;7613;p74"/>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4"/>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4"/>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4"/>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4"/>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4"/>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4"/>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4"/>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4"/>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4"/>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74"/>
          <p:cNvGrpSpPr/>
          <p:nvPr/>
        </p:nvGrpSpPr>
        <p:grpSpPr>
          <a:xfrm>
            <a:off x="1293760" y="1498228"/>
            <a:ext cx="340624" cy="351944"/>
            <a:chOff x="1293760" y="1498228"/>
            <a:chExt cx="340624" cy="351944"/>
          </a:xfrm>
        </p:grpSpPr>
        <p:sp>
          <p:nvSpPr>
            <p:cNvPr id="7624" name="Google Shape;7624;p74"/>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4"/>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4"/>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4"/>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4"/>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4"/>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4"/>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4"/>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4"/>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4"/>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4"/>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4"/>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4"/>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4"/>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74"/>
          <p:cNvGrpSpPr/>
          <p:nvPr/>
        </p:nvGrpSpPr>
        <p:grpSpPr>
          <a:xfrm>
            <a:off x="849601" y="1952074"/>
            <a:ext cx="406713" cy="383745"/>
            <a:chOff x="849601" y="1952074"/>
            <a:chExt cx="406713" cy="383745"/>
          </a:xfrm>
        </p:grpSpPr>
        <p:sp>
          <p:nvSpPr>
            <p:cNvPr id="7639" name="Google Shape;7639;p74"/>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4"/>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4"/>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4"/>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4"/>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4"/>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4"/>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74"/>
          <p:cNvGrpSpPr/>
          <p:nvPr/>
        </p:nvGrpSpPr>
        <p:grpSpPr>
          <a:xfrm>
            <a:off x="2253871" y="2893365"/>
            <a:ext cx="203985" cy="355417"/>
            <a:chOff x="2253871" y="2893365"/>
            <a:chExt cx="203985" cy="355417"/>
          </a:xfrm>
        </p:grpSpPr>
        <p:sp>
          <p:nvSpPr>
            <p:cNvPr id="7647" name="Google Shape;7647;p74"/>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4"/>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4"/>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4"/>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4"/>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4"/>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4"/>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4"/>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4"/>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4"/>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4"/>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8" name="Google Shape;7658;p74"/>
          <p:cNvGrpSpPr/>
          <p:nvPr/>
        </p:nvGrpSpPr>
        <p:grpSpPr>
          <a:xfrm>
            <a:off x="2191541" y="2408601"/>
            <a:ext cx="308823" cy="342571"/>
            <a:chOff x="2191541" y="2408601"/>
            <a:chExt cx="308823" cy="342571"/>
          </a:xfrm>
        </p:grpSpPr>
        <p:sp>
          <p:nvSpPr>
            <p:cNvPr id="7659" name="Google Shape;7659;p74"/>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4"/>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4"/>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4"/>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4"/>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4"/>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4"/>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4"/>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4"/>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4"/>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4"/>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4"/>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4"/>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74"/>
          <p:cNvGrpSpPr/>
          <p:nvPr/>
        </p:nvGrpSpPr>
        <p:grpSpPr>
          <a:xfrm>
            <a:off x="847400" y="1503588"/>
            <a:ext cx="342496" cy="341553"/>
            <a:chOff x="847400" y="1503588"/>
            <a:chExt cx="342496" cy="341553"/>
          </a:xfrm>
        </p:grpSpPr>
        <p:sp>
          <p:nvSpPr>
            <p:cNvPr id="7673" name="Google Shape;7673;p74"/>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4"/>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4"/>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4"/>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4"/>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4"/>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4"/>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4"/>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4"/>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4"/>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4"/>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4"/>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4"/>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4"/>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4"/>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4"/>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4"/>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4"/>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4"/>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4"/>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74"/>
          <p:cNvGrpSpPr/>
          <p:nvPr/>
        </p:nvGrpSpPr>
        <p:grpSpPr>
          <a:xfrm>
            <a:off x="1329963" y="2899669"/>
            <a:ext cx="280495" cy="361077"/>
            <a:chOff x="1329963" y="2899669"/>
            <a:chExt cx="280495" cy="361077"/>
          </a:xfrm>
        </p:grpSpPr>
        <p:sp>
          <p:nvSpPr>
            <p:cNvPr id="7694" name="Google Shape;7694;p74"/>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4"/>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4"/>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4"/>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4"/>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4"/>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4"/>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1" name="Google Shape;7701;p74"/>
          <p:cNvGrpSpPr/>
          <p:nvPr/>
        </p:nvGrpSpPr>
        <p:grpSpPr>
          <a:xfrm>
            <a:off x="937429" y="3800908"/>
            <a:ext cx="195496" cy="343439"/>
            <a:chOff x="937429" y="3800908"/>
            <a:chExt cx="195496" cy="343439"/>
          </a:xfrm>
        </p:grpSpPr>
        <p:sp>
          <p:nvSpPr>
            <p:cNvPr id="7702" name="Google Shape;7702;p74"/>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4"/>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4"/>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4"/>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4"/>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4"/>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4"/>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4"/>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4"/>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4"/>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4"/>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4"/>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4"/>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5" name="Google Shape;7715;p74"/>
          <p:cNvGrpSpPr/>
          <p:nvPr/>
        </p:nvGrpSpPr>
        <p:grpSpPr>
          <a:xfrm>
            <a:off x="2687659" y="3810655"/>
            <a:ext cx="365164" cy="342511"/>
            <a:chOff x="2611459" y="3810655"/>
            <a:chExt cx="365164" cy="342511"/>
          </a:xfrm>
        </p:grpSpPr>
        <p:sp>
          <p:nvSpPr>
            <p:cNvPr id="7716" name="Google Shape;7716;p74"/>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4"/>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4"/>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4"/>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4"/>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4"/>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4"/>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4"/>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4"/>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4"/>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4"/>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74"/>
          <p:cNvGrpSpPr/>
          <p:nvPr/>
        </p:nvGrpSpPr>
        <p:grpSpPr>
          <a:xfrm>
            <a:off x="3952456" y="1524280"/>
            <a:ext cx="370195" cy="300154"/>
            <a:chOff x="3952456" y="1524280"/>
            <a:chExt cx="370195" cy="300154"/>
          </a:xfrm>
        </p:grpSpPr>
        <p:sp>
          <p:nvSpPr>
            <p:cNvPr id="7728" name="Google Shape;7728;p74"/>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4"/>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4"/>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4"/>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4"/>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4"/>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37" name="Shape 7737"/>
        <p:cNvGrpSpPr/>
        <p:nvPr/>
      </p:nvGrpSpPr>
      <p:grpSpPr>
        <a:xfrm>
          <a:off x="0" y="0"/>
          <a:ext cx="0" cy="0"/>
          <a:chOff x="0" y="0"/>
          <a:chExt cx="0" cy="0"/>
        </a:xfrm>
      </p:grpSpPr>
      <p:sp>
        <p:nvSpPr>
          <p:cNvPr id="7738" name="Google Shape;7738;p7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a:t>
            </a:r>
            <a:r>
              <a:rPr lang="en">
                <a:solidFill>
                  <a:srgbClr val="FFFFFF"/>
                </a:solidFill>
                <a:latin typeface="Arial"/>
                <a:ea typeface="Arial"/>
                <a:cs typeface="Arial"/>
                <a:sym typeface="Arial"/>
              </a:rPr>
              <a:t>s</a:t>
            </a:r>
            <a:endParaRPr>
              <a:solidFill>
                <a:srgbClr val="FFFFFF"/>
              </a:solidFill>
              <a:latin typeface="Arial"/>
              <a:ea typeface="Arial"/>
              <a:cs typeface="Arial"/>
              <a:sym typeface="Arial"/>
            </a:endParaRPr>
          </a:p>
        </p:txBody>
      </p:sp>
      <p:sp>
        <p:nvSpPr>
          <p:cNvPr id="7739" name="Google Shape;7739;p7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7740" name="Google Shape;7740;p75"/>
          <p:cNvGrpSpPr/>
          <p:nvPr/>
        </p:nvGrpSpPr>
        <p:grpSpPr>
          <a:xfrm>
            <a:off x="908482" y="1502585"/>
            <a:ext cx="257112" cy="362808"/>
            <a:chOff x="908482" y="1502585"/>
            <a:chExt cx="257112" cy="362808"/>
          </a:xfrm>
        </p:grpSpPr>
        <p:sp>
          <p:nvSpPr>
            <p:cNvPr id="7741" name="Google Shape;7741;p75"/>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5"/>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5"/>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5"/>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5"/>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5"/>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5"/>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5"/>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5"/>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5"/>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5"/>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5"/>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5"/>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5"/>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5"/>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5"/>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5"/>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5"/>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5"/>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5"/>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1" name="Google Shape;7761;p75"/>
          <p:cNvGrpSpPr/>
          <p:nvPr/>
        </p:nvGrpSpPr>
        <p:grpSpPr>
          <a:xfrm>
            <a:off x="1303537" y="1502716"/>
            <a:ext cx="362939" cy="362677"/>
            <a:chOff x="1303537" y="1502716"/>
            <a:chExt cx="362939" cy="362677"/>
          </a:xfrm>
        </p:grpSpPr>
        <p:sp>
          <p:nvSpPr>
            <p:cNvPr id="7762" name="Google Shape;7762;p75"/>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5"/>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5"/>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5"/>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5"/>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5"/>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5"/>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5"/>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5"/>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5"/>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5"/>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3" name="Google Shape;7773;p75"/>
          <p:cNvGrpSpPr/>
          <p:nvPr/>
        </p:nvGrpSpPr>
        <p:grpSpPr>
          <a:xfrm>
            <a:off x="1751901" y="1502716"/>
            <a:ext cx="362677" cy="362677"/>
            <a:chOff x="1751901" y="1502716"/>
            <a:chExt cx="362677" cy="362677"/>
          </a:xfrm>
        </p:grpSpPr>
        <p:sp>
          <p:nvSpPr>
            <p:cNvPr id="7774" name="Google Shape;7774;p75"/>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5"/>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5"/>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5"/>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5"/>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5"/>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5"/>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5"/>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5"/>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5"/>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5"/>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5"/>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5"/>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5"/>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5"/>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5"/>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5"/>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5"/>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5"/>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3" name="Google Shape;7793;p75"/>
          <p:cNvGrpSpPr/>
          <p:nvPr/>
        </p:nvGrpSpPr>
        <p:grpSpPr>
          <a:xfrm>
            <a:off x="3095178" y="1502716"/>
            <a:ext cx="334290" cy="362677"/>
            <a:chOff x="3095178" y="1502716"/>
            <a:chExt cx="334290" cy="362677"/>
          </a:xfrm>
        </p:grpSpPr>
        <p:sp>
          <p:nvSpPr>
            <p:cNvPr id="7794" name="Google Shape;7794;p75"/>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5"/>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5"/>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5"/>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5"/>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5"/>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5"/>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5"/>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5"/>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5"/>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5"/>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5"/>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5"/>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5"/>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5"/>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5"/>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5"/>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75"/>
          <p:cNvGrpSpPr/>
          <p:nvPr/>
        </p:nvGrpSpPr>
        <p:grpSpPr>
          <a:xfrm>
            <a:off x="3542281" y="1505605"/>
            <a:ext cx="366196" cy="357005"/>
            <a:chOff x="3542281" y="1505605"/>
            <a:chExt cx="366196" cy="357005"/>
          </a:xfrm>
        </p:grpSpPr>
        <p:sp>
          <p:nvSpPr>
            <p:cNvPr id="7812" name="Google Shape;7812;p75"/>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5"/>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5"/>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5"/>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5"/>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5"/>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5"/>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5"/>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5"/>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5"/>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5"/>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5"/>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5"/>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5"/>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5"/>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5"/>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5"/>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5"/>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5"/>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5"/>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5"/>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5"/>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5"/>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5"/>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5"/>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75"/>
          <p:cNvGrpSpPr/>
          <p:nvPr/>
        </p:nvGrpSpPr>
        <p:grpSpPr>
          <a:xfrm>
            <a:off x="1748382" y="3384797"/>
            <a:ext cx="364673" cy="340067"/>
            <a:chOff x="1748382" y="3384797"/>
            <a:chExt cx="364673" cy="340067"/>
          </a:xfrm>
        </p:grpSpPr>
        <p:sp>
          <p:nvSpPr>
            <p:cNvPr id="7838" name="Google Shape;7838;p75"/>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5"/>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5"/>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5"/>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5"/>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5"/>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5"/>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5"/>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5"/>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5"/>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5"/>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5"/>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5"/>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5"/>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5"/>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3" name="Google Shape;7853;p75"/>
          <p:cNvGrpSpPr/>
          <p:nvPr/>
        </p:nvGrpSpPr>
        <p:grpSpPr>
          <a:xfrm>
            <a:off x="6221064" y="3811049"/>
            <a:ext cx="364673" cy="339804"/>
            <a:chOff x="6221064" y="3811049"/>
            <a:chExt cx="364673" cy="339804"/>
          </a:xfrm>
        </p:grpSpPr>
        <p:sp>
          <p:nvSpPr>
            <p:cNvPr id="7854" name="Google Shape;7854;p75"/>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5"/>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5"/>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5"/>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5"/>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5"/>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5"/>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5"/>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5"/>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5"/>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5"/>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5"/>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5"/>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5"/>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5"/>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75"/>
          <p:cNvGrpSpPr/>
          <p:nvPr/>
        </p:nvGrpSpPr>
        <p:grpSpPr>
          <a:xfrm>
            <a:off x="2182643" y="3386320"/>
            <a:ext cx="382030" cy="320451"/>
            <a:chOff x="2182643" y="3386320"/>
            <a:chExt cx="382030" cy="320451"/>
          </a:xfrm>
        </p:grpSpPr>
        <p:sp>
          <p:nvSpPr>
            <p:cNvPr id="7870" name="Google Shape;7870;p75"/>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5"/>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5"/>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5"/>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5"/>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5"/>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5"/>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5"/>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5"/>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5"/>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5"/>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5"/>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5"/>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5"/>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5"/>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75"/>
          <p:cNvGrpSpPr/>
          <p:nvPr/>
        </p:nvGrpSpPr>
        <p:grpSpPr>
          <a:xfrm>
            <a:off x="3084386" y="3389340"/>
            <a:ext cx="353880" cy="330745"/>
            <a:chOff x="3084386" y="3389340"/>
            <a:chExt cx="353880" cy="330745"/>
          </a:xfrm>
        </p:grpSpPr>
        <p:sp>
          <p:nvSpPr>
            <p:cNvPr id="7886" name="Google Shape;7886;p75"/>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5"/>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5"/>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5"/>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5"/>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5"/>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5"/>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5"/>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5"/>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5"/>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5"/>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5"/>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8" name="Google Shape;7898;p75"/>
          <p:cNvGrpSpPr/>
          <p:nvPr/>
        </p:nvGrpSpPr>
        <p:grpSpPr>
          <a:xfrm>
            <a:off x="863499" y="1970906"/>
            <a:ext cx="347078" cy="364016"/>
            <a:chOff x="863499" y="1970906"/>
            <a:chExt cx="347078" cy="364016"/>
          </a:xfrm>
        </p:grpSpPr>
        <p:sp>
          <p:nvSpPr>
            <p:cNvPr id="7899" name="Google Shape;7899;p75"/>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5"/>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5"/>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5"/>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5"/>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5"/>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5"/>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5"/>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5"/>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5"/>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5"/>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5"/>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5"/>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5"/>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3" name="Google Shape;7913;p75"/>
          <p:cNvGrpSpPr/>
          <p:nvPr/>
        </p:nvGrpSpPr>
        <p:grpSpPr>
          <a:xfrm>
            <a:off x="1749879" y="1970906"/>
            <a:ext cx="364436" cy="364174"/>
            <a:chOff x="1749879" y="1970906"/>
            <a:chExt cx="364436" cy="364174"/>
          </a:xfrm>
        </p:grpSpPr>
        <p:sp>
          <p:nvSpPr>
            <p:cNvPr id="7914" name="Google Shape;7914;p75"/>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5"/>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5"/>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5"/>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5"/>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5"/>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5"/>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5"/>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5"/>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5"/>
            <p:cNvSpPr/>
            <p:nvPr/>
          </p:nvSpPr>
          <p:spPr>
            <a:xfrm>
              <a:off x="1932097" y="2076707"/>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5"/>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5"/>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5"/>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5"/>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75"/>
          <p:cNvGrpSpPr/>
          <p:nvPr/>
        </p:nvGrpSpPr>
        <p:grpSpPr>
          <a:xfrm>
            <a:off x="2186425" y="1976158"/>
            <a:ext cx="396106" cy="353985"/>
            <a:chOff x="2186425" y="1976158"/>
            <a:chExt cx="396106" cy="353985"/>
          </a:xfrm>
        </p:grpSpPr>
        <p:sp>
          <p:nvSpPr>
            <p:cNvPr id="7929" name="Google Shape;7929;p75"/>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5"/>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5"/>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5"/>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5"/>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5"/>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5"/>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6" name="Google Shape;7936;p75"/>
          <p:cNvGrpSpPr/>
          <p:nvPr/>
        </p:nvGrpSpPr>
        <p:grpSpPr>
          <a:xfrm>
            <a:off x="2659157" y="2017412"/>
            <a:ext cx="319190" cy="271240"/>
            <a:chOff x="2659157" y="2017412"/>
            <a:chExt cx="319190" cy="271240"/>
          </a:xfrm>
        </p:grpSpPr>
        <p:sp>
          <p:nvSpPr>
            <p:cNvPr id="7937" name="Google Shape;7937;p75"/>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5"/>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5"/>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5"/>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5"/>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5"/>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5"/>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5"/>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5"/>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5"/>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5"/>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5"/>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5"/>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5"/>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5"/>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5"/>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5"/>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5"/>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5"/>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5"/>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5"/>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5"/>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5"/>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5"/>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5"/>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5"/>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75"/>
          <p:cNvGrpSpPr/>
          <p:nvPr/>
        </p:nvGrpSpPr>
        <p:grpSpPr>
          <a:xfrm>
            <a:off x="3111775" y="1993516"/>
            <a:ext cx="318928" cy="319217"/>
            <a:chOff x="3111775" y="1993516"/>
            <a:chExt cx="318928" cy="319217"/>
          </a:xfrm>
        </p:grpSpPr>
        <p:sp>
          <p:nvSpPr>
            <p:cNvPr id="7964" name="Google Shape;7964;p75"/>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5"/>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5"/>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5"/>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5"/>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5"/>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5"/>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5"/>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5"/>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5"/>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5"/>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5"/>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5"/>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5"/>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5"/>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5"/>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5"/>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5"/>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5"/>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5"/>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5"/>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5"/>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5"/>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5"/>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5"/>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5"/>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5"/>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5"/>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5"/>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5"/>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75"/>
          <p:cNvGrpSpPr/>
          <p:nvPr/>
        </p:nvGrpSpPr>
        <p:grpSpPr>
          <a:xfrm>
            <a:off x="4023785" y="1970407"/>
            <a:ext cx="288807" cy="355377"/>
            <a:chOff x="4023785" y="1970407"/>
            <a:chExt cx="288807" cy="355377"/>
          </a:xfrm>
        </p:grpSpPr>
        <p:sp>
          <p:nvSpPr>
            <p:cNvPr id="7995" name="Google Shape;7995;p75"/>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5"/>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5"/>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5"/>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5"/>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5"/>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5"/>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5"/>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5"/>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5"/>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5"/>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5"/>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5"/>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5"/>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5"/>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5"/>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5"/>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5"/>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5"/>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5"/>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75"/>
          <p:cNvGrpSpPr/>
          <p:nvPr/>
        </p:nvGrpSpPr>
        <p:grpSpPr>
          <a:xfrm>
            <a:off x="3544540" y="3380963"/>
            <a:ext cx="320188" cy="319269"/>
            <a:chOff x="3544540" y="3380963"/>
            <a:chExt cx="320188" cy="319269"/>
          </a:xfrm>
        </p:grpSpPr>
        <p:sp>
          <p:nvSpPr>
            <p:cNvPr id="8016" name="Google Shape;8016;p75"/>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5"/>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5"/>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5"/>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5"/>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5"/>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5"/>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5"/>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5"/>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5"/>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5"/>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5"/>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5"/>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5"/>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5"/>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5"/>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75"/>
          <p:cNvGrpSpPr/>
          <p:nvPr/>
        </p:nvGrpSpPr>
        <p:grpSpPr>
          <a:xfrm>
            <a:off x="3944637" y="3354834"/>
            <a:ext cx="415696" cy="371605"/>
            <a:chOff x="3944637" y="3354834"/>
            <a:chExt cx="415696" cy="371605"/>
          </a:xfrm>
        </p:grpSpPr>
        <p:sp>
          <p:nvSpPr>
            <p:cNvPr id="8033" name="Google Shape;8033;p75"/>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5"/>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5"/>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5"/>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5"/>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5"/>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5"/>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5"/>
            <p:cNvSpPr/>
            <p:nvPr/>
          </p:nvSpPr>
          <p:spPr>
            <a:xfrm>
              <a:off x="4187647" y="3375265"/>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5"/>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5"/>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5"/>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5"/>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5"/>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5"/>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5"/>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5"/>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5"/>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0" name="Google Shape;8050;p75"/>
          <p:cNvGrpSpPr/>
          <p:nvPr/>
        </p:nvGrpSpPr>
        <p:grpSpPr>
          <a:xfrm>
            <a:off x="1314619" y="3821527"/>
            <a:ext cx="346317" cy="332136"/>
            <a:chOff x="1314619" y="3821527"/>
            <a:chExt cx="346317" cy="332136"/>
          </a:xfrm>
        </p:grpSpPr>
        <p:sp>
          <p:nvSpPr>
            <p:cNvPr id="8051" name="Google Shape;8051;p75"/>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5"/>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5"/>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5"/>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5"/>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5"/>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5"/>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5"/>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9" name="Google Shape;8059;p75"/>
          <p:cNvGrpSpPr/>
          <p:nvPr/>
        </p:nvGrpSpPr>
        <p:grpSpPr>
          <a:xfrm>
            <a:off x="1751139" y="3790934"/>
            <a:ext cx="386258" cy="380507"/>
            <a:chOff x="1751139" y="3790934"/>
            <a:chExt cx="386258" cy="380507"/>
          </a:xfrm>
        </p:grpSpPr>
        <p:sp>
          <p:nvSpPr>
            <p:cNvPr id="8060" name="Google Shape;8060;p75"/>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5"/>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5"/>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5"/>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5"/>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5"/>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5"/>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5"/>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5"/>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5"/>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5"/>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5"/>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5"/>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5"/>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5"/>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5"/>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5"/>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5"/>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8" name="Google Shape;8078;p75"/>
          <p:cNvGrpSpPr/>
          <p:nvPr/>
        </p:nvGrpSpPr>
        <p:grpSpPr>
          <a:xfrm>
            <a:off x="2189681" y="3821606"/>
            <a:ext cx="395607" cy="318928"/>
            <a:chOff x="2189681" y="3821606"/>
            <a:chExt cx="395607" cy="318928"/>
          </a:xfrm>
        </p:grpSpPr>
        <p:sp>
          <p:nvSpPr>
            <p:cNvPr id="8079" name="Google Shape;8079;p75"/>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5"/>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5"/>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5"/>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5"/>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5"/>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5"/>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5"/>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5"/>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5"/>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5"/>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5"/>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5"/>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5"/>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5"/>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5"/>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5"/>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5"/>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5"/>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5"/>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5"/>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5"/>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5"/>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5"/>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5"/>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5"/>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5"/>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5"/>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5"/>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5"/>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09" name="Google Shape;8109;p75"/>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0" name="Google Shape;8110;p75"/>
          <p:cNvGrpSpPr/>
          <p:nvPr/>
        </p:nvGrpSpPr>
        <p:grpSpPr>
          <a:xfrm>
            <a:off x="1277409" y="1961347"/>
            <a:ext cx="420475" cy="383055"/>
            <a:chOff x="1277409" y="1961347"/>
            <a:chExt cx="420475" cy="383055"/>
          </a:xfrm>
        </p:grpSpPr>
        <p:sp>
          <p:nvSpPr>
            <p:cNvPr id="8111" name="Google Shape;8111;p75"/>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5"/>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5"/>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5"/>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5"/>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5"/>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5"/>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5"/>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5"/>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5"/>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5"/>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5"/>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5"/>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5"/>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5"/>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5"/>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5"/>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5"/>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5"/>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5"/>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5"/>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5"/>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5"/>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5"/>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5"/>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5"/>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5"/>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8" name="Google Shape;8138;p75"/>
          <p:cNvGrpSpPr/>
          <p:nvPr/>
        </p:nvGrpSpPr>
        <p:grpSpPr>
          <a:xfrm>
            <a:off x="2215075" y="2432819"/>
            <a:ext cx="380008" cy="351648"/>
            <a:chOff x="2215075" y="2432819"/>
            <a:chExt cx="380008" cy="351648"/>
          </a:xfrm>
        </p:grpSpPr>
        <p:sp>
          <p:nvSpPr>
            <p:cNvPr id="8139" name="Google Shape;8139;p75"/>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5"/>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5"/>
            <p:cNvSpPr/>
            <p:nvPr/>
          </p:nvSpPr>
          <p:spPr>
            <a:xfrm>
              <a:off x="2471162" y="2720077"/>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5"/>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5"/>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5"/>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5"/>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5"/>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5"/>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5"/>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5"/>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5"/>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5"/>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5"/>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5"/>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5"/>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5"/>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5"/>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5"/>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5"/>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5"/>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5"/>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5"/>
            <p:cNvSpPr/>
            <p:nvPr/>
          </p:nvSpPr>
          <p:spPr>
            <a:xfrm>
              <a:off x="2215075" y="2720077"/>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5"/>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5"/>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5"/>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5"/>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5"/>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5"/>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5"/>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5"/>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75"/>
          <p:cNvGrpSpPr/>
          <p:nvPr/>
        </p:nvGrpSpPr>
        <p:grpSpPr>
          <a:xfrm>
            <a:off x="2661416" y="2422342"/>
            <a:ext cx="344059" cy="340671"/>
            <a:chOff x="2661416" y="2422342"/>
            <a:chExt cx="344059" cy="340671"/>
          </a:xfrm>
        </p:grpSpPr>
        <p:sp>
          <p:nvSpPr>
            <p:cNvPr id="8171" name="Google Shape;8171;p75"/>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5"/>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5"/>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5"/>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5"/>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5"/>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5"/>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5"/>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5"/>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5"/>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5"/>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5"/>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5"/>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75"/>
          <p:cNvGrpSpPr/>
          <p:nvPr/>
        </p:nvGrpSpPr>
        <p:grpSpPr>
          <a:xfrm>
            <a:off x="4066510" y="2422342"/>
            <a:ext cx="206876" cy="348470"/>
            <a:chOff x="4066510" y="2422342"/>
            <a:chExt cx="206876" cy="348470"/>
          </a:xfrm>
        </p:grpSpPr>
        <p:sp>
          <p:nvSpPr>
            <p:cNvPr id="8185" name="Google Shape;8185;p75"/>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5"/>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5"/>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5"/>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5"/>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5"/>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5"/>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5"/>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5"/>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5"/>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5"/>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5"/>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97" name="Google Shape;8197;p75"/>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98" name="Google Shape;8198;p75"/>
          <p:cNvGrpSpPr/>
          <p:nvPr/>
        </p:nvGrpSpPr>
        <p:grpSpPr>
          <a:xfrm>
            <a:off x="2617693" y="3817325"/>
            <a:ext cx="420475" cy="326491"/>
            <a:chOff x="2617693" y="3817325"/>
            <a:chExt cx="420475" cy="326491"/>
          </a:xfrm>
        </p:grpSpPr>
        <p:sp>
          <p:nvSpPr>
            <p:cNvPr id="8199" name="Google Shape;8199;p75"/>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5"/>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5"/>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5"/>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5"/>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5"/>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5"/>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5"/>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5"/>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5"/>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5"/>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5"/>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5"/>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5"/>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5"/>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5"/>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5"/>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6" name="Google Shape;8216;p75"/>
          <p:cNvGrpSpPr/>
          <p:nvPr/>
        </p:nvGrpSpPr>
        <p:grpSpPr>
          <a:xfrm>
            <a:off x="3545301" y="2423523"/>
            <a:ext cx="358134" cy="356637"/>
            <a:chOff x="3545301" y="2423523"/>
            <a:chExt cx="358134" cy="356637"/>
          </a:xfrm>
        </p:grpSpPr>
        <p:sp>
          <p:nvSpPr>
            <p:cNvPr id="8217" name="Google Shape;8217;p75"/>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5"/>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5"/>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5"/>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5"/>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5"/>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5"/>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5"/>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5"/>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75"/>
          <p:cNvGrpSpPr/>
          <p:nvPr/>
        </p:nvGrpSpPr>
        <p:grpSpPr>
          <a:xfrm>
            <a:off x="5766424" y="4275195"/>
            <a:ext cx="358160" cy="356926"/>
            <a:chOff x="5766424" y="4275195"/>
            <a:chExt cx="358160" cy="356926"/>
          </a:xfrm>
        </p:grpSpPr>
        <p:sp>
          <p:nvSpPr>
            <p:cNvPr id="8227" name="Google Shape;8227;p75"/>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5"/>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5"/>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5"/>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5"/>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5"/>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5"/>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5"/>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5"/>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6" name="Google Shape;8236;p75"/>
          <p:cNvGrpSpPr/>
          <p:nvPr/>
        </p:nvGrpSpPr>
        <p:grpSpPr>
          <a:xfrm>
            <a:off x="3531462" y="3824599"/>
            <a:ext cx="377251" cy="324232"/>
            <a:chOff x="3531462" y="3824599"/>
            <a:chExt cx="377251" cy="324232"/>
          </a:xfrm>
        </p:grpSpPr>
        <p:sp>
          <p:nvSpPr>
            <p:cNvPr id="8237" name="Google Shape;8237;p75"/>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5"/>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5"/>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5"/>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5"/>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5"/>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5"/>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5"/>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5"/>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5"/>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5"/>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8" name="Google Shape;8248;p75"/>
          <p:cNvGrpSpPr/>
          <p:nvPr/>
        </p:nvGrpSpPr>
        <p:grpSpPr>
          <a:xfrm>
            <a:off x="4030586" y="3805246"/>
            <a:ext cx="286523" cy="340566"/>
            <a:chOff x="4030586" y="3805246"/>
            <a:chExt cx="286523" cy="340566"/>
          </a:xfrm>
        </p:grpSpPr>
        <p:sp>
          <p:nvSpPr>
            <p:cNvPr id="8249" name="Google Shape;8249;p75"/>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5"/>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5"/>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5"/>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5"/>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5"/>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5"/>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5"/>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5"/>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5"/>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5"/>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5"/>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5"/>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2" name="Google Shape;8262;p75"/>
          <p:cNvGrpSpPr/>
          <p:nvPr/>
        </p:nvGrpSpPr>
        <p:grpSpPr>
          <a:xfrm>
            <a:off x="2180884" y="2888719"/>
            <a:ext cx="376752" cy="374468"/>
            <a:chOff x="2180884" y="2888719"/>
            <a:chExt cx="376752" cy="374468"/>
          </a:xfrm>
        </p:grpSpPr>
        <p:sp>
          <p:nvSpPr>
            <p:cNvPr id="8263" name="Google Shape;8263;p75"/>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5"/>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5"/>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5"/>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5"/>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5"/>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5"/>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5"/>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5"/>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5"/>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5"/>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5"/>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5"/>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5"/>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7" name="Google Shape;8277;p75"/>
          <p:cNvGrpSpPr/>
          <p:nvPr/>
        </p:nvGrpSpPr>
        <p:grpSpPr>
          <a:xfrm>
            <a:off x="3954432" y="2942999"/>
            <a:ext cx="378249" cy="265909"/>
            <a:chOff x="3954432" y="2942999"/>
            <a:chExt cx="378249" cy="265909"/>
          </a:xfrm>
        </p:grpSpPr>
        <p:sp>
          <p:nvSpPr>
            <p:cNvPr id="8278" name="Google Shape;8278;p75"/>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5"/>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5"/>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5"/>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5"/>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5"/>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5"/>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5"/>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5"/>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75"/>
          <p:cNvGrpSpPr/>
          <p:nvPr/>
        </p:nvGrpSpPr>
        <p:grpSpPr>
          <a:xfrm>
            <a:off x="1752137" y="4266608"/>
            <a:ext cx="378512" cy="374756"/>
            <a:chOff x="1752137" y="4266608"/>
            <a:chExt cx="378512" cy="374756"/>
          </a:xfrm>
        </p:grpSpPr>
        <p:sp>
          <p:nvSpPr>
            <p:cNvPr id="8288" name="Google Shape;8288;p75"/>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5"/>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5"/>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5"/>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5"/>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5"/>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5"/>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5"/>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5"/>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5"/>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5"/>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5"/>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5"/>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5"/>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5"/>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5"/>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5"/>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5"/>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5"/>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5"/>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5"/>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9" name="Google Shape;8309;p75"/>
          <p:cNvGrpSpPr/>
          <p:nvPr/>
        </p:nvGrpSpPr>
        <p:grpSpPr>
          <a:xfrm>
            <a:off x="3117788" y="3812546"/>
            <a:ext cx="341065" cy="341065"/>
            <a:chOff x="3117788" y="3812546"/>
            <a:chExt cx="341065" cy="341065"/>
          </a:xfrm>
        </p:grpSpPr>
        <p:sp>
          <p:nvSpPr>
            <p:cNvPr id="8310" name="Google Shape;8310;p75"/>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5"/>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5"/>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5"/>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5"/>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5"/>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75"/>
          <p:cNvGrpSpPr/>
          <p:nvPr/>
        </p:nvGrpSpPr>
        <p:grpSpPr>
          <a:xfrm>
            <a:off x="3994400" y="4299932"/>
            <a:ext cx="338281" cy="322657"/>
            <a:chOff x="3994400" y="4299932"/>
            <a:chExt cx="338281" cy="322657"/>
          </a:xfrm>
        </p:grpSpPr>
        <p:sp>
          <p:nvSpPr>
            <p:cNvPr id="8317" name="Google Shape;8317;p75"/>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5"/>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5"/>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5"/>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5"/>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5"/>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5"/>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5"/>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5" name="Google Shape;8325;p75"/>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5"/>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7" name="Google Shape;8327;p75"/>
          <p:cNvGrpSpPr/>
          <p:nvPr/>
        </p:nvGrpSpPr>
        <p:grpSpPr>
          <a:xfrm>
            <a:off x="3573426" y="1965628"/>
            <a:ext cx="302358" cy="374993"/>
            <a:chOff x="3573426" y="1965628"/>
            <a:chExt cx="302358" cy="374993"/>
          </a:xfrm>
        </p:grpSpPr>
        <p:sp>
          <p:nvSpPr>
            <p:cNvPr id="8328" name="Google Shape;8328;p75"/>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5"/>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5"/>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5"/>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5"/>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5"/>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5"/>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5"/>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5"/>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5"/>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5"/>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5"/>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5"/>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5"/>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5"/>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5"/>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5"/>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5"/>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5"/>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5"/>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5"/>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5"/>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5"/>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5"/>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5"/>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5"/>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5"/>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5"/>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5"/>
            <p:cNvSpPr/>
            <p:nvPr/>
          </p:nvSpPr>
          <p:spPr>
            <a:xfrm>
              <a:off x="3791068" y="2293352"/>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5"/>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5"/>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5"/>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5"/>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5"/>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5"/>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5"/>
            <p:cNvSpPr/>
            <p:nvPr/>
          </p:nvSpPr>
          <p:spPr>
            <a:xfrm>
              <a:off x="3682247" y="2293352"/>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5"/>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5"/>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5"/>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5"/>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5"/>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5"/>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5"/>
            <p:cNvSpPr/>
            <p:nvPr/>
          </p:nvSpPr>
          <p:spPr>
            <a:xfrm>
              <a:off x="3573426" y="2293352"/>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5"/>
            <p:cNvSpPr/>
            <p:nvPr/>
          </p:nvSpPr>
          <p:spPr>
            <a:xfrm>
              <a:off x="3640047" y="2293352"/>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5"/>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5"/>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5"/>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75"/>
          <p:cNvGrpSpPr/>
          <p:nvPr/>
        </p:nvGrpSpPr>
        <p:grpSpPr>
          <a:xfrm>
            <a:off x="3513632" y="2908572"/>
            <a:ext cx="355876" cy="331007"/>
            <a:chOff x="3513632" y="2908572"/>
            <a:chExt cx="355876" cy="331007"/>
          </a:xfrm>
        </p:grpSpPr>
        <p:sp>
          <p:nvSpPr>
            <p:cNvPr id="8376" name="Google Shape;8376;p75"/>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5"/>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5"/>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5"/>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5"/>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5"/>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5"/>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5"/>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5"/>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5"/>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5"/>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5"/>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5"/>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5"/>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5"/>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5"/>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2" name="Google Shape;8392;p75"/>
          <p:cNvGrpSpPr/>
          <p:nvPr/>
        </p:nvGrpSpPr>
        <p:grpSpPr>
          <a:xfrm>
            <a:off x="2694083" y="2888430"/>
            <a:ext cx="235762" cy="374756"/>
            <a:chOff x="2694083" y="2888430"/>
            <a:chExt cx="235762" cy="374756"/>
          </a:xfrm>
        </p:grpSpPr>
        <p:sp>
          <p:nvSpPr>
            <p:cNvPr id="8393" name="Google Shape;8393;p75"/>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5"/>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5"/>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5"/>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5"/>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5"/>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5"/>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5"/>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5"/>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2" name="Google Shape;8402;p75"/>
          <p:cNvGrpSpPr/>
          <p:nvPr/>
        </p:nvGrpSpPr>
        <p:grpSpPr>
          <a:xfrm>
            <a:off x="871534" y="4300588"/>
            <a:ext cx="357661" cy="311155"/>
            <a:chOff x="871534" y="4300588"/>
            <a:chExt cx="357661" cy="311155"/>
          </a:xfrm>
        </p:grpSpPr>
        <p:sp>
          <p:nvSpPr>
            <p:cNvPr id="8403" name="Google Shape;8403;p75"/>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5"/>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5"/>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5"/>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5"/>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5"/>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5"/>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5"/>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5"/>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5"/>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5"/>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5"/>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5"/>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5"/>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5"/>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5"/>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5"/>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5"/>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5"/>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5"/>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5"/>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4" name="Google Shape;8424;p75"/>
          <p:cNvGrpSpPr/>
          <p:nvPr/>
        </p:nvGrpSpPr>
        <p:grpSpPr>
          <a:xfrm>
            <a:off x="916019" y="3821606"/>
            <a:ext cx="250100" cy="336785"/>
            <a:chOff x="916019" y="3821606"/>
            <a:chExt cx="250100" cy="336785"/>
          </a:xfrm>
        </p:grpSpPr>
        <p:sp>
          <p:nvSpPr>
            <p:cNvPr id="8425" name="Google Shape;8425;p75"/>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5"/>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5"/>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5"/>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5"/>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5"/>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5"/>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5"/>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5"/>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5"/>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5"/>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5"/>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5"/>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75"/>
          <p:cNvGrpSpPr/>
          <p:nvPr/>
        </p:nvGrpSpPr>
        <p:grpSpPr>
          <a:xfrm>
            <a:off x="849686" y="2909570"/>
            <a:ext cx="374730" cy="332504"/>
            <a:chOff x="849686" y="2909570"/>
            <a:chExt cx="374730" cy="332504"/>
          </a:xfrm>
        </p:grpSpPr>
        <p:sp>
          <p:nvSpPr>
            <p:cNvPr id="8439" name="Google Shape;8439;p75"/>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5"/>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5"/>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5"/>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5"/>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5"/>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5"/>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5"/>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5"/>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5"/>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5"/>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0" name="Google Shape;8450;p75"/>
          <p:cNvGrpSpPr/>
          <p:nvPr/>
        </p:nvGrpSpPr>
        <p:grpSpPr>
          <a:xfrm>
            <a:off x="1735567" y="2420241"/>
            <a:ext cx="417718" cy="372866"/>
            <a:chOff x="1735567" y="2420241"/>
            <a:chExt cx="417718" cy="372866"/>
          </a:xfrm>
        </p:grpSpPr>
        <p:sp>
          <p:nvSpPr>
            <p:cNvPr id="8451" name="Google Shape;8451;p75"/>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5"/>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5"/>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5"/>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5"/>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5"/>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5"/>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5"/>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5"/>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5"/>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5"/>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5"/>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75"/>
          <p:cNvGrpSpPr/>
          <p:nvPr/>
        </p:nvGrpSpPr>
        <p:grpSpPr>
          <a:xfrm>
            <a:off x="3599318" y="4299590"/>
            <a:ext cx="251098" cy="309028"/>
            <a:chOff x="3599318" y="4299590"/>
            <a:chExt cx="251098" cy="309028"/>
          </a:xfrm>
        </p:grpSpPr>
        <p:sp>
          <p:nvSpPr>
            <p:cNvPr id="8464" name="Google Shape;8464;p75"/>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5"/>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5"/>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5"/>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5"/>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5"/>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75"/>
          <p:cNvGrpSpPr/>
          <p:nvPr/>
        </p:nvGrpSpPr>
        <p:grpSpPr>
          <a:xfrm>
            <a:off x="3105998" y="2433240"/>
            <a:ext cx="345818" cy="345056"/>
            <a:chOff x="3105998" y="2433240"/>
            <a:chExt cx="345818" cy="345056"/>
          </a:xfrm>
        </p:grpSpPr>
        <p:sp>
          <p:nvSpPr>
            <p:cNvPr id="8471" name="Google Shape;8471;p75"/>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5"/>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5"/>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5"/>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5"/>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5"/>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5"/>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5"/>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5"/>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5"/>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5"/>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2" name="Google Shape;8482;p75"/>
          <p:cNvGrpSpPr/>
          <p:nvPr/>
        </p:nvGrpSpPr>
        <p:grpSpPr>
          <a:xfrm>
            <a:off x="1737326" y="2900773"/>
            <a:ext cx="374730" cy="350361"/>
            <a:chOff x="1737326" y="2900773"/>
            <a:chExt cx="374730" cy="350361"/>
          </a:xfrm>
        </p:grpSpPr>
        <p:sp>
          <p:nvSpPr>
            <p:cNvPr id="8483" name="Google Shape;8483;p75"/>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5"/>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5"/>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5"/>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5"/>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5"/>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5"/>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5"/>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5"/>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5"/>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5"/>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5"/>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5"/>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5"/>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5"/>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5"/>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5"/>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0" name="Google Shape;8500;p75"/>
          <p:cNvGrpSpPr/>
          <p:nvPr/>
        </p:nvGrpSpPr>
        <p:grpSpPr>
          <a:xfrm>
            <a:off x="4000676" y="1579396"/>
            <a:ext cx="327226" cy="211603"/>
            <a:chOff x="4000676" y="1579396"/>
            <a:chExt cx="327226" cy="211603"/>
          </a:xfrm>
        </p:grpSpPr>
        <p:sp>
          <p:nvSpPr>
            <p:cNvPr id="8501" name="Google Shape;8501;p75"/>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5"/>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5"/>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5"/>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5"/>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5"/>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5"/>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5"/>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5"/>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5"/>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5"/>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5"/>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5"/>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5"/>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5"/>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5"/>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7" name="Google Shape;8517;p75"/>
          <p:cNvGrpSpPr/>
          <p:nvPr/>
        </p:nvGrpSpPr>
        <p:grpSpPr>
          <a:xfrm>
            <a:off x="2635523" y="1515584"/>
            <a:ext cx="371054" cy="336469"/>
            <a:chOff x="2635523" y="1515584"/>
            <a:chExt cx="371054" cy="336469"/>
          </a:xfrm>
        </p:grpSpPr>
        <p:sp>
          <p:nvSpPr>
            <p:cNvPr id="8518" name="Google Shape;8518;p75"/>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5"/>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5"/>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5"/>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5"/>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5"/>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5"/>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5" name="Google Shape;8525;p75"/>
          <p:cNvGrpSpPr/>
          <p:nvPr/>
        </p:nvGrpSpPr>
        <p:grpSpPr>
          <a:xfrm>
            <a:off x="2231907" y="1520731"/>
            <a:ext cx="311627" cy="326569"/>
            <a:chOff x="2231907" y="1520731"/>
            <a:chExt cx="311627" cy="326569"/>
          </a:xfrm>
        </p:grpSpPr>
        <p:sp>
          <p:nvSpPr>
            <p:cNvPr id="8526" name="Google Shape;8526;p75"/>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5"/>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5"/>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5"/>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5"/>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5"/>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5"/>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5"/>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5"/>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5"/>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75"/>
          <p:cNvGrpSpPr/>
          <p:nvPr/>
        </p:nvGrpSpPr>
        <p:grpSpPr>
          <a:xfrm>
            <a:off x="1340249" y="4301533"/>
            <a:ext cx="311890" cy="304695"/>
            <a:chOff x="1340249" y="4301533"/>
            <a:chExt cx="311890" cy="304695"/>
          </a:xfrm>
        </p:grpSpPr>
        <p:sp>
          <p:nvSpPr>
            <p:cNvPr id="8537" name="Google Shape;8537;p75"/>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5"/>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5"/>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5"/>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5"/>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5"/>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5"/>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5"/>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5"/>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5"/>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5"/>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5"/>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5"/>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5"/>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75"/>
          <p:cNvGrpSpPr/>
          <p:nvPr/>
        </p:nvGrpSpPr>
        <p:grpSpPr>
          <a:xfrm>
            <a:off x="1330690" y="3377024"/>
            <a:ext cx="306874" cy="332268"/>
            <a:chOff x="1330690" y="3377024"/>
            <a:chExt cx="306874" cy="332268"/>
          </a:xfrm>
        </p:grpSpPr>
        <p:sp>
          <p:nvSpPr>
            <p:cNvPr id="8552" name="Google Shape;8552;p75"/>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5"/>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5"/>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5"/>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5"/>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5"/>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5"/>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5"/>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5"/>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5"/>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5"/>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5"/>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5"/>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5"/>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5"/>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5"/>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5"/>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5"/>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5"/>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1" name="Google Shape;8571;p75"/>
          <p:cNvGrpSpPr/>
          <p:nvPr/>
        </p:nvGrpSpPr>
        <p:grpSpPr>
          <a:xfrm>
            <a:off x="2650597" y="3381777"/>
            <a:ext cx="341511" cy="324994"/>
            <a:chOff x="2650597" y="3381777"/>
            <a:chExt cx="341511" cy="324994"/>
          </a:xfrm>
        </p:grpSpPr>
        <p:sp>
          <p:nvSpPr>
            <p:cNvPr id="8572" name="Google Shape;8572;p75"/>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5"/>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5"/>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5"/>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5"/>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5"/>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5"/>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5"/>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5"/>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5"/>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5"/>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5"/>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5"/>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5"/>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5"/>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5"/>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5"/>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5"/>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5"/>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5"/>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5"/>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5"/>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5"/>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5"/>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5"/>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5"/>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5"/>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5"/>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5"/>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5"/>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5"/>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5"/>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5"/>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5"/>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5"/>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75"/>
          <p:cNvGrpSpPr/>
          <p:nvPr/>
        </p:nvGrpSpPr>
        <p:grpSpPr>
          <a:xfrm>
            <a:off x="1295502" y="2437362"/>
            <a:ext cx="402645" cy="323917"/>
            <a:chOff x="1295502" y="2437362"/>
            <a:chExt cx="402645" cy="323917"/>
          </a:xfrm>
        </p:grpSpPr>
        <p:sp>
          <p:nvSpPr>
            <p:cNvPr id="8608" name="Google Shape;8608;p75"/>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5"/>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5"/>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5"/>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5"/>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5"/>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5"/>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5"/>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5"/>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5"/>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5"/>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5"/>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5"/>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5"/>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5"/>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5"/>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75"/>
          <p:cNvGrpSpPr/>
          <p:nvPr/>
        </p:nvGrpSpPr>
        <p:grpSpPr>
          <a:xfrm>
            <a:off x="882590" y="2438360"/>
            <a:ext cx="337310" cy="337047"/>
            <a:chOff x="882590" y="2438360"/>
            <a:chExt cx="337310" cy="337047"/>
          </a:xfrm>
        </p:grpSpPr>
        <p:sp>
          <p:nvSpPr>
            <p:cNvPr id="8625" name="Google Shape;8625;p75"/>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5"/>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5"/>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5"/>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5"/>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5"/>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5"/>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5"/>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5"/>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5"/>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5"/>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5"/>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5"/>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5"/>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5"/>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5"/>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5"/>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5"/>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5"/>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5"/>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5"/>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5"/>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5"/>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5"/>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75"/>
          <p:cNvGrpSpPr/>
          <p:nvPr/>
        </p:nvGrpSpPr>
        <p:grpSpPr>
          <a:xfrm>
            <a:off x="4885060" y="1518788"/>
            <a:ext cx="385786" cy="342588"/>
            <a:chOff x="4885060" y="1518788"/>
            <a:chExt cx="385786" cy="342588"/>
          </a:xfrm>
        </p:grpSpPr>
        <p:sp>
          <p:nvSpPr>
            <p:cNvPr id="8650" name="Google Shape;8650;p75"/>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5"/>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5"/>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5"/>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5"/>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5"/>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5"/>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5"/>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5"/>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5"/>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5"/>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5"/>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5"/>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5"/>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5"/>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5"/>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5"/>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5"/>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5"/>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75"/>
          <p:cNvGrpSpPr/>
          <p:nvPr/>
        </p:nvGrpSpPr>
        <p:grpSpPr>
          <a:xfrm>
            <a:off x="5394478" y="1514533"/>
            <a:ext cx="249076" cy="351096"/>
            <a:chOff x="5394478" y="1514533"/>
            <a:chExt cx="249076" cy="351096"/>
          </a:xfrm>
        </p:grpSpPr>
        <p:sp>
          <p:nvSpPr>
            <p:cNvPr id="8670" name="Google Shape;8670;p75"/>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5"/>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5"/>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5"/>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5"/>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5"/>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5"/>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5"/>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5"/>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5"/>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5"/>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5"/>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5"/>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5"/>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5"/>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5"/>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5"/>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5"/>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5"/>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5"/>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75"/>
          <p:cNvGrpSpPr/>
          <p:nvPr/>
        </p:nvGrpSpPr>
        <p:grpSpPr>
          <a:xfrm>
            <a:off x="5782259" y="1512012"/>
            <a:ext cx="356138" cy="356138"/>
            <a:chOff x="5782259" y="1512012"/>
            <a:chExt cx="356138" cy="356138"/>
          </a:xfrm>
        </p:grpSpPr>
        <p:sp>
          <p:nvSpPr>
            <p:cNvPr id="8691" name="Google Shape;8691;p75"/>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5"/>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5"/>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5"/>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5"/>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5"/>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5"/>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5"/>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5"/>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5"/>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5"/>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75"/>
          <p:cNvGrpSpPr/>
          <p:nvPr/>
        </p:nvGrpSpPr>
        <p:grpSpPr>
          <a:xfrm>
            <a:off x="6229598" y="1518052"/>
            <a:ext cx="343560" cy="343822"/>
            <a:chOff x="6229598" y="1518052"/>
            <a:chExt cx="343560" cy="343822"/>
          </a:xfrm>
        </p:grpSpPr>
        <p:sp>
          <p:nvSpPr>
            <p:cNvPr id="8703" name="Google Shape;8703;p75"/>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5"/>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5"/>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5"/>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5"/>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5"/>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5"/>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5"/>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5"/>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5"/>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5"/>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5"/>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5"/>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5"/>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5"/>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5"/>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5"/>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5"/>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5"/>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2" name="Google Shape;8722;p75"/>
          <p:cNvGrpSpPr/>
          <p:nvPr/>
        </p:nvGrpSpPr>
        <p:grpSpPr>
          <a:xfrm>
            <a:off x="870773" y="3357985"/>
            <a:ext cx="342824" cy="351228"/>
            <a:chOff x="870773" y="3357985"/>
            <a:chExt cx="342824" cy="351228"/>
          </a:xfrm>
        </p:grpSpPr>
        <p:sp>
          <p:nvSpPr>
            <p:cNvPr id="8723" name="Google Shape;8723;p75"/>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5"/>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5"/>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5"/>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5"/>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5"/>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5"/>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5"/>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75"/>
          <p:cNvGrpSpPr/>
          <p:nvPr/>
        </p:nvGrpSpPr>
        <p:grpSpPr>
          <a:xfrm>
            <a:off x="2743084" y="4299590"/>
            <a:ext cx="159372" cy="308896"/>
            <a:chOff x="2743084" y="4299590"/>
            <a:chExt cx="159372" cy="308896"/>
          </a:xfrm>
        </p:grpSpPr>
        <p:sp>
          <p:nvSpPr>
            <p:cNvPr id="8732" name="Google Shape;8732;p75"/>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5"/>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5"/>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5"/>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5"/>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5"/>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5"/>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5"/>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5"/>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5"/>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5"/>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5"/>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5"/>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5"/>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5"/>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75"/>
          <p:cNvGrpSpPr/>
          <p:nvPr/>
        </p:nvGrpSpPr>
        <p:grpSpPr>
          <a:xfrm>
            <a:off x="1293506" y="2939716"/>
            <a:ext cx="374730" cy="272211"/>
            <a:chOff x="1293506" y="2939716"/>
            <a:chExt cx="374730" cy="272211"/>
          </a:xfrm>
        </p:grpSpPr>
        <p:sp>
          <p:nvSpPr>
            <p:cNvPr id="8748" name="Google Shape;8748;p75"/>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5"/>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5"/>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5"/>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5"/>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5"/>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5"/>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5"/>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5"/>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5"/>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5"/>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5"/>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5"/>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5"/>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5"/>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5"/>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5"/>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5"/>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5"/>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5"/>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5"/>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5"/>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5"/>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5"/>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5"/>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5"/>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5"/>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5"/>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5"/>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5"/>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75"/>
          <p:cNvGrpSpPr/>
          <p:nvPr/>
        </p:nvGrpSpPr>
        <p:grpSpPr>
          <a:xfrm>
            <a:off x="6669900" y="1505474"/>
            <a:ext cx="345083" cy="369216"/>
            <a:chOff x="6669900" y="1505474"/>
            <a:chExt cx="345083" cy="369216"/>
          </a:xfrm>
        </p:grpSpPr>
        <p:sp>
          <p:nvSpPr>
            <p:cNvPr id="8779" name="Google Shape;8779;p75"/>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5"/>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5"/>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5"/>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5"/>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5"/>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5"/>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5"/>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5"/>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5"/>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5"/>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5"/>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5"/>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5"/>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5"/>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5"/>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5"/>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5"/>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5"/>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5"/>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5"/>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5"/>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1" name="Google Shape;8801;p75"/>
          <p:cNvGrpSpPr/>
          <p:nvPr/>
        </p:nvGrpSpPr>
        <p:grpSpPr>
          <a:xfrm>
            <a:off x="7117003" y="1518000"/>
            <a:ext cx="333003" cy="344085"/>
            <a:chOff x="7117003" y="1518000"/>
            <a:chExt cx="333003" cy="344085"/>
          </a:xfrm>
        </p:grpSpPr>
        <p:sp>
          <p:nvSpPr>
            <p:cNvPr id="8802" name="Google Shape;8802;p75"/>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5"/>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5"/>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5"/>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5"/>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5"/>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5"/>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5"/>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5"/>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5"/>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5"/>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5"/>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5"/>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5"/>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5"/>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5"/>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5"/>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5"/>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5"/>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5"/>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5"/>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5"/>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5"/>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5"/>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5"/>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5"/>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5"/>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5"/>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5"/>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5"/>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5"/>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5"/>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5"/>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5"/>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5"/>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5"/>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5"/>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5"/>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75"/>
          <p:cNvGrpSpPr/>
          <p:nvPr/>
        </p:nvGrpSpPr>
        <p:grpSpPr>
          <a:xfrm>
            <a:off x="2200238" y="4289165"/>
            <a:ext cx="374756" cy="329300"/>
            <a:chOff x="2200238" y="4289165"/>
            <a:chExt cx="374756" cy="329300"/>
          </a:xfrm>
        </p:grpSpPr>
        <p:sp>
          <p:nvSpPr>
            <p:cNvPr id="8841" name="Google Shape;8841;p75"/>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5"/>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5"/>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5"/>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5"/>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5"/>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5"/>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5"/>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5"/>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5"/>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5"/>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5"/>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5"/>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5"/>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5"/>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5"/>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5"/>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5"/>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5"/>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5"/>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5"/>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5"/>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75"/>
          <p:cNvGrpSpPr/>
          <p:nvPr/>
        </p:nvGrpSpPr>
        <p:grpSpPr>
          <a:xfrm>
            <a:off x="7556043" y="1499959"/>
            <a:ext cx="337283" cy="380192"/>
            <a:chOff x="7556043" y="1499959"/>
            <a:chExt cx="337283" cy="380192"/>
          </a:xfrm>
        </p:grpSpPr>
        <p:sp>
          <p:nvSpPr>
            <p:cNvPr id="8864" name="Google Shape;8864;p75"/>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5"/>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5"/>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5"/>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5"/>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5"/>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5"/>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5"/>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5"/>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5"/>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5"/>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5"/>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5"/>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5"/>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8" name="Google Shape;8878;p75"/>
          <p:cNvGrpSpPr/>
          <p:nvPr/>
        </p:nvGrpSpPr>
        <p:grpSpPr>
          <a:xfrm>
            <a:off x="7992826" y="1517790"/>
            <a:ext cx="317431" cy="344584"/>
            <a:chOff x="7992826" y="1517790"/>
            <a:chExt cx="317431" cy="344584"/>
          </a:xfrm>
        </p:grpSpPr>
        <p:sp>
          <p:nvSpPr>
            <p:cNvPr id="8879" name="Google Shape;8879;p75"/>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5"/>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5"/>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5"/>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5"/>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5"/>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5"/>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5"/>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5"/>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5"/>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5"/>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5"/>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5"/>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5"/>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5"/>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5"/>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5"/>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75"/>
          <p:cNvGrpSpPr/>
          <p:nvPr/>
        </p:nvGrpSpPr>
        <p:grpSpPr>
          <a:xfrm>
            <a:off x="4864446" y="3340207"/>
            <a:ext cx="395607" cy="387414"/>
            <a:chOff x="4864446" y="3340207"/>
            <a:chExt cx="395607" cy="387414"/>
          </a:xfrm>
        </p:grpSpPr>
        <p:sp>
          <p:nvSpPr>
            <p:cNvPr id="8897" name="Google Shape;8897;p75"/>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5"/>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5"/>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5"/>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5"/>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5"/>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5"/>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5"/>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5"/>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5"/>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5"/>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5"/>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5"/>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5"/>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5"/>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5"/>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5"/>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5"/>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5"/>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5"/>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5"/>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5"/>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5"/>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5"/>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5"/>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75"/>
          <p:cNvGrpSpPr/>
          <p:nvPr/>
        </p:nvGrpSpPr>
        <p:grpSpPr>
          <a:xfrm>
            <a:off x="3130367" y="4324485"/>
            <a:ext cx="297342" cy="258871"/>
            <a:chOff x="3130367" y="4324485"/>
            <a:chExt cx="297342" cy="258871"/>
          </a:xfrm>
        </p:grpSpPr>
        <p:sp>
          <p:nvSpPr>
            <p:cNvPr id="8923" name="Google Shape;8923;p75"/>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5"/>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5"/>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5"/>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5"/>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5"/>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5"/>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5"/>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5"/>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5"/>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5"/>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5"/>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5"/>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5"/>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5"/>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5"/>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5"/>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5"/>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5"/>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5"/>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5"/>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5"/>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5"/>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75"/>
          <p:cNvGrpSpPr/>
          <p:nvPr/>
        </p:nvGrpSpPr>
        <p:grpSpPr>
          <a:xfrm>
            <a:off x="5302988" y="3389839"/>
            <a:ext cx="394609" cy="286523"/>
            <a:chOff x="5302988" y="3389839"/>
            <a:chExt cx="394609" cy="286523"/>
          </a:xfrm>
        </p:grpSpPr>
        <p:sp>
          <p:nvSpPr>
            <p:cNvPr id="8947" name="Google Shape;8947;p75"/>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5"/>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5"/>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5"/>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5"/>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5"/>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5"/>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5"/>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5"/>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5"/>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5"/>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5"/>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5"/>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5"/>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5"/>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5"/>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5"/>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5"/>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5"/>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5"/>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5"/>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5"/>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5"/>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5"/>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5"/>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5"/>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5"/>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5"/>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5"/>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5"/>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5"/>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5"/>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5"/>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80" name="Google Shape;8980;p75"/>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1" name="Google Shape;8981;p75"/>
          <p:cNvGrpSpPr/>
          <p:nvPr/>
        </p:nvGrpSpPr>
        <p:grpSpPr>
          <a:xfrm>
            <a:off x="3060752" y="2903609"/>
            <a:ext cx="390565" cy="359578"/>
            <a:chOff x="3060752" y="2903609"/>
            <a:chExt cx="390565" cy="359578"/>
          </a:xfrm>
        </p:grpSpPr>
        <p:sp>
          <p:nvSpPr>
            <p:cNvPr id="8982" name="Google Shape;8982;p75"/>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5"/>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5"/>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5"/>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5"/>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5"/>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5"/>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5"/>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5"/>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5"/>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5"/>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5"/>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5"/>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5"/>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5"/>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5"/>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5"/>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5"/>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5"/>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5"/>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5"/>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5"/>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5"/>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5"/>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5"/>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5"/>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5"/>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5"/>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5"/>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5"/>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5"/>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5"/>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5"/>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5"/>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6" name="Google Shape;9016;p75"/>
          <p:cNvGrpSpPr/>
          <p:nvPr/>
        </p:nvGrpSpPr>
        <p:grpSpPr>
          <a:xfrm>
            <a:off x="5741031" y="3386057"/>
            <a:ext cx="394609" cy="294585"/>
            <a:chOff x="5741031" y="3386057"/>
            <a:chExt cx="394609" cy="294585"/>
          </a:xfrm>
        </p:grpSpPr>
        <p:sp>
          <p:nvSpPr>
            <p:cNvPr id="9017" name="Google Shape;9017;p75"/>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5"/>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5"/>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5"/>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5"/>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5"/>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5"/>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5"/>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5"/>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5"/>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5"/>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5"/>
            <p:cNvSpPr/>
            <p:nvPr/>
          </p:nvSpPr>
          <p:spPr>
            <a:xfrm>
              <a:off x="5772202" y="3492122"/>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5"/>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5"/>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5"/>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5"/>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5"/>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5"/>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5"/>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5"/>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5"/>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5"/>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5"/>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5"/>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5"/>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5"/>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5"/>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5"/>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5"/>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5"/>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7" name="Google Shape;9047;p75"/>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8" name="Google Shape;9048;p75"/>
          <p:cNvGrpSpPr/>
          <p:nvPr/>
        </p:nvGrpSpPr>
        <p:grpSpPr>
          <a:xfrm>
            <a:off x="6179074" y="3368726"/>
            <a:ext cx="394609" cy="328749"/>
            <a:chOff x="6179074" y="3368726"/>
            <a:chExt cx="394609" cy="328749"/>
          </a:xfrm>
        </p:grpSpPr>
        <p:sp>
          <p:nvSpPr>
            <p:cNvPr id="9049" name="Google Shape;9049;p75"/>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5"/>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5"/>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5"/>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5"/>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5"/>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5"/>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5"/>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5"/>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5"/>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5"/>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5"/>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5"/>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5"/>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5"/>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5"/>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5"/>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5"/>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5"/>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5"/>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5"/>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5"/>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5"/>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5"/>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5"/>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5"/>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5"/>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5"/>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5"/>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5"/>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5"/>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5"/>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5"/>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5"/>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5"/>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5"/>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5"/>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5"/>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5"/>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5"/>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5"/>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5"/>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5"/>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5"/>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5"/>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5"/>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5"/>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5"/>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5"/>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5"/>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5"/>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5"/>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5"/>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5"/>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5"/>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5"/>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5"/>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5"/>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5"/>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5"/>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5"/>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5"/>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5"/>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5"/>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5"/>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5"/>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5"/>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5"/>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5"/>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5"/>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5"/>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5"/>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5"/>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5"/>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5"/>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5"/>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5"/>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5"/>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5"/>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5"/>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5"/>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5"/>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5"/>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75"/>
          <p:cNvGrpSpPr/>
          <p:nvPr/>
        </p:nvGrpSpPr>
        <p:grpSpPr>
          <a:xfrm>
            <a:off x="7054924" y="3367728"/>
            <a:ext cx="394583" cy="331007"/>
            <a:chOff x="7054924" y="3367728"/>
            <a:chExt cx="394583" cy="331007"/>
          </a:xfrm>
        </p:grpSpPr>
        <p:sp>
          <p:nvSpPr>
            <p:cNvPr id="9133" name="Google Shape;9133;p75"/>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5"/>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5"/>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5"/>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5"/>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5"/>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5"/>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5"/>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5"/>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5"/>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5"/>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5"/>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5"/>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5"/>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75"/>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8" name="Google Shape;9148;p75"/>
          <p:cNvGrpSpPr/>
          <p:nvPr/>
        </p:nvGrpSpPr>
        <p:grpSpPr>
          <a:xfrm>
            <a:off x="7492967" y="3361425"/>
            <a:ext cx="394583" cy="343586"/>
            <a:chOff x="7492967" y="3361425"/>
            <a:chExt cx="394583" cy="343586"/>
          </a:xfrm>
        </p:grpSpPr>
        <p:sp>
          <p:nvSpPr>
            <p:cNvPr id="9149" name="Google Shape;9149;p75"/>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5"/>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5"/>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5"/>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5"/>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5"/>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5"/>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5"/>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5"/>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5"/>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5"/>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5"/>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5"/>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5"/>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5"/>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5"/>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5"/>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5"/>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5"/>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5"/>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5"/>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5"/>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5"/>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2" name="Google Shape;9172;p75"/>
          <p:cNvGrpSpPr/>
          <p:nvPr/>
        </p:nvGrpSpPr>
        <p:grpSpPr>
          <a:xfrm>
            <a:off x="7935527" y="3353154"/>
            <a:ext cx="385287" cy="360156"/>
            <a:chOff x="7935527" y="3353154"/>
            <a:chExt cx="385287" cy="360156"/>
          </a:xfrm>
        </p:grpSpPr>
        <p:sp>
          <p:nvSpPr>
            <p:cNvPr id="9173" name="Google Shape;9173;p75"/>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5"/>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5"/>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5"/>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5"/>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5"/>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5"/>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5"/>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5"/>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5"/>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5"/>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5"/>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75"/>
          <p:cNvGrpSpPr/>
          <p:nvPr/>
        </p:nvGrpSpPr>
        <p:grpSpPr>
          <a:xfrm>
            <a:off x="5319821" y="1986242"/>
            <a:ext cx="348103" cy="348103"/>
            <a:chOff x="5319821" y="1986242"/>
            <a:chExt cx="348103" cy="348103"/>
          </a:xfrm>
        </p:grpSpPr>
        <p:sp>
          <p:nvSpPr>
            <p:cNvPr id="9186" name="Google Shape;9186;p75"/>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5"/>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5"/>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5"/>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5"/>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5"/>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5"/>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5"/>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5"/>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5"/>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5"/>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5"/>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5"/>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5"/>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5"/>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5"/>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5"/>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5"/>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5"/>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5"/>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5"/>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5"/>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5"/>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5"/>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5"/>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5"/>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5"/>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5"/>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5"/>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5"/>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5"/>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5"/>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5"/>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5"/>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5"/>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5"/>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5"/>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75"/>
          <p:cNvGrpSpPr/>
          <p:nvPr/>
        </p:nvGrpSpPr>
        <p:grpSpPr>
          <a:xfrm>
            <a:off x="5765926" y="1976683"/>
            <a:ext cx="348339" cy="348103"/>
            <a:chOff x="5765926" y="1976683"/>
            <a:chExt cx="348339" cy="348103"/>
          </a:xfrm>
        </p:grpSpPr>
        <p:sp>
          <p:nvSpPr>
            <p:cNvPr id="9224" name="Google Shape;9224;p75"/>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5"/>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5"/>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5"/>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5"/>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5"/>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5"/>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5"/>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5"/>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5"/>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5"/>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5"/>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5"/>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5"/>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8" name="Google Shape;9238;p75"/>
          <p:cNvGrpSpPr/>
          <p:nvPr/>
        </p:nvGrpSpPr>
        <p:grpSpPr>
          <a:xfrm>
            <a:off x="6191390" y="1981489"/>
            <a:ext cx="389068" cy="347787"/>
            <a:chOff x="6191390" y="1981489"/>
            <a:chExt cx="389068" cy="347787"/>
          </a:xfrm>
        </p:grpSpPr>
        <p:sp>
          <p:nvSpPr>
            <p:cNvPr id="9239" name="Google Shape;9239;p75"/>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5"/>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5"/>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5"/>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5"/>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5"/>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5"/>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75"/>
          <p:cNvGrpSpPr/>
          <p:nvPr/>
        </p:nvGrpSpPr>
        <p:grpSpPr>
          <a:xfrm>
            <a:off x="6657846" y="2007591"/>
            <a:ext cx="348103" cy="295714"/>
            <a:chOff x="6657846" y="2007591"/>
            <a:chExt cx="348103" cy="295714"/>
          </a:xfrm>
        </p:grpSpPr>
        <p:sp>
          <p:nvSpPr>
            <p:cNvPr id="9247" name="Google Shape;9247;p75"/>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5"/>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5"/>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5"/>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5"/>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5"/>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5"/>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5"/>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5"/>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5"/>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5"/>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5"/>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5"/>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5"/>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5"/>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5"/>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5"/>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5"/>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5"/>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5"/>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5"/>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5"/>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5"/>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5"/>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5"/>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5"/>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75"/>
          <p:cNvGrpSpPr/>
          <p:nvPr/>
        </p:nvGrpSpPr>
        <p:grpSpPr>
          <a:xfrm>
            <a:off x="7104188" y="1971904"/>
            <a:ext cx="347341" cy="348103"/>
            <a:chOff x="7104188" y="1971904"/>
            <a:chExt cx="347341" cy="348103"/>
          </a:xfrm>
        </p:grpSpPr>
        <p:sp>
          <p:nvSpPr>
            <p:cNvPr id="9274" name="Google Shape;9274;p75"/>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5"/>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5"/>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5"/>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5"/>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5"/>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5"/>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5"/>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5"/>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5"/>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5"/>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5"/>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5"/>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5"/>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5"/>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5"/>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5"/>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5"/>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5"/>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5"/>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5"/>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5"/>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5"/>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5"/>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5"/>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5"/>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5"/>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5"/>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5"/>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5"/>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4" name="Google Shape;9304;p75"/>
          <p:cNvGrpSpPr/>
          <p:nvPr/>
        </p:nvGrpSpPr>
        <p:grpSpPr>
          <a:xfrm>
            <a:off x="7551264" y="1971904"/>
            <a:ext cx="344321" cy="348155"/>
            <a:chOff x="7551264" y="1971904"/>
            <a:chExt cx="344321" cy="348155"/>
          </a:xfrm>
        </p:grpSpPr>
        <p:sp>
          <p:nvSpPr>
            <p:cNvPr id="9305" name="Google Shape;9305;p75"/>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5"/>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5"/>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5"/>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5"/>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5"/>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5"/>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5"/>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5"/>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5"/>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5"/>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5"/>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5"/>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5"/>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5"/>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5"/>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5"/>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5"/>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5"/>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4" name="Google Shape;9324;p75"/>
          <p:cNvGrpSpPr/>
          <p:nvPr/>
        </p:nvGrpSpPr>
        <p:grpSpPr>
          <a:xfrm>
            <a:off x="7992065" y="1971904"/>
            <a:ext cx="351621" cy="348103"/>
            <a:chOff x="7992065" y="1971904"/>
            <a:chExt cx="351621" cy="348103"/>
          </a:xfrm>
        </p:grpSpPr>
        <p:sp>
          <p:nvSpPr>
            <p:cNvPr id="9325" name="Google Shape;9325;p75"/>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5"/>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5"/>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5"/>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5"/>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5"/>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5"/>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5"/>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5"/>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5"/>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5"/>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5"/>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5"/>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5"/>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5"/>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75"/>
          <p:cNvGrpSpPr/>
          <p:nvPr/>
        </p:nvGrpSpPr>
        <p:grpSpPr>
          <a:xfrm>
            <a:off x="4911189" y="3793455"/>
            <a:ext cx="296580" cy="364935"/>
            <a:chOff x="4911189" y="3793455"/>
            <a:chExt cx="296580" cy="364935"/>
          </a:xfrm>
        </p:grpSpPr>
        <p:sp>
          <p:nvSpPr>
            <p:cNvPr id="9341" name="Google Shape;9341;p75"/>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5"/>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5"/>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5"/>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5"/>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5"/>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5"/>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5"/>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5"/>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5"/>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5"/>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5"/>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5"/>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5"/>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5"/>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5"/>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5"/>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5"/>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5"/>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5"/>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75"/>
          <p:cNvGrpSpPr/>
          <p:nvPr/>
        </p:nvGrpSpPr>
        <p:grpSpPr>
          <a:xfrm>
            <a:off x="5341433" y="3793271"/>
            <a:ext cx="330272" cy="329117"/>
            <a:chOff x="5341433" y="3793271"/>
            <a:chExt cx="330272" cy="329117"/>
          </a:xfrm>
        </p:grpSpPr>
        <p:sp>
          <p:nvSpPr>
            <p:cNvPr id="9362" name="Google Shape;9362;p75"/>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5"/>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5"/>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5"/>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5"/>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5"/>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5"/>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5"/>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5"/>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5"/>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5"/>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5"/>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5"/>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5"/>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5"/>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5"/>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8" name="Google Shape;9378;p75"/>
          <p:cNvGrpSpPr/>
          <p:nvPr/>
        </p:nvGrpSpPr>
        <p:grpSpPr>
          <a:xfrm>
            <a:off x="5744051" y="3766250"/>
            <a:ext cx="428511" cy="383186"/>
            <a:chOff x="5744051" y="3766250"/>
            <a:chExt cx="428511" cy="383186"/>
          </a:xfrm>
        </p:grpSpPr>
        <p:sp>
          <p:nvSpPr>
            <p:cNvPr id="9379" name="Google Shape;9379;p75"/>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5"/>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5"/>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5"/>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5"/>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5"/>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5"/>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5"/>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5"/>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5"/>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5"/>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5"/>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5"/>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5"/>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5"/>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5"/>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5"/>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75"/>
          <p:cNvGrpSpPr/>
          <p:nvPr/>
        </p:nvGrpSpPr>
        <p:grpSpPr>
          <a:xfrm>
            <a:off x="6678697" y="3793324"/>
            <a:ext cx="342824" cy="328985"/>
            <a:chOff x="6678697" y="3793324"/>
            <a:chExt cx="342824" cy="328985"/>
          </a:xfrm>
        </p:grpSpPr>
        <p:sp>
          <p:nvSpPr>
            <p:cNvPr id="9397" name="Google Shape;9397;p75"/>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5"/>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5"/>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5"/>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5"/>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5"/>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5"/>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5"/>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5" name="Google Shape;9405;p75"/>
          <p:cNvGrpSpPr/>
          <p:nvPr/>
        </p:nvGrpSpPr>
        <p:grpSpPr>
          <a:xfrm>
            <a:off x="7101903" y="3762022"/>
            <a:ext cx="398627" cy="392088"/>
            <a:chOff x="7101903" y="3762022"/>
            <a:chExt cx="398627" cy="392088"/>
          </a:xfrm>
        </p:grpSpPr>
        <p:sp>
          <p:nvSpPr>
            <p:cNvPr id="9406" name="Google Shape;9406;p75"/>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5"/>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5"/>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5"/>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5"/>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5"/>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5"/>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5"/>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5"/>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5"/>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5"/>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5"/>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5"/>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5"/>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5"/>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5"/>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5"/>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5"/>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75"/>
          <p:cNvGrpSpPr/>
          <p:nvPr/>
        </p:nvGrpSpPr>
        <p:grpSpPr>
          <a:xfrm>
            <a:off x="7541469" y="3793455"/>
            <a:ext cx="407897" cy="328985"/>
            <a:chOff x="7541469" y="3793455"/>
            <a:chExt cx="407897" cy="328985"/>
          </a:xfrm>
        </p:grpSpPr>
        <p:sp>
          <p:nvSpPr>
            <p:cNvPr id="9425" name="Google Shape;9425;p75"/>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5"/>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5"/>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5"/>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5"/>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5"/>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5"/>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5"/>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5"/>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5"/>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5"/>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5"/>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5"/>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5"/>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5"/>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5"/>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5"/>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5"/>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5"/>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5"/>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5"/>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5"/>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5"/>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5"/>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5"/>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5"/>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5"/>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5"/>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5"/>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5"/>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5" name="Google Shape;9455;p75"/>
          <p:cNvGrpSpPr/>
          <p:nvPr/>
        </p:nvGrpSpPr>
        <p:grpSpPr>
          <a:xfrm>
            <a:off x="5310288" y="2956312"/>
            <a:ext cx="432292" cy="264412"/>
            <a:chOff x="5310288" y="2956312"/>
            <a:chExt cx="432292" cy="264412"/>
          </a:xfrm>
        </p:grpSpPr>
        <p:sp>
          <p:nvSpPr>
            <p:cNvPr id="9456" name="Google Shape;9456;p75"/>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5"/>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5"/>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5"/>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5"/>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5"/>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5"/>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5"/>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5"/>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5"/>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5"/>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5"/>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5"/>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5"/>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5"/>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5"/>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5"/>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5"/>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5"/>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5"/>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5"/>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5"/>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5"/>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5"/>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5"/>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5"/>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5"/>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3" name="Google Shape;9483;p75"/>
          <p:cNvGrpSpPr/>
          <p:nvPr/>
        </p:nvGrpSpPr>
        <p:grpSpPr>
          <a:xfrm>
            <a:off x="4879047" y="2432320"/>
            <a:ext cx="398075" cy="340303"/>
            <a:chOff x="4879047" y="2432320"/>
            <a:chExt cx="398075" cy="340303"/>
          </a:xfrm>
        </p:grpSpPr>
        <p:sp>
          <p:nvSpPr>
            <p:cNvPr id="9484" name="Google Shape;9484;p75"/>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5"/>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5"/>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5"/>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5"/>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5"/>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5"/>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5"/>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5"/>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5"/>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5"/>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5"/>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5"/>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5"/>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5"/>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5"/>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5"/>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5"/>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5"/>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5"/>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5"/>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5"/>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5"/>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5"/>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5"/>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5"/>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75"/>
          <p:cNvGrpSpPr/>
          <p:nvPr/>
        </p:nvGrpSpPr>
        <p:grpSpPr>
          <a:xfrm>
            <a:off x="5388701" y="2393823"/>
            <a:ext cx="280982" cy="395896"/>
            <a:chOff x="5388701" y="2393823"/>
            <a:chExt cx="280982" cy="395896"/>
          </a:xfrm>
        </p:grpSpPr>
        <p:sp>
          <p:nvSpPr>
            <p:cNvPr id="9511" name="Google Shape;9511;p75"/>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5"/>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5"/>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5"/>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5"/>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5"/>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5"/>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5"/>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5"/>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5"/>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5"/>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5"/>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5"/>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5"/>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5"/>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5"/>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5"/>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5"/>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5"/>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5"/>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5"/>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5"/>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5"/>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5"/>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5"/>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5"/>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5"/>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5"/>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5"/>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5"/>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1" name="Google Shape;9541;p75"/>
          <p:cNvGrpSpPr/>
          <p:nvPr/>
        </p:nvGrpSpPr>
        <p:grpSpPr>
          <a:xfrm>
            <a:off x="5743289" y="2439122"/>
            <a:ext cx="444871" cy="316407"/>
            <a:chOff x="5743289" y="2439122"/>
            <a:chExt cx="444871" cy="316407"/>
          </a:xfrm>
        </p:grpSpPr>
        <p:sp>
          <p:nvSpPr>
            <p:cNvPr id="9542" name="Google Shape;9542;p75"/>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5"/>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5"/>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5"/>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5"/>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5"/>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5"/>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5"/>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5"/>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5"/>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5"/>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5"/>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5"/>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5"/>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5"/>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5"/>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5"/>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5"/>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5"/>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5"/>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5"/>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5"/>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5"/>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5"/>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5"/>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5"/>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5"/>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5"/>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5"/>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75"/>
          <p:cNvGrpSpPr/>
          <p:nvPr/>
        </p:nvGrpSpPr>
        <p:grpSpPr>
          <a:xfrm>
            <a:off x="6230360" y="2432583"/>
            <a:ext cx="351359" cy="363412"/>
            <a:chOff x="6230360" y="2432583"/>
            <a:chExt cx="351359" cy="363412"/>
          </a:xfrm>
        </p:grpSpPr>
        <p:sp>
          <p:nvSpPr>
            <p:cNvPr id="9572" name="Google Shape;9572;p75"/>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5"/>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5"/>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5"/>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5"/>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5"/>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5"/>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5"/>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5"/>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5"/>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5"/>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5"/>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5"/>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5"/>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5"/>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5"/>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5"/>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5"/>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5"/>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75"/>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5"/>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3" name="Google Shape;9593;p75"/>
          <p:cNvGrpSpPr/>
          <p:nvPr/>
        </p:nvGrpSpPr>
        <p:grpSpPr>
          <a:xfrm>
            <a:off x="6633976" y="2459552"/>
            <a:ext cx="387781" cy="286680"/>
            <a:chOff x="6633976" y="2459552"/>
            <a:chExt cx="387781" cy="286680"/>
          </a:xfrm>
        </p:grpSpPr>
        <p:sp>
          <p:nvSpPr>
            <p:cNvPr id="9594" name="Google Shape;9594;p75"/>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5"/>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5"/>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5"/>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5"/>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5"/>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5"/>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1" name="Google Shape;9601;p75"/>
          <p:cNvGrpSpPr/>
          <p:nvPr/>
        </p:nvGrpSpPr>
        <p:grpSpPr>
          <a:xfrm>
            <a:off x="7091110" y="2428565"/>
            <a:ext cx="376989" cy="348864"/>
            <a:chOff x="7091110" y="2428565"/>
            <a:chExt cx="376989" cy="348864"/>
          </a:xfrm>
        </p:grpSpPr>
        <p:sp>
          <p:nvSpPr>
            <p:cNvPr id="9602" name="Google Shape;9602;p75"/>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5"/>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5"/>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5"/>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5"/>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5"/>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5"/>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5"/>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5"/>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5"/>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5"/>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5"/>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5"/>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5"/>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5"/>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5"/>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5"/>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5"/>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5"/>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5"/>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5"/>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5"/>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5"/>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5"/>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5"/>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5"/>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5"/>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5"/>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5"/>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5"/>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5"/>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75"/>
          <p:cNvGrpSpPr/>
          <p:nvPr/>
        </p:nvGrpSpPr>
        <p:grpSpPr>
          <a:xfrm>
            <a:off x="7536427" y="2415225"/>
            <a:ext cx="369715" cy="375492"/>
            <a:chOff x="7536427" y="2415225"/>
            <a:chExt cx="369715" cy="375492"/>
          </a:xfrm>
        </p:grpSpPr>
        <p:sp>
          <p:nvSpPr>
            <p:cNvPr id="9634" name="Google Shape;9634;p75"/>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5"/>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5"/>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5"/>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5"/>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5"/>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5"/>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5"/>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5"/>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5"/>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5"/>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5"/>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5"/>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5"/>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5"/>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5"/>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5"/>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5"/>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5"/>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5"/>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5"/>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5"/>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5"/>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5"/>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5"/>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5"/>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5"/>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5"/>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5"/>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5"/>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5"/>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5"/>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5"/>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5"/>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5"/>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5"/>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5"/>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5"/>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75"/>
          <p:cNvGrpSpPr/>
          <p:nvPr/>
        </p:nvGrpSpPr>
        <p:grpSpPr>
          <a:xfrm>
            <a:off x="7980773" y="2428802"/>
            <a:ext cx="353381" cy="358160"/>
            <a:chOff x="7980773" y="2428802"/>
            <a:chExt cx="353381" cy="358160"/>
          </a:xfrm>
        </p:grpSpPr>
        <p:sp>
          <p:nvSpPr>
            <p:cNvPr id="9673" name="Google Shape;9673;p75"/>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5"/>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5"/>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5"/>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5"/>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5"/>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5"/>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5"/>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5"/>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5"/>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5"/>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5"/>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5"/>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5"/>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5"/>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5"/>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5"/>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5"/>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5"/>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5"/>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5"/>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5"/>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5"/>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5"/>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5"/>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5"/>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5"/>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5"/>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5"/>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5"/>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75"/>
          <p:cNvGrpSpPr/>
          <p:nvPr/>
        </p:nvGrpSpPr>
        <p:grpSpPr>
          <a:xfrm>
            <a:off x="4886058" y="4291240"/>
            <a:ext cx="346343" cy="343953"/>
            <a:chOff x="4886058" y="4291240"/>
            <a:chExt cx="346343" cy="343953"/>
          </a:xfrm>
        </p:grpSpPr>
        <p:sp>
          <p:nvSpPr>
            <p:cNvPr id="9704" name="Google Shape;9704;p75"/>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5"/>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5"/>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5"/>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5"/>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5"/>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5"/>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5"/>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5"/>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5"/>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5"/>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5"/>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5"/>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75"/>
          <p:cNvGrpSpPr/>
          <p:nvPr/>
        </p:nvGrpSpPr>
        <p:grpSpPr>
          <a:xfrm>
            <a:off x="5344216" y="4291056"/>
            <a:ext cx="304616" cy="343560"/>
            <a:chOff x="5344216" y="4291056"/>
            <a:chExt cx="304616" cy="343560"/>
          </a:xfrm>
        </p:grpSpPr>
        <p:sp>
          <p:nvSpPr>
            <p:cNvPr id="9718" name="Google Shape;9718;p75"/>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5"/>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5"/>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5"/>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5"/>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5"/>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5"/>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5"/>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5"/>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5"/>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5"/>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9" name="Google Shape;9729;p75"/>
          <p:cNvGrpSpPr/>
          <p:nvPr/>
        </p:nvGrpSpPr>
        <p:grpSpPr>
          <a:xfrm>
            <a:off x="6279999" y="4264422"/>
            <a:ext cx="204093" cy="343743"/>
            <a:chOff x="6271562" y="4290872"/>
            <a:chExt cx="204093" cy="343743"/>
          </a:xfrm>
        </p:grpSpPr>
        <p:sp>
          <p:nvSpPr>
            <p:cNvPr id="9730" name="Google Shape;9730;p75"/>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5"/>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5"/>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5"/>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5"/>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5"/>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5"/>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5"/>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5"/>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5"/>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5"/>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5"/>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2" name="Google Shape;9742;p75"/>
          <p:cNvGrpSpPr/>
          <p:nvPr/>
        </p:nvGrpSpPr>
        <p:grpSpPr>
          <a:xfrm>
            <a:off x="6639491" y="4329238"/>
            <a:ext cx="344085" cy="267195"/>
            <a:chOff x="6639491" y="4329238"/>
            <a:chExt cx="344085" cy="267195"/>
          </a:xfrm>
        </p:grpSpPr>
        <p:sp>
          <p:nvSpPr>
            <p:cNvPr id="9743" name="Google Shape;9743;p75"/>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5"/>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5"/>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5"/>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5"/>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5"/>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5"/>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5"/>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5"/>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5"/>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5"/>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5"/>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5"/>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5"/>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5"/>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5"/>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5"/>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5"/>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1" name="Google Shape;9761;p75"/>
          <p:cNvGrpSpPr/>
          <p:nvPr/>
        </p:nvGrpSpPr>
        <p:grpSpPr>
          <a:xfrm>
            <a:off x="7133336" y="4291056"/>
            <a:ext cx="232979" cy="343560"/>
            <a:chOff x="7133336" y="4291056"/>
            <a:chExt cx="232979" cy="343560"/>
          </a:xfrm>
        </p:grpSpPr>
        <p:sp>
          <p:nvSpPr>
            <p:cNvPr id="9762" name="Google Shape;9762;p75"/>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5"/>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5"/>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5"/>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5"/>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5"/>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5"/>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5"/>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5"/>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5"/>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5"/>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5"/>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5"/>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5"/>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5"/>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5"/>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5"/>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75"/>
          <p:cNvGrpSpPr/>
          <p:nvPr/>
        </p:nvGrpSpPr>
        <p:grpSpPr>
          <a:xfrm>
            <a:off x="7571379" y="4291056"/>
            <a:ext cx="232979" cy="343560"/>
            <a:chOff x="7571379" y="4291056"/>
            <a:chExt cx="232979" cy="343560"/>
          </a:xfrm>
        </p:grpSpPr>
        <p:sp>
          <p:nvSpPr>
            <p:cNvPr id="9780" name="Google Shape;9780;p75"/>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5"/>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5"/>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5"/>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5"/>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5"/>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5"/>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5"/>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5"/>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5"/>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5"/>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5"/>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5"/>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5"/>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5"/>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5"/>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6" name="Google Shape;9796;p75"/>
          <p:cNvGrpSpPr/>
          <p:nvPr/>
        </p:nvGrpSpPr>
        <p:grpSpPr>
          <a:xfrm>
            <a:off x="6666381" y="3347875"/>
            <a:ext cx="295819" cy="370712"/>
            <a:chOff x="6666381" y="3347875"/>
            <a:chExt cx="295819" cy="370712"/>
          </a:xfrm>
        </p:grpSpPr>
        <p:sp>
          <p:nvSpPr>
            <p:cNvPr id="9797" name="Google Shape;9797;p75"/>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5"/>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5"/>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5"/>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5"/>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5"/>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5"/>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5"/>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5"/>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5"/>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5"/>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5"/>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5"/>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5"/>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5"/>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5"/>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5"/>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5"/>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5"/>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5"/>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5"/>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5"/>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5"/>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5"/>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5"/>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5"/>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5"/>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5"/>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5"/>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5"/>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5"/>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5"/>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5"/>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5"/>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5"/>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5"/>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5"/>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5"/>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5"/>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5"/>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7" name="Google Shape;9837;p75"/>
          <p:cNvGrpSpPr/>
          <p:nvPr/>
        </p:nvGrpSpPr>
        <p:grpSpPr>
          <a:xfrm>
            <a:off x="4877760" y="2887459"/>
            <a:ext cx="389567" cy="390329"/>
            <a:chOff x="4877760" y="2887459"/>
            <a:chExt cx="389567" cy="390329"/>
          </a:xfrm>
        </p:grpSpPr>
        <p:sp>
          <p:nvSpPr>
            <p:cNvPr id="9838" name="Google Shape;9838;p75"/>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5"/>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5"/>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5"/>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5"/>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5"/>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5"/>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5"/>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5"/>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5"/>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5"/>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5"/>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5"/>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5"/>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5"/>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5"/>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5"/>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5"/>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5"/>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5"/>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5"/>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5"/>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5"/>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5"/>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5"/>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5"/>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5"/>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5"/>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5"/>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5"/>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5"/>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5"/>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5"/>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5"/>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5"/>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5"/>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5"/>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5"/>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5"/>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5"/>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5"/>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5"/>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5"/>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5"/>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2" name="Google Shape;9882;p75"/>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5"/>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5"/>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5"/>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5"/>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7" name="Google Shape;9887;p75"/>
          <p:cNvGrpSpPr/>
          <p:nvPr/>
        </p:nvGrpSpPr>
        <p:grpSpPr>
          <a:xfrm>
            <a:off x="5779239" y="2887695"/>
            <a:ext cx="314411" cy="389830"/>
            <a:chOff x="5779239" y="2887695"/>
            <a:chExt cx="314411" cy="389830"/>
          </a:xfrm>
        </p:grpSpPr>
        <p:sp>
          <p:nvSpPr>
            <p:cNvPr id="9888" name="Google Shape;9888;p75"/>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5"/>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5"/>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5"/>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5"/>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5"/>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5"/>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5"/>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5"/>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5"/>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5"/>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5"/>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5"/>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5"/>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5"/>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5"/>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5"/>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5"/>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5"/>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5"/>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5"/>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5"/>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5"/>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5"/>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5"/>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5"/>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5"/>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5"/>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5"/>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5"/>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5"/>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5"/>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5"/>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5"/>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5"/>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5"/>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5"/>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5"/>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5"/>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5"/>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5"/>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5"/>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5"/>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5"/>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2" name="Google Shape;9932;p75"/>
          <p:cNvGrpSpPr/>
          <p:nvPr/>
        </p:nvGrpSpPr>
        <p:grpSpPr>
          <a:xfrm>
            <a:off x="6190130" y="2940977"/>
            <a:ext cx="389830" cy="283004"/>
            <a:chOff x="6190130" y="2940977"/>
            <a:chExt cx="389830" cy="283004"/>
          </a:xfrm>
        </p:grpSpPr>
        <p:sp>
          <p:nvSpPr>
            <p:cNvPr id="9933" name="Google Shape;9933;p75"/>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5"/>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5"/>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5"/>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5"/>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5"/>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5"/>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5"/>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5"/>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5"/>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5"/>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5"/>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5"/>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5"/>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5"/>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5"/>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5"/>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5"/>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5"/>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5"/>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5"/>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5"/>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5"/>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5"/>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5"/>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5"/>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5"/>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5"/>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5"/>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5"/>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3" name="Google Shape;9963;p75"/>
          <p:cNvGrpSpPr/>
          <p:nvPr/>
        </p:nvGrpSpPr>
        <p:grpSpPr>
          <a:xfrm>
            <a:off x="6633976" y="2900274"/>
            <a:ext cx="389803" cy="364673"/>
            <a:chOff x="6633976" y="2900274"/>
            <a:chExt cx="389803" cy="364673"/>
          </a:xfrm>
        </p:grpSpPr>
        <p:sp>
          <p:nvSpPr>
            <p:cNvPr id="9964" name="Google Shape;9964;p75"/>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5"/>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5"/>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5"/>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5"/>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5"/>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5"/>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5"/>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5"/>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5"/>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5"/>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5"/>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5"/>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5"/>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5"/>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5"/>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5"/>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75"/>
          <p:cNvGrpSpPr/>
          <p:nvPr/>
        </p:nvGrpSpPr>
        <p:grpSpPr>
          <a:xfrm>
            <a:off x="7517835" y="2885437"/>
            <a:ext cx="364935" cy="382529"/>
            <a:chOff x="7517835" y="2885437"/>
            <a:chExt cx="364935" cy="382529"/>
          </a:xfrm>
        </p:grpSpPr>
        <p:sp>
          <p:nvSpPr>
            <p:cNvPr id="9982" name="Google Shape;9982;p75"/>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5"/>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5"/>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5"/>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5"/>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5"/>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5"/>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5"/>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5"/>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5"/>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5"/>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5"/>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5"/>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5"/>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5"/>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5"/>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5"/>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5"/>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5"/>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5"/>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5"/>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5"/>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5"/>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5"/>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5"/>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5"/>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5"/>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5"/>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5"/>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5"/>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5"/>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5"/>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5"/>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5"/>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5"/>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5"/>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5"/>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9" name="Google Shape;10019;p75"/>
          <p:cNvGrpSpPr/>
          <p:nvPr/>
        </p:nvGrpSpPr>
        <p:grpSpPr>
          <a:xfrm>
            <a:off x="7087591" y="2887144"/>
            <a:ext cx="358160" cy="385602"/>
            <a:chOff x="7087591" y="2887144"/>
            <a:chExt cx="358160" cy="385602"/>
          </a:xfrm>
        </p:grpSpPr>
        <p:sp>
          <p:nvSpPr>
            <p:cNvPr id="10020" name="Google Shape;10020;p75"/>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5"/>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5"/>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5"/>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5"/>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5"/>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5"/>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5"/>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5"/>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5"/>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5"/>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5"/>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5"/>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5"/>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5"/>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5"/>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5"/>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5"/>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5"/>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9" name="Google Shape;10039;p75"/>
          <p:cNvGrpSpPr/>
          <p:nvPr/>
        </p:nvGrpSpPr>
        <p:grpSpPr>
          <a:xfrm>
            <a:off x="7951362" y="2885437"/>
            <a:ext cx="382529" cy="382529"/>
            <a:chOff x="7951362" y="2885437"/>
            <a:chExt cx="382529" cy="382529"/>
          </a:xfrm>
        </p:grpSpPr>
        <p:sp>
          <p:nvSpPr>
            <p:cNvPr id="10040" name="Google Shape;10040;p75"/>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5"/>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5"/>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5"/>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5"/>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5"/>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5"/>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5"/>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5"/>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5"/>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5"/>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5"/>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5"/>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5"/>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5"/>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5"/>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5"/>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5"/>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5"/>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5"/>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5"/>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5"/>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5"/>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5"/>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5"/>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5"/>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5"/>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5"/>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5"/>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5"/>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5"/>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5"/>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5"/>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5"/>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5"/>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5"/>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5"/>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5"/>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5"/>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5"/>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5"/>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5"/>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5"/>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5"/>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5"/>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5"/>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5"/>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5"/>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5"/>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9" name="Google Shape;10089;p75"/>
          <p:cNvGrpSpPr/>
          <p:nvPr/>
        </p:nvGrpSpPr>
        <p:grpSpPr>
          <a:xfrm>
            <a:off x="8054406" y="3814489"/>
            <a:ext cx="276964" cy="336601"/>
            <a:chOff x="8054406" y="3814489"/>
            <a:chExt cx="276964" cy="336601"/>
          </a:xfrm>
        </p:grpSpPr>
        <p:sp>
          <p:nvSpPr>
            <p:cNvPr id="10090" name="Google Shape;10090;p75"/>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5"/>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5"/>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5"/>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5"/>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5"/>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5"/>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5"/>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5"/>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9" name="Google Shape;10099;p75"/>
          <p:cNvGrpSpPr/>
          <p:nvPr/>
        </p:nvGrpSpPr>
        <p:grpSpPr>
          <a:xfrm>
            <a:off x="7936787" y="4295074"/>
            <a:ext cx="378249" cy="335524"/>
            <a:chOff x="7936787" y="4295074"/>
            <a:chExt cx="378249" cy="335524"/>
          </a:xfrm>
        </p:grpSpPr>
        <p:sp>
          <p:nvSpPr>
            <p:cNvPr id="10100" name="Google Shape;10100;p75"/>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5"/>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5"/>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5"/>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5"/>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5"/>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5"/>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5"/>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5"/>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5"/>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5"/>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5"/>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5"/>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5"/>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5"/>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5"/>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6" name="Google Shape;10116;p75"/>
          <p:cNvGrpSpPr/>
          <p:nvPr/>
        </p:nvGrpSpPr>
        <p:grpSpPr>
          <a:xfrm>
            <a:off x="4886058" y="1965890"/>
            <a:ext cx="388569" cy="388307"/>
            <a:chOff x="4886058" y="1965890"/>
            <a:chExt cx="388569" cy="388307"/>
          </a:xfrm>
        </p:grpSpPr>
        <p:sp>
          <p:nvSpPr>
            <p:cNvPr id="10117" name="Google Shape;10117;p75"/>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5"/>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5"/>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5"/>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5"/>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5"/>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5"/>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5"/>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5"/>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5"/>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5"/>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131" name="Shape 10131"/>
        <p:cNvGrpSpPr/>
        <p:nvPr/>
      </p:nvGrpSpPr>
      <p:grpSpPr>
        <a:xfrm>
          <a:off x="0" y="0"/>
          <a:ext cx="0" cy="0"/>
          <a:chOff x="0" y="0"/>
          <a:chExt cx="0" cy="0"/>
        </a:xfrm>
      </p:grpSpPr>
      <p:sp>
        <p:nvSpPr>
          <p:cNvPr id="10132" name="Google Shape;10132;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133" name="Google Shape;10133;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a:t>
            </a:r>
            <a:r>
              <a:rPr lang="en">
                <a:latin typeface="Arial"/>
                <a:ea typeface="Arial"/>
                <a:cs typeface="Arial"/>
                <a:sym typeface="Arial"/>
              </a:rPr>
              <a:t> Icons</a:t>
            </a:r>
            <a:endParaRPr>
              <a:solidFill>
                <a:srgbClr val="FFFFFF"/>
              </a:solidFill>
              <a:latin typeface="Arial"/>
              <a:ea typeface="Arial"/>
              <a:cs typeface="Arial"/>
              <a:sym typeface="Arial"/>
            </a:endParaRPr>
          </a:p>
        </p:txBody>
      </p:sp>
      <p:grpSp>
        <p:nvGrpSpPr>
          <p:cNvPr id="10134" name="Google Shape;10134;p76"/>
          <p:cNvGrpSpPr/>
          <p:nvPr/>
        </p:nvGrpSpPr>
        <p:grpSpPr>
          <a:xfrm>
            <a:off x="1765162" y="3346789"/>
            <a:ext cx="292801" cy="359258"/>
            <a:chOff x="1765162" y="3346789"/>
            <a:chExt cx="292801" cy="359258"/>
          </a:xfrm>
        </p:grpSpPr>
        <p:sp>
          <p:nvSpPr>
            <p:cNvPr id="10135" name="Google Shape;10135;p76"/>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6"/>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6"/>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6"/>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6"/>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6"/>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6"/>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6"/>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6"/>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6"/>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6"/>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6"/>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6"/>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6"/>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6"/>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0" name="Google Shape;10150;p76"/>
          <p:cNvGrpSpPr/>
          <p:nvPr/>
        </p:nvGrpSpPr>
        <p:grpSpPr>
          <a:xfrm>
            <a:off x="3077632" y="2445004"/>
            <a:ext cx="358996" cy="296309"/>
            <a:chOff x="3077632" y="2445004"/>
            <a:chExt cx="358996" cy="296309"/>
          </a:xfrm>
        </p:grpSpPr>
        <p:sp>
          <p:nvSpPr>
            <p:cNvPr id="10151" name="Google Shape;10151;p76"/>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6"/>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6"/>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6"/>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6"/>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6"/>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6"/>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6"/>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6"/>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6"/>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6"/>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6"/>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6"/>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6"/>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6"/>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6"/>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6"/>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6"/>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6"/>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6"/>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6"/>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6"/>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6"/>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6"/>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6"/>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6"/>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76"/>
          <p:cNvGrpSpPr/>
          <p:nvPr/>
        </p:nvGrpSpPr>
        <p:grpSpPr>
          <a:xfrm>
            <a:off x="2635237" y="2431780"/>
            <a:ext cx="359232" cy="323018"/>
            <a:chOff x="2635237" y="2431780"/>
            <a:chExt cx="359232" cy="323018"/>
          </a:xfrm>
        </p:grpSpPr>
        <p:sp>
          <p:nvSpPr>
            <p:cNvPr id="10178" name="Google Shape;10178;p76"/>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6"/>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6"/>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6"/>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6"/>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6"/>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6"/>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6"/>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6"/>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6"/>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6"/>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6"/>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6"/>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6"/>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6"/>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76"/>
          <p:cNvGrpSpPr/>
          <p:nvPr/>
        </p:nvGrpSpPr>
        <p:grpSpPr>
          <a:xfrm>
            <a:off x="4011651" y="3768132"/>
            <a:ext cx="373189" cy="358944"/>
            <a:chOff x="4011651" y="3768132"/>
            <a:chExt cx="373189" cy="358944"/>
          </a:xfrm>
        </p:grpSpPr>
        <p:sp>
          <p:nvSpPr>
            <p:cNvPr id="10194" name="Google Shape;10194;p76"/>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6"/>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6"/>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6"/>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6"/>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6"/>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6"/>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6"/>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6"/>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6"/>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76"/>
          <p:cNvGrpSpPr/>
          <p:nvPr/>
        </p:nvGrpSpPr>
        <p:grpSpPr>
          <a:xfrm>
            <a:off x="2189568" y="1961603"/>
            <a:ext cx="364993" cy="359049"/>
            <a:chOff x="2189568" y="1961603"/>
            <a:chExt cx="364993" cy="359049"/>
          </a:xfrm>
        </p:grpSpPr>
        <p:sp>
          <p:nvSpPr>
            <p:cNvPr id="10205" name="Google Shape;10205;p76"/>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6"/>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6"/>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6"/>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6"/>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6"/>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6"/>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6"/>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6"/>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6"/>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6"/>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6"/>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6"/>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6"/>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6"/>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6"/>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1" name="Google Shape;10221;p76"/>
          <p:cNvGrpSpPr/>
          <p:nvPr/>
        </p:nvGrpSpPr>
        <p:grpSpPr>
          <a:xfrm>
            <a:off x="2193077" y="2419971"/>
            <a:ext cx="378426" cy="346323"/>
            <a:chOff x="2193077" y="2419971"/>
            <a:chExt cx="378426" cy="346323"/>
          </a:xfrm>
        </p:grpSpPr>
        <p:sp>
          <p:nvSpPr>
            <p:cNvPr id="10222" name="Google Shape;10222;p76"/>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6"/>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6"/>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6"/>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6"/>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6"/>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6"/>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6"/>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6"/>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6"/>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6"/>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6"/>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6"/>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6"/>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6"/>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6"/>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6"/>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6"/>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6"/>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6"/>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6"/>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3" name="Google Shape;10243;p76"/>
          <p:cNvGrpSpPr/>
          <p:nvPr/>
        </p:nvGrpSpPr>
        <p:grpSpPr>
          <a:xfrm>
            <a:off x="861622" y="2881770"/>
            <a:ext cx="276802" cy="367140"/>
            <a:chOff x="861622" y="2881770"/>
            <a:chExt cx="276802" cy="367140"/>
          </a:xfrm>
        </p:grpSpPr>
        <p:sp>
          <p:nvSpPr>
            <p:cNvPr id="10244" name="Google Shape;10244;p76"/>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6"/>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6"/>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6"/>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6"/>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6"/>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6"/>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6"/>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6"/>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6"/>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6"/>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6"/>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6"/>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6"/>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6"/>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6"/>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6"/>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6"/>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6"/>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6"/>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6"/>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6"/>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76"/>
          <p:cNvGrpSpPr/>
          <p:nvPr/>
        </p:nvGrpSpPr>
        <p:grpSpPr>
          <a:xfrm>
            <a:off x="3968184" y="2881691"/>
            <a:ext cx="369444" cy="367140"/>
            <a:chOff x="3968184" y="2881691"/>
            <a:chExt cx="369444" cy="367140"/>
          </a:xfrm>
        </p:grpSpPr>
        <p:sp>
          <p:nvSpPr>
            <p:cNvPr id="10267" name="Google Shape;10267;p76"/>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6"/>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6"/>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6"/>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6"/>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6"/>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6"/>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6"/>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6"/>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6"/>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6"/>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6"/>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6"/>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6"/>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6"/>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6"/>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6"/>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6"/>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6"/>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6"/>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6"/>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6"/>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6"/>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6"/>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76"/>
          <p:cNvGrpSpPr/>
          <p:nvPr/>
        </p:nvGrpSpPr>
        <p:grpSpPr>
          <a:xfrm>
            <a:off x="3513796" y="2882084"/>
            <a:ext cx="371487" cy="366826"/>
            <a:chOff x="3513796" y="2882084"/>
            <a:chExt cx="371487" cy="366826"/>
          </a:xfrm>
        </p:grpSpPr>
        <p:sp>
          <p:nvSpPr>
            <p:cNvPr id="10292" name="Google Shape;10292;p76"/>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6"/>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6"/>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6"/>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6"/>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6"/>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6"/>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6"/>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6"/>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6"/>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6"/>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6"/>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6"/>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6"/>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6"/>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6"/>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6"/>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6"/>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6"/>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6"/>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6"/>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6"/>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6"/>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6"/>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6"/>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6"/>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6"/>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6"/>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6"/>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6"/>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6"/>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6"/>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6"/>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6"/>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6"/>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6"/>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6"/>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6"/>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6"/>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6"/>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6"/>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6"/>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6"/>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6"/>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6"/>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6"/>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6"/>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6"/>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6"/>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1" name="Google Shape;10341;p76"/>
          <p:cNvGrpSpPr/>
          <p:nvPr/>
        </p:nvGrpSpPr>
        <p:grpSpPr>
          <a:xfrm>
            <a:off x="873615" y="1500275"/>
            <a:ext cx="335011" cy="359232"/>
            <a:chOff x="873615" y="1500275"/>
            <a:chExt cx="335011" cy="359232"/>
          </a:xfrm>
        </p:grpSpPr>
        <p:sp>
          <p:nvSpPr>
            <p:cNvPr id="10342" name="Google Shape;10342;p76"/>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6"/>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6"/>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6"/>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6"/>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6"/>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6"/>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6"/>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6"/>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6"/>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6"/>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76"/>
          <p:cNvGrpSpPr/>
          <p:nvPr/>
        </p:nvGrpSpPr>
        <p:grpSpPr>
          <a:xfrm>
            <a:off x="2202058" y="3346737"/>
            <a:ext cx="337158" cy="359311"/>
            <a:chOff x="2202058" y="3346737"/>
            <a:chExt cx="337158" cy="359311"/>
          </a:xfrm>
        </p:grpSpPr>
        <p:sp>
          <p:nvSpPr>
            <p:cNvPr id="10354" name="Google Shape;10354;p76"/>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6"/>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6"/>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6"/>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6"/>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6"/>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6"/>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6"/>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6"/>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76"/>
          <p:cNvGrpSpPr/>
          <p:nvPr/>
        </p:nvGrpSpPr>
        <p:grpSpPr>
          <a:xfrm>
            <a:off x="2223059" y="3818172"/>
            <a:ext cx="359232" cy="306050"/>
            <a:chOff x="2223059" y="3818172"/>
            <a:chExt cx="359232" cy="306050"/>
          </a:xfrm>
        </p:grpSpPr>
        <p:sp>
          <p:nvSpPr>
            <p:cNvPr id="10364" name="Google Shape;10364;p76"/>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6"/>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6"/>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6"/>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6"/>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6"/>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6"/>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6"/>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6"/>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76"/>
          <p:cNvGrpSpPr/>
          <p:nvPr/>
        </p:nvGrpSpPr>
        <p:grpSpPr>
          <a:xfrm>
            <a:off x="1725989" y="1991820"/>
            <a:ext cx="378426" cy="298509"/>
            <a:chOff x="1725989" y="1991820"/>
            <a:chExt cx="378426" cy="298509"/>
          </a:xfrm>
        </p:grpSpPr>
        <p:sp>
          <p:nvSpPr>
            <p:cNvPr id="10374" name="Google Shape;10374;p76"/>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6"/>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6"/>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6"/>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6"/>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6"/>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6"/>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6"/>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6"/>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6"/>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6"/>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6"/>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76"/>
          <p:cNvGrpSpPr/>
          <p:nvPr/>
        </p:nvGrpSpPr>
        <p:grpSpPr>
          <a:xfrm>
            <a:off x="1768409" y="3791751"/>
            <a:ext cx="367978" cy="359075"/>
            <a:chOff x="1768409" y="3791751"/>
            <a:chExt cx="367978" cy="359075"/>
          </a:xfrm>
        </p:grpSpPr>
        <p:sp>
          <p:nvSpPr>
            <p:cNvPr id="10387" name="Google Shape;10387;p76"/>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6"/>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6"/>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6"/>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6"/>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6"/>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6"/>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6"/>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6"/>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6"/>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6"/>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6"/>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6"/>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76"/>
          <p:cNvGrpSpPr/>
          <p:nvPr/>
        </p:nvGrpSpPr>
        <p:grpSpPr>
          <a:xfrm>
            <a:off x="2668963" y="3791306"/>
            <a:ext cx="358735" cy="359311"/>
            <a:chOff x="2668963" y="3791306"/>
            <a:chExt cx="358735" cy="359311"/>
          </a:xfrm>
        </p:grpSpPr>
        <p:sp>
          <p:nvSpPr>
            <p:cNvPr id="10401" name="Google Shape;10401;p76"/>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6"/>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6"/>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6"/>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6"/>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6"/>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6"/>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6"/>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6"/>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6"/>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6"/>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6"/>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6"/>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6"/>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6"/>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6"/>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7" name="Google Shape;10417;p76"/>
          <p:cNvGrpSpPr/>
          <p:nvPr/>
        </p:nvGrpSpPr>
        <p:grpSpPr>
          <a:xfrm>
            <a:off x="849682" y="1995198"/>
            <a:ext cx="363893" cy="291727"/>
            <a:chOff x="849682" y="1995198"/>
            <a:chExt cx="363893" cy="291727"/>
          </a:xfrm>
        </p:grpSpPr>
        <p:sp>
          <p:nvSpPr>
            <p:cNvPr id="10418" name="Google Shape;10418;p76"/>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6"/>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6"/>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6"/>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6"/>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6"/>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6"/>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6"/>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6"/>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6"/>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6"/>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6"/>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6"/>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6"/>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6"/>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6"/>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6"/>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6"/>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76"/>
          <p:cNvGrpSpPr/>
          <p:nvPr/>
        </p:nvGrpSpPr>
        <p:grpSpPr>
          <a:xfrm>
            <a:off x="3065430" y="1990066"/>
            <a:ext cx="378190" cy="302044"/>
            <a:chOff x="3065430" y="1990066"/>
            <a:chExt cx="378190" cy="302044"/>
          </a:xfrm>
        </p:grpSpPr>
        <p:sp>
          <p:nvSpPr>
            <p:cNvPr id="10437" name="Google Shape;10437;p76"/>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6"/>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6"/>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6"/>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6"/>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6"/>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6"/>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6"/>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6"/>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6"/>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6"/>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8" name="Google Shape;10448;p76"/>
          <p:cNvGrpSpPr/>
          <p:nvPr/>
        </p:nvGrpSpPr>
        <p:grpSpPr>
          <a:xfrm>
            <a:off x="3568234" y="3791410"/>
            <a:ext cx="347501" cy="359284"/>
            <a:chOff x="3568234" y="3791410"/>
            <a:chExt cx="347501" cy="359284"/>
          </a:xfrm>
        </p:grpSpPr>
        <p:sp>
          <p:nvSpPr>
            <p:cNvPr id="10449" name="Google Shape;10449;p76"/>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6"/>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6"/>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6"/>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6"/>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6"/>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6"/>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6"/>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6"/>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6"/>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6"/>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0" name="Google Shape;10460;p76"/>
          <p:cNvGrpSpPr/>
          <p:nvPr/>
        </p:nvGrpSpPr>
        <p:grpSpPr>
          <a:xfrm>
            <a:off x="1759925" y="1501087"/>
            <a:ext cx="347004" cy="358420"/>
            <a:chOff x="1759925" y="1501087"/>
            <a:chExt cx="347004" cy="358420"/>
          </a:xfrm>
        </p:grpSpPr>
        <p:sp>
          <p:nvSpPr>
            <p:cNvPr id="10461" name="Google Shape;10461;p76"/>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6"/>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6"/>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6"/>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6"/>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6"/>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6"/>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6"/>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6"/>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6"/>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6"/>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6"/>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6"/>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6"/>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6"/>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6"/>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6"/>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6"/>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6"/>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6"/>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6"/>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6"/>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6"/>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6"/>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6"/>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6"/>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6"/>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76"/>
          <p:cNvGrpSpPr/>
          <p:nvPr/>
        </p:nvGrpSpPr>
        <p:grpSpPr>
          <a:xfrm>
            <a:off x="3519295" y="2413660"/>
            <a:ext cx="360227" cy="359311"/>
            <a:chOff x="3519295" y="2413660"/>
            <a:chExt cx="360227" cy="359311"/>
          </a:xfrm>
        </p:grpSpPr>
        <p:sp>
          <p:nvSpPr>
            <p:cNvPr id="10489" name="Google Shape;10489;p76"/>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6"/>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6"/>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6"/>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6"/>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6"/>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6"/>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6"/>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6"/>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6"/>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6"/>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6"/>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6"/>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6"/>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6"/>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6"/>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6"/>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6"/>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6"/>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6"/>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6"/>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6"/>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6"/>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6"/>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6"/>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6"/>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6"/>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6"/>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6"/>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6"/>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6"/>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6"/>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6"/>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6"/>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6"/>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4" name="Google Shape;10524;p76"/>
          <p:cNvGrpSpPr/>
          <p:nvPr/>
        </p:nvGrpSpPr>
        <p:grpSpPr>
          <a:xfrm>
            <a:off x="1330255" y="3845718"/>
            <a:ext cx="358996" cy="250774"/>
            <a:chOff x="1330255" y="3845718"/>
            <a:chExt cx="358996" cy="250774"/>
          </a:xfrm>
        </p:grpSpPr>
        <p:sp>
          <p:nvSpPr>
            <p:cNvPr id="10525" name="Google Shape;10525;p76"/>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6"/>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6"/>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6"/>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6"/>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6"/>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6"/>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6"/>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6"/>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6"/>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5" name="Google Shape;10535;p76"/>
          <p:cNvGrpSpPr/>
          <p:nvPr/>
        </p:nvGrpSpPr>
        <p:grpSpPr>
          <a:xfrm>
            <a:off x="3115103" y="3791384"/>
            <a:ext cx="373424" cy="359311"/>
            <a:chOff x="3115103" y="3791384"/>
            <a:chExt cx="373424" cy="359311"/>
          </a:xfrm>
        </p:grpSpPr>
        <p:sp>
          <p:nvSpPr>
            <p:cNvPr id="10536" name="Google Shape;10536;p76"/>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6"/>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6"/>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6"/>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6"/>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6"/>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6"/>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6"/>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6"/>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6"/>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6"/>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6"/>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6"/>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6"/>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76"/>
          <p:cNvGrpSpPr/>
          <p:nvPr/>
        </p:nvGrpSpPr>
        <p:grpSpPr>
          <a:xfrm>
            <a:off x="883853" y="3792641"/>
            <a:ext cx="378190" cy="357059"/>
            <a:chOff x="883853" y="3792641"/>
            <a:chExt cx="378190" cy="357059"/>
          </a:xfrm>
        </p:grpSpPr>
        <p:sp>
          <p:nvSpPr>
            <p:cNvPr id="10551" name="Google Shape;10551;p76"/>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6"/>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6"/>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6"/>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6"/>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6"/>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6"/>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6"/>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6"/>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6"/>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6"/>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6"/>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6"/>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6"/>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6"/>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6"/>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6"/>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6"/>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6"/>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6"/>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6"/>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6"/>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6"/>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6"/>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6"/>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6"/>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7" name="Google Shape;10577;p76"/>
          <p:cNvGrpSpPr/>
          <p:nvPr/>
        </p:nvGrpSpPr>
        <p:grpSpPr>
          <a:xfrm>
            <a:off x="3934196" y="2484805"/>
            <a:ext cx="401207" cy="214036"/>
            <a:chOff x="3934196" y="2484805"/>
            <a:chExt cx="401207" cy="214036"/>
          </a:xfrm>
        </p:grpSpPr>
        <p:sp>
          <p:nvSpPr>
            <p:cNvPr id="10578" name="Google Shape;10578;p76"/>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6"/>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6"/>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6"/>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6"/>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76"/>
          <p:cNvGrpSpPr/>
          <p:nvPr/>
        </p:nvGrpSpPr>
        <p:grpSpPr>
          <a:xfrm>
            <a:off x="3999894" y="1500197"/>
            <a:ext cx="342474" cy="359232"/>
            <a:chOff x="3999894" y="1500197"/>
            <a:chExt cx="342474" cy="359232"/>
          </a:xfrm>
        </p:grpSpPr>
        <p:sp>
          <p:nvSpPr>
            <p:cNvPr id="10584" name="Google Shape;10584;p76"/>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6"/>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6"/>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6"/>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6"/>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6"/>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6"/>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6"/>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6"/>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6"/>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76"/>
          <p:cNvGrpSpPr/>
          <p:nvPr/>
        </p:nvGrpSpPr>
        <p:grpSpPr>
          <a:xfrm>
            <a:off x="2233795" y="2882162"/>
            <a:ext cx="232601" cy="366747"/>
            <a:chOff x="2233795" y="2882162"/>
            <a:chExt cx="232601" cy="366747"/>
          </a:xfrm>
        </p:grpSpPr>
        <p:sp>
          <p:nvSpPr>
            <p:cNvPr id="10595" name="Google Shape;10595;p76"/>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6"/>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6"/>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6"/>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6"/>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6"/>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6"/>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6"/>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6"/>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6"/>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6"/>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6"/>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6"/>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6"/>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6"/>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6"/>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6"/>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6"/>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3" name="Google Shape;10613;p76"/>
          <p:cNvGrpSpPr/>
          <p:nvPr/>
        </p:nvGrpSpPr>
        <p:grpSpPr>
          <a:xfrm>
            <a:off x="3523772" y="3404422"/>
            <a:ext cx="362008" cy="244175"/>
            <a:chOff x="3523772" y="3404422"/>
            <a:chExt cx="362008" cy="244175"/>
          </a:xfrm>
        </p:grpSpPr>
        <p:sp>
          <p:nvSpPr>
            <p:cNvPr id="10614" name="Google Shape;10614;p76"/>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6"/>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6"/>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6"/>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6"/>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6"/>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6"/>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6"/>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6"/>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6"/>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6"/>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6"/>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6"/>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6"/>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6"/>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9" name="Google Shape;10629;p76"/>
          <p:cNvGrpSpPr/>
          <p:nvPr/>
        </p:nvGrpSpPr>
        <p:grpSpPr>
          <a:xfrm>
            <a:off x="3531026" y="1977314"/>
            <a:ext cx="359232" cy="327836"/>
            <a:chOff x="3531026" y="1977314"/>
            <a:chExt cx="359232" cy="327836"/>
          </a:xfrm>
        </p:grpSpPr>
        <p:sp>
          <p:nvSpPr>
            <p:cNvPr id="10630" name="Google Shape;10630;p76"/>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6"/>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6"/>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6"/>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6"/>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6"/>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6"/>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6"/>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6"/>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6"/>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0" name="Google Shape;10640;p76"/>
          <p:cNvGrpSpPr/>
          <p:nvPr/>
        </p:nvGrpSpPr>
        <p:grpSpPr>
          <a:xfrm>
            <a:off x="3123351" y="1500275"/>
            <a:ext cx="296781" cy="359232"/>
            <a:chOff x="3123351" y="1500275"/>
            <a:chExt cx="296781" cy="359232"/>
          </a:xfrm>
        </p:grpSpPr>
        <p:sp>
          <p:nvSpPr>
            <p:cNvPr id="10641" name="Google Shape;10641;p76"/>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6"/>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6"/>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6"/>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6"/>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6"/>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6"/>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6"/>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6"/>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6"/>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6"/>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76"/>
          <p:cNvGrpSpPr/>
          <p:nvPr/>
        </p:nvGrpSpPr>
        <p:grpSpPr>
          <a:xfrm>
            <a:off x="2659458" y="1500275"/>
            <a:ext cx="332261" cy="359232"/>
            <a:chOff x="2659458" y="1500275"/>
            <a:chExt cx="332261" cy="359232"/>
          </a:xfrm>
        </p:grpSpPr>
        <p:sp>
          <p:nvSpPr>
            <p:cNvPr id="10653" name="Google Shape;10653;p76"/>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6"/>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6"/>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6"/>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6"/>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6"/>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6"/>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6"/>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6"/>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6"/>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6"/>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6"/>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6"/>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6"/>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6"/>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6"/>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6"/>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6"/>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6"/>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6"/>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76"/>
          <p:cNvGrpSpPr/>
          <p:nvPr/>
        </p:nvGrpSpPr>
        <p:grpSpPr>
          <a:xfrm>
            <a:off x="1750184" y="2413530"/>
            <a:ext cx="359730" cy="359441"/>
            <a:chOff x="1750184" y="2413530"/>
            <a:chExt cx="359730" cy="359441"/>
          </a:xfrm>
        </p:grpSpPr>
        <p:sp>
          <p:nvSpPr>
            <p:cNvPr id="10674" name="Google Shape;10674;p76"/>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6"/>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6"/>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6"/>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6"/>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6"/>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6"/>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6"/>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6"/>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6"/>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6"/>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76"/>
          <p:cNvGrpSpPr/>
          <p:nvPr/>
        </p:nvGrpSpPr>
        <p:grpSpPr>
          <a:xfrm>
            <a:off x="2230050" y="1500223"/>
            <a:ext cx="316524" cy="359284"/>
            <a:chOff x="2230050" y="1500223"/>
            <a:chExt cx="316524" cy="359284"/>
          </a:xfrm>
        </p:grpSpPr>
        <p:sp>
          <p:nvSpPr>
            <p:cNvPr id="10686" name="Google Shape;10686;p76"/>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6"/>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6"/>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6"/>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6"/>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6"/>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6"/>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6"/>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6"/>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6"/>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6"/>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6"/>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6"/>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6"/>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6"/>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6"/>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6"/>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6"/>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6"/>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6"/>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76"/>
          <p:cNvGrpSpPr/>
          <p:nvPr/>
        </p:nvGrpSpPr>
        <p:grpSpPr>
          <a:xfrm>
            <a:off x="2690042" y="4262767"/>
            <a:ext cx="359389" cy="359232"/>
            <a:chOff x="2690042" y="4262767"/>
            <a:chExt cx="359389" cy="359232"/>
          </a:xfrm>
        </p:grpSpPr>
        <p:sp>
          <p:nvSpPr>
            <p:cNvPr id="10707" name="Google Shape;10707;p76"/>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6"/>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6"/>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6"/>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6"/>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6"/>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6"/>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4" name="Google Shape;10714;p76"/>
          <p:cNvGrpSpPr/>
          <p:nvPr/>
        </p:nvGrpSpPr>
        <p:grpSpPr>
          <a:xfrm>
            <a:off x="2689440" y="2882162"/>
            <a:ext cx="222337" cy="366721"/>
            <a:chOff x="2689440" y="2882162"/>
            <a:chExt cx="222337" cy="366721"/>
          </a:xfrm>
        </p:grpSpPr>
        <p:sp>
          <p:nvSpPr>
            <p:cNvPr id="10715" name="Google Shape;10715;p76"/>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6"/>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6"/>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6"/>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6"/>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6"/>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6"/>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6"/>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6"/>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24" name="Google Shape;10724;p76"/>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5" name="Google Shape;10725;p76"/>
          <p:cNvGrpSpPr/>
          <p:nvPr/>
        </p:nvGrpSpPr>
        <p:grpSpPr>
          <a:xfrm>
            <a:off x="2637986" y="1980142"/>
            <a:ext cx="359232" cy="322023"/>
            <a:chOff x="2637986" y="1980142"/>
            <a:chExt cx="359232" cy="322023"/>
          </a:xfrm>
        </p:grpSpPr>
        <p:sp>
          <p:nvSpPr>
            <p:cNvPr id="10726" name="Google Shape;10726;p76"/>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6"/>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6"/>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6"/>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6"/>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6"/>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6"/>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6"/>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6"/>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6"/>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6"/>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6"/>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6"/>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9" name="Google Shape;10739;p76"/>
          <p:cNvGrpSpPr/>
          <p:nvPr/>
        </p:nvGrpSpPr>
        <p:grpSpPr>
          <a:xfrm>
            <a:off x="1306531" y="3346972"/>
            <a:ext cx="323018" cy="359075"/>
            <a:chOff x="1306531" y="3346972"/>
            <a:chExt cx="323018" cy="359075"/>
          </a:xfrm>
        </p:grpSpPr>
        <p:sp>
          <p:nvSpPr>
            <p:cNvPr id="10740" name="Google Shape;10740;p76"/>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6"/>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6"/>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6"/>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6"/>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6"/>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6"/>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6"/>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6"/>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76"/>
          <p:cNvGrpSpPr/>
          <p:nvPr/>
        </p:nvGrpSpPr>
        <p:grpSpPr>
          <a:xfrm>
            <a:off x="1308024" y="2413975"/>
            <a:ext cx="360253" cy="357111"/>
            <a:chOff x="1308024" y="2413975"/>
            <a:chExt cx="360253" cy="357111"/>
          </a:xfrm>
        </p:grpSpPr>
        <p:sp>
          <p:nvSpPr>
            <p:cNvPr id="10750" name="Google Shape;10750;p76"/>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6"/>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6"/>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6"/>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6"/>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6"/>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6"/>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6"/>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6"/>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6"/>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6"/>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6"/>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6"/>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6"/>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6"/>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6"/>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6"/>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6"/>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6"/>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6"/>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6"/>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6"/>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6"/>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6"/>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6"/>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6"/>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6"/>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6"/>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6"/>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6"/>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0" name="Google Shape;10780;p76"/>
          <p:cNvGrpSpPr/>
          <p:nvPr/>
        </p:nvGrpSpPr>
        <p:grpSpPr>
          <a:xfrm>
            <a:off x="1298519" y="1970322"/>
            <a:ext cx="378452" cy="341321"/>
            <a:chOff x="1298519" y="1970322"/>
            <a:chExt cx="378452" cy="341321"/>
          </a:xfrm>
        </p:grpSpPr>
        <p:sp>
          <p:nvSpPr>
            <p:cNvPr id="10781" name="Google Shape;10781;p76"/>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6"/>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6"/>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6"/>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6"/>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6"/>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6"/>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6"/>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6"/>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6"/>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6"/>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6"/>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6"/>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6"/>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6"/>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6"/>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6"/>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6"/>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6"/>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6"/>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1" name="Google Shape;10801;p76"/>
          <p:cNvGrpSpPr/>
          <p:nvPr/>
        </p:nvGrpSpPr>
        <p:grpSpPr>
          <a:xfrm>
            <a:off x="3114815" y="3346868"/>
            <a:ext cx="283217" cy="359180"/>
            <a:chOff x="3114815" y="3346868"/>
            <a:chExt cx="283217" cy="359180"/>
          </a:xfrm>
        </p:grpSpPr>
        <p:sp>
          <p:nvSpPr>
            <p:cNvPr id="10802" name="Google Shape;10802;p76"/>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6"/>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6"/>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6"/>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6"/>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6"/>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6"/>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6"/>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6"/>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6"/>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6"/>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6"/>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6"/>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76"/>
          <p:cNvGrpSpPr/>
          <p:nvPr/>
        </p:nvGrpSpPr>
        <p:grpSpPr>
          <a:xfrm>
            <a:off x="3973186" y="3353231"/>
            <a:ext cx="378661" cy="346558"/>
            <a:chOff x="3973186" y="3353231"/>
            <a:chExt cx="378661" cy="346558"/>
          </a:xfrm>
        </p:grpSpPr>
        <p:sp>
          <p:nvSpPr>
            <p:cNvPr id="10816" name="Google Shape;10816;p76"/>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6"/>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6"/>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6"/>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6"/>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6"/>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6"/>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6"/>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6"/>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6"/>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6"/>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6"/>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6"/>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6"/>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6"/>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6"/>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6"/>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6"/>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76"/>
          <p:cNvGrpSpPr/>
          <p:nvPr/>
        </p:nvGrpSpPr>
        <p:grpSpPr>
          <a:xfrm>
            <a:off x="2152857" y="4263002"/>
            <a:ext cx="373241" cy="359127"/>
            <a:chOff x="2152857" y="4263002"/>
            <a:chExt cx="373241" cy="359127"/>
          </a:xfrm>
        </p:grpSpPr>
        <p:sp>
          <p:nvSpPr>
            <p:cNvPr id="10835" name="Google Shape;10835;p76"/>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6"/>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6"/>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6"/>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6"/>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6"/>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6"/>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6"/>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3" name="Google Shape;10843;p76"/>
          <p:cNvGrpSpPr/>
          <p:nvPr/>
        </p:nvGrpSpPr>
        <p:grpSpPr>
          <a:xfrm>
            <a:off x="859632" y="3346972"/>
            <a:ext cx="303537" cy="359127"/>
            <a:chOff x="859632" y="3346972"/>
            <a:chExt cx="303537" cy="359127"/>
          </a:xfrm>
        </p:grpSpPr>
        <p:sp>
          <p:nvSpPr>
            <p:cNvPr id="10844" name="Google Shape;10844;p76"/>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6"/>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6"/>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6"/>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6"/>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76"/>
          <p:cNvGrpSpPr/>
          <p:nvPr/>
        </p:nvGrpSpPr>
        <p:grpSpPr>
          <a:xfrm>
            <a:off x="1767911" y="2882241"/>
            <a:ext cx="265306" cy="366799"/>
            <a:chOff x="1767911" y="2882241"/>
            <a:chExt cx="265306" cy="366799"/>
          </a:xfrm>
        </p:grpSpPr>
        <p:sp>
          <p:nvSpPr>
            <p:cNvPr id="10850" name="Google Shape;10850;p76"/>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6"/>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6"/>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6"/>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6"/>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6"/>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6"/>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6"/>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6"/>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6"/>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6"/>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6"/>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6"/>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6"/>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6"/>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76"/>
          <p:cNvGrpSpPr/>
          <p:nvPr/>
        </p:nvGrpSpPr>
        <p:grpSpPr>
          <a:xfrm>
            <a:off x="1332009" y="1499935"/>
            <a:ext cx="331895" cy="359311"/>
            <a:chOff x="1332009" y="1499935"/>
            <a:chExt cx="331895" cy="359311"/>
          </a:xfrm>
        </p:grpSpPr>
        <p:sp>
          <p:nvSpPr>
            <p:cNvPr id="10866" name="Google Shape;10866;p76"/>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6"/>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6"/>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6"/>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6"/>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6"/>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6"/>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6"/>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6"/>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6"/>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6"/>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6"/>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6"/>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6"/>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6"/>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6"/>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6"/>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3" name="Google Shape;10883;p76"/>
          <p:cNvGrpSpPr/>
          <p:nvPr/>
        </p:nvGrpSpPr>
        <p:grpSpPr>
          <a:xfrm>
            <a:off x="2663464" y="3346815"/>
            <a:ext cx="289528" cy="359232"/>
            <a:chOff x="2663464" y="3346815"/>
            <a:chExt cx="289528" cy="359232"/>
          </a:xfrm>
        </p:grpSpPr>
        <p:sp>
          <p:nvSpPr>
            <p:cNvPr id="10884" name="Google Shape;10884;p76"/>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6"/>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6"/>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6"/>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6"/>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6"/>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6"/>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6"/>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6"/>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6"/>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6"/>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76"/>
          <p:cNvGrpSpPr/>
          <p:nvPr/>
        </p:nvGrpSpPr>
        <p:grpSpPr>
          <a:xfrm>
            <a:off x="1315775" y="2881927"/>
            <a:ext cx="269051" cy="366983"/>
            <a:chOff x="1315775" y="2881927"/>
            <a:chExt cx="269051" cy="366983"/>
          </a:xfrm>
        </p:grpSpPr>
        <p:sp>
          <p:nvSpPr>
            <p:cNvPr id="10896" name="Google Shape;10896;p76"/>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6"/>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6"/>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6"/>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6"/>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6"/>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6"/>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6"/>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6"/>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6"/>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6"/>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6"/>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6"/>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6"/>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6"/>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76"/>
          <p:cNvGrpSpPr/>
          <p:nvPr/>
        </p:nvGrpSpPr>
        <p:grpSpPr>
          <a:xfrm>
            <a:off x="3977427" y="1980142"/>
            <a:ext cx="359232" cy="322023"/>
            <a:chOff x="3977427" y="1980142"/>
            <a:chExt cx="359232" cy="322023"/>
          </a:xfrm>
        </p:grpSpPr>
        <p:sp>
          <p:nvSpPr>
            <p:cNvPr id="10912" name="Google Shape;10912;p76"/>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6"/>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6"/>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6"/>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6"/>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6"/>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6"/>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6"/>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6"/>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6"/>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76"/>
          <p:cNvGrpSpPr/>
          <p:nvPr/>
        </p:nvGrpSpPr>
        <p:grpSpPr>
          <a:xfrm>
            <a:off x="865628" y="2413608"/>
            <a:ext cx="361720" cy="359180"/>
            <a:chOff x="865628" y="2413608"/>
            <a:chExt cx="361720" cy="359180"/>
          </a:xfrm>
        </p:grpSpPr>
        <p:sp>
          <p:nvSpPr>
            <p:cNvPr id="10923" name="Google Shape;10923;p76"/>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6"/>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6"/>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6"/>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6"/>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6"/>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6"/>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6"/>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6"/>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6"/>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6"/>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6"/>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6"/>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6" name="Google Shape;10936;p76"/>
          <p:cNvGrpSpPr/>
          <p:nvPr/>
        </p:nvGrpSpPr>
        <p:grpSpPr>
          <a:xfrm>
            <a:off x="3117093" y="2881927"/>
            <a:ext cx="268815" cy="366983"/>
            <a:chOff x="3117093" y="2881927"/>
            <a:chExt cx="268815" cy="366983"/>
          </a:xfrm>
        </p:grpSpPr>
        <p:sp>
          <p:nvSpPr>
            <p:cNvPr id="10937" name="Google Shape;10937;p76"/>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6"/>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6"/>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6"/>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6"/>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6"/>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6"/>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6"/>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6"/>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6"/>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6"/>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6"/>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6"/>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6"/>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6"/>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76"/>
          <p:cNvGrpSpPr/>
          <p:nvPr/>
        </p:nvGrpSpPr>
        <p:grpSpPr>
          <a:xfrm>
            <a:off x="3534508" y="1508000"/>
            <a:ext cx="368502" cy="343521"/>
            <a:chOff x="3534508" y="1508000"/>
            <a:chExt cx="368502" cy="343521"/>
          </a:xfrm>
        </p:grpSpPr>
        <p:sp>
          <p:nvSpPr>
            <p:cNvPr id="10953" name="Google Shape;10953;p76"/>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6"/>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6"/>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6"/>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6"/>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6"/>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6"/>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6"/>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6"/>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6"/>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6"/>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6"/>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6"/>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6"/>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6"/>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8" name="Google Shape;10968;p76"/>
          <p:cNvGrpSpPr/>
          <p:nvPr/>
        </p:nvGrpSpPr>
        <p:grpSpPr>
          <a:xfrm>
            <a:off x="7147436" y="1502999"/>
            <a:ext cx="279054" cy="354754"/>
            <a:chOff x="7147436" y="1502999"/>
            <a:chExt cx="279054" cy="354754"/>
          </a:xfrm>
        </p:grpSpPr>
        <p:sp>
          <p:nvSpPr>
            <p:cNvPr id="10969" name="Google Shape;10969;p76"/>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6"/>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6"/>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6"/>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6"/>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6"/>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6"/>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6"/>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6"/>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6"/>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6"/>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6"/>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6"/>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6"/>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6"/>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6"/>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5" name="Google Shape;10985;p76"/>
          <p:cNvGrpSpPr/>
          <p:nvPr/>
        </p:nvGrpSpPr>
        <p:grpSpPr>
          <a:xfrm>
            <a:off x="7603081" y="1973072"/>
            <a:ext cx="276802" cy="354807"/>
            <a:chOff x="7603081" y="1973072"/>
            <a:chExt cx="276802" cy="354807"/>
          </a:xfrm>
        </p:grpSpPr>
        <p:sp>
          <p:nvSpPr>
            <p:cNvPr id="10986" name="Google Shape;10986;p76"/>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6"/>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6"/>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6"/>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6"/>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6"/>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6"/>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6"/>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6"/>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6"/>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6"/>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6"/>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6"/>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6"/>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0" name="Google Shape;11000;p76"/>
          <p:cNvGrpSpPr/>
          <p:nvPr/>
        </p:nvGrpSpPr>
        <p:grpSpPr>
          <a:xfrm>
            <a:off x="6696792" y="1502999"/>
            <a:ext cx="276802" cy="354754"/>
            <a:chOff x="6696792" y="1502999"/>
            <a:chExt cx="276802" cy="354754"/>
          </a:xfrm>
        </p:grpSpPr>
        <p:sp>
          <p:nvSpPr>
            <p:cNvPr id="11001" name="Google Shape;11001;p76"/>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6"/>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6"/>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6"/>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6"/>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6"/>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6"/>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6"/>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6"/>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6"/>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6"/>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6"/>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6"/>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6"/>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6"/>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16" name="Google Shape;11016;p76"/>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7" name="Google Shape;11017;p76"/>
          <p:cNvGrpSpPr/>
          <p:nvPr/>
        </p:nvGrpSpPr>
        <p:grpSpPr>
          <a:xfrm>
            <a:off x="6223393" y="1502999"/>
            <a:ext cx="320295" cy="354754"/>
            <a:chOff x="6223393" y="1502999"/>
            <a:chExt cx="320295" cy="354754"/>
          </a:xfrm>
        </p:grpSpPr>
        <p:sp>
          <p:nvSpPr>
            <p:cNvPr id="11018" name="Google Shape;11018;p76"/>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6"/>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6"/>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6"/>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6"/>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6"/>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6"/>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6"/>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6"/>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6"/>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6"/>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6"/>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6"/>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6"/>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6"/>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6"/>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6"/>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6"/>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6"/>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6"/>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6"/>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6"/>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6"/>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1" name="Google Shape;11041;p76"/>
          <p:cNvGrpSpPr/>
          <p:nvPr/>
        </p:nvGrpSpPr>
        <p:grpSpPr>
          <a:xfrm>
            <a:off x="5310611" y="1502972"/>
            <a:ext cx="339515" cy="354781"/>
            <a:chOff x="5310611" y="1502972"/>
            <a:chExt cx="339515" cy="354781"/>
          </a:xfrm>
        </p:grpSpPr>
        <p:sp>
          <p:nvSpPr>
            <p:cNvPr id="11042" name="Google Shape;11042;p76"/>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6"/>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6"/>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6"/>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6"/>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6"/>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6"/>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6"/>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6"/>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6"/>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6"/>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6"/>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6"/>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6"/>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6"/>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6"/>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76"/>
          <p:cNvGrpSpPr/>
          <p:nvPr/>
        </p:nvGrpSpPr>
        <p:grpSpPr>
          <a:xfrm>
            <a:off x="6253637" y="3790101"/>
            <a:ext cx="274550" cy="354833"/>
            <a:chOff x="6253637" y="3790101"/>
            <a:chExt cx="274550" cy="354833"/>
          </a:xfrm>
        </p:grpSpPr>
        <p:sp>
          <p:nvSpPr>
            <p:cNvPr id="11059" name="Google Shape;11059;p76"/>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6"/>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6"/>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6"/>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6"/>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6"/>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6"/>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6"/>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6"/>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6"/>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6"/>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6"/>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6"/>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6"/>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6"/>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6"/>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6"/>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6" name="Google Shape;11076;p76"/>
          <p:cNvGrpSpPr/>
          <p:nvPr/>
        </p:nvGrpSpPr>
        <p:grpSpPr>
          <a:xfrm>
            <a:off x="5802731" y="3790180"/>
            <a:ext cx="274576" cy="354754"/>
            <a:chOff x="5802731" y="3790180"/>
            <a:chExt cx="274576" cy="354754"/>
          </a:xfrm>
        </p:grpSpPr>
        <p:sp>
          <p:nvSpPr>
            <p:cNvPr id="11077" name="Google Shape;11077;p76"/>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6"/>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6"/>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6"/>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6"/>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6"/>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6"/>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6"/>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6"/>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6"/>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6"/>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6"/>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6"/>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6"/>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6"/>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6"/>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6"/>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6"/>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6"/>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6"/>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6"/>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76"/>
          <p:cNvGrpSpPr/>
          <p:nvPr/>
        </p:nvGrpSpPr>
        <p:grpSpPr>
          <a:xfrm>
            <a:off x="5352088" y="3790206"/>
            <a:ext cx="274550" cy="354728"/>
            <a:chOff x="5352088" y="3790206"/>
            <a:chExt cx="274550" cy="354728"/>
          </a:xfrm>
        </p:grpSpPr>
        <p:sp>
          <p:nvSpPr>
            <p:cNvPr id="11099" name="Google Shape;11099;p76"/>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6"/>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6"/>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6"/>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6"/>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6"/>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6"/>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6"/>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6"/>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6"/>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6"/>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6"/>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6"/>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6"/>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6"/>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6"/>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6"/>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6"/>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6"/>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6"/>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6"/>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6"/>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6"/>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6"/>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76"/>
          <p:cNvGrpSpPr/>
          <p:nvPr/>
        </p:nvGrpSpPr>
        <p:grpSpPr>
          <a:xfrm>
            <a:off x="4901706" y="3790075"/>
            <a:ext cx="274550" cy="354859"/>
            <a:chOff x="4901706" y="3790075"/>
            <a:chExt cx="274550" cy="354859"/>
          </a:xfrm>
        </p:grpSpPr>
        <p:sp>
          <p:nvSpPr>
            <p:cNvPr id="11124" name="Google Shape;11124;p76"/>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6"/>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6"/>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6"/>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6"/>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6"/>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6"/>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6"/>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6"/>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6"/>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6"/>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6"/>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6"/>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6"/>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6"/>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6"/>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6"/>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76"/>
          <p:cNvGrpSpPr/>
          <p:nvPr/>
        </p:nvGrpSpPr>
        <p:grpSpPr>
          <a:xfrm>
            <a:off x="8052704" y="1503208"/>
            <a:ext cx="275073" cy="354545"/>
            <a:chOff x="8052704" y="1503208"/>
            <a:chExt cx="275073" cy="354545"/>
          </a:xfrm>
        </p:grpSpPr>
        <p:sp>
          <p:nvSpPr>
            <p:cNvPr id="11142" name="Google Shape;11142;p76"/>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6"/>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6"/>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6"/>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6"/>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6"/>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6"/>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6"/>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6"/>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6"/>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6"/>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6"/>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6"/>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6"/>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6"/>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6"/>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6"/>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76"/>
          <p:cNvGrpSpPr/>
          <p:nvPr/>
        </p:nvGrpSpPr>
        <p:grpSpPr>
          <a:xfrm>
            <a:off x="5794745" y="1502999"/>
            <a:ext cx="274550" cy="354754"/>
            <a:chOff x="5794745" y="1502999"/>
            <a:chExt cx="274550" cy="354754"/>
          </a:xfrm>
        </p:grpSpPr>
        <p:sp>
          <p:nvSpPr>
            <p:cNvPr id="11160" name="Google Shape;11160;p76"/>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6"/>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6"/>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6"/>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6"/>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6"/>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6"/>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6"/>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6"/>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6"/>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6"/>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6"/>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6"/>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6"/>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6"/>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6"/>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6"/>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6"/>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6"/>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6"/>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6"/>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6"/>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6"/>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3" name="Google Shape;11183;p76"/>
          <p:cNvGrpSpPr/>
          <p:nvPr/>
        </p:nvGrpSpPr>
        <p:grpSpPr>
          <a:xfrm>
            <a:off x="4896940" y="1502999"/>
            <a:ext cx="263316" cy="354754"/>
            <a:chOff x="4896940" y="1502999"/>
            <a:chExt cx="263316" cy="354754"/>
          </a:xfrm>
        </p:grpSpPr>
        <p:sp>
          <p:nvSpPr>
            <p:cNvPr id="11184" name="Google Shape;11184;p76"/>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6"/>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6"/>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6"/>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6"/>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6"/>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6"/>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6"/>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6"/>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6"/>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6"/>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6"/>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6"/>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6"/>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6"/>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6"/>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6"/>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6"/>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6"/>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6"/>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6"/>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5" name="Google Shape;11205;p76"/>
          <p:cNvGrpSpPr/>
          <p:nvPr/>
        </p:nvGrpSpPr>
        <p:grpSpPr>
          <a:xfrm>
            <a:off x="6255392" y="4268082"/>
            <a:ext cx="274550" cy="354728"/>
            <a:chOff x="6255392" y="4268082"/>
            <a:chExt cx="274550" cy="354728"/>
          </a:xfrm>
        </p:grpSpPr>
        <p:sp>
          <p:nvSpPr>
            <p:cNvPr id="11206" name="Google Shape;11206;p76"/>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6"/>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6"/>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6"/>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6"/>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6"/>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6"/>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6"/>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6"/>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6"/>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6"/>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6"/>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6"/>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6"/>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6"/>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6"/>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6"/>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6"/>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6"/>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6"/>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76"/>
          <p:cNvGrpSpPr/>
          <p:nvPr/>
        </p:nvGrpSpPr>
        <p:grpSpPr>
          <a:xfrm>
            <a:off x="7604076" y="3790075"/>
            <a:ext cx="275807" cy="354859"/>
            <a:chOff x="7604076" y="3790075"/>
            <a:chExt cx="275807" cy="354859"/>
          </a:xfrm>
        </p:grpSpPr>
        <p:sp>
          <p:nvSpPr>
            <p:cNvPr id="11227" name="Google Shape;11227;p76"/>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6"/>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6"/>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6"/>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6"/>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6"/>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6"/>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6"/>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6"/>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6"/>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6"/>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6"/>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6"/>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6"/>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6"/>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6"/>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6"/>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6"/>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6"/>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6"/>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6"/>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6"/>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9" name="Google Shape;11249;p76"/>
          <p:cNvGrpSpPr/>
          <p:nvPr/>
        </p:nvGrpSpPr>
        <p:grpSpPr>
          <a:xfrm>
            <a:off x="7154427" y="3790206"/>
            <a:ext cx="274550" cy="354493"/>
            <a:chOff x="7154427" y="3790206"/>
            <a:chExt cx="274550" cy="354493"/>
          </a:xfrm>
        </p:grpSpPr>
        <p:sp>
          <p:nvSpPr>
            <p:cNvPr id="11250" name="Google Shape;11250;p76"/>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6"/>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6"/>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6"/>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6"/>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6"/>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6"/>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6"/>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6"/>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6"/>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6"/>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6"/>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6"/>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6"/>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6"/>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6"/>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6"/>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6"/>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6"/>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6"/>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0" name="Google Shape;11270;p76"/>
          <p:cNvGrpSpPr/>
          <p:nvPr/>
        </p:nvGrpSpPr>
        <p:grpSpPr>
          <a:xfrm>
            <a:off x="8054458" y="1973150"/>
            <a:ext cx="274576" cy="354728"/>
            <a:chOff x="8054458" y="1973150"/>
            <a:chExt cx="274576" cy="354728"/>
          </a:xfrm>
        </p:grpSpPr>
        <p:sp>
          <p:nvSpPr>
            <p:cNvPr id="11271" name="Google Shape;11271;p76"/>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6"/>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6"/>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6"/>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6"/>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6"/>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6"/>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6"/>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6"/>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6"/>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6"/>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6"/>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6"/>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6"/>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6"/>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6"/>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6"/>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6"/>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6"/>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6"/>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6"/>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6"/>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3" name="Google Shape;11293;p76"/>
          <p:cNvGrpSpPr/>
          <p:nvPr/>
        </p:nvGrpSpPr>
        <p:grpSpPr>
          <a:xfrm>
            <a:off x="7153930" y="1973150"/>
            <a:ext cx="274812" cy="354728"/>
            <a:chOff x="7153930" y="1973150"/>
            <a:chExt cx="274812" cy="354728"/>
          </a:xfrm>
        </p:grpSpPr>
        <p:sp>
          <p:nvSpPr>
            <p:cNvPr id="11294" name="Google Shape;11294;p76"/>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6"/>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6"/>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6"/>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6"/>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6"/>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6"/>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6"/>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6"/>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6"/>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6"/>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6"/>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6"/>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6"/>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6"/>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6"/>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6"/>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6"/>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6"/>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76"/>
          <p:cNvGrpSpPr/>
          <p:nvPr/>
        </p:nvGrpSpPr>
        <p:grpSpPr>
          <a:xfrm>
            <a:off x="6703522" y="1973098"/>
            <a:ext cx="274812" cy="354781"/>
            <a:chOff x="6703522" y="1973098"/>
            <a:chExt cx="274812" cy="354781"/>
          </a:xfrm>
        </p:grpSpPr>
        <p:sp>
          <p:nvSpPr>
            <p:cNvPr id="11314" name="Google Shape;11314;p76"/>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6"/>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6"/>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6"/>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6"/>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6"/>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6"/>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6"/>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6"/>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6"/>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6"/>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6"/>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6"/>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6"/>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6"/>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6"/>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6"/>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6"/>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6"/>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6"/>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6"/>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6"/>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6"/>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6"/>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6"/>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9" name="Google Shape;11339;p76"/>
          <p:cNvGrpSpPr/>
          <p:nvPr/>
        </p:nvGrpSpPr>
        <p:grpSpPr>
          <a:xfrm>
            <a:off x="6253375" y="1973150"/>
            <a:ext cx="274812" cy="354728"/>
            <a:chOff x="6253375" y="1973150"/>
            <a:chExt cx="274812" cy="354728"/>
          </a:xfrm>
        </p:grpSpPr>
        <p:sp>
          <p:nvSpPr>
            <p:cNvPr id="11340" name="Google Shape;11340;p76"/>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6"/>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6"/>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6"/>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6"/>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6"/>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6"/>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6"/>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6"/>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6"/>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6"/>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6"/>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6"/>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6"/>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6"/>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6"/>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6"/>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6"/>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6"/>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6"/>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6"/>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6"/>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6"/>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6"/>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6"/>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6"/>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6"/>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6"/>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6"/>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6"/>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6"/>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6"/>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6"/>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6"/>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6"/>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6"/>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6"/>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6"/>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8" name="Google Shape;11378;p76"/>
          <p:cNvGrpSpPr/>
          <p:nvPr/>
        </p:nvGrpSpPr>
        <p:grpSpPr>
          <a:xfrm>
            <a:off x="5802496" y="1973150"/>
            <a:ext cx="275309" cy="354728"/>
            <a:chOff x="5802496" y="1973150"/>
            <a:chExt cx="275309" cy="354728"/>
          </a:xfrm>
        </p:grpSpPr>
        <p:sp>
          <p:nvSpPr>
            <p:cNvPr id="11379" name="Google Shape;11379;p76"/>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6"/>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6"/>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6"/>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6"/>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6"/>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6"/>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6"/>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6"/>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6"/>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6"/>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6"/>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6"/>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6"/>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6"/>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6"/>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6"/>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6"/>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6"/>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6"/>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6"/>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6"/>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6"/>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6"/>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6"/>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6"/>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5" name="Google Shape;11405;p76"/>
          <p:cNvGrpSpPr/>
          <p:nvPr/>
        </p:nvGrpSpPr>
        <p:grpSpPr>
          <a:xfrm>
            <a:off x="5353083" y="1973150"/>
            <a:ext cx="274576" cy="354728"/>
            <a:chOff x="5353083" y="1973150"/>
            <a:chExt cx="274576" cy="354728"/>
          </a:xfrm>
        </p:grpSpPr>
        <p:sp>
          <p:nvSpPr>
            <p:cNvPr id="11406" name="Google Shape;11406;p76"/>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6"/>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6"/>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6"/>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6"/>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6"/>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6"/>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6"/>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6"/>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6"/>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6"/>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6"/>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6"/>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6"/>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6"/>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6"/>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6"/>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6"/>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6"/>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6"/>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6"/>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76"/>
          <p:cNvGrpSpPr/>
          <p:nvPr/>
        </p:nvGrpSpPr>
        <p:grpSpPr>
          <a:xfrm>
            <a:off x="4902701" y="1973150"/>
            <a:ext cx="274812" cy="354728"/>
            <a:chOff x="4902701" y="1973150"/>
            <a:chExt cx="274812" cy="354728"/>
          </a:xfrm>
        </p:grpSpPr>
        <p:sp>
          <p:nvSpPr>
            <p:cNvPr id="11428" name="Google Shape;11428;p76"/>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6"/>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6"/>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6"/>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6"/>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6"/>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6"/>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6"/>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6"/>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6"/>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6"/>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6"/>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6"/>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6"/>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6"/>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6"/>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6"/>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6"/>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6"/>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6"/>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6"/>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6"/>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6"/>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6"/>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6"/>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76"/>
          <p:cNvGrpSpPr/>
          <p:nvPr/>
        </p:nvGrpSpPr>
        <p:grpSpPr>
          <a:xfrm>
            <a:off x="4902701" y="2879989"/>
            <a:ext cx="272560" cy="354676"/>
            <a:chOff x="4902701" y="2879989"/>
            <a:chExt cx="272560" cy="354676"/>
          </a:xfrm>
        </p:grpSpPr>
        <p:sp>
          <p:nvSpPr>
            <p:cNvPr id="11454" name="Google Shape;11454;p76"/>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6"/>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6"/>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6"/>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6"/>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6"/>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6"/>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6"/>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6"/>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6"/>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6"/>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6"/>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6"/>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6"/>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6"/>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6"/>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6"/>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6"/>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6"/>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6"/>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6"/>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6"/>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6"/>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6"/>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8" name="Google Shape;11478;p76"/>
          <p:cNvGrpSpPr/>
          <p:nvPr/>
        </p:nvGrpSpPr>
        <p:grpSpPr>
          <a:xfrm>
            <a:off x="5803988" y="4268082"/>
            <a:ext cx="274550" cy="354728"/>
            <a:chOff x="5803988" y="4268082"/>
            <a:chExt cx="274550" cy="354728"/>
          </a:xfrm>
        </p:grpSpPr>
        <p:sp>
          <p:nvSpPr>
            <p:cNvPr id="11479" name="Google Shape;11479;p76"/>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6"/>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6"/>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6"/>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6"/>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6"/>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6"/>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6"/>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6"/>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6"/>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6"/>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6"/>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6"/>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6"/>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6"/>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6"/>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6"/>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6"/>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6"/>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6"/>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6"/>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6"/>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1" name="Google Shape;11501;p76"/>
          <p:cNvGrpSpPr/>
          <p:nvPr/>
        </p:nvGrpSpPr>
        <p:grpSpPr>
          <a:xfrm>
            <a:off x="5352349" y="4268082"/>
            <a:ext cx="274550" cy="354728"/>
            <a:chOff x="5352349" y="4268082"/>
            <a:chExt cx="274550" cy="354728"/>
          </a:xfrm>
        </p:grpSpPr>
        <p:sp>
          <p:nvSpPr>
            <p:cNvPr id="11502" name="Google Shape;11502;p76"/>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6"/>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6"/>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6"/>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6"/>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6"/>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6"/>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6"/>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6"/>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6"/>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6"/>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6"/>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6"/>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6"/>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6"/>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6"/>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6"/>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6"/>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6"/>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6"/>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6"/>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6"/>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76"/>
          <p:cNvGrpSpPr/>
          <p:nvPr/>
        </p:nvGrpSpPr>
        <p:grpSpPr>
          <a:xfrm>
            <a:off x="7606826" y="2419290"/>
            <a:ext cx="274550" cy="354728"/>
            <a:chOff x="7606826" y="2419290"/>
            <a:chExt cx="274550" cy="354728"/>
          </a:xfrm>
        </p:grpSpPr>
        <p:sp>
          <p:nvSpPr>
            <p:cNvPr id="11525" name="Google Shape;11525;p76"/>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6"/>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6"/>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6"/>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6"/>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6"/>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6"/>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6"/>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6"/>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6"/>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6"/>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6"/>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6"/>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6"/>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6"/>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76"/>
          <p:cNvGrpSpPr/>
          <p:nvPr/>
        </p:nvGrpSpPr>
        <p:grpSpPr>
          <a:xfrm>
            <a:off x="7156182" y="2419290"/>
            <a:ext cx="274550" cy="354728"/>
            <a:chOff x="7156182" y="2419290"/>
            <a:chExt cx="274550" cy="354728"/>
          </a:xfrm>
        </p:grpSpPr>
        <p:sp>
          <p:nvSpPr>
            <p:cNvPr id="11541" name="Google Shape;11541;p76"/>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6"/>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6"/>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6"/>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6"/>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6"/>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6"/>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6"/>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6"/>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6"/>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6"/>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6"/>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6"/>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6"/>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6"/>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76"/>
          <p:cNvGrpSpPr/>
          <p:nvPr/>
        </p:nvGrpSpPr>
        <p:grpSpPr>
          <a:xfrm>
            <a:off x="6705276" y="2419290"/>
            <a:ext cx="274812" cy="354728"/>
            <a:chOff x="6705276" y="2419290"/>
            <a:chExt cx="274812" cy="354728"/>
          </a:xfrm>
        </p:grpSpPr>
        <p:sp>
          <p:nvSpPr>
            <p:cNvPr id="11557" name="Google Shape;11557;p76"/>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6"/>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6"/>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6"/>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6"/>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6"/>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6"/>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6"/>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6"/>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6"/>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6"/>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6"/>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6"/>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6"/>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6"/>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6"/>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6"/>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6"/>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6"/>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6"/>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6"/>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6"/>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6"/>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6"/>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6"/>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6"/>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6"/>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6"/>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5" name="Google Shape;11585;p76"/>
          <p:cNvGrpSpPr/>
          <p:nvPr/>
        </p:nvGrpSpPr>
        <p:grpSpPr>
          <a:xfrm>
            <a:off x="4902936" y="2419290"/>
            <a:ext cx="274576" cy="354728"/>
            <a:chOff x="4902936" y="2419290"/>
            <a:chExt cx="274576" cy="354728"/>
          </a:xfrm>
        </p:grpSpPr>
        <p:sp>
          <p:nvSpPr>
            <p:cNvPr id="11586" name="Google Shape;11586;p76"/>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6"/>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6"/>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6"/>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6"/>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6"/>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6"/>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6"/>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6"/>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6"/>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6"/>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6"/>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6"/>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6"/>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6"/>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6"/>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6"/>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6"/>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6"/>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6"/>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76"/>
          <p:cNvGrpSpPr/>
          <p:nvPr/>
        </p:nvGrpSpPr>
        <p:grpSpPr>
          <a:xfrm>
            <a:off x="7608056" y="3345794"/>
            <a:ext cx="270334" cy="354754"/>
            <a:chOff x="7608056" y="3345794"/>
            <a:chExt cx="270334" cy="354754"/>
          </a:xfrm>
        </p:grpSpPr>
        <p:sp>
          <p:nvSpPr>
            <p:cNvPr id="11607" name="Google Shape;11607;p76"/>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6"/>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6"/>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6"/>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6"/>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6"/>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6"/>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6"/>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6"/>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6"/>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6"/>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6"/>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6"/>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6"/>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6"/>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6"/>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6"/>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6"/>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6"/>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76"/>
          <p:cNvGrpSpPr/>
          <p:nvPr/>
        </p:nvGrpSpPr>
        <p:grpSpPr>
          <a:xfrm>
            <a:off x="6712765" y="4268082"/>
            <a:ext cx="263316" cy="354728"/>
            <a:chOff x="6712765" y="4268082"/>
            <a:chExt cx="263316" cy="354728"/>
          </a:xfrm>
        </p:grpSpPr>
        <p:sp>
          <p:nvSpPr>
            <p:cNvPr id="11627" name="Google Shape;11627;p76"/>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6"/>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6"/>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6"/>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6"/>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6"/>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6"/>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6"/>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6"/>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6"/>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6"/>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6"/>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6"/>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6"/>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6"/>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6"/>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76"/>
          <p:cNvGrpSpPr/>
          <p:nvPr/>
        </p:nvGrpSpPr>
        <p:grpSpPr>
          <a:xfrm>
            <a:off x="5359341" y="2419159"/>
            <a:ext cx="262819" cy="354859"/>
            <a:chOff x="5359341" y="2419159"/>
            <a:chExt cx="262819" cy="354859"/>
          </a:xfrm>
        </p:grpSpPr>
        <p:sp>
          <p:nvSpPr>
            <p:cNvPr id="11644" name="Google Shape;11644;p76"/>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6"/>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6"/>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6"/>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6"/>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6"/>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6"/>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6"/>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6"/>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6"/>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6"/>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6"/>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6"/>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6"/>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6"/>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6"/>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6"/>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6"/>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6"/>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6"/>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6"/>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76"/>
          <p:cNvGrpSpPr/>
          <p:nvPr/>
        </p:nvGrpSpPr>
        <p:grpSpPr>
          <a:xfrm>
            <a:off x="6709282" y="3790206"/>
            <a:ext cx="263316" cy="354493"/>
            <a:chOff x="6709282" y="3790206"/>
            <a:chExt cx="263316" cy="354493"/>
          </a:xfrm>
        </p:grpSpPr>
        <p:sp>
          <p:nvSpPr>
            <p:cNvPr id="11666" name="Google Shape;11666;p76"/>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6"/>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6"/>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6"/>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6"/>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6"/>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6"/>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6"/>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6"/>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6"/>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6"/>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6"/>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6"/>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6"/>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6"/>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6"/>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76"/>
          <p:cNvGrpSpPr/>
          <p:nvPr/>
        </p:nvGrpSpPr>
        <p:grpSpPr>
          <a:xfrm>
            <a:off x="6260629" y="2419290"/>
            <a:ext cx="263055" cy="354493"/>
            <a:chOff x="6260629" y="2419290"/>
            <a:chExt cx="263055" cy="354493"/>
          </a:xfrm>
        </p:grpSpPr>
        <p:sp>
          <p:nvSpPr>
            <p:cNvPr id="11683" name="Google Shape;11683;p76"/>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6"/>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6"/>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6"/>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6"/>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6"/>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6"/>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6"/>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6"/>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6"/>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6"/>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6"/>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6"/>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6"/>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6"/>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76"/>
          <p:cNvGrpSpPr/>
          <p:nvPr/>
        </p:nvGrpSpPr>
        <p:grpSpPr>
          <a:xfrm>
            <a:off x="6260864" y="2879911"/>
            <a:ext cx="263343" cy="354754"/>
            <a:chOff x="6260864" y="2879911"/>
            <a:chExt cx="263343" cy="354754"/>
          </a:xfrm>
        </p:grpSpPr>
        <p:sp>
          <p:nvSpPr>
            <p:cNvPr id="11699" name="Google Shape;11699;p76"/>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6"/>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6"/>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6"/>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6"/>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6"/>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6"/>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6"/>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6"/>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6"/>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6"/>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6"/>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6"/>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6"/>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6"/>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6"/>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6"/>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6"/>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76"/>
          <p:cNvGrpSpPr/>
          <p:nvPr/>
        </p:nvGrpSpPr>
        <p:grpSpPr>
          <a:xfrm>
            <a:off x="8062968" y="2419290"/>
            <a:ext cx="263316" cy="354728"/>
            <a:chOff x="8062968" y="2419290"/>
            <a:chExt cx="263316" cy="354728"/>
          </a:xfrm>
        </p:grpSpPr>
        <p:sp>
          <p:nvSpPr>
            <p:cNvPr id="11718" name="Google Shape;11718;p76"/>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6"/>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6"/>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6"/>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6"/>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6"/>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6"/>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6"/>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6"/>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6"/>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6"/>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6"/>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6"/>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6"/>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6"/>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6"/>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6"/>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76"/>
          <p:cNvGrpSpPr/>
          <p:nvPr/>
        </p:nvGrpSpPr>
        <p:grpSpPr>
          <a:xfrm>
            <a:off x="5809723" y="2419290"/>
            <a:ext cx="263316" cy="354728"/>
            <a:chOff x="5809723" y="2419290"/>
            <a:chExt cx="263316" cy="354728"/>
          </a:xfrm>
        </p:grpSpPr>
        <p:sp>
          <p:nvSpPr>
            <p:cNvPr id="11736" name="Google Shape;11736;p76"/>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6"/>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6"/>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6"/>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6"/>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6"/>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6"/>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6"/>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6"/>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6"/>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6"/>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6"/>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6"/>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6"/>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6"/>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6"/>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6"/>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76"/>
          <p:cNvGrpSpPr/>
          <p:nvPr/>
        </p:nvGrpSpPr>
        <p:grpSpPr>
          <a:xfrm>
            <a:off x="7606826" y="1502999"/>
            <a:ext cx="263552" cy="354754"/>
            <a:chOff x="7606826" y="1502999"/>
            <a:chExt cx="263552" cy="354754"/>
          </a:xfrm>
        </p:grpSpPr>
        <p:sp>
          <p:nvSpPr>
            <p:cNvPr id="11754" name="Google Shape;11754;p76"/>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6"/>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6"/>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6"/>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6"/>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6"/>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6"/>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6"/>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6"/>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6"/>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6"/>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6"/>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6"/>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6"/>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6"/>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6"/>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6"/>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6"/>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2" name="Google Shape;11772;p76"/>
          <p:cNvGrpSpPr/>
          <p:nvPr/>
        </p:nvGrpSpPr>
        <p:grpSpPr>
          <a:xfrm>
            <a:off x="8060455" y="3790075"/>
            <a:ext cx="264076" cy="354623"/>
            <a:chOff x="8060455" y="3790075"/>
            <a:chExt cx="264076" cy="354623"/>
          </a:xfrm>
        </p:grpSpPr>
        <p:sp>
          <p:nvSpPr>
            <p:cNvPr id="11773" name="Google Shape;11773;p76"/>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6"/>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6"/>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6"/>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6"/>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6"/>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6"/>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6"/>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6"/>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6"/>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6"/>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6"/>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6"/>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6"/>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6"/>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6"/>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6"/>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6"/>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6"/>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6"/>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6"/>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6"/>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6"/>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76"/>
          <p:cNvGrpSpPr/>
          <p:nvPr/>
        </p:nvGrpSpPr>
        <p:grpSpPr>
          <a:xfrm>
            <a:off x="7614550" y="2879911"/>
            <a:ext cx="263316" cy="354754"/>
            <a:chOff x="7614550" y="2879911"/>
            <a:chExt cx="263316" cy="354754"/>
          </a:xfrm>
        </p:grpSpPr>
        <p:sp>
          <p:nvSpPr>
            <p:cNvPr id="11797" name="Google Shape;11797;p76"/>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6"/>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6"/>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6"/>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6"/>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6"/>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6"/>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6"/>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6"/>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6"/>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6"/>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6"/>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6"/>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6"/>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6"/>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6"/>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6"/>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6"/>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6"/>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6" name="Google Shape;11816;p76"/>
          <p:cNvGrpSpPr/>
          <p:nvPr/>
        </p:nvGrpSpPr>
        <p:grpSpPr>
          <a:xfrm>
            <a:off x="4900684" y="4268187"/>
            <a:ext cx="274576" cy="354623"/>
            <a:chOff x="4900684" y="4268187"/>
            <a:chExt cx="274576" cy="354623"/>
          </a:xfrm>
        </p:grpSpPr>
        <p:sp>
          <p:nvSpPr>
            <p:cNvPr id="11817" name="Google Shape;11817;p76"/>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6"/>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6"/>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6"/>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6"/>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6"/>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6"/>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6"/>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6"/>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6"/>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6"/>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6"/>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6"/>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6"/>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6"/>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76"/>
          <p:cNvGrpSpPr/>
          <p:nvPr/>
        </p:nvGrpSpPr>
        <p:grpSpPr>
          <a:xfrm>
            <a:off x="7161654" y="3345794"/>
            <a:ext cx="263343" cy="354754"/>
            <a:chOff x="7161654" y="3345794"/>
            <a:chExt cx="263343" cy="354754"/>
          </a:xfrm>
        </p:grpSpPr>
        <p:sp>
          <p:nvSpPr>
            <p:cNvPr id="11833" name="Google Shape;11833;p76"/>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6"/>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6"/>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6"/>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6"/>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6"/>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6"/>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6"/>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6"/>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6"/>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6"/>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6"/>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6"/>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6"/>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6"/>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6"/>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6"/>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6"/>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6"/>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76"/>
          <p:cNvGrpSpPr/>
          <p:nvPr/>
        </p:nvGrpSpPr>
        <p:grpSpPr>
          <a:xfrm>
            <a:off x="6711770" y="3345794"/>
            <a:ext cx="263081" cy="354754"/>
            <a:chOff x="6711770" y="3345794"/>
            <a:chExt cx="263081" cy="354754"/>
          </a:xfrm>
        </p:grpSpPr>
        <p:sp>
          <p:nvSpPr>
            <p:cNvPr id="11853" name="Google Shape;11853;p76"/>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6"/>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6"/>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6"/>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6"/>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6"/>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6"/>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6"/>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6"/>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6"/>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6"/>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6"/>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6"/>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6"/>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6"/>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6"/>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6"/>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0" name="Google Shape;11870;p76"/>
          <p:cNvGrpSpPr/>
          <p:nvPr/>
        </p:nvGrpSpPr>
        <p:grpSpPr>
          <a:xfrm>
            <a:off x="7163409" y="2880251"/>
            <a:ext cx="263316" cy="354414"/>
            <a:chOff x="7163409" y="2880251"/>
            <a:chExt cx="263316" cy="354414"/>
          </a:xfrm>
        </p:grpSpPr>
        <p:sp>
          <p:nvSpPr>
            <p:cNvPr id="11871" name="Google Shape;11871;p76"/>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6"/>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6"/>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6"/>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6"/>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6"/>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6"/>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6"/>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6"/>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6"/>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6"/>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6"/>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76"/>
          <p:cNvGrpSpPr/>
          <p:nvPr/>
        </p:nvGrpSpPr>
        <p:grpSpPr>
          <a:xfrm>
            <a:off x="6712032" y="2880172"/>
            <a:ext cx="263316" cy="354493"/>
            <a:chOff x="6712032" y="2880172"/>
            <a:chExt cx="263316" cy="354493"/>
          </a:xfrm>
        </p:grpSpPr>
        <p:sp>
          <p:nvSpPr>
            <p:cNvPr id="11884" name="Google Shape;11884;p76"/>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6"/>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6"/>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6"/>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6"/>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6"/>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6"/>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6"/>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6"/>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6"/>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6"/>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6"/>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6"/>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6"/>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6"/>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6"/>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6"/>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6"/>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6"/>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6"/>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6"/>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5" name="Google Shape;11905;p76"/>
          <p:cNvGrpSpPr/>
          <p:nvPr/>
        </p:nvGrpSpPr>
        <p:grpSpPr>
          <a:xfrm>
            <a:off x="6261624" y="3345794"/>
            <a:ext cx="263316" cy="354754"/>
            <a:chOff x="6261624" y="3345794"/>
            <a:chExt cx="263316" cy="354754"/>
          </a:xfrm>
        </p:grpSpPr>
        <p:sp>
          <p:nvSpPr>
            <p:cNvPr id="11906" name="Google Shape;11906;p76"/>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6"/>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6"/>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6"/>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6"/>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6"/>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6"/>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6"/>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6"/>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6"/>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6"/>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6"/>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6"/>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6"/>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6"/>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6"/>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6"/>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6"/>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6"/>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6"/>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6"/>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6"/>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6"/>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6"/>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6"/>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6"/>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6"/>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6"/>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4" name="Google Shape;11934;p76"/>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5" name="Google Shape;11935;p76"/>
          <p:cNvGrpSpPr/>
          <p:nvPr/>
        </p:nvGrpSpPr>
        <p:grpSpPr>
          <a:xfrm>
            <a:off x="5811739" y="3345794"/>
            <a:ext cx="263316" cy="354754"/>
            <a:chOff x="5811739" y="3345794"/>
            <a:chExt cx="263316" cy="354754"/>
          </a:xfrm>
        </p:grpSpPr>
        <p:sp>
          <p:nvSpPr>
            <p:cNvPr id="11936" name="Google Shape;11936;p76"/>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6"/>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6"/>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6"/>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6"/>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6"/>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6"/>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6"/>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6"/>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6"/>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6"/>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6"/>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6"/>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6"/>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6"/>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6"/>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6"/>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6"/>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6"/>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6"/>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6"/>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76"/>
          <p:cNvGrpSpPr/>
          <p:nvPr/>
        </p:nvGrpSpPr>
        <p:grpSpPr>
          <a:xfrm>
            <a:off x="5363818" y="3345794"/>
            <a:ext cx="259074" cy="354493"/>
            <a:chOff x="5363818" y="3345794"/>
            <a:chExt cx="259074" cy="354493"/>
          </a:xfrm>
        </p:grpSpPr>
        <p:sp>
          <p:nvSpPr>
            <p:cNvPr id="11958" name="Google Shape;11958;p76"/>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6"/>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6"/>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6"/>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6"/>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6"/>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6"/>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6"/>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6"/>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6"/>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6"/>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6"/>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6"/>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6"/>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6"/>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6"/>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6"/>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6"/>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6"/>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6"/>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6"/>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6"/>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6"/>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6"/>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6"/>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76"/>
          <p:cNvGrpSpPr/>
          <p:nvPr/>
        </p:nvGrpSpPr>
        <p:grpSpPr>
          <a:xfrm>
            <a:off x="4912939" y="3345663"/>
            <a:ext cx="261326" cy="354885"/>
            <a:chOff x="4912939" y="3345663"/>
            <a:chExt cx="261326" cy="354885"/>
          </a:xfrm>
        </p:grpSpPr>
        <p:sp>
          <p:nvSpPr>
            <p:cNvPr id="11984" name="Google Shape;11984;p76"/>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6"/>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6"/>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6"/>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6"/>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6"/>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6"/>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6"/>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6"/>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6"/>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6"/>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6"/>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6"/>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6"/>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6"/>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6"/>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6"/>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6"/>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6"/>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6"/>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6"/>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5" name="Google Shape;12005;p76"/>
          <p:cNvGrpSpPr/>
          <p:nvPr/>
        </p:nvGrpSpPr>
        <p:grpSpPr>
          <a:xfrm>
            <a:off x="5809723" y="2879911"/>
            <a:ext cx="263081" cy="355016"/>
            <a:chOff x="5809723" y="2879911"/>
            <a:chExt cx="263081" cy="355016"/>
          </a:xfrm>
        </p:grpSpPr>
        <p:sp>
          <p:nvSpPr>
            <p:cNvPr id="12006" name="Google Shape;12006;p76"/>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6"/>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6"/>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6"/>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6"/>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6"/>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6"/>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6"/>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6"/>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6"/>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6"/>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6"/>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6"/>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6"/>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6"/>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6"/>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6"/>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6"/>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6"/>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6"/>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6"/>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6"/>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8" name="Google Shape;12028;p76"/>
          <p:cNvGrpSpPr/>
          <p:nvPr/>
        </p:nvGrpSpPr>
        <p:grpSpPr>
          <a:xfrm>
            <a:off x="7616069" y="4268056"/>
            <a:ext cx="263316" cy="354754"/>
            <a:chOff x="7616069" y="4268056"/>
            <a:chExt cx="263316" cy="354754"/>
          </a:xfrm>
        </p:grpSpPr>
        <p:sp>
          <p:nvSpPr>
            <p:cNvPr id="12029" name="Google Shape;12029;p76"/>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6"/>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6"/>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6"/>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6"/>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6"/>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6"/>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6"/>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6"/>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6"/>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6"/>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6"/>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6"/>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6"/>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6"/>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6"/>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6"/>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6"/>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6"/>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6"/>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6"/>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76"/>
          <p:cNvGrpSpPr/>
          <p:nvPr/>
        </p:nvGrpSpPr>
        <p:grpSpPr>
          <a:xfrm>
            <a:off x="7164404" y="4268318"/>
            <a:ext cx="263316" cy="354493"/>
            <a:chOff x="7164404" y="4268318"/>
            <a:chExt cx="263316" cy="354493"/>
          </a:xfrm>
        </p:grpSpPr>
        <p:sp>
          <p:nvSpPr>
            <p:cNvPr id="12051" name="Google Shape;12051;p76"/>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6"/>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6"/>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6"/>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6"/>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6"/>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6"/>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6"/>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6"/>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6"/>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6"/>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6"/>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6"/>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6"/>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6"/>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6"/>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76"/>
          <p:cNvGrpSpPr/>
          <p:nvPr/>
        </p:nvGrpSpPr>
        <p:grpSpPr>
          <a:xfrm>
            <a:off x="5358346" y="2879911"/>
            <a:ext cx="263316" cy="354754"/>
            <a:chOff x="5358346" y="2879911"/>
            <a:chExt cx="263316" cy="354754"/>
          </a:xfrm>
        </p:grpSpPr>
        <p:sp>
          <p:nvSpPr>
            <p:cNvPr id="12068" name="Google Shape;12068;p76"/>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6"/>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6"/>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6"/>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6"/>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6"/>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6"/>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6"/>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6"/>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6"/>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6"/>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6"/>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6"/>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6"/>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6"/>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6"/>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6"/>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6"/>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6"/>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6"/>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6"/>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76"/>
          <p:cNvGrpSpPr/>
          <p:nvPr/>
        </p:nvGrpSpPr>
        <p:grpSpPr>
          <a:xfrm>
            <a:off x="8061450" y="3345742"/>
            <a:ext cx="263316" cy="354807"/>
            <a:chOff x="8061450" y="3345742"/>
            <a:chExt cx="263316" cy="354807"/>
          </a:xfrm>
        </p:grpSpPr>
        <p:sp>
          <p:nvSpPr>
            <p:cNvPr id="12090" name="Google Shape;12090;p76"/>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6"/>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6"/>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6"/>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6"/>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6"/>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6"/>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6"/>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6"/>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6"/>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6"/>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6"/>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6"/>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6"/>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6"/>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6"/>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76"/>
          <p:cNvGrpSpPr/>
          <p:nvPr/>
        </p:nvGrpSpPr>
        <p:grpSpPr>
          <a:xfrm>
            <a:off x="8065953" y="2879911"/>
            <a:ext cx="263081" cy="354754"/>
            <a:chOff x="8065953" y="2879911"/>
            <a:chExt cx="263081" cy="354754"/>
          </a:xfrm>
        </p:grpSpPr>
        <p:sp>
          <p:nvSpPr>
            <p:cNvPr id="12107" name="Google Shape;12107;p76"/>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6"/>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6"/>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6"/>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6"/>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6"/>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6"/>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6"/>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6"/>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6"/>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6"/>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6"/>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6"/>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6"/>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6"/>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6"/>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76"/>
          <p:cNvGrpSpPr/>
          <p:nvPr/>
        </p:nvGrpSpPr>
        <p:grpSpPr>
          <a:xfrm>
            <a:off x="8064199" y="4268318"/>
            <a:ext cx="270308" cy="354493"/>
            <a:chOff x="8064199" y="4268318"/>
            <a:chExt cx="270308" cy="354493"/>
          </a:xfrm>
        </p:grpSpPr>
        <p:sp>
          <p:nvSpPr>
            <p:cNvPr id="12124" name="Google Shape;12124;p76"/>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6"/>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6"/>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6"/>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6"/>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6"/>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6"/>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6"/>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6"/>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6"/>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6"/>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6"/>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6"/>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6"/>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6"/>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6"/>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6"/>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6"/>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45" name="Shape 12145"/>
        <p:cNvGrpSpPr/>
        <p:nvPr/>
      </p:nvGrpSpPr>
      <p:grpSpPr>
        <a:xfrm>
          <a:off x="0" y="0"/>
          <a:ext cx="0" cy="0"/>
          <a:chOff x="0" y="0"/>
          <a:chExt cx="0" cy="0"/>
        </a:xfrm>
      </p:grpSpPr>
      <p:sp>
        <p:nvSpPr>
          <p:cNvPr id="12146" name="Google Shape;12146;p7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147" name="Google Shape;12147;p7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12148" name="Google Shape;12148;p77"/>
          <p:cNvGrpSpPr/>
          <p:nvPr/>
        </p:nvGrpSpPr>
        <p:grpSpPr>
          <a:xfrm>
            <a:off x="3511608" y="3348218"/>
            <a:ext cx="381482" cy="366926"/>
            <a:chOff x="3511608" y="3348218"/>
            <a:chExt cx="381482" cy="366926"/>
          </a:xfrm>
        </p:grpSpPr>
        <p:sp>
          <p:nvSpPr>
            <p:cNvPr id="12149" name="Google Shape;12149;p77"/>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7"/>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7"/>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7"/>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7"/>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7"/>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7"/>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7"/>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7"/>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7"/>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7"/>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7"/>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7"/>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7"/>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3" name="Google Shape;12163;p77"/>
          <p:cNvGrpSpPr/>
          <p:nvPr/>
        </p:nvGrpSpPr>
        <p:grpSpPr>
          <a:xfrm>
            <a:off x="1849816" y="3807339"/>
            <a:ext cx="163616" cy="366665"/>
            <a:chOff x="1849816" y="3807339"/>
            <a:chExt cx="163616" cy="366665"/>
          </a:xfrm>
        </p:grpSpPr>
        <p:sp>
          <p:nvSpPr>
            <p:cNvPr id="12164" name="Google Shape;12164;p77"/>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7"/>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7"/>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7"/>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7"/>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7"/>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7"/>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7"/>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7"/>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7"/>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7"/>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7"/>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7"/>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7"/>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77"/>
          <p:cNvGrpSpPr/>
          <p:nvPr/>
        </p:nvGrpSpPr>
        <p:grpSpPr>
          <a:xfrm>
            <a:off x="2274757" y="3807313"/>
            <a:ext cx="202292" cy="366430"/>
            <a:chOff x="2274757" y="3807313"/>
            <a:chExt cx="202292" cy="366430"/>
          </a:xfrm>
        </p:grpSpPr>
        <p:sp>
          <p:nvSpPr>
            <p:cNvPr id="12179" name="Google Shape;12179;p77"/>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7"/>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7"/>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7"/>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7"/>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7"/>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7"/>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7"/>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7"/>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7"/>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77"/>
          <p:cNvGrpSpPr/>
          <p:nvPr/>
        </p:nvGrpSpPr>
        <p:grpSpPr>
          <a:xfrm>
            <a:off x="3972716" y="3348218"/>
            <a:ext cx="366404" cy="366665"/>
            <a:chOff x="3972716" y="3348218"/>
            <a:chExt cx="366404" cy="366665"/>
          </a:xfrm>
        </p:grpSpPr>
        <p:sp>
          <p:nvSpPr>
            <p:cNvPr id="12190" name="Google Shape;12190;p77"/>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7"/>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7"/>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7"/>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7"/>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7"/>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7"/>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7"/>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7"/>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7"/>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7"/>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7"/>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2" name="Google Shape;12202;p77"/>
          <p:cNvGrpSpPr/>
          <p:nvPr/>
        </p:nvGrpSpPr>
        <p:grpSpPr>
          <a:xfrm>
            <a:off x="866528" y="3348348"/>
            <a:ext cx="317405" cy="366534"/>
            <a:chOff x="866528" y="3348348"/>
            <a:chExt cx="317405" cy="366534"/>
          </a:xfrm>
        </p:grpSpPr>
        <p:sp>
          <p:nvSpPr>
            <p:cNvPr id="12203" name="Google Shape;12203;p77"/>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7"/>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7"/>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7"/>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7"/>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7"/>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7"/>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7"/>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77"/>
          <p:cNvGrpSpPr/>
          <p:nvPr/>
        </p:nvGrpSpPr>
        <p:grpSpPr>
          <a:xfrm>
            <a:off x="1316818" y="3348296"/>
            <a:ext cx="310872" cy="366848"/>
            <a:chOff x="1316818" y="3348296"/>
            <a:chExt cx="310872" cy="366848"/>
          </a:xfrm>
        </p:grpSpPr>
        <p:sp>
          <p:nvSpPr>
            <p:cNvPr id="12212" name="Google Shape;12212;p77"/>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7"/>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7"/>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7"/>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7"/>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7"/>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7"/>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7"/>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7"/>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7"/>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7"/>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7"/>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7"/>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7"/>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7"/>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7"/>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7"/>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7"/>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7"/>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7"/>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7"/>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7"/>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7"/>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7"/>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6" name="Google Shape;12236;p77"/>
          <p:cNvGrpSpPr/>
          <p:nvPr/>
        </p:nvGrpSpPr>
        <p:grpSpPr>
          <a:xfrm>
            <a:off x="3105247" y="3348244"/>
            <a:ext cx="305620" cy="366430"/>
            <a:chOff x="3105247" y="3348244"/>
            <a:chExt cx="305620" cy="366430"/>
          </a:xfrm>
        </p:grpSpPr>
        <p:sp>
          <p:nvSpPr>
            <p:cNvPr id="12237" name="Google Shape;12237;p77"/>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7"/>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7"/>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7"/>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7"/>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7"/>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7"/>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77"/>
          <p:cNvGrpSpPr/>
          <p:nvPr/>
        </p:nvGrpSpPr>
        <p:grpSpPr>
          <a:xfrm>
            <a:off x="2661988" y="3348218"/>
            <a:ext cx="304078" cy="366665"/>
            <a:chOff x="2661988" y="3348218"/>
            <a:chExt cx="304078" cy="366665"/>
          </a:xfrm>
        </p:grpSpPr>
        <p:sp>
          <p:nvSpPr>
            <p:cNvPr id="12245" name="Google Shape;12245;p77"/>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7"/>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7"/>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7"/>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7"/>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7"/>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7"/>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7"/>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7"/>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7"/>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7"/>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7"/>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7"/>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7"/>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7"/>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7"/>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7"/>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7"/>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7"/>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4" name="Google Shape;12264;p77"/>
          <p:cNvGrpSpPr/>
          <p:nvPr/>
        </p:nvGrpSpPr>
        <p:grpSpPr>
          <a:xfrm>
            <a:off x="2212927" y="3348897"/>
            <a:ext cx="307606" cy="366482"/>
            <a:chOff x="2212927" y="3348897"/>
            <a:chExt cx="307606" cy="366482"/>
          </a:xfrm>
        </p:grpSpPr>
        <p:sp>
          <p:nvSpPr>
            <p:cNvPr id="12265" name="Google Shape;12265;p77"/>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7"/>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7"/>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7"/>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7"/>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7"/>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7"/>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7"/>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7"/>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7"/>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5" name="Google Shape;12275;p77"/>
          <p:cNvGrpSpPr/>
          <p:nvPr/>
        </p:nvGrpSpPr>
        <p:grpSpPr>
          <a:xfrm>
            <a:off x="1764389" y="3348218"/>
            <a:ext cx="310114" cy="366665"/>
            <a:chOff x="1764389" y="3348218"/>
            <a:chExt cx="310114" cy="366665"/>
          </a:xfrm>
        </p:grpSpPr>
        <p:sp>
          <p:nvSpPr>
            <p:cNvPr id="12276" name="Google Shape;12276;p77"/>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7"/>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7"/>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7"/>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7"/>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7"/>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7"/>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7"/>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7"/>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7"/>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7"/>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7"/>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7"/>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7"/>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7"/>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7"/>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7"/>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7"/>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7"/>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7"/>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77"/>
          <p:cNvGrpSpPr/>
          <p:nvPr/>
        </p:nvGrpSpPr>
        <p:grpSpPr>
          <a:xfrm>
            <a:off x="2777572" y="3807287"/>
            <a:ext cx="81716" cy="366717"/>
            <a:chOff x="2777572" y="3807287"/>
            <a:chExt cx="81716" cy="366717"/>
          </a:xfrm>
        </p:grpSpPr>
        <p:sp>
          <p:nvSpPr>
            <p:cNvPr id="12297" name="Google Shape;12297;p77"/>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7"/>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7"/>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7"/>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7"/>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7"/>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7"/>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7"/>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7"/>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7"/>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7"/>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77"/>
          <p:cNvGrpSpPr/>
          <p:nvPr/>
        </p:nvGrpSpPr>
        <p:grpSpPr>
          <a:xfrm>
            <a:off x="3934014" y="4329780"/>
            <a:ext cx="366665" cy="256334"/>
            <a:chOff x="3934014" y="4329780"/>
            <a:chExt cx="366665" cy="256334"/>
          </a:xfrm>
        </p:grpSpPr>
        <p:sp>
          <p:nvSpPr>
            <p:cNvPr id="12309" name="Google Shape;12309;p77"/>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7"/>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7"/>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7"/>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7"/>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7"/>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7"/>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7"/>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7"/>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7"/>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7"/>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7"/>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7"/>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2" name="Google Shape;12322;p77"/>
          <p:cNvGrpSpPr/>
          <p:nvPr/>
        </p:nvGrpSpPr>
        <p:grpSpPr>
          <a:xfrm>
            <a:off x="947670" y="3807339"/>
            <a:ext cx="194295" cy="366404"/>
            <a:chOff x="947670" y="3807339"/>
            <a:chExt cx="194295" cy="366404"/>
          </a:xfrm>
        </p:grpSpPr>
        <p:sp>
          <p:nvSpPr>
            <p:cNvPr id="12323" name="Google Shape;12323;p77"/>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7"/>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7"/>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7"/>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7"/>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7"/>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7"/>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7"/>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7"/>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7"/>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77"/>
          <p:cNvGrpSpPr/>
          <p:nvPr/>
        </p:nvGrpSpPr>
        <p:grpSpPr>
          <a:xfrm>
            <a:off x="3420379" y="4286557"/>
            <a:ext cx="368939" cy="342283"/>
            <a:chOff x="3420379" y="4286557"/>
            <a:chExt cx="368939" cy="342283"/>
          </a:xfrm>
        </p:grpSpPr>
        <p:sp>
          <p:nvSpPr>
            <p:cNvPr id="12334" name="Google Shape;12334;p77"/>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7"/>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7"/>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7"/>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7"/>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7"/>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7"/>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7"/>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7"/>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7"/>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7"/>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7"/>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7"/>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7"/>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7"/>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7"/>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0" name="Google Shape;12350;p77"/>
          <p:cNvGrpSpPr/>
          <p:nvPr/>
        </p:nvGrpSpPr>
        <p:grpSpPr>
          <a:xfrm>
            <a:off x="3965190" y="3842252"/>
            <a:ext cx="369801" cy="296813"/>
            <a:chOff x="3965190" y="3842252"/>
            <a:chExt cx="369801" cy="296813"/>
          </a:xfrm>
        </p:grpSpPr>
        <p:sp>
          <p:nvSpPr>
            <p:cNvPr id="12351" name="Google Shape;12351;p77"/>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7"/>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7"/>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7"/>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7"/>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7"/>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7"/>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7"/>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7"/>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7"/>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7"/>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7"/>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7"/>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7"/>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7"/>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7"/>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7"/>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7"/>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7"/>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7"/>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7"/>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2" name="Google Shape;12372;p77"/>
          <p:cNvGrpSpPr/>
          <p:nvPr/>
        </p:nvGrpSpPr>
        <p:grpSpPr>
          <a:xfrm>
            <a:off x="3506590" y="3833812"/>
            <a:ext cx="396796" cy="313407"/>
            <a:chOff x="3506590" y="3833812"/>
            <a:chExt cx="396796" cy="313407"/>
          </a:xfrm>
        </p:grpSpPr>
        <p:sp>
          <p:nvSpPr>
            <p:cNvPr id="12373" name="Google Shape;12373;p77"/>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7"/>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7"/>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6" name="Google Shape;12376;p77"/>
          <p:cNvGrpSpPr/>
          <p:nvPr/>
        </p:nvGrpSpPr>
        <p:grpSpPr>
          <a:xfrm>
            <a:off x="2769288" y="1965364"/>
            <a:ext cx="104556" cy="366665"/>
            <a:chOff x="2769288" y="1965364"/>
            <a:chExt cx="104556" cy="366665"/>
          </a:xfrm>
        </p:grpSpPr>
        <p:sp>
          <p:nvSpPr>
            <p:cNvPr id="12377" name="Google Shape;12377;p77"/>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7"/>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7"/>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7"/>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7"/>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7"/>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7"/>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7"/>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7"/>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7"/>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7"/>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7"/>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77"/>
          <p:cNvGrpSpPr/>
          <p:nvPr/>
        </p:nvGrpSpPr>
        <p:grpSpPr>
          <a:xfrm>
            <a:off x="3966679" y="2010861"/>
            <a:ext cx="367162" cy="275698"/>
            <a:chOff x="3966679" y="2010861"/>
            <a:chExt cx="367162" cy="275698"/>
          </a:xfrm>
        </p:grpSpPr>
        <p:sp>
          <p:nvSpPr>
            <p:cNvPr id="12390" name="Google Shape;12390;p77"/>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7"/>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7"/>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7"/>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4" name="Google Shape;12394;p77"/>
          <p:cNvGrpSpPr/>
          <p:nvPr/>
        </p:nvGrpSpPr>
        <p:grpSpPr>
          <a:xfrm>
            <a:off x="1752577" y="2025495"/>
            <a:ext cx="366404" cy="246220"/>
            <a:chOff x="1752577" y="2025495"/>
            <a:chExt cx="366404" cy="246220"/>
          </a:xfrm>
        </p:grpSpPr>
        <p:sp>
          <p:nvSpPr>
            <p:cNvPr id="12395" name="Google Shape;12395;p77"/>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7"/>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7"/>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7"/>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7"/>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7"/>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7"/>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7"/>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7"/>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7"/>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7"/>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7"/>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7"/>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7"/>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7"/>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7"/>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1" name="Google Shape;12411;p77"/>
          <p:cNvGrpSpPr/>
          <p:nvPr/>
        </p:nvGrpSpPr>
        <p:grpSpPr>
          <a:xfrm>
            <a:off x="1309553" y="2069580"/>
            <a:ext cx="366404" cy="158363"/>
            <a:chOff x="1309553" y="2069580"/>
            <a:chExt cx="366404" cy="158363"/>
          </a:xfrm>
        </p:grpSpPr>
        <p:sp>
          <p:nvSpPr>
            <p:cNvPr id="12412" name="Google Shape;12412;p77"/>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7"/>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7"/>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7"/>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7"/>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7"/>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7"/>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7"/>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7"/>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7"/>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7"/>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7"/>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7"/>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7"/>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7"/>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7"/>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7"/>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7"/>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7"/>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7"/>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7"/>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7"/>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7"/>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7"/>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7"/>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7"/>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77"/>
          <p:cNvGrpSpPr/>
          <p:nvPr/>
        </p:nvGrpSpPr>
        <p:grpSpPr>
          <a:xfrm>
            <a:off x="866528" y="2088762"/>
            <a:ext cx="366639" cy="119635"/>
            <a:chOff x="866528" y="2088762"/>
            <a:chExt cx="366639" cy="119635"/>
          </a:xfrm>
        </p:grpSpPr>
        <p:sp>
          <p:nvSpPr>
            <p:cNvPr id="12439" name="Google Shape;12439;p77"/>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7"/>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7"/>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7"/>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7"/>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7"/>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7"/>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7"/>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7"/>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7"/>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7"/>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7"/>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7"/>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7"/>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3" name="Google Shape;12453;p77"/>
          <p:cNvGrpSpPr/>
          <p:nvPr/>
        </p:nvGrpSpPr>
        <p:grpSpPr>
          <a:xfrm>
            <a:off x="2329269" y="1965312"/>
            <a:ext cx="98807" cy="366273"/>
            <a:chOff x="2329269" y="1965312"/>
            <a:chExt cx="98807" cy="366273"/>
          </a:xfrm>
        </p:grpSpPr>
        <p:sp>
          <p:nvSpPr>
            <p:cNvPr id="12454" name="Google Shape;12454;p77"/>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7"/>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7"/>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77"/>
          <p:cNvGrpSpPr/>
          <p:nvPr/>
        </p:nvGrpSpPr>
        <p:grpSpPr>
          <a:xfrm>
            <a:off x="3208053" y="1964972"/>
            <a:ext cx="112344" cy="366926"/>
            <a:chOff x="3208053" y="1964972"/>
            <a:chExt cx="112344" cy="366926"/>
          </a:xfrm>
        </p:grpSpPr>
        <p:sp>
          <p:nvSpPr>
            <p:cNvPr id="12458" name="Google Shape;12458;p77"/>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7"/>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7"/>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7"/>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7"/>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7"/>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77"/>
          <p:cNvGrpSpPr/>
          <p:nvPr/>
        </p:nvGrpSpPr>
        <p:grpSpPr>
          <a:xfrm>
            <a:off x="3225379" y="3807339"/>
            <a:ext cx="72413" cy="366404"/>
            <a:chOff x="3225379" y="3807339"/>
            <a:chExt cx="72413" cy="366404"/>
          </a:xfrm>
        </p:grpSpPr>
        <p:sp>
          <p:nvSpPr>
            <p:cNvPr id="12465" name="Google Shape;12465;p77"/>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7"/>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7"/>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7"/>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7"/>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7"/>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7"/>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7"/>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77"/>
          <p:cNvGrpSpPr/>
          <p:nvPr/>
        </p:nvGrpSpPr>
        <p:grpSpPr>
          <a:xfrm>
            <a:off x="3523916" y="2011096"/>
            <a:ext cx="366665" cy="275201"/>
            <a:chOff x="3523916" y="2011096"/>
            <a:chExt cx="366665" cy="275201"/>
          </a:xfrm>
        </p:grpSpPr>
        <p:sp>
          <p:nvSpPr>
            <p:cNvPr id="12474" name="Google Shape;12474;p77"/>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7"/>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7"/>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7"/>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7"/>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7"/>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7"/>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7"/>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7"/>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7"/>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7"/>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7"/>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7"/>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7"/>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7"/>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7"/>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7"/>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7"/>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7"/>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7"/>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4" name="Google Shape;12494;p77"/>
          <p:cNvGrpSpPr/>
          <p:nvPr/>
        </p:nvGrpSpPr>
        <p:grpSpPr>
          <a:xfrm>
            <a:off x="1742777" y="1499997"/>
            <a:ext cx="393791" cy="366744"/>
            <a:chOff x="1742777" y="1499997"/>
            <a:chExt cx="393791" cy="366744"/>
          </a:xfrm>
        </p:grpSpPr>
        <p:sp>
          <p:nvSpPr>
            <p:cNvPr id="12495" name="Google Shape;12495;p77"/>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7"/>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7"/>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7"/>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7"/>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7"/>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7"/>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7"/>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7"/>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7"/>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7"/>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7"/>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7"/>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7"/>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77"/>
          <p:cNvGrpSpPr/>
          <p:nvPr/>
        </p:nvGrpSpPr>
        <p:grpSpPr>
          <a:xfrm>
            <a:off x="4014449" y="1499997"/>
            <a:ext cx="319914" cy="366639"/>
            <a:chOff x="4014449" y="1499997"/>
            <a:chExt cx="319914" cy="366639"/>
          </a:xfrm>
        </p:grpSpPr>
        <p:sp>
          <p:nvSpPr>
            <p:cNvPr id="12510" name="Google Shape;12510;p77"/>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7"/>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7"/>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7"/>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7"/>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77"/>
          <p:cNvGrpSpPr/>
          <p:nvPr/>
        </p:nvGrpSpPr>
        <p:grpSpPr>
          <a:xfrm>
            <a:off x="866267" y="1591460"/>
            <a:ext cx="367397" cy="183711"/>
            <a:chOff x="866267" y="1591460"/>
            <a:chExt cx="367397" cy="183711"/>
          </a:xfrm>
        </p:grpSpPr>
        <p:sp>
          <p:nvSpPr>
            <p:cNvPr id="12516" name="Google Shape;12516;p77"/>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7"/>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7"/>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7"/>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7"/>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7"/>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7"/>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7"/>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7"/>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7"/>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7"/>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7"/>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7"/>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7"/>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7"/>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7"/>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7"/>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7"/>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4" name="Google Shape;12534;p77"/>
          <p:cNvGrpSpPr/>
          <p:nvPr/>
        </p:nvGrpSpPr>
        <p:grpSpPr>
          <a:xfrm>
            <a:off x="3117843" y="1499892"/>
            <a:ext cx="327440" cy="366744"/>
            <a:chOff x="3117843" y="1499892"/>
            <a:chExt cx="327440" cy="366744"/>
          </a:xfrm>
        </p:grpSpPr>
        <p:sp>
          <p:nvSpPr>
            <p:cNvPr id="12535" name="Google Shape;12535;p77"/>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7"/>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7"/>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7"/>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7"/>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7"/>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7"/>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2" name="Google Shape;12542;p77"/>
          <p:cNvGrpSpPr/>
          <p:nvPr/>
        </p:nvGrpSpPr>
        <p:grpSpPr>
          <a:xfrm>
            <a:off x="2667005" y="1499997"/>
            <a:ext cx="336770" cy="366639"/>
            <a:chOff x="2667005" y="1499997"/>
            <a:chExt cx="336770" cy="366639"/>
          </a:xfrm>
        </p:grpSpPr>
        <p:sp>
          <p:nvSpPr>
            <p:cNvPr id="12543" name="Google Shape;12543;p77"/>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7"/>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7"/>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7"/>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7"/>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7"/>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7"/>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7"/>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7"/>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7"/>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7"/>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7"/>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7"/>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7"/>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7"/>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7"/>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7"/>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7"/>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7"/>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2" name="Google Shape;12562;p77"/>
          <p:cNvGrpSpPr/>
          <p:nvPr/>
        </p:nvGrpSpPr>
        <p:grpSpPr>
          <a:xfrm>
            <a:off x="3564866" y="1499997"/>
            <a:ext cx="326473" cy="366639"/>
            <a:chOff x="3564866" y="1499997"/>
            <a:chExt cx="326473" cy="366639"/>
          </a:xfrm>
        </p:grpSpPr>
        <p:sp>
          <p:nvSpPr>
            <p:cNvPr id="12563" name="Google Shape;12563;p77"/>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7"/>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7"/>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7"/>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7"/>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7"/>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7"/>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7"/>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7"/>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2" name="Google Shape;12572;p77"/>
          <p:cNvGrpSpPr/>
          <p:nvPr/>
        </p:nvGrpSpPr>
        <p:grpSpPr>
          <a:xfrm>
            <a:off x="1314074" y="1499997"/>
            <a:ext cx="364392" cy="366639"/>
            <a:chOff x="1314074" y="1499997"/>
            <a:chExt cx="364392" cy="366639"/>
          </a:xfrm>
        </p:grpSpPr>
        <p:sp>
          <p:nvSpPr>
            <p:cNvPr id="12573" name="Google Shape;12573;p77"/>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7"/>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7"/>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7"/>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7"/>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7"/>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7"/>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7"/>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7"/>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7"/>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7"/>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7"/>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5" name="Google Shape;12585;p77"/>
          <p:cNvGrpSpPr/>
          <p:nvPr/>
        </p:nvGrpSpPr>
        <p:grpSpPr>
          <a:xfrm>
            <a:off x="2220479" y="1499997"/>
            <a:ext cx="337005" cy="366639"/>
            <a:chOff x="2220479" y="1499997"/>
            <a:chExt cx="337005" cy="366639"/>
          </a:xfrm>
        </p:grpSpPr>
        <p:sp>
          <p:nvSpPr>
            <p:cNvPr id="12586" name="Google Shape;12586;p77"/>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7"/>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7"/>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7"/>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7"/>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7"/>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7"/>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7"/>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7"/>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7"/>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7"/>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77"/>
          <p:cNvGrpSpPr/>
          <p:nvPr/>
        </p:nvGrpSpPr>
        <p:grpSpPr>
          <a:xfrm>
            <a:off x="4105155" y="2425976"/>
            <a:ext cx="87230" cy="366430"/>
            <a:chOff x="4105155" y="2425976"/>
            <a:chExt cx="87230" cy="366430"/>
          </a:xfrm>
        </p:grpSpPr>
        <p:sp>
          <p:nvSpPr>
            <p:cNvPr id="12598" name="Google Shape;12598;p77"/>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7"/>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7"/>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7"/>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7"/>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7"/>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4" name="Google Shape;12604;p77"/>
          <p:cNvGrpSpPr/>
          <p:nvPr/>
        </p:nvGrpSpPr>
        <p:grpSpPr>
          <a:xfrm>
            <a:off x="1808109" y="2426002"/>
            <a:ext cx="267884" cy="366639"/>
            <a:chOff x="1808109" y="2426002"/>
            <a:chExt cx="267884" cy="366639"/>
          </a:xfrm>
        </p:grpSpPr>
        <p:sp>
          <p:nvSpPr>
            <p:cNvPr id="12605" name="Google Shape;12605;p77"/>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7"/>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7"/>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7"/>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7"/>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7"/>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7"/>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7"/>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7"/>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7"/>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7"/>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7"/>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7"/>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7"/>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7"/>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7"/>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7"/>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7"/>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7"/>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7"/>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7"/>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6" name="Google Shape;12626;p77"/>
          <p:cNvGrpSpPr/>
          <p:nvPr/>
        </p:nvGrpSpPr>
        <p:grpSpPr>
          <a:xfrm>
            <a:off x="3603568" y="2426002"/>
            <a:ext cx="207597" cy="366639"/>
            <a:chOff x="3603568" y="2426002"/>
            <a:chExt cx="207597" cy="366639"/>
          </a:xfrm>
        </p:grpSpPr>
        <p:sp>
          <p:nvSpPr>
            <p:cNvPr id="12627" name="Google Shape;12627;p77"/>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7"/>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7"/>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7"/>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7"/>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7"/>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3" name="Google Shape;12633;p77"/>
          <p:cNvGrpSpPr/>
          <p:nvPr/>
        </p:nvGrpSpPr>
        <p:grpSpPr>
          <a:xfrm>
            <a:off x="2246115" y="2426002"/>
            <a:ext cx="274417" cy="366404"/>
            <a:chOff x="2246115" y="2426002"/>
            <a:chExt cx="274417" cy="366404"/>
          </a:xfrm>
        </p:grpSpPr>
        <p:sp>
          <p:nvSpPr>
            <p:cNvPr id="12634" name="Google Shape;12634;p77"/>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7"/>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7"/>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7"/>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7"/>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7"/>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7"/>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7"/>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2" name="Google Shape;12642;p77"/>
          <p:cNvGrpSpPr/>
          <p:nvPr/>
        </p:nvGrpSpPr>
        <p:grpSpPr>
          <a:xfrm>
            <a:off x="2696666" y="2426002"/>
            <a:ext cx="256099" cy="366639"/>
            <a:chOff x="2696666" y="2426002"/>
            <a:chExt cx="256099" cy="366639"/>
          </a:xfrm>
        </p:grpSpPr>
        <p:sp>
          <p:nvSpPr>
            <p:cNvPr id="12643" name="Google Shape;12643;p77"/>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7"/>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7"/>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7"/>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7"/>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7"/>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77"/>
          <p:cNvGrpSpPr/>
          <p:nvPr/>
        </p:nvGrpSpPr>
        <p:grpSpPr>
          <a:xfrm>
            <a:off x="3149072" y="2426002"/>
            <a:ext cx="225863" cy="366430"/>
            <a:chOff x="3149072" y="2426002"/>
            <a:chExt cx="225863" cy="366430"/>
          </a:xfrm>
        </p:grpSpPr>
        <p:sp>
          <p:nvSpPr>
            <p:cNvPr id="12650" name="Google Shape;12650;p77"/>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7"/>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7"/>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7"/>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7"/>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7"/>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7"/>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7"/>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7"/>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7"/>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7"/>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1" name="Google Shape;12661;p77"/>
          <p:cNvGrpSpPr/>
          <p:nvPr/>
        </p:nvGrpSpPr>
        <p:grpSpPr>
          <a:xfrm>
            <a:off x="1361556" y="2425923"/>
            <a:ext cx="283224" cy="366482"/>
            <a:chOff x="1361556" y="2425923"/>
            <a:chExt cx="283224" cy="366482"/>
          </a:xfrm>
        </p:grpSpPr>
        <p:sp>
          <p:nvSpPr>
            <p:cNvPr id="12662" name="Google Shape;12662;p77"/>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7"/>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7"/>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7"/>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7"/>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7"/>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7"/>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7"/>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7"/>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7"/>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7"/>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7"/>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7"/>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7"/>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7"/>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7"/>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7"/>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7"/>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7"/>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7"/>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77"/>
          <p:cNvGrpSpPr/>
          <p:nvPr/>
        </p:nvGrpSpPr>
        <p:grpSpPr>
          <a:xfrm>
            <a:off x="3973735" y="2891056"/>
            <a:ext cx="361883" cy="366979"/>
            <a:chOff x="3973735" y="2891056"/>
            <a:chExt cx="361883" cy="366979"/>
          </a:xfrm>
        </p:grpSpPr>
        <p:sp>
          <p:nvSpPr>
            <p:cNvPr id="12683" name="Google Shape;12683;p77"/>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7"/>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7"/>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7"/>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7"/>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7"/>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7"/>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7"/>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7"/>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7"/>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7"/>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7"/>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7"/>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7"/>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7"/>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7"/>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7"/>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77"/>
          <p:cNvGrpSpPr/>
          <p:nvPr/>
        </p:nvGrpSpPr>
        <p:grpSpPr>
          <a:xfrm>
            <a:off x="3527941" y="2916744"/>
            <a:ext cx="366665" cy="315654"/>
            <a:chOff x="3527941" y="2916744"/>
            <a:chExt cx="366665" cy="315654"/>
          </a:xfrm>
        </p:grpSpPr>
        <p:sp>
          <p:nvSpPr>
            <p:cNvPr id="12701" name="Google Shape;12701;p77"/>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7"/>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7"/>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7"/>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7"/>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7"/>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7"/>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7"/>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7"/>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7"/>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7"/>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7"/>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7"/>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7"/>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7"/>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7"/>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7"/>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7"/>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7"/>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7"/>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7"/>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7"/>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7"/>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7"/>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7"/>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7"/>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7"/>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7"/>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7"/>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7"/>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77"/>
          <p:cNvGrpSpPr/>
          <p:nvPr/>
        </p:nvGrpSpPr>
        <p:grpSpPr>
          <a:xfrm>
            <a:off x="2640873" y="2891631"/>
            <a:ext cx="366404" cy="366404"/>
            <a:chOff x="2640873" y="2891631"/>
            <a:chExt cx="366404" cy="366404"/>
          </a:xfrm>
        </p:grpSpPr>
        <p:sp>
          <p:nvSpPr>
            <p:cNvPr id="12732" name="Google Shape;12732;p77"/>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7"/>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7"/>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7"/>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7"/>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7"/>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7"/>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7"/>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7"/>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7"/>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7"/>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7"/>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7"/>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7"/>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6" name="Google Shape;12746;p77"/>
          <p:cNvGrpSpPr/>
          <p:nvPr/>
        </p:nvGrpSpPr>
        <p:grpSpPr>
          <a:xfrm>
            <a:off x="2197091" y="2938120"/>
            <a:ext cx="366665" cy="273189"/>
            <a:chOff x="2197091" y="2938120"/>
            <a:chExt cx="366665" cy="273189"/>
          </a:xfrm>
        </p:grpSpPr>
        <p:sp>
          <p:nvSpPr>
            <p:cNvPr id="12747" name="Google Shape;12747;p77"/>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7"/>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7"/>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7"/>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7"/>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7"/>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7"/>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7"/>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7"/>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7"/>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7"/>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7"/>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7"/>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7"/>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7"/>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7"/>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7"/>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7"/>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7"/>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7"/>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7"/>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7"/>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7"/>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7"/>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1" name="Google Shape;12771;p77"/>
          <p:cNvGrpSpPr/>
          <p:nvPr/>
        </p:nvGrpSpPr>
        <p:grpSpPr>
          <a:xfrm>
            <a:off x="1753570" y="2892127"/>
            <a:ext cx="366665" cy="365202"/>
            <a:chOff x="1753570" y="2892127"/>
            <a:chExt cx="366665" cy="365202"/>
          </a:xfrm>
        </p:grpSpPr>
        <p:sp>
          <p:nvSpPr>
            <p:cNvPr id="12772" name="Google Shape;12772;p77"/>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77"/>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7"/>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7"/>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7"/>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7"/>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7"/>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7"/>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7"/>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7"/>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7"/>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7"/>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7"/>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7"/>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7"/>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7"/>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7"/>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7"/>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77"/>
          <p:cNvGrpSpPr/>
          <p:nvPr/>
        </p:nvGrpSpPr>
        <p:grpSpPr>
          <a:xfrm>
            <a:off x="1303751" y="3807339"/>
            <a:ext cx="367684" cy="366561"/>
            <a:chOff x="1303751" y="3807339"/>
            <a:chExt cx="367684" cy="366561"/>
          </a:xfrm>
        </p:grpSpPr>
        <p:sp>
          <p:nvSpPr>
            <p:cNvPr id="12791" name="Google Shape;12791;p77"/>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7"/>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7"/>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7"/>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7"/>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7"/>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7"/>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7"/>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7"/>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7"/>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7"/>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7"/>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7"/>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7"/>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7"/>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7"/>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7"/>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7"/>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7"/>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7"/>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7"/>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7"/>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7"/>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7"/>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7"/>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7"/>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7"/>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7"/>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7"/>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7"/>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7"/>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7"/>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7"/>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7"/>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7"/>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7"/>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7"/>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7"/>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7"/>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7"/>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7"/>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2" name="Google Shape;12832;p77"/>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3" name="Google Shape;12833;p77"/>
          <p:cNvGrpSpPr/>
          <p:nvPr/>
        </p:nvGrpSpPr>
        <p:grpSpPr>
          <a:xfrm>
            <a:off x="1310049" y="2891421"/>
            <a:ext cx="384749" cy="366613"/>
            <a:chOff x="1310049" y="2891421"/>
            <a:chExt cx="384749" cy="366613"/>
          </a:xfrm>
        </p:grpSpPr>
        <p:sp>
          <p:nvSpPr>
            <p:cNvPr id="12834" name="Google Shape;12834;p77"/>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7"/>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7"/>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7"/>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7"/>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7"/>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7"/>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7"/>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7"/>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7"/>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7"/>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7"/>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7"/>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7"/>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77"/>
          <p:cNvGrpSpPr/>
          <p:nvPr/>
        </p:nvGrpSpPr>
        <p:grpSpPr>
          <a:xfrm>
            <a:off x="849673" y="2891343"/>
            <a:ext cx="383468" cy="366665"/>
            <a:chOff x="849673" y="2891343"/>
            <a:chExt cx="383468" cy="366665"/>
          </a:xfrm>
        </p:grpSpPr>
        <p:sp>
          <p:nvSpPr>
            <p:cNvPr id="12849" name="Google Shape;12849;p77"/>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7"/>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7"/>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7"/>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7"/>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7"/>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7"/>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7"/>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7"/>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7"/>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7"/>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7"/>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77"/>
          <p:cNvGrpSpPr/>
          <p:nvPr/>
        </p:nvGrpSpPr>
        <p:grpSpPr>
          <a:xfrm>
            <a:off x="920257" y="2426002"/>
            <a:ext cx="278024" cy="366508"/>
            <a:chOff x="920257" y="2426002"/>
            <a:chExt cx="278024" cy="366508"/>
          </a:xfrm>
        </p:grpSpPr>
        <p:sp>
          <p:nvSpPr>
            <p:cNvPr id="12862" name="Google Shape;12862;p77"/>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7"/>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7"/>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7"/>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7"/>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7"/>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7"/>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7"/>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7"/>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7"/>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7"/>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7"/>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7"/>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5" name="Google Shape;12875;p77"/>
          <p:cNvGrpSpPr/>
          <p:nvPr/>
        </p:nvGrpSpPr>
        <p:grpSpPr>
          <a:xfrm>
            <a:off x="866528" y="4274484"/>
            <a:ext cx="349810" cy="366665"/>
            <a:chOff x="866528" y="4274484"/>
            <a:chExt cx="349810" cy="366665"/>
          </a:xfrm>
        </p:grpSpPr>
        <p:sp>
          <p:nvSpPr>
            <p:cNvPr id="12876" name="Google Shape;12876;p77"/>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7"/>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7"/>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7"/>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7"/>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7"/>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7"/>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7"/>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7"/>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7"/>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7"/>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7" name="Google Shape;12887;p77"/>
          <p:cNvGrpSpPr/>
          <p:nvPr/>
        </p:nvGrpSpPr>
        <p:grpSpPr>
          <a:xfrm>
            <a:off x="1388708" y="4274484"/>
            <a:ext cx="330210" cy="366665"/>
            <a:chOff x="1388708" y="4274484"/>
            <a:chExt cx="330210" cy="366665"/>
          </a:xfrm>
        </p:grpSpPr>
        <p:sp>
          <p:nvSpPr>
            <p:cNvPr id="12888" name="Google Shape;12888;p77"/>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7"/>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7"/>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77"/>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7"/>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7"/>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7"/>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7"/>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7"/>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7"/>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7"/>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7"/>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7"/>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7"/>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7"/>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7"/>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7"/>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7"/>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7"/>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7"/>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8" name="Google Shape;12908;p77"/>
          <p:cNvGrpSpPr/>
          <p:nvPr/>
        </p:nvGrpSpPr>
        <p:grpSpPr>
          <a:xfrm>
            <a:off x="1874694" y="4293326"/>
            <a:ext cx="375446" cy="328982"/>
            <a:chOff x="1874694" y="4293326"/>
            <a:chExt cx="375446" cy="328982"/>
          </a:xfrm>
        </p:grpSpPr>
        <p:sp>
          <p:nvSpPr>
            <p:cNvPr id="12909" name="Google Shape;12909;p77"/>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7"/>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7"/>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7"/>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7"/>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7"/>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7"/>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7"/>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7"/>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7"/>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7"/>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7"/>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7"/>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7"/>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7"/>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7"/>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7"/>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7"/>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7"/>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7"/>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7"/>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7"/>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1" name="Google Shape;12931;p77"/>
          <p:cNvGrpSpPr/>
          <p:nvPr/>
        </p:nvGrpSpPr>
        <p:grpSpPr>
          <a:xfrm>
            <a:off x="2396116" y="4293090"/>
            <a:ext cx="366665" cy="329714"/>
            <a:chOff x="2396116" y="4293090"/>
            <a:chExt cx="366665" cy="329714"/>
          </a:xfrm>
        </p:grpSpPr>
        <p:sp>
          <p:nvSpPr>
            <p:cNvPr id="12932" name="Google Shape;12932;p77"/>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7"/>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7"/>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7"/>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7"/>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7"/>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7"/>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7"/>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7"/>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7"/>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7"/>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7"/>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7"/>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77"/>
          <p:cNvGrpSpPr/>
          <p:nvPr/>
        </p:nvGrpSpPr>
        <p:grpSpPr>
          <a:xfrm>
            <a:off x="2908757" y="4289824"/>
            <a:ext cx="367162" cy="336116"/>
            <a:chOff x="2908757" y="4289824"/>
            <a:chExt cx="367162" cy="336116"/>
          </a:xfrm>
        </p:grpSpPr>
        <p:sp>
          <p:nvSpPr>
            <p:cNvPr id="12946" name="Google Shape;12946;p77"/>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7"/>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7"/>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7"/>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7"/>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7"/>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7"/>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7"/>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7"/>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7"/>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7"/>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7"/>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7"/>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7"/>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7"/>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7"/>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7"/>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7"/>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7"/>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7"/>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7"/>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7"/>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7"/>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7"/>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7"/>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7"/>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7"/>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3" name="Google Shape;12973;p77"/>
          <p:cNvGrpSpPr/>
          <p:nvPr/>
        </p:nvGrpSpPr>
        <p:grpSpPr>
          <a:xfrm>
            <a:off x="3082408" y="2919540"/>
            <a:ext cx="368651" cy="310350"/>
            <a:chOff x="3082408" y="2919540"/>
            <a:chExt cx="368651" cy="310350"/>
          </a:xfrm>
        </p:grpSpPr>
        <p:sp>
          <p:nvSpPr>
            <p:cNvPr id="12974" name="Google Shape;12974;p77"/>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7"/>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7"/>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7"/>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7"/>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7"/>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7"/>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7"/>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7"/>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7"/>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7"/>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7"/>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6" name="Google Shape;12986;p77"/>
          <p:cNvGrpSpPr/>
          <p:nvPr/>
        </p:nvGrpSpPr>
        <p:grpSpPr>
          <a:xfrm>
            <a:off x="7069130" y="2424800"/>
            <a:ext cx="366169" cy="360498"/>
            <a:chOff x="7069130" y="2424800"/>
            <a:chExt cx="366169" cy="360498"/>
          </a:xfrm>
        </p:grpSpPr>
        <p:sp>
          <p:nvSpPr>
            <p:cNvPr id="12987" name="Google Shape;12987;p77"/>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7"/>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7"/>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7"/>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7"/>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7"/>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7"/>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7"/>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7"/>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7"/>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7"/>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7"/>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7"/>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7"/>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7"/>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7"/>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7"/>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7"/>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7"/>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7"/>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7" name="Google Shape;13007;p77"/>
          <p:cNvGrpSpPr/>
          <p:nvPr/>
        </p:nvGrpSpPr>
        <p:grpSpPr>
          <a:xfrm>
            <a:off x="4885655" y="2424721"/>
            <a:ext cx="281473" cy="360629"/>
            <a:chOff x="4885655" y="2424721"/>
            <a:chExt cx="281473" cy="360629"/>
          </a:xfrm>
        </p:grpSpPr>
        <p:sp>
          <p:nvSpPr>
            <p:cNvPr id="13008" name="Google Shape;13008;p77"/>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7"/>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7"/>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7"/>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7"/>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7"/>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7"/>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7"/>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7"/>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7"/>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7"/>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9" name="Google Shape;13019;p77"/>
          <p:cNvGrpSpPr/>
          <p:nvPr/>
        </p:nvGrpSpPr>
        <p:grpSpPr>
          <a:xfrm>
            <a:off x="6625609" y="2446777"/>
            <a:ext cx="364130" cy="316726"/>
            <a:chOff x="6625609" y="2446777"/>
            <a:chExt cx="364130" cy="316726"/>
          </a:xfrm>
        </p:grpSpPr>
        <p:sp>
          <p:nvSpPr>
            <p:cNvPr id="13020" name="Google Shape;13020;p77"/>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7"/>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7"/>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7"/>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7"/>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7"/>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7"/>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7"/>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7"/>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7"/>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7"/>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7"/>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2" name="Google Shape;13032;p77"/>
          <p:cNvGrpSpPr/>
          <p:nvPr/>
        </p:nvGrpSpPr>
        <p:grpSpPr>
          <a:xfrm>
            <a:off x="5757644" y="2012350"/>
            <a:ext cx="360629" cy="298825"/>
            <a:chOff x="5757644" y="2012350"/>
            <a:chExt cx="360629" cy="298825"/>
          </a:xfrm>
        </p:grpSpPr>
        <p:sp>
          <p:nvSpPr>
            <p:cNvPr id="13033" name="Google Shape;13033;p77"/>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7"/>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7"/>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7"/>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7"/>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7"/>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7"/>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7"/>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7"/>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7"/>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7"/>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7"/>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7"/>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7"/>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7"/>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7"/>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7"/>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7"/>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7"/>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7"/>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7"/>
            <p:cNvSpPr/>
            <p:nvPr/>
          </p:nvSpPr>
          <p:spPr>
            <a:xfrm>
              <a:off x="5757644" y="2292308"/>
              <a:ext cx="360629"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7"/>
            <p:cNvSpPr/>
            <p:nvPr/>
          </p:nvSpPr>
          <p:spPr>
            <a:xfrm>
              <a:off x="5757644" y="2292308"/>
              <a:ext cx="360629"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5" name="Google Shape;13055;p77"/>
          <p:cNvGrpSpPr/>
          <p:nvPr/>
        </p:nvGrpSpPr>
        <p:grpSpPr>
          <a:xfrm>
            <a:off x="5317625" y="1983474"/>
            <a:ext cx="360628" cy="356839"/>
            <a:chOff x="5317625" y="1983474"/>
            <a:chExt cx="360628" cy="356839"/>
          </a:xfrm>
        </p:grpSpPr>
        <p:sp>
          <p:nvSpPr>
            <p:cNvPr id="13056" name="Google Shape;13056;p77"/>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7"/>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7"/>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7"/>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7"/>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7"/>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7"/>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7"/>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7"/>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7"/>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7"/>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7"/>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7"/>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7"/>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7"/>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7"/>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7"/>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7"/>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7"/>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5" name="Google Shape;13075;p77"/>
          <p:cNvGrpSpPr/>
          <p:nvPr/>
        </p:nvGrpSpPr>
        <p:grpSpPr>
          <a:xfrm>
            <a:off x="6181827" y="2463685"/>
            <a:ext cx="360628" cy="282989"/>
            <a:chOff x="6181827" y="2463685"/>
            <a:chExt cx="360628" cy="282989"/>
          </a:xfrm>
        </p:grpSpPr>
        <p:sp>
          <p:nvSpPr>
            <p:cNvPr id="13076" name="Google Shape;13076;p77"/>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7"/>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7"/>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7"/>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7"/>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7"/>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7"/>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7"/>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7"/>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7"/>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7"/>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7" name="Google Shape;13087;p77"/>
          <p:cNvGrpSpPr/>
          <p:nvPr/>
        </p:nvGrpSpPr>
        <p:grpSpPr>
          <a:xfrm>
            <a:off x="5346292" y="3340691"/>
            <a:ext cx="291247" cy="360628"/>
            <a:chOff x="5346292" y="3340691"/>
            <a:chExt cx="291247" cy="360628"/>
          </a:xfrm>
        </p:grpSpPr>
        <p:sp>
          <p:nvSpPr>
            <p:cNvPr id="13088" name="Google Shape;13088;p77"/>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7"/>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7"/>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7"/>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7"/>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7"/>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7"/>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7"/>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7"/>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7"/>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7"/>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7"/>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7"/>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7"/>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7"/>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7"/>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7"/>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7"/>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7"/>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7"/>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7"/>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7"/>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7"/>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7"/>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7"/>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3" name="Google Shape;13113;p77"/>
          <p:cNvGrpSpPr/>
          <p:nvPr/>
        </p:nvGrpSpPr>
        <p:grpSpPr>
          <a:xfrm>
            <a:off x="7969264" y="1981697"/>
            <a:ext cx="337763" cy="360393"/>
            <a:chOff x="7969264" y="1981697"/>
            <a:chExt cx="337763" cy="360393"/>
          </a:xfrm>
        </p:grpSpPr>
        <p:sp>
          <p:nvSpPr>
            <p:cNvPr id="13114" name="Google Shape;13114;p77"/>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7"/>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7"/>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7"/>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7"/>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7"/>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7"/>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7"/>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7"/>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7"/>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7"/>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7"/>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7"/>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7"/>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7"/>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7"/>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7"/>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7"/>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2" name="Google Shape;13132;p77"/>
          <p:cNvGrpSpPr/>
          <p:nvPr/>
        </p:nvGrpSpPr>
        <p:grpSpPr>
          <a:xfrm>
            <a:off x="5736032" y="2430000"/>
            <a:ext cx="360890" cy="350332"/>
            <a:chOff x="5736032" y="2430000"/>
            <a:chExt cx="360890" cy="350332"/>
          </a:xfrm>
        </p:grpSpPr>
        <p:sp>
          <p:nvSpPr>
            <p:cNvPr id="13133" name="Google Shape;13133;p77"/>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7"/>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7"/>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7"/>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7"/>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7"/>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7"/>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7"/>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7"/>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7"/>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7"/>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7"/>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7"/>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7"/>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7"/>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7"/>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7"/>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0" name="Google Shape;13150;p77"/>
          <p:cNvGrpSpPr/>
          <p:nvPr/>
        </p:nvGrpSpPr>
        <p:grpSpPr>
          <a:xfrm>
            <a:off x="4877867" y="1995991"/>
            <a:ext cx="360628" cy="331778"/>
            <a:chOff x="4877867" y="1995991"/>
            <a:chExt cx="360628" cy="331778"/>
          </a:xfrm>
        </p:grpSpPr>
        <p:sp>
          <p:nvSpPr>
            <p:cNvPr id="13151" name="Google Shape;13151;p77"/>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7"/>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7"/>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7"/>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7"/>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7"/>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7"/>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7"/>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7"/>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7"/>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7"/>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7"/>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7"/>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7"/>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5" name="Google Shape;13165;p77"/>
          <p:cNvGrpSpPr/>
          <p:nvPr/>
        </p:nvGrpSpPr>
        <p:grpSpPr>
          <a:xfrm>
            <a:off x="7050889" y="2913503"/>
            <a:ext cx="363529" cy="339513"/>
            <a:chOff x="7050889" y="2913503"/>
            <a:chExt cx="363529" cy="339513"/>
          </a:xfrm>
        </p:grpSpPr>
        <p:sp>
          <p:nvSpPr>
            <p:cNvPr id="13166" name="Google Shape;13166;p77"/>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7"/>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7"/>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7"/>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7"/>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7"/>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7"/>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7"/>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7"/>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5" name="Google Shape;13175;p77"/>
          <p:cNvGrpSpPr/>
          <p:nvPr/>
        </p:nvGrpSpPr>
        <p:grpSpPr>
          <a:xfrm>
            <a:off x="7510900" y="1981462"/>
            <a:ext cx="372937" cy="360629"/>
            <a:chOff x="7510900" y="1981462"/>
            <a:chExt cx="372937" cy="360629"/>
          </a:xfrm>
        </p:grpSpPr>
        <p:sp>
          <p:nvSpPr>
            <p:cNvPr id="13176" name="Google Shape;13176;p77"/>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7"/>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7"/>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7"/>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7"/>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77"/>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7"/>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7"/>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7"/>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7"/>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7"/>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7"/>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7"/>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7"/>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7"/>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7"/>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77"/>
          <p:cNvGrpSpPr/>
          <p:nvPr/>
        </p:nvGrpSpPr>
        <p:grpSpPr>
          <a:xfrm>
            <a:off x="6599476" y="2918260"/>
            <a:ext cx="360629" cy="329975"/>
            <a:chOff x="6599476" y="2918260"/>
            <a:chExt cx="360629" cy="329975"/>
          </a:xfrm>
        </p:grpSpPr>
        <p:sp>
          <p:nvSpPr>
            <p:cNvPr id="13193" name="Google Shape;13193;p77"/>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7"/>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7"/>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7"/>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7"/>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7"/>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7"/>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7"/>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7"/>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7"/>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7"/>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7"/>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7"/>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7"/>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7"/>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7"/>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7"/>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7"/>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7"/>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7"/>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7"/>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7"/>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7"/>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7"/>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7"/>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8" name="Google Shape;13218;p77"/>
          <p:cNvGrpSpPr/>
          <p:nvPr/>
        </p:nvGrpSpPr>
        <p:grpSpPr>
          <a:xfrm>
            <a:off x="5290499" y="2481533"/>
            <a:ext cx="360628" cy="247292"/>
            <a:chOff x="5290499" y="2481533"/>
            <a:chExt cx="360628" cy="247292"/>
          </a:xfrm>
        </p:grpSpPr>
        <p:sp>
          <p:nvSpPr>
            <p:cNvPr id="13219" name="Google Shape;13219;p77"/>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7"/>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7"/>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7"/>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7"/>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7"/>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7"/>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7"/>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7"/>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7"/>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7"/>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7"/>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7"/>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7"/>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7"/>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7"/>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7"/>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7"/>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7"/>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7"/>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7"/>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7"/>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7"/>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7"/>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7"/>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7"/>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7"/>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6" name="Google Shape;13246;p77"/>
          <p:cNvGrpSpPr/>
          <p:nvPr/>
        </p:nvGrpSpPr>
        <p:grpSpPr>
          <a:xfrm>
            <a:off x="6201923" y="1981514"/>
            <a:ext cx="351325" cy="360576"/>
            <a:chOff x="6201923" y="1981514"/>
            <a:chExt cx="351325" cy="360576"/>
          </a:xfrm>
        </p:grpSpPr>
        <p:sp>
          <p:nvSpPr>
            <p:cNvPr id="13247" name="Google Shape;13247;p77"/>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7"/>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7"/>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7"/>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7"/>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7"/>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7"/>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77"/>
          <p:cNvGrpSpPr/>
          <p:nvPr/>
        </p:nvGrpSpPr>
        <p:grpSpPr>
          <a:xfrm>
            <a:off x="4894461" y="3340691"/>
            <a:ext cx="312884" cy="360785"/>
            <a:chOff x="4894461" y="3340691"/>
            <a:chExt cx="312884" cy="360785"/>
          </a:xfrm>
        </p:grpSpPr>
        <p:sp>
          <p:nvSpPr>
            <p:cNvPr id="13255" name="Google Shape;13255;p77"/>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7"/>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7"/>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7"/>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7"/>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7"/>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7"/>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7"/>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7"/>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7"/>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7"/>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7"/>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7"/>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7"/>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7"/>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7"/>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1" name="Google Shape;13271;p77"/>
          <p:cNvGrpSpPr/>
          <p:nvPr/>
        </p:nvGrpSpPr>
        <p:grpSpPr>
          <a:xfrm>
            <a:off x="5339237" y="1501251"/>
            <a:ext cx="245541" cy="360629"/>
            <a:chOff x="5339237" y="1501251"/>
            <a:chExt cx="245541" cy="360629"/>
          </a:xfrm>
        </p:grpSpPr>
        <p:sp>
          <p:nvSpPr>
            <p:cNvPr id="13272" name="Google Shape;13272;p77"/>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7"/>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7"/>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7"/>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7"/>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7"/>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7"/>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7"/>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7"/>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7"/>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7"/>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7"/>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7"/>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7"/>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7"/>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7"/>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7"/>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7"/>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7"/>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7"/>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7"/>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7"/>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7"/>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7"/>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7"/>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7"/>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7"/>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7"/>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7"/>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7"/>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7"/>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7"/>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77"/>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77"/>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7"/>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7"/>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7"/>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7"/>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7"/>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7"/>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7"/>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7"/>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77"/>
          <p:cNvGrpSpPr/>
          <p:nvPr/>
        </p:nvGrpSpPr>
        <p:grpSpPr>
          <a:xfrm>
            <a:off x="7959464" y="2474216"/>
            <a:ext cx="370428" cy="261926"/>
            <a:chOff x="7959464" y="2474216"/>
            <a:chExt cx="370428" cy="261926"/>
          </a:xfrm>
        </p:grpSpPr>
        <p:sp>
          <p:nvSpPr>
            <p:cNvPr id="13315" name="Google Shape;13315;p77"/>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77"/>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7"/>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7"/>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7"/>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7"/>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7"/>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7"/>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7"/>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7"/>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7"/>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7"/>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7" name="Google Shape;13327;p77"/>
          <p:cNvGrpSpPr/>
          <p:nvPr/>
        </p:nvGrpSpPr>
        <p:grpSpPr>
          <a:xfrm>
            <a:off x="7518687" y="2457909"/>
            <a:ext cx="360629" cy="294461"/>
            <a:chOff x="7518687" y="2457909"/>
            <a:chExt cx="360629" cy="294461"/>
          </a:xfrm>
        </p:grpSpPr>
        <p:sp>
          <p:nvSpPr>
            <p:cNvPr id="13328" name="Google Shape;13328;p77"/>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77"/>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77"/>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7"/>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7"/>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7"/>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7"/>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7"/>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7"/>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7"/>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7"/>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7"/>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7"/>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7"/>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7"/>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7"/>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7"/>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7"/>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7"/>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7" name="Google Shape;13347;p77"/>
          <p:cNvGrpSpPr/>
          <p:nvPr/>
        </p:nvGrpSpPr>
        <p:grpSpPr>
          <a:xfrm>
            <a:off x="7086220" y="1981566"/>
            <a:ext cx="343799" cy="360524"/>
            <a:chOff x="7086220" y="1981566"/>
            <a:chExt cx="343799" cy="360524"/>
          </a:xfrm>
        </p:grpSpPr>
        <p:sp>
          <p:nvSpPr>
            <p:cNvPr id="13348" name="Google Shape;13348;p77"/>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7"/>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7"/>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7"/>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7"/>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7"/>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7"/>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7"/>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7"/>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7"/>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7"/>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7"/>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7"/>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7"/>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7"/>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7"/>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4" name="Google Shape;13364;p77"/>
          <p:cNvGrpSpPr/>
          <p:nvPr/>
        </p:nvGrpSpPr>
        <p:grpSpPr>
          <a:xfrm>
            <a:off x="6141112" y="2927563"/>
            <a:ext cx="368416" cy="311369"/>
            <a:chOff x="6141112" y="2927563"/>
            <a:chExt cx="368416" cy="311369"/>
          </a:xfrm>
        </p:grpSpPr>
        <p:sp>
          <p:nvSpPr>
            <p:cNvPr id="13365" name="Google Shape;13365;p77"/>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7"/>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7"/>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7"/>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7"/>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7"/>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7"/>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2" name="Google Shape;13372;p77"/>
          <p:cNvGrpSpPr/>
          <p:nvPr/>
        </p:nvGrpSpPr>
        <p:grpSpPr>
          <a:xfrm>
            <a:off x="7520699" y="2902946"/>
            <a:ext cx="335489" cy="360629"/>
            <a:chOff x="7520699" y="2902946"/>
            <a:chExt cx="335489" cy="360629"/>
          </a:xfrm>
        </p:grpSpPr>
        <p:sp>
          <p:nvSpPr>
            <p:cNvPr id="13373" name="Google Shape;13373;p77"/>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7"/>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7"/>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7"/>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7"/>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7"/>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7"/>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7"/>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7"/>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7"/>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7"/>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7"/>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7"/>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7"/>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7"/>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8" name="Google Shape;13388;p77"/>
          <p:cNvGrpSpPr/>
          <p:nvPr/>
        </p:nvGrpSpPr>
        <p:grpSpPr>
          <a:xfrm>
            <a:off x="7988340" y="2902946"/>
            <a:ext cx="308886" cy="360628"/>
            <a:chOff x="7988340" y="2902946"/>
            <a:chExt cx="308886" cy="360628"/>
          </a:xfrm>
        </p:grpSpPr>
        <p:sp>
          <p:nvSpPr>
            <p:cNvPr id="13389" name="Google Shape;13389;p77"/>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7"/>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7"/>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7"/>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7"/>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7"/>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7"/>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7"/>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7"/>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7"/>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7"/>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7"/>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7"/>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7"/>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7"/>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7"/>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7"/>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7"/>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7"/>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7"/>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7"/>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7"/>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7"/>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77"/>
          <p:cNvGrpSpPr/>
          <p:nvPr/>
        </p:nvGrpSpPr>
        <p:grpSpPr>
          <a:xfrm>
            <a:off x="5690039" y="2902998"/>
            <a:ext cx="362902" cy="360498"/>
            <a:chOff x="5690039" y="2902998"/>
            <a:chExt cx="362902" cy="360498"/>
          </a:xfrm>
        </p:grpSpPr>
        <p:sp>
          <p:nvSpPr>
            <p:cNvPr id="13413" name="Google Shape;13413;p77"/>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7"/>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7"/>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7"/>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7"/>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7"/>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7"/>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77"/>
          <p:cNvGrpSpPr/>
          <p:nvPr/>
        </p:nvGrpSpPr>
        <p:grpSpPr>
          <a:xfrm>
            <a:off x="4871935" y="1500990"/>
            <a:ext cx="258503" cy="360890"/>
            <a:chOff x="4871935" y="1500990"/>
            <a:chExt cx="258503" cy="360890"/>
          </a:xfrm>
        </p:grpSpPr>
        <p:sp>
          <p:nvSpPr>
            <p:cNvPr id="13421" name="Google Shape;13421;p77"/>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7"/>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7"/>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7"/>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7"/>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7"/>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7"/>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7"/>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7"/>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7"/>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7"/>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7"/>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7"/>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7"/>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35" name="Google Shape;13435;p77"/>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36" name="Google Shape;13436;p77"/>
          <p:cNvGrpSpPr/>
          <p:nvPr/>
        </p:nvGrpSpPr>
        <p:grpSpPr>
          <a:xfrm>
            <a:off x="6265764" y="1501251"/>
            <a:ext cx="234983" cy="360629"/>
            <a:chOff x="6265764" y="1501251"/>
            <a:chExt cx="234983" cy="360629"/>
          </a:xfrm>
        </p:grpSpPr>
        <p:sp>
          <p:nvSpPr>
            <p:cNvPr id="13437" name="Google Shape;13437;p77"/>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7"/>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7"/>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7"/>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7"/>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7"/>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7"/>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7"/>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7"/>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7"/>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7"/>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7"/>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9" name="Google Shape;13449;p77"/>
          <p:cNvGrpSpPr/>
          <p:nvPr/>
        </p:nvGrpSpPr>
        <p:grpSpPr>
          <a:xfrm>
            <a:off x="6193639" y="3401998"/>
            <a:ext cx="360628" cy="238250"/>
            <a:chOff x="6193639" y="3401998"/>
            <a:chExt cx="360628" cy="238250"/>
          </a:xfrm>
        </p:grpSpPr>
        <p:sp>
          <p:nvSpPr>
            <p:cNvPr id="13450" name="Google Shape;13450;p77"/>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7"/>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7"/>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7"/>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7"/>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7"/>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7"/>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7"/>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7"/>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7"/>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7"/>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1" name="Google Shape;13461;p77"/>
          <p:cNvGrpSpPr/>
          <p:nvPr/>
        </p:nvGrpSpPr>
        <p:grpSpPr>
          <a:xfrm>
            <a:off x="5801625" y="1501251"/>
            <a:ext cx="246037" cy="360629"/>
            <a:chOff x="5801625" y="1501251"/>
            <a:chExt cx="246037" cy="360629"/>
          </a:xfrm>
        </p:grpSpPr>
        <p:sp>
          <p:nvSpPr>
            <p:cNvPr id="13462" name="Google Shape;13462;p77"/>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7"/>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7"/>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7"/>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7"/>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7"/>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7"/>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7"/>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7"/>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7"/>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7"/>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7"/>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7"/>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7"/>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7"/>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7"/>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7"/>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7"/>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7"/>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1" name="Google Shape;13481;p77"/>
          <p:cNvGrpSpPr/>
          <p:nvPr/>
        </p:nvGrpSpPr>
        <p:grpSpPr>
          <a:xfrm>
            <a:off x="6641680" y="1981462"/>
            <a:ext cx="352083" cy="360864"/>
            <a:chOff x="6641680" y="1981462"/>
            <a:chExt cx="352083" cy="360864"/>
          </a:xfrm>
        </p:grpSpPr>
        <p:sp>
          <p:nvSpPr>
            <p:cNvPr id="13482" name="Google Shape;13482;p77"/>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7"/>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7"/>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7"/>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7"/>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7"/>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7"/>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7"/>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7"/>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7"/>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7"/>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7"/>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7"/>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7"/>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7"/>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7"/>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7"/>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7"/>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7"/>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7"/>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7"/>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7"/>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7"/>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7"/>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7"/>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7"/>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7"/>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7"/>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77"/>
          <p:cNvGrpSpPr/>
          <p:nvPr/>
        </p:nvGrpSpPr>
        <p:grpSpPr>
          <a:xfrm>
            <a:off x="7205332" y="1501251"/>
            <a:ext cx="198032" cy="360629"/>
            <a:chOff x="7205332" y="1501251"/>
            <a:chExt cx="198032" cy="360629"/>
          </a:xfrm>
        </p:grpSpPr>
        <p:sp>
          <p:nvSpPr>
            <p:cNvPr id="13511" name="Google Shape;13511;p77"/>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7"/>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7"/>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7"/>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7"/>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7"/>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7"/>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7"/>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7"/>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7"/>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7"/>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7"/>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7"/>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7"/>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7"/>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7"/>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7"/>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7"/>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7"/>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7"/>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1" name="Google Shape;13531;p77"/>
          <p:cNvGrpSpPr/>
          <p:nvPr/>
        </p:nvGrpSpPr>
        <p:grpSpPr>
          <a:xfrm>
            <a:off x="7688313" y="1501251"/>
            <a:ext cx="153058" cy="360628"/>
            <a:chOff x="7688313" y="1501251"/>
            <a:chExt cx="153058" cy="360628"/>
          </a:xfrm>
        </p:grpSpPr>
        <p:sp>
          <p:nvSpPr>
            <p:cNvPr id="13532" name="Google Shape;13532;p77"/>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7"/>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7"/>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7"/>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7"/>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7"/>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7"/>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7"/>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7"/>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7"/>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7"/>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7"/>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7"/>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7"/>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7"/>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7"/>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77"/>
          <p:cNvGrpSpPr/>
          <p:nvPr/>
        </p:nvGrpSpPr>
        <p:grpSpPr>
          <a:xfrm>
            <a:off x="8150179" y="1501251"/>
            <a:ext cx="150811" cy="360629"/>
            <a:chOff x="8150179" y="1501251"/>
            <a:chExt cx="150811" cy="360629"/>
          </a:xfrm>
        </p:grpSpPr>
        <p:sp>
          <p:nvSpPr>
            <p:cNvPr id="13549" name="Google Shape;13549;p77"/>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7"/>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7"/>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7"/>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7"/>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7"/>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7"/>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7"/>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7"/>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8" name="Google Shape;13558;p77"/>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59" name="Google Shape;13559;p77"/>
          <p:cNvGrpSpPr/>
          <p:nvPr/>
        </p:nvGrpSpPr>
        <p:grpSpPr>
          <a:xfrm>
            <a:off x="4877867" y="2902946"/>
            <a:ext cx="170149" cy="360629"/>
            <a:chOff x="4877867" y="2902946"/>
            <a:chExt cx="170149" cy="360629"/>
          </a:xfrm>
        </p:grpSpPr>
        <p:sp>
          <p:nvSpPr>
            <p:cNvPr id="13560" name="Google Shape;13560;p77"/>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7"/>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7"/>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7"/>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7"/>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7"/>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7"/>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7"/>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77"/>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77"/>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7"/>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7"/>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7"/>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3" name="Google Shape;13573;p77"/>
          <p:cNvGrpSpPr/>
          <p:nvPr/>
        </p:nvGrpSpPr>
        <p:grpSpPr>
          <a:xfrm>
            <a:off x="6741689" y="1500676"/>
            <a:ext cx="207962" cy="361203"/>
            <a:chOff x="6741689" y="1500676"/>
            <a:chExt cx="207962" cy="361203"/>
          </a:xfrm>
        </p:grpSpPr>
        <p:sp>
          <p:nvSpPr>
            <p:cNvPr id="13574" name="Google Shape;13574;p77"/>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7"/>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7"/>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7"/>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7"/>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7"/>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7"/>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7"/>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7"/>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7"/>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7"/>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7"/>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7"/>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7"/>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7"/>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7"/>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7"/>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7"/>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7"/>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3" name="Google Shape;13593;p77"/>
          <p:cNvGrpSpPr/>
          <p:nvPr/>
        </p:nvGrpSpPr>
        <p:grpSpPr>
          <a:xfrm>
            <a:off x="5752627" y="3430404"/>
            <a:ext cx="360628" cy="181464"/>
            <a:chOff x="5752627" y="3430404"/>
            <a:chExt cx="360628" cy="181464"/>
          </a:xfrm>
        </p:grpSpPr>
        <p:sp>
          <p:nvSpPr>
            <p:cNvPr id="13594" name="Google Shape;13594;p77"/>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7"/>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7"/>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7"/>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7"/>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7"/>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7"/>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7"/>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7"/>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7"/>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7"/>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7"/>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7"/>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7"/>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7"/>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7"/>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7"/>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7"/>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7"/>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7"/>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7"/>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7"/>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7"/>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7"/>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7"/>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7"/>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7"/>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7"/>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2" name="Google Shape;13622;p77"/>
          <p:cNvGrpSpPr/>
          <p:nvPr/>
        </p:nvGrpSpPr>
        <p:grpSpPr>
          <a:xfrm>
            <a:off x="5235700" y="2902998"/>
            <a:ext cx="361909" cy="360759"/>
            <a:chOff x="5235700" y="2902998"/>
            <a:chExt cx="361909" cy="360759"/>
          </a:xfrm>
        </p:grpSpPr>
        <p:sp>
          <p:nvSpPr>
            <p:cNvPr id="13623" name="Google Shape;13623;p77"/>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7"/>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7"/>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7"/>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7"/>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7"/>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7"/>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0" name="Google Shape;13630;p77"/>
          <p:cNvGrpSpPr/>
          <p:nvPr/>
        </p:nvGrpSpPr>
        <p:grpSpPr>
          <a:xfrm>
            <a:off x="6634912" y="3394969"/>
            <a:ext cx="360367" cy="252309"/>
            <a:chOff x="6634912" y="3394969"/>
            <a:chExt cx="360367" cy="252309"/>
          </a:xfrm>
        </p:grpSpPr>
        <p:sp>
          <p:nvSpPr>
            <p:cNvPr id="13631" name="Google Shape;13631;p77"/>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7"/>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7"/>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7"/>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7"/>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7"/>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7"/>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7"/>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7"/>
            <p:cNvSpPr/>
            <p:nvPr/>
          </p:nvSpPr>
          <p:spPr>
            <a:xfrm>
              <a:off x="6833414" y="3519594"/>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7"/>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7"/>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7"/>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7"/>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4" name="Google Shape;13644;p77"/>
          <p:cNvGrpSpPr/>
          <p:nvPr/>
        </p:nvGrpSpPr>
        <p:grpSpPr>
          <a:xfrm>
            <a:off x="7059330" y="3340796"/>
            <a:ext cx="377170" cy="360655"/>
            <a:chOff x="7059330" y="3340796"/>
            <a:chExt cx="377170" cy="360655"/>
          </a:xfrm>
        </p:grpSpPr>
        <p:sp>
          <p:nvSpPr>
            <p:cNvPr id="13645" name="Google Shape;13645;p77"/>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7"/>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7"/>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7"/>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7"/>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7"/>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7"/>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7"/>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7"/>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7"/>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7"/>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7"/>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7" name="Google Shape;13657;p77"/>
          <p:cNvGrpSpPr/>
          <p:nvPr/>
        </p:nvGrpSpPr>
        <p:grpSpPr>
          <a:xfrm>
            <a:off x="7957948" y="3375631"/>
            <a:ext cx="360629" cy="291012"/>
            <a:chOff x="7957948" y="3375631"/>
            <a:chExt cx="360629" cy="291012"/>
          </a:xfrm>
        </p:grpSpPr>
        <p:sp>
          <p:nvSpPr>
            <p:cNvPr id="13658" name="Google Shape;13658;p77"/>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7"/>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7"/>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7"/>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7"/>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7"/>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7"/>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7"/>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7"/>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7"/>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7"/>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7"/>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7"/>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7"/>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7"/>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7"/>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7"/>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7"/>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6" name="Google Shape;13676;p77"/>
          <p:cNvGrpSpPr/>
          <p:nvPr/>
        </p:nvGrpSpPr>
        <p:grpSpPr>
          <a:xfrm>
            <a:off x="6198656" y="3867888"/>
            <a:ext cx="347562" cy="227954"/>
            <a:chOff x="6198656" y="3867888"/>
            <a:chExt cx="347562" cy="227954"/>
          </a:xfrm>
        </p:grpSpPr>
        <p:sp>
          <p:nvSpPr>
            <p:cNvPr id="13677" name="Google Shape;13677;p77"/>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7"/>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7"/>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7"/>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7"/>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7"/>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7"/>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7"/>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7"/>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7"/>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7"/>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8" name="Google Shape;13688;p77"/>
          <p:cNvGrpSpPr/>
          <p:nvPr/>
        </p:nvGrpSpPr>
        <p:grpSpPr>
          <a:xfrm>
            <a:off x="5706895" y="3819151"/>
            <a:ext cx="349392" cy="325454"/>
            <a:chOff x="5706895" y="3819151"/>
            <a:chExt cx="349392" cy="325454"/>
          </a:xfrm>
        </p:grpSpPr>
        <p:sp>
          <p:nvSpPr>
            <p:cNvPr id="13689" name="Google Shape;13689;p77"/>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7"/>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7"/>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7"/>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7"/>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7"/>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7"/>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7"/>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7"/>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7"/>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7"/>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7"/>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7"/>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7"/>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7"/>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4" name="Google Shape;13704;p77"/>
          <p:cNvGrpSpPr/>
          <p:nvPr/>
        </p:nvGrpSpPr>
        <p:grpSpPr>
          <a:xfrm>
            <a:off x="7648618" y="3340744"/>
            <a:ext cx="97265" cy="360393"/>
            <a:chOff x="7648618" y="3340744"/>
            <a:chExt cx="97265" cy="360393"/>
          </a:xfrm>
        </p:grpSpPr>
        <p:sp>
          <p:nvSpPr>
            <p:cNvPr id="13705" name="Google Shape;13705;p77"/>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7"/>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7"/>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8" name="Google Shape;13708;p77"/>
          <p:cNvGrpSpPr/>
          <p:nvPr/>
        </p:nvGrpSpPr>
        <p:grpSpPr>
          <a:xfrm>
            <a:off x="7164356" y="3790667"/>
            <a:ext cx="385507" cy="382501"/>
            <a:chOff x="7164356" y="3790667"/>
            <a:chExt cx="385507" cy="382501"/>
          </a:xfrm>
        </p:grpSpPr>
        <p:sp>
          <p:nvSpPr>
            <p:cNvPr id="13709" name="Google Shape;13709;p77"/>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7"/>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7"/>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7"/>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7"/>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7"/>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7"/>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7"/>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7"/>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7"/>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7"/>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77"/>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77"/>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7"/>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7"/>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7"/>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7"/>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7"/>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7"/>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7"/>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7"/>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7"/>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7"/>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7"/>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3" name="Google Shape;13733;p77"/>
          <p:cNvGrpSpPr/>
          <p:nvPr/>
        </p:nvGrpSpPr>
        <p:grpSpPr>
          <a:xfrm>
            <a:off x="6670400" y="3826468"/>
            <a:ext cx="387911" cy="310846"/>
            <a:chOff x="6670400" y="3826468"/>
            <a:chExt cx="387911" cy="310846"/>
          </a:xfrm>
        </p:grpSpPr>
        <p:sp>
          <p:nvSpPr>
            <p:cNvPr id="13734" name="Google Shape;13734;p77"/>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7"/>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7"/>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7"/>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7"/>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7"/>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7"/>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7"/>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7"/>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7"/>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7"/>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7"/>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7"/>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7"/>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7"/>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7"/>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7"/>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7"/>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2" name="Google Shape;13752;p77"/>
          <p:cNvGrpSpPr/>
          <p:nvPr/>
        </p:nvGrpSpPr>
        <p:grpSpPr>
          <a:xfrm>
            <a:off x="7662181" y="3803446"/>
            <a:ext cx="302823" cy="360498"/>
            <a:chOff x="7662181" y="3803446"/>
            <a:chExt cx="302823" cy="360498"/>
          </a:xfrm>
        </p:grpSpPr>
        <p:sp>
          <p:nvSpPr>
            <p:cNvPr id="13753" name="Google Shape;13753;p77"/>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7"/>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7"/>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7"/>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7"/>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7"/>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7"/>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7"/>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7"/>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7"/>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77"/>
          <p:cNvGrpSpPr/>
          <p:nvPr/>
        </p:nvGrpSpPr>
        <p:grpSpPr>
          <a:xfrm>
            <a:off x="5206562" y="3803994"/>
            <a:ext cx="363895" cy="355663"/>
            <a:chOff x="5206562" y="3803994"/>
            <a:chExt cx="363895" cy="355663"/>
          </a:xfrm>
        </p:grpSpPr>
        <p:sp>
          <p:nvSpPr>
            <p:cNvPr id="13764" name="Google Shape;13764;p77"/>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7"/>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7"/>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7"/>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7"/>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7"/>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7"/>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7"/>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7"/>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7"/>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7"/>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7"/>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7"/>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7"/>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81" name="Shape 13781"/>
        <p:cNvGrpSpPr/>
        <p:nvPr/>
      </p:nvGrpSpPr>
      <p:grpSpPr>
        <a:xfrm>
          <a:off x="0" y="0"/>
          <a:ext cx="0" cy="0"/>
          <a:chOff x="0" y="0"/>
          <a:chExt cx="0" cy="0"/>
        </a:xfrm>
      </p:grpSpPr>
      <p:sp>
        <p:nvSpPr>
          <p:cNvPr id="13782" name="Google Shape;13782;p7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783" name="Google Shape;13783;p78"/>
          <p:cNvGrpSpPr/>
          <p:nvPr/>
        </p:nvGrpSpPr>
        <p:grpSpPr>
          <a:xfrm>
            <a:off x="4682526" y="1512217"/>
            <a:ext cx="369948" cy="370132"/>
            <a:chOff x="4682526" y="1512217"/>
            <a:chExt cx="369948" cy="370132"/>
          </a:xfrm>
        </p:grpSpPr>
        <p:sp>
          <p:nvSpPr>
            <p:cNvPr id="13784" name="Google Shape;13784;p78"/>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8"/>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8"/>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8"/>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8"/>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8"/>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8"/>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8"/>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8"/>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8"/>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8"/>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8"/>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8"/>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8"/>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8"/>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9" name="Google Shape;13799;p78"/>
          <p:cNvGrpSpPr/>
          <p:nvPr/>
        </p:nvGrpSpPr>
        <p:grpSpPr>
          <a:xfrm>
            <a:off x="3592433" y="1980212"/>
            <a:ext cx="381542" cy="370079"/>
            <a:chOff x="3592433" y="1980212"/>
            <a:chExt cx="381542" cy="370079"/>
          </a:xfrm>
        </p:grpSpPr>
        <p:sp>
          <p:nvSpPr>
            <p:cNvPr id="13800" name="Google Shape;13800;p78"/>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8"/>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8"/>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8"/>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8"/>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8"/>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8"/>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8"/>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8"/>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8"/>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8"/>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8"/>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2" name="Google Shape;13812;p78"/>
          <p:cNvGrpSpPr/>
          <p:nvPr/>
        </p:nvGrpSpPr>
        <p:grpSpPr>
          <a:xfrm>
            <a:off x="1398582" y="2973490"/>
            <a:ext cx="371391" cy="235126"/>
            <a:chOff x="1398582" y="2973490"/>
            <a:chExt cx="371391" cy="235126"/>
          </a:xfrm>
        </p:grpSpPr>
        <p:sp>
          <p:nvSpPr>
            <p:cNvPr id="13813" name="Google Shape;13813;p78"/>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8"/>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8"/>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8"/>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8"/>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8"/>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8"/>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8"/>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8"/>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8"/>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8"/>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8"/>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8"/>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8"/>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8"/>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8" name="Google Shape;13828;p78"/>
          <p:cNvGrpSpPr/>
          <p:nvPr/>
        </p:nvGrpSpPr>
        <p:grpSpPr>
          <a:xfrm>
            <a:off x="850795" y="1512217"/>
            <a:ext cx="370132" cy="370132"/>
            <a:chOff x="850795" y="1512217"/>
            <a:chExt cx="370132" cy="370132"/>
          </a:xfrm>
        </p:grpSpPr>
        <p:sp>
          <p:nvSpPr>
            <p:cNvPr id="13829" name="Google Shape;13829;p78"/>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8"/>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8"/>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8"/>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8"/>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8"/>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8"/>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8"/>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8"/>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8"/>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8"/>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8"/>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8"/>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8"/>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8"/>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8"/>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8"/>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8"/>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7" name="Google Shape;13847;p78"/>
          <p:cNvGrpSpPr/>
          <p:nvPr/>
        </p:nvGrpSpPr>
        <p:grpSpPr>
          <a:xfrm>
            <a:off x="8038497" y="2906079"/>
            <a:ext cx="236568" cy="370105"/>
            <a:chOff x="8038497" y="2906079"/>
            <a:chExt cx="236568" cy="370105"/>
          </a:xfrm>
        </p:grpSpPr>
        <p:sp>
          <p:nvSpPr>
            <p:cNvPr id="13848" name="Google Shape;13848;p78"/>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8"/>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8"/>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8"/>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8"/>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8"/>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78"/>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5" name="Google Shape;13855;p78"/>
          <p:cNvGrpSpPr/>
          <p:nvPr/>
        </p:nvGrpSpPr>
        <p:grpSpPr>
          <a:xfrm>
            <a:off x="6324130" y="1566303"/>
            <a:ext cx="370630" cy="261802"/>
            <a:chOff x="6324130" y="1566303"/>
            <a:chExt cx="370630" cy="261802"/>
          </a:xfrm>
        </p:grpSpPr>
        <p:sp>
          <p:nvSpPr>
            <p:cNvPr id="13856" name="Google Shape;13856;p78"/>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8"/>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8"/>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8"/>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8"/>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8"/>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8"/>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8"/>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8"/>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8"/>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8"/>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8"/>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8"/>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8"/>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8"/>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8"/>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8"/>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3" name="Google Shape;13873;p78"/>
          <p:cNvGrpSpPr/>
          <p:nvPr/>
        </p:nvGrpSpPr>
        <p:grpSpPr>
          <a:xfrm>
            <a:off x="5232280" y="2026587"/>
            <a:ext cx="370840" cy="353213"/>
            <a:chOff x="5232280" y="2026587"/>
            <a:chExt cx="370840" cy="353213"/>
          </a:xfrm>
        </p:grpSpPr>
        <p:sp>
          <p:nvSpPr>
            <p:cNvPr id="13874" name="Google Shape;13874;p78"/>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8"/>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8"/>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8"/>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8"/>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8"/>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8"/>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8"/>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8"/>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8"/>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78"/>
          <p:cNvGrpSpPr/>
          <p:nvPr/>
        </p:nvGrpSpPr>
        <p:grpSpPr>
          <a:xfrm>
            <a:off x="7968961" y="2435329"/>
            <a:ext cx="379548" cy="365331"/>
            <a:chOff x="7968961" y="2435329"/>
            <a:chExt cx="379548" cy="365331"/>
          </a:xfrm>
        </p:grpSpPr>
        <p:sp>
          <p:nvSpPr>
            <p:cNvPr id="13885" name="Google Shape;13885;p78"/>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8"/>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8"/>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8"/>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8"/>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8"/>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1" name="Google Shape;13891;p78"/>
          <p:cNvGrpSpPr/>
          <p:nvPr/>
        </p:nvGrpSpPr>
        <p:grpSpPr>
          <a:xfrm>
            <a:off x="4136679" y="2115323"/>
            <a:ext cx="373305" cy="223217"/>
            <a:chOff x="4136679" y="2115323"/>
            <a:chExt cx="373305" cy="223217"/>
          </a:xfrm>
        </p:grpSpPr>
        <p:sp>
          <p:nvSpPr>
            <p:cNvPr id="13892" name="Google Shape;13892;p78"/>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8"/>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8"/>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8"/>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8"/>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8"/>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8"/>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8"/>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8"/>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8"/>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78"/>
          <p:cNvGrpSpPr/>
          <p:nvPr/>
        </p:nvGrpSpPr>
        <p:grpSpPr>
          <a:xfrm>
            <a:off x="7423823" y="2464077"/>
            <a:ext cx="372046" cy="307730"/>
            <a:chOff x="7423823" y="2464077"/>
            <a:chExt cx="372046" cy="307730"/>
          </a:xfrm>
        </p:grpSpPr>
        <p:sp>
          <p:nvSpPr>
            <p:cNvPr id="13903" name="Google Shape;13903;p78"/>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8"/>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8"/>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8"/>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8"/>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8"/>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8"/>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8"/>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8"/>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8"/>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8"/>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8"/>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8"/>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6" name="Google Shape;13916;p78"/>
          <p:cNvGrpSpPr/>
          <p:nvPr/>
        </p:nvGrpSpPr>
        <p:grpSpPr>
          <a:xfrm>
            <a:off x="3882511" y="3365156"/>
            <a:ext cx="295061" cy="370263"/>
            <a:chOff x="3882511" y="3365156"/>
            <a:chExt cx="295061" cy="370263"/>
          </a:xfrm>
        </p:grpSpPr>
        <p:sp>
          <p:nvSpPr>
            <p:cNvPr id="13917" name="Google Shape;13917;p78"/>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8"/>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8"/>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8"/>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8"/>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2" name="Google Shape;13922;p78"/>
          <p:cNvGrpSpPr/>
          <p:nvPr/>
        </p:nvGrpSpPr>
        <p:grpSpPr>
          <a:xfrm>
            <a:off x="5229788" y="1512217"/>
            <a:ext cx="370132" cy="370132"/>
            <a:chOff x="5229788" y="1512217"/>
            <a:chExt cx="370132" cy="370132"/>
          </a:xfrm>
        </p:grpSpPr>
        <p:sp>
          <p:nvSpPr>
            <p:cNvPr id="13923" name="Google Shape;13923;p78"/>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8"/>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8"/>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8"/>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8"/>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8"/>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8"/>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8"/>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8"/>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8"/>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8"/>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8"/>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8"/>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8"/>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8"/>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8"/>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8"/>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78"/>
          <p:cNvGrpSpPr/>
          <p:nvPr/>
        </p:nvGrpSpPr>
        <p:grpSpPr>
          <a:xfrm>
            <a:off x="6041869" y="3365392"/>
            <a:ext cx="373882" cy="370053"/>
            <a:chOff x="6041869" y="3365392"/>
            <a:chExt cx="373882" cy="370053"/>
          </a:xfrm>
        </p:grpSpPr>
        <p:sp>
          <p:nvSpPr>
            <p:cNvPr id="13941" name="Google Shape;13941;p78"/>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8"/>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8"/>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8"/>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8"/>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8"/>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8"/>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8"/>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8"/>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78"/>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1" name="Google Shape;13951;p78"/>
          <p:cNvGrpSpPr/>
          <p:nvPr/>
        </p:nvGrpSpPr>
        <p:grpSpPr>
          <a:xfrm>
            <a:off x="4684309" y="2087493"/>
            <a:ext cx="374748" cy="279140"/>
            <a:chOff x="4684309" y="2087493"/>
            <a:chExt cx="374748" cy="279140"/>
          </a:xfrm>
        </p:grpSpPr>
        <p:sp>
          <p:nvSpPr>
            <p:cNvPr id="13952" name="Google Shape;13952;p78"/>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8"/>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8"/>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8"/>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8"/>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8"/>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8"/>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8"/>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8"/>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8"/>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8"/>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8"/>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4" name="Google Shape;13964;p78"/>
          <p:cNvGrpSpPr/>
          <p:nvPr/>
        </p:nvGrpSpPr>
        <p:grpSpPr>
          <a:xfrm>
            <a:off x="7521110" y="2906131"/>
            <a:ext cx="175400" cy="370053"/>
            <a:chOff x="7521110" y="2906131"/>
            <a:chExt cx="175400" cy="370053"/>
          </a:xfrm>
        </p:grpSpPr>
        <p:sp>
          <p:nvSpPr>
            <p:cNvPr id="13965" name="Google Shape;13965;p78"/>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8"/>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8"/>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8"/>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8"/>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8"/>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8"/>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8"/>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8"/>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4" name="Google Shape;13974;p78"/>
          <p:cNvGrpSpPr/>
          <p:nvPr/>
        </p:nvGrpSpPr>
        <p:grpSpPr>
          <a:xfrm>
            <a:off x="3586925" y="1523286"/>
            <a:ext cx="371023" cy="347915"/>
            <a:chOff x="3586925" y="1523286"/>
            <a:chExt cx="371023" cy="347915"/>
          </a:xfrm>
        </p:grpSpPr>
        <p:sp>
          <p:nvSpPr>
            <p:cNvPr id="13975" name="Google Shape;13975;p78"/>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8"/>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8"/>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8"/>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8"/>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8"/>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8"/>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8"/>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8"/>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8"/>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8"/>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8"/>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78"/>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8"/>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8"/>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8"/>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8"/>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8"/>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8"/>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4" name="Google Shape;13994;p78"/>
          <p:cNvGrpSpPr/>
          <p:nvPr/>
        </p:nvGrpSpPr>
        <p:grpSpPr>
          <a:xfrm>
            <a:off x="6876009" y="2475461"/>
            <a:ext cx="370158" cy="285120"/>
            <a:chOff x="6876009" y="2475461"/>
            <a:chExt cx="370158" cy="285120"/>
          </a:xfrm>
        </p:grpSpPr>
        <p:sp>
          <p:nvSpPr>
            <p:cNvPr id="13995" name="Google Shape;13995;p78"/>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8"/>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8"/>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8"/>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8"/>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8"/>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8"/>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8"/>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8"/>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78"/>
          <p:cNvGrpSpPr/>
          <p:nvPr/>
        </p:nvGrpSpPr>
        <p:grpSpPr>
          <a:xfrm>
            <a:off x="6328222" y="2445847"/>
            <a:ext cx="370158" cy="344269"/>
            <a:chOff x="6328222" y="2445847"/>
            <a:chExt cx="370158" cy="344269"/>
          </a:xfrm>
        </p:grpSpPr>
        <p:sp>
          <p:nvSpPr>
            <p:cNvPr id="14005" name="Google Shape;14005;p78"/>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8"/>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8"/>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8"/>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8"/>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8"/>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8"/>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8"/>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3" name="Google Shape;14013;p78"/>
          <p:cNvGrpSpPr/>
          <p:nvPr/>
        </p:nvGrpSpPr>
        <p:grpSpPr>
          <a:xfrm>
            <a:off x="5249540" y="2432942"/>
            <a:ext cx="351639" cy="370184"/>
            <a:chOff x="5249540" y="2432942"/>
            <a:chExt cx="351639" cy="370184"/>
          </a:xfrm>
        </p:grpSpPr>
        <p:sp>
          <p:nvSpPr>
            <p:cNvPr id="14014" name="Google Shape;14014;p78"/>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8"/>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8"/>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8"/>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8"/>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8"/>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78"/>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1" name="Google Shape;14021;p78"/>
          <p:cNvGrpSpPr/>
          <p:nvPr/>
        </p:nvGrpSpPr>
        <p:grpSpPr>
          <a:xfrm>
            <a:off x="4137047" y="2482176"/>
            <a:ext cx="371102" cy="271585"/>
            <a:chOff x="4137047" y="2482176"/>
            <a:chExt cx="371102" cy="271585"/>
          </a:xfrm>
        </p:grpSpPr>
        <p:sp>
          <p:nvSpPr>
            <p:cNvPr id="14022" name="Google Shape;14022;p78"/>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8"/>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78"/>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8"/>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8"/>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8"/>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8"/>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8"/>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8"/>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8"/>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8"/>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3" name="Google Shape;14033;p78"/>
          <p:cNvGrpSpPr/>
          <p:nvPr/>
        </p:nvGrpSpPr>
        <p:grpSpPr>
          <a:xfrm>
            <a:off x="4686434" y="2432916"/>
            <a:ext cx="367377" cy="370079"/>
            <a:chOff x="4686434" y="2432916"/>
            <a:chExt cx="367377" cy="370079"/>
          </a:xfrm>
        </p:grpSpPr>
        <p:sp>
          <p:nvSpPr>
            <p:cNvPr id="14034" name="Google Shape;14034;p78"/>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78"/>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78"/>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78"/>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78"/>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8"/>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8"/>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8"/>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8"/>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8"/>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8"/>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5" name="Google Shape;14045;p78"/>
          <p:cNvGrpSpPr/>
          <p:nvPr/>
        </p:nvGrpSpPr>
        <p:grpSpPr>
          <a:xfrm>
            <a:off x="6328222" y="2056306"/>
            <a:ext cx="372099" cy="293986"/>
            <a:chOff x="6328222" y="2056306"/>
            <a:chExt cx="372099" cy="293986"/>
          </a:xfrm>
        </p:grpSpPr>
        <p:sp>
          <p:nvSpPr>
            <p:cNvPr id="14046" name="Google Shape;14046;p78"/>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8"/>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8"/>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8"/>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8"/>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8"/>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8"/>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78"/>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8"/>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5" name="Google Shape;14055;p78"/>
          <p:cNvGrpSpPr/>
          <p:nvPr/>
        </p:nvGrpSpPr>
        <p:grpSpPr>
          <a:xfrm>
            <a:off x="5789327" y="2432968"/>
            <a:ext cx="352531" cy="370132"/>
            <a:chOff x="5789327" y="2432968"/>
            <a:chExt cx="352531" cy="370132"/>
          </a:xfrm>
        </p:grpSpPr>
        <p:sp>
          <p:nvSpPr>
            <p:cNvPr id="14056" name="Google Shape;14056;p78"/>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8"/>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8"/>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8"/>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8"/>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8"/>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8"/>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8"/>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8"/>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8"/>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6" name="Google Shape;14066;p78"/>
          <p:cNvGrpSpPr/>
          <p:nvPr/>
        </p:nvGrpSpPr>
        <p:grpSpPr>
          <a:xfrm>
            <a:off x="874612" y="1980134"/>
            <a:ext cx="322314" cy="370158"/>
            <a:chOff x="874612" y="1980134"/>
            <a:chExt cx="322314" cy="370158"/>
          </a:xfrm>
        </p:grpSpPr>
        <p:sp>
          <p:nvSpPr>
            <p:cNvPr id="14067" name="Google Shape;14067;p78"/>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8"/>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8"/>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8"/>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8"/>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8"/>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8"/>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8"/>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78"/>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78"/>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8"/>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8"/>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8"/>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8"/>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8"/>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8"/>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8"/>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4" name="Google Shape;14084;p78"/>
          <p:cNvGrpSpPr/>
          <p:nvPr/>
        </p:nvGrpSpPr>
        <p:grpSpPr>
          <a:xfrm>
            <a:off x="3039662" y="2514780"/>
            <a:ext cx="374223" cy="329764"/>
            <a:chOff x="3039662" y="2514780"/>
            <a:chExt cx="374223" cy="329764"/>
          </a:xfrm>
        </p:grpSpPr>
        <p:sp>
          <p:nvSpPr>
            <p:cNvPr id="14085" name="Google Shape;14085;p78"/>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8"/>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8"/>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8"/>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8"/>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8"/>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8"/>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8"/>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8"/>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8"/>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8"/>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8"/>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8"/>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8"/>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8"/>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8"/>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8"/>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8"/>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3" name="Google Shape;14103;p78"/>
          <p:cNvGrpSpPr/>
          <p:nvPr/>
        </p:nvGrpSpPr>
        <p:grpSpPr>
          <a:xfrm>
            <a:off x="1946369" y="2563122"/>
            <a:ext cx="374066" cy="233395"/>
            <a:chOff x="1946369" y="2563122"/>
            <a:chExt cx="374066" cy="233395"/>
          </a:xfrm>
        </p:grpSpPr>
        <p:sp>
          <p:nvSpPr>
            <p:cNvPr id="14104" name="Google Shape;14104;p78"/>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8"/>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8"/>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8"/>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8"/>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8"/>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8"/>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8"/>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2" name="Google Shape;14112;p78"/>
          <p:cNvGrpSpPr/>
          <p:nvPr/>
        </p:nvGrpSpPr>
        <p:grpSpPr>
          <a:xfrm>
            <a:off x="4135263" y="2906184"/>
            <a:ext cx="374040" cy="370184"/>
            <a:chOff x="4135263" y="2906184"/>
            <a:chExt cx="374040" cy="370184"/>
          </a:xfrm>
        </p:grpSpPr>
        <p:sp>
          <p:nvSpPr>
            <p:cNvPr id="14113" name="Google Shape;14113;p78"/>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8"/>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8"/>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78"/>
          <p:cNvGrpSpPr/>
          <p:nvPr/>
        </p:nvGrpSpPr>
        <p:grpSpPr>
          <a:xfrm>
            <a:off x="4683601" y="2906184"/>
            <a:ext cx="372676" cy="370184"/>
            <a:chOff x="4683601" y="2906184"/>
            <a:chExt cx="372676" cy="370184"/>
          </a:xfrm>
        </p:grpSpPr>
        <p:sp>
          <p:nvSpPr>
            <p:cNvPr id="14117" name="Google Shape;14117;p78"/>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8"/>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8"/>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8"/>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8"/>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8"/>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3" name="Google Shape;14123;p78"/>
          <p:cNvGrpSpPr/>
          <p:nvPr/>
        </p:nvGrpSpPr>
        <p:grpSpPr>
          <a:xfrm>
            <a:off x="870808" y="2906053"/>
            <a:ext cx="329134" cy="370132"/>
            <a:chOff x="870808" y="2906053"/>
            <a:chExt cx="329134" cy="370132"/>
          </a:xfrm>
        </p:grpSpPr>
        <p:sp>
          <p:nvSpPr>
            <p:cNvPr id="14124" name="Google Shape;14124;p78"/>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8"/>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8"/>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8"/>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8"/>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8"/>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8"/>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8"/>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8"/>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8"/>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8"/>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8"/>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8"/>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8"/>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8"/>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8"/>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8"/>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78"/>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8"/>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3" name="Google Shape;14143;p78"/>
          <p:cNvGrpSpPr/>
          <p:nvPr/>
        </p:nvGrpSpPr>
        <p:grpSpPr>
          <a:xfrm>
            <a:off x="1943878" y="2909069"/>
            <a:ext cx="374774" cy="364282"/>
            <a:chOff x="1943878" y="2909069"/>
            <a:chExt cx="374774" cy="364282"/>
          </a:xfrm>
        </p:grpSpPr>
        <p:sp>
          <p:nvSpPr>
            <p:cNvPr id="14144" name="Google Shape;14144;p78"/>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8"/>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8"/>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8"/>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8"/>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8"/>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8"/>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8"/>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8"/>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8"/>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78"/>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8"/>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8"/>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8"/>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8"/>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8"/>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8"/>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8"/>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8"/>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8"/>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8"/>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5" name="Google Shape;14165;p78"/>
          <p:cNvGrpSpPr/>
          <p:nvPr/>
        </p:nvGrpSpPr>
        <p:grpSpPr>
          <a:xfrm>
            <a:off x="1128072" y="3365261"/>
            <a:ext cx="328872" cy="370158"/>
            <a:chOff x="1128072" y="3365261"/>
            <a:chExt cx="328872" cy="370158"/>
          </a:xfrm>
        </p:grpSpPr>
        <p:sp>
          <p:nvSpPr>
            <p:cNvPr id="14166" name="Google Shape;14166;p78"/>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8"/>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8"/>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8"/>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8"/>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8"/>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8"/>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8"/>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8"/>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8"/>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8"/>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8"/>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8"/>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8"/>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8"/>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78"/>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78"/>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8"/>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8"/>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8"/>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8"/>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8"/>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8"/>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8"/>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8"/>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8"/>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8"/>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8"/>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8"/>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8"/>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8"/>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8"/>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8"/>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8"/>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8"/>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8"/>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8"/>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8"/>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8"/>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8"/>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8"/>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8"/>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8"/>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8"/>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0" name="Google Shape;14210;p78"/>
          <p:cNvGrpSpPr/>
          <p:nvPr/>
        </p:nvGrpSpPr>
        <p:grpSpPr>
          <a:xfrm>
            <a:off x="5776868" y="1515181"/>
            <a:ext cx="370866" cy="364151"/>
            <a:chOff x="5776868" y="1515181"/>
            <a:chExt cx="370866" cy="364151"/>
          </a:xfrm>
        </p:grpSpPr>
        <p:sp>
          <p:nvSpPr>
            <p:cNvPr id="14211" name="Google Shape;14211;p78"/>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8"/>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8"/>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8"/>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8"/>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8"/>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78"/>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8"/>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8"/>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8"/>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8"/>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8"/>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8"/>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8"/>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8"/>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8"/>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8"/>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8" name="Google Shape;14228;p78"/>
          <p:cNvGrpSpPr/>
          <p:nvPr/>
        </p:nvGrpSpPr>
        <p:grpSpPr>
          <a:xfrm>
            <a:off x="3577849" y="2432942"/>
            <a:ext cx="393660" cy="370079"/>
            <a:chOff x="3577849" y="2432942"/>
            <a:chExt cx="393660" cy="370079"/>
          </a:xfrm>
        </p:grpSpPr>
        <p:sp>
          <p:nvSpPr>
            <p:cNvPr id="14229" name="Google Shape;14229;p78"/>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8"/>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8"/>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8"/>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8"/>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8"/>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8"/>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8"/>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8"/>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8"/>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9" name="Google Shape;14239;p78"/>
          <p:cNvGrpSpPr/>
          <p:nvPr/>
        </p:nvGrpSpPr>
        <p:grpSpPr>
          <a:xfrm>
            <a:off x="2493999" y="2927037"/>
            <a:ext cx="370132" cy="328164"/>
            <a:chOff x="2493999" y="2927037"/>
            <a:chExt cx="370132" cy="328164"/>
          </a:xfrm>
        </p:grpSpPr>
        <p:sp>
          <p:nvSpPr>
            <p:cNvPr id="14240" name="Google Shape;14240;p78"/>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8"/>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8"/>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8"/>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8"/>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8"/>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8"/>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8"/>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8"/>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8"/>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8"/>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8"/>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2" name="Google Shape;14252;p78"/>
          <p:cNvGrpSpPr/>
          <p:nvPr/>
        </p:nvGrpSpPr>
        <p:grpSpPr>
          <a:xfrm>
            <a:off x="3589417" y="2950696"/>
            <a:ext cx="370315" cy="281028"/>
            <a:chOff x="3589417" y="2950696"/>
            <a:chExt cx="370315" cy="281028"/>
          </a:xfrm>
        </p:grpSpPr>
        <p:sp>
          <p:nvSpPr>
            <p:cNvPr id="14253" name="Google Shape;14253;p78"/>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8"/>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8"/>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8"/>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8"/>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8"/>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8"/>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8"/>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78"/>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8"/>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8"/>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8"/>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8"/>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8"/>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8"/>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8"/>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8"/>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8"/>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8"/>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8"/>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3" name="Google Shape;14273;p78"/>
          <p:cNvGrpSpPr/>
          <p:nvPr/>
        </p:nvGrpSpPr>
        <p:grpSpPr>
          <a:xfrm>
            <a:off x="3032711" y="2911718"/>
            <a:ext cx="396125" cy="359062"/>
            <a:chOff x="3032711" y="2911718"/>
            <a:chExt cx="396125" cy="359062"/>
          </a:xfrm>
        </p:grpSpPr>
        <p:sp>
          <p:nvSpPr>
            <p:cNvPr id="14274" name="Google Shape;14274;p78"/>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8"/>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8"/>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8"/>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8"/>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8"/>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8"/>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8"/>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8"/>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8"/>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8"/>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8"/>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6" name="Google Shape;14286;p78"/>
          <p:cNvGrpSpPr/>
          <p:nvPr/>
        </p:nvGrpSpPr>
        <p:grpSpPr>
          <a:xfrm>
            <a:off x="7417764" y="1513397"/>
            <a:ext cx="373174" cy="367692"/>
            <a:chOff x="7417764" y="1513397"/>
            <a:chExt cx="373174" cy="367692"/>
          </a:xfrm>
        </p:grpSpPr>
        <p:sp>
          <p:nvSpPr>
            <p:cNvPr id="14287" name="Google Shape;14287;p78"/>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8"/>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8"/>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8"/>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8"/>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8"/>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8"/>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8"/>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8"/>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8"/>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8"/>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8"/>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8"/>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8"/>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8"/>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8"/>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8"/>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8"/>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8"/>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6" name="Google Shape;14306;p78"/>
          <p:cNvGrpSpPr/>
          <p:nvPr/>
        </p:nvGrpSpPr>
        <p:grpSpPr>
          <a:xfrm>
            <a:off x="6871944" y="1514368"/>
            <a:ext cx="370132" cy="365672"/>
            <a:chOff x="6871944" y="1514368"/>
            <a:chExt cx="370132" cy="365672"/>
          </a:xfrm>
        </p:grpSpPr>
        <p:sp>
          <p:nvSpPr>
            <p:cNvPr id="14307" name="Google Shape;14307;p78"/>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8"/>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8"/>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8"/>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8"/>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8"/>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78"/>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8"/>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8"/>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8"/>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8"/>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8"/>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8"/>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8"/>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8"/>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8"/>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8"/>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8"/>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5" name="Google Shape;14325;p78"/>
          <p:cNvGrpSpPr/>
          <p:nvPr/>
        </p:nvGrpSpPr>
        <p:grpSpPr>
          <a:xfrm>
            <a:off x="6561931" y="3365261"/>
            <a:ext cx="400375" cy="370184"/>
            <a:chOff x="6561931" y="3365261"/>
            <a:chExt cx="400375" cy="370184"/>
          </a:xfrm>
        </p:grpSpPr>
        <p:sp>
          <p:nvSpPr>
            <p:cNvPr id="14326" name="Google Shape;14326;p78"/>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8"/>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8"/>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8"/>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8"/>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8"/>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8"/>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8"/>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8"/>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8"/>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8"/>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78"/>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78"/>
          <p:cNvGrpSpPr/>
          <p:nvPr/>
        </p:nvGrpSpPr>
        <p:grpSpPr>
          <a:xfrm>
            <a:off x="1942120" y="1985852"/>
            <a:ext cx="378315" cy="358695"/>
            <a:chOff x="1942120" y="1985852"/>
            <a:chExt cx="378315" cy="358695"/>
          </a:xfrm>
        </p:grpSpPr>
        <p:sp>
          <p:nvSpPr>
            <p:cNvPr id="14339" name="Google Shape;14339;p78"/>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8"/>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8"/>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8"/>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8"/>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8"/>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8"/>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8"/>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8"/>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8"/>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8"/>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8"/>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8"/>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8"/>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8"/>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8"/>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8"/>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8"/>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8"/>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8"/>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9" name="Google Shape;14359;p78"/>
          <p:cNvGrpSpPr/>
          <p:nvPr/>
        </p:nvGrpSpPr>
        <p:grpSpPr>
          <a:xfrm>
            <a:off x="1401415" y="2429218"/>
            <a:ext cx="364282" cy="374197"/>
            <a:chOff x="1401415" y="2429218"/>
            <a:chExt cx="364282" cy="374197"/>
          </a:xfrm>
        </p:grpSpPr>
        <p:sp>
          <p:nvSpPr>
            <p:cNvPr id="14360" name="Google Shape;14360;p78"/>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8"/>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8"/>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8"/>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8"/>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8"/>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8"/>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8"/>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78"/>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8"/>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8"/>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8"/>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8"/>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8"/>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8"/>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5" name="Google Shape;14375;p78"/>
          <p:cNvGrpSpPr/>
          <p:nvPr/>
        </p:nvGrpSpPr>
        <p:grpSpPr>
          <a:xfrm>
            <a:off x="7110427" y="3365261"/>
            <a:ext cx="400401" cy="370184"/>
            <a:chOff x="7110427" y="3365261"/>
            <a:chExt cx="400401" cy="370184"/>
          </a:xfrm>
        </p:grpSpPr>
        <p:sp>
          <p:nvSpPr>
            <p:cNvPr id="14376" name="Google Shape;14376;p78"/>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78"/>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8"/>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8"/>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8"/>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8"/>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8"/>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3" name="Google Shape;14383;p78"/>
          <p:cNvGrpSpPr/>
          <p:nvPr/>
        </p:nvGrpSpPr>
        <p:grpSpPr>
          <a:xfrm>
            <a:off x="7658949" y="3363137"/>
            <a:ext cx="400375" cy="370132"/>
            <a:chOff x="7658949" y="3363137"/>
            <a:chExt cx="400375" cy="370132"/>
          </a:xfrm>
        </p:grpSpPr>
        <p:sp>
          <p:nvSpPr>
            <p:cNvPr id="14384" name="Google Shape;14384;p78"/>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8"/>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8"/>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8"/>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8"/>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9" name="Google Shape;14389;p78"/>
          <p:cNvGrpSpPr/>
          <p:nvPr/>
        </p:nvGrpSpPr>
        <p:grpSpPr>
          <a:xfrm>
            <a:off x="3304481" y="3379389"/>
            <a:ext cx="356623" cy="370105"/>
            <a:chOff x="3307156" y="3365314"/>
            <a:chExt cx="356623" cy="370105"/>
          </a:xfrm>
        </p:grpSpPr>
        <p:sp>
          <p:nvSpPr>
            <p:cNvPr id="14390" name="Google Shape;14390;p78"/>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8"/>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8"/>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8"/>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8"/>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8"/>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8"/>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8"/>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8"/>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8"/>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8"/>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8"/>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8"/>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8"/>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8"/>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5" name="Google Shape;14405;p78"/>
          <p:cNvGrpSpPr/>
          <p:nvPr/>
        </p:nvGrpSpPr>
        <p:grpSpPr>
          <a:xfrm>
            <a:off x="7422407" y="1980107"/>
            <a:ext cx="372807" cy="370079"/>
            <a:chOff x="7422407" y="1980107"/>
            <a:chExt cx="372807" cy="370079"/>
          </a:xfrm>
        </p:grpSpPr>
        <p:sp>
          <p:nvSpPr>
            <p:cNvPr id="14406" name="Google Shape;14406;p78"/>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8"/>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8"/>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8"/>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8"/>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8"/>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8"/>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8"/>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8"/>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8"/>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8"/>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8"/>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8"/>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9" name="Google Shape;14419;p78"/>
          <p:cNvGrpSpPr/>
          <p:nvPr/>
        </p:nvGrpSpPr>
        <p:grpSpPr>
          <a:xfrm>
            <a:off x="6916141" y="2906184"/>
            <a:ext cx="289737" cy="370394"/>
            <a:chOff x="6916141" y="2906184"/>
            <a:chExt cx="289737" cy="370394"/>
          </a:xfrm>
        </p:grpSpPr>
        <p:sp>
          <p:nvSpPr>
            <p:cNvPr id="14420" name="Google Shape;14420;p78"/>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78"/>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78"/>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8"/>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8"/>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8"/>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8"/>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8"/>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8"/>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8"/>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8"/>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8"/>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8"/>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8"/>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8"/>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8"/>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8"/>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78"/>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8"/>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8"/>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8"/>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1" name="Google Shape;14441;p78"/>
          <p:cNvGrpSpPr/>
          <p:nvPr/>
        </p:nvGrpSpPr>
        <p:grpSpPr>
          <a:xfrm>
            <a:off x="7970194" y="2013577"/>
            <a:ext cx="372676" cy="331731"/>
            <a:chOff x="7970194" y="2013577"/>
            <a:chExt cx="372676" cy="331731"/>
          </a:xfrm>
        </p:grpSpPr>
        <p:sp>
          <p:nvSpPr>
            <p:cNvPr id="14442" name="Google Shape;14442;p78"/>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8"/>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8"/>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78"/>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78"/>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8"/>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8"/>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8"/>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8"/>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8"/>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2" name="Google Shape;14452;p78"/>
          <p:cNvGrpSpPr/>
          <p:nvPr/>
        </p:nvGrpSpPr>
        <p:grpSpPr>
          <a:xfrm>
            <a:off x="1416733" y="1512190"/>
            <a:ext cx="332964" cy="370158"/>
            <a:chOff x="1416733" y="1512190"/>
            <a:chExt cx="332964" cy="370158"/>
          </a:xfrm>
        </p:grpSpPr>
        <p:sp>
          <p:nvSpPr>
            <p:cNvPr id="14453" name="Google Shape;14453;p78"/>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8"/>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8"/>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8"/>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8"/>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8"/>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8"/>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8"/>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8"/>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8"/>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8"/>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8"/>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8"/>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8"/>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8"/>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8"/>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8"/>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8"/>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8"/>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2" name="Google Shape;14472;p78"/>
          <p:cNvGrpSpPr/>
          <p:nvPr/>
        </p:nvGrpSpPr>
        <p:grpSpPr>
          <a:xfrm>
            <a:off x="5246366" y="2906105"/>
            <a:ext cx="342852" cy="370079"/>
            <a:chOff x="5246366" y="2906105"/>
            <a:chExt cx="342852" cy="370079"/>
          </a:xfrm>
        </p:grpSpPr>
        <p:sp>
          <p:nvSpPr>
            <p:cNvPr id="14473" name="Google Shape;14473;p78"/>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8"/>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8"/>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8"/>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8"/>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8"/>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9" name="Google Shape;14479;p78"/>
          <p:cNvGrpSpPr/>
          <p:nvPr/>
        </p:nvGrpSpPr>
        <p:grpSpPr>
          <a:xfrm>
            <a:off x="849667" y="2434883"/>
            <a:ext cx="371259" cy="366249"/>
            <a:chOff x="849667" y="2434883"/>
            <a:chExt cx="371259" cy="366249"/>
          </a:xfrm>
        </p:grpSpPr>
        <p:sp>
          <p:nvSpPr>
            <p:cNvPr id="14480" name="Google Shape;14480;p78"/>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8"/>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8"/>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8"/>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8"/>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8"/>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8"/>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8"/>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8"/>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8"/>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8"/>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8"/>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8"/>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3" name="Google Shape;14493;p78"/>
          <p:cNvGrpSpPr/>
          <p:nvPr/>
        </p:nvGrpSpPr>
        <p:grpSpPr>
          <a:xfrm>
            <a:off x="4417026" y="3365366"/>
            <a:ext cx="332728" cy="370053"/>
            <a:chOff x="4417026" y="3365366"/>
            <a:chExt cx="332728" cy="370053"/>
          </a:xfrm>
        </p:grpSpPr>
        <p:sp>
          <p:nvSpPr>
            <p:cNvPr id="14494" name="Google Shape;14494;p78"/>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8"/>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8"/>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8"/>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8"/>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8"/>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8"/>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8"/>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8"/>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8"/>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8"/>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8"/>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8"/>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8"/>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8"/>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8"/>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8"/>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8"/>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2" name="Google Shape;14512;p78"/>
          <p:cNvGrpSpPr/>
          <p:nvPr/>
        </p:nvGrpSpPr>
        <p:grpSpPr>
          <a:xfrm>
            <a:off x="2497068" y="1980186"/>
            <a:ext cx="363994" cy="370105"/>
            <a:chOff x="2497068" y="1980186"/>
            <a:chExt cx="363994" cy="370105"/>
          </a:xfrm>
        </p:grpSpPr>
        <p:sp>
          <p:nvSpPr>
            <p:cNvPr id="14513" name="Google Shape;14513;p78"/>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8"/>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8"/>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8"/>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8"/>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8"/>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8"/>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8"/>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8"/>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8"/>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78"/>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78"/>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8"/>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8"/>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8"/>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8"/>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8"/>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8"/>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8"/>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8"/>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8"/>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4" name="Google Shape;14534;p78"/>
          <p:cNvGrpSpPr/>
          <p:nvPr/>
        </p:nvGrpSpPr>
        <p:grpSpPr>
          <a:xfrm>
            <a:off x="5820278" y="2906158"/>
            <a:ext cx="294904" cy="370027"/>
            <a:chOff x="5820278" y="2906158"/>
            <a:chExt cx="294904" cy="370027"/>
          </a:xfrm>
        </p:grpSpPr>
        <p:sp>
          <p:nvSpPr>
            <p:cNvPr id="14535" name="Google Shape;14535;p78"/>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8"/>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8"/>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8"/>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8"/>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8"/>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8"/>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2" name="Google Shape;14542;p78"/>
          <p:cNvGrpSpPr/>
          <p:nvPr/>
        </p:nvGrpSpPr>
        <p:grpSpPr>
          <a:xfrm>
            <a:off x="4946819" y="3383229"/>
            <a:ext cx="370132" cy="334223"/>
            <a:chOff x="4946819" y="3383229"/>
            <a:chExt cx="370132" cy="334223"/>
          </a:xfrm>
        </p:grpSpPr>
        <p:sp>
          <p:nvSpPr>
            <p:cNvPr id="14543" name="Google Shape;14543;p78"/>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8"/>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8"/>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8"/>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8"/>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8"/>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8"/>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8"/>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8"/>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2" name="Google Shape;14552;p78"/>
          <p:cNvGrpSpPr/>
          <p:nvPr/>
        </p:nvGrpSpPr>
        <p:grpSpPr>
          <a:xfrm>
            <a:off x="3038403" y="1539234"/>
            <a:ext cx="375482" cy="316072"/>
            <a:chOff x="3038403" y="1539234"/>
            <a:chExt cx="375482" cy="316072"/>
          </a:xfrm>
        </p:grpSpPr>
        <p:sp>
          <p:nvSpPr>
            <p:cNvPr id="14553" name="Google Shape;14553;p78"/>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54" name="Google Shape;14554;p78"/>
            <p:cNvGrpSpPr/>
            <p:nvPr/>
          </p:nvGrpSpPr>
          <p:grpSpPr>
            <a:xfrm>
              <a:off x="3038403" y="1539234"/>
              <a:ext cx="375482" cy="316072"/>
              <a:chOff x="3038403" y="1539234"/>
              <a:chExt cx="375482" cy="316072"/>
            </a:xfrm>
          </p:grpSpPr>
          <p:sp>
            <p:nvSpPr>
              <p:cNvPr id="14555" name="Google Shape;14555;p78"/>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8"/>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8"/>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8"/>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8"/>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8"/>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8"/>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8"/>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8"/>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64" name="Google Shape;14564;p78"/>
          <p:cNvGrpSpPr/>
          <p:nvPr/>
        </p:nvGrpSpPr>
        <p:grpSpPr>
          <a:xfrm>
            <a:off x="6332865" y="2906131"/>
            <a:ext cx="360846" cy="370184"/>
            <a:chOff x="6332865" y="2906131"/>
            <a:chExt cx="360846" cy="370184"/>
          </a:xfrm>
        </p:grpSpPr>
        <p:sp>
          <p:nvSpPr>
            <p:cNvPr id="14565" name="Google Shape;14565;p78"/>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8"/>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8"/>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8"/>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8"/>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8"/>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8"/>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8"/>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78"/>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8"/>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8"/>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6" name="Google Shape;14576;p78"/>
          <p:cNvGrpSpPr/>
          <p:nvPr/>
        </p:nvGrpSpPr>
        <p:grpSpPr>
          <a:xfrm>
            <a:off x="4135079" y="1518066"/>
            <a:ext cx="370132" cy="358223"/>
            <a:chOff x="4135079" y="1518066"/>
            <a:chExt cx="370132" cy="358223"/>
          </a:xfrm>
        </p:grpSpPr>
        <p:sp>
          <p:nvSpPr>
            <p:cNvPr id="14577" name="Google Shape;14577;p78"/>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8"/>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8"/>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8"/>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8"/>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8"/>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8"/>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8"/>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8"/>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8"/>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78"/>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8"/>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8"/>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8"/>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8"/>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8"/>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8"/>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8"/>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8"/>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6" name="Google Shape;14596;p78"/>
          <p:cNvGrpSpPr/>
          <p:nvPr/>
        </p:nvGrpSpPr>
        <p:grpSpPr>
          <a:xfrm>
            <a:off x="6878869" y="1980134"/>
            <a:ext cx="361240" cy="370158"/>
            <a:chOff x="6878869" y="1980134"/>
            <a:chExt cx="361240" cy="370158"/>
          </a:xfrm>
        </p:grpSpPr>
        <p:sp>
          <p:nvSpPr>
            <p:cNvPr id="14597" name="Google Shape;14597;p78"/>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8"/>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8"/>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8"/>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8"/>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8"/>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78"/>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8"/>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8"/>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78"/>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8"/>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8"/>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8"/>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78"/>
          <p:cNvGrpSpPr/>
          <p:nvPr/>
        </p:nvGrpSpPr>
        <p:grpSpPr>
          <a:xfrm>
            <a:off x="2493999" y="2550033"/>
            <a:ext cx="370132" cy="259467"/>
            <a:chOff x="2493999" y="2550033"/>
            <a:chExt cx="370132" cy="259467"/>
          </a:xfrm>
        </p:grpSpPr>
        <p:sp>
          <p:nvSpPr>
            <p:cNvPr id="14611" name="Google Shape;14611;p78"/>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8"/>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8"/>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8"/>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8"/>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8"/>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8"/>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8"/>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8"/>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8"/>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8"/>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8"/>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8"/>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8"/>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8"/>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8"/>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8"/>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8"/>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8"/>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0" name="Google Shape;14630;p78"/>
          <p:cNvGrpSpPr/>
          <p:nvPr/>
        </p:nvGrpSpPr>
        <p:grpSpPr>
          <a:xfrm>
            <a:off x="1699703" y="3365261"/>
            <a:ext cx="281054" cy="370158"/>
            <a:chOff x="1699703" y="3365261"/>
            <a:chExt cx="281054" cy="370158"/>
          </a:xfrm>
        </p:grpSpPr>
        <p:sp>
          <p:nvSpPr>
            <p:cNvPr id="14631" name="Google Shape;14631;p78"/>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8"/>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8"/>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8"/>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78"/>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8"/>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8"/>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8"/>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8"/>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8"/>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8"/>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8"/>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8"/>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4" name="Google Shape;14644;p78"/>
          <p:cNvGrpSpPr/>
          <p:nvPr/>
        </p:nvGrpSpPr>
        <p:grpSpPr>
          <a:xfrm>
            <a:off x="7966810" y="1519430"/>
            <a:ext cx="369974" cy="355626"/>
            <a:chOff x="7966810" y="1519430"/>
            <a:chExt cx="369974" cy="355626"/>
          </a:xfrm>
        </p:grpSpPr>
        <p:sp>
          <p:nvSpPr>
            <p:cNvPr id="14645" name="Google Shape;14645;p78"/>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8"/>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8"/>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8"/>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8"/>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78"/>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8"/>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8"/>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8"/>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8"/>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8"/>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8"/>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8"/>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8"/>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8"/>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8"/>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1" name="Google Shape;14661;p78"/>
          <p:cNvGrpSpPr/>
          <p:nvPr/>
        </p:nvGrpSpPr>
        <p:grpSpPr>
          <a:xfrm>
            <a:off x="2792628" y="3365340"/>
            <a:ext cx="290445" cy="370079"/>
            <a:chOff x="2792628" y="3365340"/>
            <a:chExt cx="290445" cy="370079"/>
          </a:xfrm>
        </p:grpSpPr>
        <p:sp>
          <p:nvSpPr>
            <p:cNvPr id="14662" name="Google Shape;14662;p78"/>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8"/>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8"/>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8"/>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8"/>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8"/>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8"/>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8"/>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8"/>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8"/>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8"/>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8"/>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8"/>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8"/>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6" name="Google Shape;14676;p78"/>
          <p:cNvGrpSpPr/>
          <p:nvPr/>
        </p:nvGrpSpPr>
        <p:grpSpPr>
          <a:xfrm>
            <a:off x="1389585" y="1988317"/>
            <a:ext cx="388125" cy="353790"/>
            <a:chOff x="1389585" y="1988317"/>
            <a:chExt cx="388125" cy="353790"/>
          </a:xfrm>
        </p:grpSpPr>
        <p:sp>
          <p:nvSpPr>
            <p:cNvPr id="14677" name="Google Shape;14677;p78"/>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8"/>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8"/>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8"/>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8"/>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8"/>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8"/>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8"/>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78"/>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78"/>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8"/>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8"/>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8"/>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8"/>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8"/>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8"/>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8"/>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8"/>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78"/>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8"/>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8"/>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8"/>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78"/>
          <p:cNvGrpSpPr/>
          <p:nvPr/>
        </p:nvGrpSpPr>
        <p:grpSpPr>
          <a:xfrm>
            <a:off x="2492924" y="1512190"/>
            <a:ext cx="370158" cy="370158"/>
            <a:chOff x="2492924" y="1512190"/>
            <a:chExt cx="370158" cy="370158"/>
          </a:xfrm>
        </p:grpSpPr>
        <p:sp>
          <p:nvSpPr>
            <p:cNvPr id="14700" name="Google Shape;14700;p78"/>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8"/>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78"/>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8"/>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8"/>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8"/>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8"/>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8"/>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8"/>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8"/>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8"/>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8"/>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8"/>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8"/>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8"/>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8"/>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8"/>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8"/>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8"/>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8"/>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8"/>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8"/>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78"/>
          <p:cNvGrpSpPr/>
          <p:nvPr/>
        </p:nvGrpSpPr>
        <p:grpSpPr>
          <a:xfrm>
            <a:off x="1933569" y="1512243"/>
            <a:ext cx="393975" cy="370105"/>
            <a:chOff x="1933569" y="1512243"/>
            <a:chExt cx="393975" cy="370105"/>
          </a:xfrm>
        </p:grpSpPr>
        <p:sp>
          <p:nvSpPr>
            <p:cNvPr id="14723" name="Google Shape;14723;p78"/>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8"/>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8"/>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8"/>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8"/>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8"/>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78"/>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8"/>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8"/>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8"/>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8"/>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8"/>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8"/>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8"/>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8"/>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8"/>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8"/>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8"/>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8"/>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8"/>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8"/>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8"/>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8"/>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78"/>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78"/>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8"/>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8"/>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8"/>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1" name="Google Shape;14751;p78"/>
          <p:cNvGrpSpPr/>
          <p:nvPr/>
        </p:nvGrpSpPr>
        <p:grpSpPr>
          <a:xfrm>
            <a:off x="2236106" y="3365392"/>
            <a:ext cx="306471" cy="370000"/>
            <a:chOff x="2236106" y="3365392"/>
            <a:chExt cx="306471" cy="370000"/>
          </a:xfrm>
        </p:grpSpPr>
        <p:sp>
          <p:nvSpPr>
            <p:cNvPr id="14752" name="Google Shape;14752;p78"/>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8"/>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8"/>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8"/>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8"/>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8"/>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8"/>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8"/>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8"/>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8"/>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8"/>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8"/>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8"/>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8"/>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78"/>
          <p:cNvGrpSpPr/>
          <p:nvPr/>
        </p:nvGrpSpPr>
        <p:grpSpPr>
          <a:xfrm>
            <a:off x="5492823" y="3385563"/>
            <a:ext cx="375325" cy="329606"/>
            <a:chOff x="5492823" y="3385563"/>
            <a:chExt cx="375325" cy="329606"/>
          </a:xfrm>
        </p:grpSpPr>
        <p:sp>
          <p:nvSpPr>
            <p:cNvPr id="14767" name="Google Shape;14767;p78"/>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8"/>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8"/>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8"/>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78"/>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8"/>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8"/>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8"/>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8"/>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8"/>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8"/>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8"/>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8"/>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8"/>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8"/>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8"/>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8"/>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8"/>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8"/>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8"/>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7" name="Google Shape;14787;p78"/>
          <p:cNvGrpSpPr/>
          <p:nvPr/>
        </p:nvGrpSpPr>
        <p:grpSpPr>
          <a:xfrm>
            <a:off x="3041787" y="2001118"/>
            <a:ext cx="370158" cy="328164"/>
            <a:chOff x="3041787" y="2001118"/>
            <a:chExt cx="370158" cy="328164"/>
          </a:xfrm>
        </p:grpSpPr>
        <p:sp>
          <p:nvSpPr>
            <p:cNvPr id="14788" name="Google Shape;14788;p78"/>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8"/>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8"/>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8"/>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8"/>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8"/>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8"/>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8"/>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8"/>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8"/>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8"/>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8"/>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8"/>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8"/>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8"/>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8"/>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8"/>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8"/>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6" name="Google Shape;14806;p78"/>
          <p:cNvGrpSpPr/>
          <p:nvPr/>
        </p:nvGrpSpPr>
        <p:grpSpPr>
          <a:xfrm>
            <a:off x="5779884" y="2039125"/>
            <a:ext cx="372309" cy="328216"/>
            <a:chOff x="5779884" y="2039125"/>
            <a:chExt cx="372309" cy="328216"/>
          </a:xfrm>
        </p:grpSpPr>
        <p:sp>
          <p:nvSpPr>
            <p:cNvPr id="14807" name="Google Shape;14807;p78"/>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8"/>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8"/>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8"/>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8"/>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8"/>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8"/>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8"/>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8"/>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8"/>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8"/>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8"/>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8"/>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823" name="Shape 14823"/>
        <p:cNvGrpSpPr/>
        <p:nvPr/>
      </p:nvGrpSpPr>
      <p:grpSpPr>
        <a:xfrm>
          <a:off x="0" y="0"/>
          <a:ext cx="0" cy="0"/>
          <a:chOff x="0" y="0"/>
          <a:chExt cx="0" cy="0"/>
        </a:xfrm>
      </p:grpSpPr>
      <p:sp>
        <p:nvSpPr>
          <p:cNvPr id="14824" name="Google Shape;14824;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4825" name="Google Shape;14825;p79"/>
          <p:cNvGrpSpPr/>
          <p:nvPr/>
        </p:nvGrpSpPr>
        <p:grpSpPr>
          <a:xfrm>
            <a:off x="878066" y="1981993"/>
            <a:ext cx="354610" cy="372358"/>
            <a:chOff x="878066" y="1981993"/>
            <a:chExt cx="354610" cy="372358"/>
          </a:xfrm>
        </p:grpSpPr>
        <p:sp>
          <p:nvSpPr>
            <p:cNvPr id="14826" name="Google Shape;14826;p79"/>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9"/>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9"/>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9"/>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9"/>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9"/>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9"/>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9"/>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9"/>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9"/>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9"/>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9"/>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9"/>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9"/>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0" name="Google Shape;14840;p79"/>
          <p:cNvGrpSpPr/>
          <p:nvPr/>
        </p:nvGrpSpPr>
        <p:grpSpPr>
          <a:xfrm>
            <a:off x="1345794" y="1982386"/>
            <a:ext cx="371650" cy="371624"/>
            <a:chOff x="1345794" y="1982386"/>
            <a:chExt cx="371650" cy="371624"/>
          </a:xfrm>
        </p:grpSpPr>
        <p:sp>
          <p:nvSpPr>
            <p:cNvPr id="14841" name="Google Shape;14841;p79"/>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9"/>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9"/>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9"/>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9"/>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9"/>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9"/>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9"/>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9"/>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9"/>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9"/>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9"/>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9"/>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9"/>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9"/>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9"/>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9"/>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79"/>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9"/>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9"/>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9"/>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9"/>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9"/>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9"/>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9"/>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9"/>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9"/>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9"/>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9"/>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9"/>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9"/>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9"/>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9"/>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9"/>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9"/>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9"/>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9"/>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8" name="Google Shape;14878;p79"/>
          <p:cNvGrpSpPr/>
          <p:nvPr/>
        </p:nvGrpSpPr>
        <p:grpSpPr>
          <a:xfrm>
            <a:off x="1821465" y="1981993"/>
            <a:ext cx="372410" cy="372410"/>
            <a:chOff x="1821465" y="1981993"/>
            <a:chExt cx="372410" cy="372410"/>
          </a:xfrm>
        </p:grpSpPr>
        <p:sp>
          <p:nvSpPr>
            <p:cNvPr id="14879" name="Google Shape;14879;p79"/>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79"/>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9"/>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9"/>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9"/>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79"/>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9"/>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9"/>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9"/>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9"/>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9"/>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9"/>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9"/>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9"/>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79"/>
          <p:cNvGrpSpPr/>
          <p:nvPr/>
        </p:nvGrpSpPr>
        <p:grpSpPr>
          <a:xfrm>
            <a:off x="2276348" y="1981809"/>
            <a:ext cx="415901" cy="372699"/>
            <a:chOff x="2276348" y="1981809"/>
            <a:chExt cx="415901" cy="372699"/>
          </a:xfrm>
        </p:grpSpPr>
        <p:sp>
          <p:nvSpPr>
            <p:cNvPr id="14894" name="Google Shape;14894;p79"/>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9"/>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9"/>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9"/>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9"/>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9"/>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9"/>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1" name="Google Shape;14901;p79"/>
          <p:cNvGrpSpPr/>
          <p:nvPr/>
        </p:nvGrpSpPr>
        <p:grpSpPr>
          <a:xfrm>
            <a:off x="2774354" y="2009990"/>
            <a:ext cx="372017" cy="316310"/>
            <a:chOff x="2774354" y="2009990"/>
            <a:chExt cx="372017" cy="316310"/>
          </a:xfrm>
        </p:grpSpPr>
        <p:sp>
          <p:nvSpPr>
            <p:cNvPr id="14902" name="Google Shape;14902;p79"/>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9"/>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9"/>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79"/>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9"/>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9"/>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9"/>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9"/>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9"/>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9"/>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9"/>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9"/>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9"/>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9"/>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79"/>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9"/>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9"/>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9"/>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9"/>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9"/>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79"/>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9"/>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9"/>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9"/>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9"/>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9"/>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8" name="Google Shape;14928;p79"/>
          <p:cNvGrpSpPr/>
          <p:nvPr/>
        </p:nvGrpSpPr>
        <p:grpSpPr>
          <a:xfrm>
            <a:off x="3722682" y="1981993"/>
            <a:ext cx="375818" cy="372043"/>
            <a:chOff x="3722682" y="1981993"/>
            <a:chExt cx="375818" cy="372043"/>
          </a:xfrm>
        </p:grpSpPr>
        <p:sp>
          <p:nvSpPr>
            <p:cNvPr id="14929" name="Google Shape;14929;p79"/>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9"/>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9"/>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9"/>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9"/>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9"/>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9"/>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9"/>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9"/>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9"/>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9"/>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9"/>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9"/>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9"/>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9"/>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4" name="Google Shape;14944;p79"/>
          <p:cNvGrpSpPr/>
          <p:nvPr/>
        </p:nvGrpSpPr>
        <p:grpSpPr>
          <a:xfrm>
            <a:off x="4201394" y="1981809"/>
            <a:ext cx="373538" cy="372305"/>
            <a:chOff x="4201394" y="1981809"/>
            <a:chExt cx="373538" cy="372305"/>
          </a:xfrm>
        </p:grpSpPr>
        <p:sp>
          <p:nvSpPr>
            <p:cNvPr id="14945" name="Google Shape;14945;p79"/>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9"/>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9"/>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9"/>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9"/>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9"/>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9"/>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9"/>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9"/>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9"/>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9"/>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9"/>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9"/>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9"/>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9"/>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9"/>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1" name="Google Shape;14961;p79"/>
          <p:cNvGrpSpPr/>
          <p:nvPr/>
        </p:nvGrpSpPr>
        <p:grpSpPr>
          <a:xfrm>
            <a:off x="4659658" y="1500266"/>
            <a:ext cx="422743" cy="377784"/>
            <a:chOff x="4659658" y="1500266"/>
            <a:chExt cx="422743" cy="377784"/>
          </a:xfrm>
        </p:grpSpPr>
        <p:sp>
          <p:nvSpPr>
            <p:cNvPr id="14962" name="Google Shape;14962;p79"/>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9"/>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9"/>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9"/>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9"/>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9"/>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9"/>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9"/>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9"/>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9"/>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9"/>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9"/>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9"/>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9"/>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9"/>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79"/>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9"/>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9" name="Google Shape;14979;p79"/>
          <p:cNvGrpSpPr/>
          <p:nvPr/>
        </p:nvGrpSpPr>
        <p:grpSpPr>
          <a:xfrm>
            <a:off x="5211406" y="1513504"/>
            <a:ext cx="260394" cy="351202"/>
            <a:chOff x="5211406" y="1513504"/>
            <a:chExt cx="260394" cy="351202"/>
          </a:xfrm>
        </p:grpSpPr>
        <p:sp>
          <p:nvSpPr>
            <p:cNvPr id="14980" name="Google Shape;14980;p79"/>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9"/>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9"/>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9"/>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9"/>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9"/>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9"/>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9"/>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9"/>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9"/>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9"/>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9"/>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9"/>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3" name="Google Shape;14993;p79"/>
          <p:cNvGrpSpPr/>
          <p:nvPr/>
        </p:nvGrpSpPr>
        <p:grpSpPr>
          <a:xfrm>
            <a:off x="5632602" y="1513216"/>
            <a:ext cx="366722" cy="351779"/>
            <a:chOff x="5632602" y="1513216"/>
            <a:chExt cx="366722" cy="351779"/>
          </a:xfrm>
        </p:grpSpPr>
        <p:sp>
          <p:nvSpPr>
            <p:cNvPr id="14994" name="Google Shape;14994;p79"/>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9"/>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9"/>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9"/>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9"/>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9"/>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9"/>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9"/>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2" name="Google Shape;15002;p79"/>
          <p:cNvGrpSpPr/>
          <p:nvPr/>
        </p:nvGrpSpPr>
        <p:grpSpPr>
          <a:xfrm>
            <a:off x="6089372" y="1527136"/>
            <a:ext cx="401902" cy="323965"/>
            <a:chOff x="6089372" y="1527136"/>
            <a:chExt cx="401902" cy="323965"/>
          </a:xfrm>
        </p:grpSpPr>
        <p:sp>
          <p:nvSpPr>
            <p:cNvPr id="15003" name="Google Shape;15003;p79"/>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9"/>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9"/>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9"/>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9"/>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9"/>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9"/>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9"/>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9"/>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9"/>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9"/>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9"/>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79"/>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79"/>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9"/>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9"/>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9"/>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9"/>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9"/>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9"/>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9"/>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9"/>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9"/>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9"/>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9"/>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9"/>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9"/>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9"/>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9"/>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9"/>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3" name="Google Shape;15033;p79"/>
          <p:cNvGrpSpPr/>
          <p:nvPr/>
        </p:nvGrpSpPr>
        <p:grpSpPr>
          <a:xfrm>
            <a:off x="6579435" y="1527897"/>
            <a:ext cx="370103" cy="322444"/>
            <a:chOff x="6579435" y="1527897"/>
            <a:chExt cx="370103" cy="322444"/>
          </a:xfrm>
        </p:grpSpPr>
        <p:sp>
          <p:nvSpPr>
            <p:cNvPr id="15034" name="Google Shape;15034;p79"/>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9"/>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9"/>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9"/>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9"/>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9"/>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9"/>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9"/>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9"/>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9"/>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9"/>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9"/>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9"/>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9"/>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9"/>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9"/>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9"/>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9"/>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9"/>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9"/>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9"/>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79"/>
          <p:cNvGrpSpPr/>
          <p:nvPr/>
        </p:nvGrpSpPr>
        <p:grpSpPr>
          <a:xfrm>
            <a:off x="6988887" y="1538854"/>
            <a:ext cx="499920" cy="300136"/>
            <a:chOff x="6988887" y="1538854"/>
            <a:chExt cx="499920" cy="300136"/>
          </a:xfrm>
        </p:grpSpPr>
        <p:sp>
          <p:nvSpPr>
            <p:cNvPr id="15056" name="Google Shape;15056;p79"/>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9"/>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9"/>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79"/>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9"/>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9"/>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9"/>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9"/>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9"/>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9"/>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9"/>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9"/>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9"/>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9" name="Google Shape;15069;p79"/>
          <p:cNvGrpSpPr/>
          <p:nvPr/>
        </p:nvGrpSpPr>
        <p:grpSpPr>
          <a:xfrm>
            <a:off x="8050359" y="1520687"/>
            <a:ext cx="279321" cy="336837"/>
            <a:chOff x="8050359" y="1520687"/>
            <a:chExt cx="279321" cy="336837"/>
          </a:xfrm>
        </p:grpSpPr>
        <p:sp>
          <p:nvSpPr>
            <p:cNvPr id="15070" name="Google Shape;15070;p79"/>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9"/>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9"/>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9"/>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9"/>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9"/>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9"/>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9"/>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9"/>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9"/>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9"/>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9"/>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9"/>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3" name="Google Shape;15083;p79"/>
          <p:cNvGrpSpPr/>
          <p:nvPr/>
        </p:nvGrpSpPr>
        <p:grpSpPr>
          <a:xfrm>
            <a:off x="6093907" y="2461832"/>
            <a:ext cx="364441" cy="339091"/>
            <a:chOff x="6093907" y="2461832"/>
            <a:chExt cx="364441" cy="339091"/>
          </a:xfrm>
        </p:grpSpPr>
        <p:sp>
          <p:nvSpPr>
            <p:cNvPr id="15084" name="Google Shape;15084;p79"/>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9"/>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9"/>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9"/>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9"/>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9"/>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9"/>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9"/>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9"/>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9"/>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4" name="Google Shape;15094;p79"/>
          <p:cNvGrpSpPr/>
          <p:nvPr/>
        </p:nvGrpSpPr>
        <p:grpSpPr>
          <a:xfrm>
            <a:off x="4676331" y="1980866"/>
            <a:ext cx="377680" cy="377680"/>
            <a:chOff x="4676331" y="1980866"/>
            <a:chExt cx="377680" cy="377680"/>
          </a:xfrm>
        </p:grpSpPr>
        <p:sp>
          <p:nvSpPr>
            <p:cNvPr id="15095" name="Google Shape;15095;p79"/>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9"/>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9"/>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9"/>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9"/>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9"/>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9"/>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9"/>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9"/>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9"/>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9"/>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9"/>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9"/>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9"/>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9"/>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9"/>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9"/>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79"/>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9"/>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4" name="Google Shape;15114;p79"/>
          <p:cNvGrpSpPr/>
          <p:nvPr/>
        </p:nvGrpSpPr>
        <p:grpSpPr>
          <a:xfrm>
            <a:off x="7526242" y="1522968"/>
            <a:ext cx="357651" cy="332275"/>
            <a:chOff x="7526242" y="1522968"/>
            <a:chExt cx="357651" cy="332275"/>
          </a:xfrm>
        </p:grpSpPr>
        <p:sp>
          <p:nvSpPr>
            <p:cNvPr id="15115" name="Google Shape;15115;p79"/>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9"/>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9"/>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9"/>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9"/>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9"/>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9"/>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9"/>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9"/>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9"/>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9"/>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9"/>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9"/>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9"/>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9"/>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9"/>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1" name="Google Shape;15131;p79"/>
          <p:cNvGrpSpPr/>
          <p:nvPr/>
        </p:nvGrpSpPr>
        <p:grpSpPr>
          <a:xfrm>
            <a:off x="3250786" y="1982386"/>
            <a:ext cx="371650" cy="371624"/>
            <a:chOff x="3250786" y="1982386"/>
            <a:chExt cx="371650" cy="371624"/>
          </a:xfrm>
        </p:grpSpPr>
        <p:sp>
          <p:nvSpPr>
            <p:cNvPr id="15132" name="Google Shape;15132;p79"/>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9"/>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9"/>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9"/>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9"/>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9"/>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9"/>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9"/>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9"/>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9"/>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9"/>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9"/>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9"/>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9"/>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9"/>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9"/>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9"/>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9"/>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9"/>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9"/>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9"/>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9"/>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9"/>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9"/>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9"/>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9"/>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9"/>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9"/>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9"/>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9"/>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2" name="Google Shape;15162;p79"/>
          <p:cNvGrpSpPr/>
          <p:nvPr/>
        </p:nvGrpSpPr>
        <p:grpSpPr>
          <a:xfrm>
            <a:off x="1342386" y="2916322"/>
            <a:ext cx="373538" cy="331515"/>
            <a:chOff x="1342386" y="2916322"/>
            <a:chExt cx="373538" cy="331515"/>
          </a:xfrm>
        </p:grpSpPr>
        <p:sp>
          <p:nvSpPr>
            <p:cNvPr id="15163" name="Google Shape;15163;p79"/>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9"/>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9"/>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9"/>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9"/>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9"/>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9"/>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9"/>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9"/>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9"/>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9"/>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4" name="Google Shape;15174;p79"/>
          <p:cNvGrpSpPr/>
          <p:nvPr/>
        </p:nvGrpSpPr>
        <p:grpSpPr>
          <a:xfrm>
            <a:off x="2294122" y="2946600"/>
            <a:ext cx="373931" cy="271351"/>
            <a:chOff x="2294122" y="2946600"/>
            <a:chExt cx="373931" cy="271351"/>
          </a:xfrm>
        </p:grpSpPr>
        <p:sp>
          <p:nvSpPr>
            <p:cNvPr id="15175" name="Google Shape;15175;p79"/>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9"/>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79"/>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9"/>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9"/>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9"/>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9"/>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9"/>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9"/>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9"/>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9"/>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9"/>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9"/>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9"/>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9"/>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9"/>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9"/>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9"/>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9"/>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9"/>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9"/>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9"/>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9"/>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9"/>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9"/>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9"/>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9"/>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9"/>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9"/>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9"/>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5" name="Google Shape;15205;p79"/>
          <p:cNvGrpSpPr/>
          <p:nvPr/>
        </p:nvGrpSpPr>
        <p:grpSpPr>
          <a:xfrm>
            <a:off x="2769819" y="2907251"/>
            <a:ext cx="373905" cy="349682"/>
            <a:chOff x="2769819" y="2907251"/>
            <a:chExt cx="373905" cy="349682"/>
          </a:xfrm>
        </p:grpSpPr>
        <p:sp>
          <p:nvSpPr>
            <p:cNvPr id="15206" name="Google Shape;15206;p79"/>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9"/>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9"/>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9"/>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9"/>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9"/>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9"/>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9"/>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9"/>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9"/>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9"/>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9"/>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9"/>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9"/>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9"/>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9"/>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9"/>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79"/>
          <p:cNvGrpSpPr/>
          <p:nvPr/>
        </p:nvGrpSpPr>
        <p:grpSpPr>
          <a:xfrm>
            <a:off x="3246251" y="2895245"/>
            <a:ext cx="375792" cy="373800"/>
            <a:chOff x="3246251" y="2895245"/>
            <a:chExt cx="375792" cy="373800"/>
          </a:xfrm>
        </p:grpSpPr>
        <p:sp>
          <p:nvSpPr>
            <p:cNvPr id="15224" name="Google Shape;15224;p79"/>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9"/>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9"/>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9"/>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9"/>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9"/>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79"/>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79"/>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9"/>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9"/>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9"/>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9"/>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9"/>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9"/>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8" name="Google Shape;15238;p79"/>
          <p:cNvGrpSpPr/>
          <p:nvPr/>
        </p:nvGrpSpPr>
        <p:grpSpPr>
          <a:xfrm>
            <a:off x="3791182" y="2895454"/>
            <a:ext cx="234650" cy="373590"/>
            <a:chOff x="3791182" y="2895454"/>
            <a:chExt cx="234650" cy="373590"/>
          </a:xfrm>
        </p:grpSpPr>
        <p:sp>
          <p:nvSpPr>
            <p:cNvPr id="15239" name="Google Shape;15239;p79"/>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9"/>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9"/>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9"/>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9"/>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9"/>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9"/>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9"/>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9"/>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8" name="Google Shape;15248;p79"/>
          <p:cNvGrpSpPr/>
          <p:nvPr/>
        </p:nvGrpSpPr>
        <p:grpSpPr>
          <a:xfrm>
            <a:off x="7042995" y="2489463"/>
            <a:ext cx="364441" cy="256225"/>
            <a:chOff x="7042995" y="2489463"/>
            <a:chExt cx="364441" cy="256225"/>
          </a:xfrm>
        </p:grpSpPr>
        <p:sp>
          <p:nvSpPr>
            <p:cNvPr id="15249" name="Google Shape;15249;p79"/>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9"/>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9"/>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9"/>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9"/>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9"/>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9"/>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9"/>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9"/>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79"/>
          <p:cNvGrpSpPr/>
          <p:nvPr/>
        </p:nvGrpSpPr>
        <p:grpSpPr>
          <a:xfrm>
            <a:off x="7517172" y="2437007"/>
            <a:ext cx="364284" cy="361243"/>
            <a:chOff x="7517172" y="2437007"/>
            <a:chExt cx="364284" cy="361243"/>
          </a:xfrm>
        </p:grpSpPr>
        <p:sp>
          <p:nvSpPr>
            <p:cNvPr id="15259" name="Google Shape;15259;p79"/>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9"/>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9"/>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9"/>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9"/>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9"/>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9"/>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9"/>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9"/>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9"/>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9"/>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9"/>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9"/>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9"/>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9"/>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9"/>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9"/>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9"/>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9"/>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9"/>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9"/>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0" name="Google Shape;15280;p79"/>
          <p:cNvGrpSpPr/>
          <p:nvPr/>
        </p:nvGrpSpPr>
        <p:grpSpPr>
          <a:xfrm>
            <a:off x="8006475" y="2436954"/>
            <a:ext cx="335290" cy="361321"/>
            <a:chOff x="8006475" y="2436954"/>
            <a:chExt cx="335290" cy="361321"/>
          </a:xfrm>
        </p:grpSpPr>
        <p:sp>
          <p:nvSpPr>
            <p:cNvPr id="15281" name="Google Shape;15281;p79"/>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9"/>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9"/>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9"/>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9"/>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9"/>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9"/>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9"/>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9"/>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9"/>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9"/>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9"/>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9"/>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9"/>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9"/>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9"/>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9"/>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9"/>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9"/>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0" name="Google Shape;15300;p79"/>
          <p:cNvGrpSpPr/>
          <p:nvPr/>
        </p:nvGrpSpPr>
        <p:grpSpPr>
          <a:xfrm>
            <a:off x="5596661" y="2909139"/>
            <a:ext cx="394326" cy="349682"/>
            <a:chOff x="5596661" y="2909139"/>
            <a:chExt cx="394326" cy="349682"/>
          </a:xfrm>
        </p:grpSpPr>
        <p:sp>
          <p:nvSpPr>
            <p:cNvPr id="15301" name="Google Shape;15301;p79"/>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9"/>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9"/>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9"/>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79"/>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9"/>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9"/>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9"/>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9"/>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9"/>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9"/>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9"/>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9"/>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9"/>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9"/>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9"/>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7" name="Google Shape;15317;p79"/>
          <p:cNvGrpSpPr/>
          <p:nvPr/>
        </p:nvGrpSpPr>
        <p:grpSpPr>
          <a:xfrm>
            <a:off x="874658" y="2914408"/>
            <a:ext cx="356891" cy="335709"/>
            <a:chOff x="874658" y="2914408"/>
            <a:chExt cx="356891" cy="335709"/>
          </a:xfrm>
        </p:grpSpPr>
        <p:sp>
          <p:nvSpPr>
            <p:cNvPr id="15318" name="Google Shape;15318;p79"/>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9"/>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9"/>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9"/>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9"/>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9"/>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9"/>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9"/>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9"/>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9"/>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9"/>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9"/>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9"/>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9"/>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9"/>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9"/>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9"/>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9"/>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9"/>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9"/>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8" name="Google Shape;15338;p79"/>
          <p:cNvGrpSpPr/>
          <p:nvPr/>
        </p:nvGrpSpPr>
        <p:grpSpPr>
          <a:xfrm>
            <a:off x="4230912" y="2929193"/>
            <a:ext cx="308813" cy="306165"/>
            <a:chOff x="4230912" y="2929193"/>
            <a:chExt cx="308813" cy="306165"/>
          </a:xfrm>
        </p:grpSpPr>
        <p:sp>
          <p:nvSpPr>
            <p:cNvPr id="15339" name="Google Shape;15339;p79"/>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9"/>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9"/>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9"/>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9"/>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9"/>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9"/>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9"/>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9"/>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9"/>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9"/>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9"/>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9"/>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9"/>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9"/>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4" name="Google Shape;15354;p79"/>
          <p:cNvGrpSpPr/>
          <p:nvPr/>
        </p:nvGrpSpPr>
        <p:grpSpPr>
          <a:xfrm>
            <a:off x="4627886" y="3401089"/>
            <a:ext cx="409111" cy="267944"/>
            <a:chOff x="4627886" y="3401089"/>
            <a:chExt cx="409111" cy="267944"/>
          </a:xfrm>
        </p:grpSpPr>
        <p:sp>
          <p:nvSpPr>
            <p:cNvPr id="15355" name="Google Shape;15355;p79"/>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9"/>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9"/>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9"/>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9"/>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9"/>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9"/>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9"/>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9"/>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9"/>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9"/>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6" name="Google Shape;15366;p79"/>
          <p:cNvGrpSpPr/>
          <p:nvPr/>
        </p:nvGrpSpPr>
        <p:grpSpPr>
          <a:xfrm>
            <a:off x="4652476" y="2898915"/>
            <a:ext cx="386016" cy="384495"/>
            <a:chOff x="4652476" y="2898915"/>
            <a:chExt cx="386016" cy="384495"/>
          </a:xfrm>
        </p:grpSpPr>
        <p:sp>
          <p:nvSpPr>
            <p:cNvPr id="15367" name="Google Shape;15367;p79"/>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9"/>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9"/>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9"/>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9"/>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9"/>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9"/>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79"/>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9"/>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6" name="Google Shape;15376;p79"/>
          <p:cNvGrpSpPr/>
          <p:nvPr/>
        </p:nvGrpSpPr>
        <p:grpSpPr>
          <a:xfrm>
            <a:off x="5156931" y="2922194"/>
            <a:ext cx="324699" cy="347611"/>
            <a:chOff x="5156931" y="2922194"/>
            <a:chExt cx="324699" cy="347611"/>
          </a:xfrm>
        </p:grpSpPr>
        <p:sp>
          <p:nvSpPr>
            <p:cNvPr id="15377" name="Google Shape;15377;p79"/>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9"/>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9"/>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9"/>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9"/>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9"/>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9"/>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9"/>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9"/>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9"/>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9"/>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9"/>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9"/>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9"/>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9"/>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9"/>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3" name="Google Shape;15393;p79"/>
          <p:cNvGrpSpPr/>
          <p:nvPr/>
        </p:nvGrpSpPr>
        <p:grpSpPr>
          <a:xfrm>
            <a:off x="6086331" y="2905337"/>
            <a:ext cx="364441" cy="364834"/>
            <a:chOff x="6086331" y="2905337"/>
            <a:chExt cx="364441" cy="364834"/>
          </a:xfrm>
        </p:grpSpPr>
        <p:sp>
          <p:nvSpPr>
            <p:cNvPr id="15394" name="Google Shape;15394;p79"/>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9"/>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9"/>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9"/>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9"/>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9"/>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0" name="Google Shape;15400;p79"/>
          <p:cNvGrpSpPr/>
          <p:nvPr/>
        </p:nvGrpSpPr>
        <p:grpSpPr>
          <a:xfrm>
            <a:off x="6554059" y="2907251"/>
            <a:ext cx="377706" cy="377680"/>
            <a:chOff x="6554059" y="2907251"/>
            <a:chExt cx="377706" cy="377680"/>
          </a:xfrm>
        </p:grpSpPr>
        <p:sp>
          <p:nvSpPr>
            <p:cNvPr id="15401" name="Google Shape;15401;p79"/>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9"/>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9"/>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9"/>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9"/>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9"/>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9"/>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9"/>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9"/>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9"/>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9"/>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9"/>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9"/>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9"/>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9"/>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9"/>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9"/>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9"/>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9"/>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9"/>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9"/>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2" name="Google Shape;15422;p79"/>
          <p:cNvGrpSpPr/>
          <p:nvPr/>
        </p:nvGrpSpPr>
        <p:grpSpPr>
          <a:xfrm>
            <a:off x="7491796" y="2945446"/>
            <a:ext cx="400801" cy="317542"/>
            <a:chOff x="7491796" y="2945446"/>
            <a:chExt cx="400801" cy="317542"/>
          </a:xfrm>
        </p:grpSpPr>
        <p:sp>
          <p:nvSpPr>
            <p:cNvPr id="15423" name="Google Shape;15423;p79"/>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9"/>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9"/>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9"/>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9"/>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9"/>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9"/>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9"/>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9"/>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9"/>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9"/>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9"/>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9"/>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9"/>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9"/>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9"/>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9"/>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9"/>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9"/>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9"/>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9"/>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9"/>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5" name="Google Shape;15445;p79"/>
          <p:cNvGrpSpPr/>
          <p:nvPr/>
        </p:nvGrpSpPr>
        <p:grpSpPr>
          <a:xfrm>
            <a:off x="7045643" y="2907723"/>
            <a:ext cx="345304" cy="365857"/>
            <a:chOff x="7045643" y="2907723"/>
            <a:chExt cx="345304" cy="365857"/>
          </a:xfrm>
        </p:grpSpPr>
        <p:sp>
          <p:nvSpPr>
            <p:cNvPr id="15446" name="Google Shape;15446;p79"/>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9"/>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9"/>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9"/>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9"/>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9"/>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9"/>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9"/>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9"/>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9"/>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9"/>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9"/>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9"/>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9"/>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9"/>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9"/>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9"/>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9"/>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9"/>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5" name="Google Shape;15465;p79"/>
          <p:cNvGrpSpPr/>
          <p:nvPr/>
        </p:nvGrpSpPr>
        <p:grpSpPr>
          <a:xfrm>
            <a:off x="7992843" y="2907251"/>
            <a:ext cx="347794" cy="366328"/>
            <a:chOff x="7992843" y="2907251"/>
            <a:chExt cx="347794" cy="366328"/>
          </a:xfrm>
        </p:grpSpPr>
        <p:sp>
          <p:nvSpPr>
            <p:cNvPr id="15466" name="Google Shape;15466;p79"/>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9"/>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9"/>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9"/>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9"/>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9"/>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9"/>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9"/>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9"/>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9"/>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9"/>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9"/>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9"/>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9"/>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9"/>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9"/>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9"/>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9"/>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9"/>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9"/>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9"/>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9"/>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79"/>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9"/>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9"/>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9"/>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9"/>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9"/>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9"/>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9"/>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9"/>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9"/>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9"/>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9" name="Google Shape;15499;p79"/>
          <p:cNvGrpSpPr/>
          <p:nvPr/>
        </p:nvGrpSpPr>
        <p:grpSpPr>
          <a:xfrm>
            <a:off x="873898" y="1512377"/>
            <a:ext cx="398127" cy="353457"/>
            <a:chOff x="873898" y="1512377"/>
            <a:chExt cx="398127" cy="353457"/>
          </a:xfrm>
        </p:grpSpPr>
        <p:sp>
          <p:nvSpPr>
            <p:cNvPr id="15500" name="Google Shape;15500;p79"/>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9"/>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9"/>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9"/>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9"/>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9"/>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9"/>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9"/>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9"/>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9"/>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9"/>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9"/>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9"/>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9"/>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9"/>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9"/>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9"/>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9"/>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9"/>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9" name="Google Shape;15519;p79"/>
          <p:cNvGrpSpPr/>
          <p:nvPr/>
        </p:nvGrpSpPr>
        <p:grpSpPr>
          <a:xfrm>
            <a:off x="1424125" y="1515680"/>
            <a:ext cx="246762" cy="347139"/>
            <a:chOff x="1424125" y="1515680"/>
            <a:chExt cx="246762" cy="347139"/>
          </a:xfrm>
        </p:grpSpPr>
        <p:sp>
          <p:nvSpPr>
            <p:cNvPr id="15520" name="Google Shape;15520;p79"/>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9"/>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9"/>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9"/>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9"/>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9"/>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9"/>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9"/>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9"/>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9"/>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9"/>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9"/>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9"/>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9"/>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9"/>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9"/>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9"/>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9"/>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9"/>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9"/>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0" name="Google Shape;15540;p79"/>
          <p:cNvGrpSpPr/>
          <p:nvPr/>
        </p:nvGrpSpPr>
        <p:grpSpPr>
          <a:xfrm>
            <a:off x="2319498" y="1512744"/>
            <a:ext cx="352697" cy="352723"/>
            <a:chOff x="2319498" y="1512744"/>
            <a:chExt cx="352697" cy="352723"/>
          </a:xfrm>
        </p:grpSpPr>
        <p:sp>
          <p:nvSpPr>
            <p:cNvPr id="15541" name="Google Shape;15541;p79"/>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9"/>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9"/>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9"/>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79"/>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9"/>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9"/>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9"/>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9"/>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9"/>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79"/>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79"/>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9"/>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9"/>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9"/>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9"/>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79"/>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9"/>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9"/>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0" name="Google Shape;15560;p79"/>
          <p:cNvGrpSpPr/>
          <p:nvPr/>
        </p:nvGrpSpPr>
        <p:grpSpPr>
          <a:xfrm>
            <a:off x="4236601" y="1512666"/>
            <a:ext cx="312981" cy="352697"/>
            <a:chOff x="4236601" y="1512666"/>
            <a:chExt cx="312981" cy="352697"/>
          </a:xfrm>
        </p:grpSpPr>
        <p:sp>
          <p:nvSpPr>
            <p:cNvPr id="15561" name="Google Shape;15561;p79"/>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9"/>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79"/>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79"/>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9"/>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9"/>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9"/>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9"/>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9"/>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79"/>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79"/>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79"/>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79"/>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79"/>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5" name="Google Shape;15575;p79"/>
          <p:cNvGrpSpPr/>
          <p:nvPr/>
        </p:nvGrpSpPr>
        <p:grpSpPr>
          <a:xfrm>
            <a:off x="849675" y="3347716"/>
            <a:ext cx="346300" cy="375818"/>
            <a:chOff x="849675" y="3347716"/>
            <a:chExt cx="346300" cy="375818"/>
          </a:xfrm>
        </p:grpSpPr>
        <p:sp>
          <p:nvSpPr>
            <p:cNvPr id="15576" name="Google Shape;15576;p79"/>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79"/>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9"/>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9"/>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9"/>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9"/>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9"/>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79"/>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79"/>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79"/>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79"/>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79"/>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79"/>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79"/>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79"/>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79"/>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79"/>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3" name="Google Shape;15593;p79"/>
          <p:cNvGrpSpPr/>
          <p:nvPr/>
        </p:nvGrpSpPr>
        <p:grpSpPr>
          <a:xfrm>
            <a:off x="1324219" y="3399202"/>
            <a:ext cx="376578" cy="272846"/>
            <a:chOff x="1324219" y="3399202"/>
            <a:chExt cx="376578" cy="272846"/>
          </a:xfrm>
        </p:grpSpPr>
        <p:sp>
          <p:nvSpPr>
            <p:cNvPr id="15594" name="Google Shape;15594;p79"/>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79"/>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9"/>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9"/>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9"/>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79"/>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79"/>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79"/>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79"/>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79"/>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79"/>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79"/>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79"/>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79"/>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79"/>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79"/>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9"/>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79"/>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79"/>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79"/>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79"/>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79"/>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79"/>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9"/>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79"/>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79"/>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79"/>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9"/>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9"/>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79"/>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9"/>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9"/>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9"/>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7" name="Google Shape;15627;p79"/>
          <p:cNvGrpSpPr/>
          <p:nvPr/>
        </p:nvGrpSpPr>
        <p:grpSpPr>
          <a:xfrm>
            <a:off x="1798763" y="3395401"/>
            <a:ext cx="376185" cy="280448"/>
            <a:chOff x="1798763" y="3395401"/>
            <a:chExt cx="376185" cy="280448"/>
          </a:xfrm>
        </p:grpSpPr>
        <p:sp>
          <p:nvSpPr>
            <p:cNvPr id="15628" name="Google Shape;15628;p79"/>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9"/>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9"/>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9"/>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9"/>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79"/>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79"/>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79"/>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9"/>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79"/>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79"/>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79"/>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79"/>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9"/>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79"/>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79"/>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9"/>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9"/>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79"/>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79"/>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9"/>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79"/>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9"/>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9"/>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9"/>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9"/>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79"/>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79"/>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79"/>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79"/>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9"/>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9" name="Google Shape;15659;p79"/>
          <p:cNvGrpSpPr/>
          <p:nvPr/>
        </p:nvGrpSpPr>
        <p:grpSpPr>
          <a:xfrm>
            <a:off x="2273307" y="3378754"/>
            <a:ext cx="375818" cy="313374"/>
            <a:chOff x="2273307" y="3378754"/>
            <a:chExt cx="375818" cy="313374"/>
          </a:xfrm>
        </p:grpSpPr>
        <p:sp>
          <p:nvSpPr>
            <p:cNvPr id="15660" name="Google Shape;15660;p79"/>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9"/>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79"/>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79"/>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9"/>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9"/>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9"/>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9"/>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9"/>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9"/>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9"/>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79"/>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79"/>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9"/>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79"/>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79"/>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79"/>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79"/>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9"/>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9"/>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79"/>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79"/>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79"/>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79"/>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9"/>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9"/>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9"/>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9"/>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9"/>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9"/>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79"/>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79"/>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79"/>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79"/>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79"/>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9"/>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79"/>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79"/>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79"/>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9"/>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79"/>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79"/>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9"/>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9"/>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9"/>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9"/>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9"/>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9"/>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79"/>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9"/>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79"/>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79"/>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79"/>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9"/>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9"/>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9"/>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79"/>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79"/>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79"/>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79"/>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9"/>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79"/>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79"/>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79"/>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9"/>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79"/>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79"/>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79"/>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79"/>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79"/>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79"/>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79"/>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79"/>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79"/>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79"/>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79"/>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79"/>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79"/>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79"/>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9"/>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9"/>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9"/>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79"/>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79"/>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4" name="Google Shape;15744;p79"/>
          <p:cNvGrpSpPr/>
          <p:nvPr/>
        </p:nvGrpSpPr>
        <p:grpSpPr>
          <a:xfrm>
            <a:off x="2747484" y="3359460"/>
            <a:ext cx="377706" cy="352330"/>
            <a:chOff x="2747484" y="3359460"/>
            <a:chExt cx="377706" cy="352330"/>
          </a:xfrm>
        </p:grpSpPr>
        <p:sp>
          <p:nvSpPr>
            <p:cNvPr id="15745" name="Google Shape;15745;p79"/>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79"/>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79"/>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79"/>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9"/>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79"/>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79"/>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79"/>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79"/>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79"/>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9"/>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79"/>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79"/>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79"/>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79"/>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0" name="Google Shape;15760;p79"/>
          <p:cNvGrpSpPr/>
          <p:nvPr/>
        </p:nvGrpSpPr>
        <p:grpSpPr>
          <a:xfrm>
            <a:off x="3696205" y="3371938"/>
            <a:ext cx="375792" cy="327373"/>
            <a:chOff x="3696205" y="3371938"/>
            <a:chExt cx="375792" cy="327373"/>
          </a:xfrm>
        </p:grpSpPr>
        <p:sp>
          <p:nvSpPr>
            <p:cNvPr id="15761" name="Google Shape;15761;p79"/>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79"/>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79"/>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79"/>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79"/>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79"/>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79"/>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79"/>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79"/>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79"/>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79"/>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79"/>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79"/>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79"/>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79"/>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79"/>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79"/>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9"/>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9"/>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79"/>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79"/>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79"/>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79"/>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4" name="Google Shape;15784;p79"/>
          <p:cNvGrpSpPr/>
          <p:nvPr/>
        </p:nvGrpSpPr>
        <p:grpSpPr>
          <a:xfrm>
            <a:off x="6567324" y="2436849"/>
            <a:ext cx="366722" cy="342892"/>
            <a:chOff x="6567324" y="2436849"/>
            <a:chExt cx="366722" cy="342892"/>
          </a:xfrm>
        </p:grpSpPr>
        <p:sp>
          <p:nvSpPr>
            <p:cNvPr id="15785" name="Google Shape;15785;p79"/>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79"/>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79"/>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9"/>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79"/>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79"/>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79"/>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79"/>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79"/>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79"/>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79"/>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79"/>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7" name="Google Shape;15797;p79"/>
          <p:cNvGrpSpPr/>
          <p:nvPr/>
        </p:nvGrpSpPr>
        <p:grpSpPr>
          <a:xfrm>
            <a:off x="4208970" y="3361347"/>
            <a:ext cx="299349" cy="348188"/>
            <a:chOff x="4208970" y="3361347"/>
            <a:chExt cx="299349" cy="348188"/>
          </a:xfrm>
        </p:grpSpPr>
        <p:sp>
          <p:nvSpPr>
            <p:cNvPr id="15798" name="Google Shape;15798;p79"/>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79"/>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79"/>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79"/>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9"/>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79"/>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79"/>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79"/>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9"/>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79"/>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79"/>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79"/>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79"/>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9"/>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2" name="Google Shape;15812;p79"/>
          <p:cNvGrpSpPr/>
          <p:nvPr/>
        </p:nvGrpSpPr>
        <p:grpSpPr>
          <a:xfrm>
            <a:off x="2786833" y="1512351"/>
            <a:ext cx="366722" cy="353667"/>
            <a:chOff x="2786833" y="1512351"/>
            <a:chExt cx="366722" cy="353667"/>
          </a:xfrm>
        </p:grpSpPr>
        <p:sp>
          <p:nvSpPr>
            <p:cNvPr id="15813" name="Google Shape;15813;p79"/>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79"/>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79"/>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9"/>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9"/>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79"/>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79"/>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79"/>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79"/>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9"/>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79"/>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79"/>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79"/>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79"/>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79"/>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79"/>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79"/>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79"/>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79"/>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79"/>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3" name="Google Shape;15833;p79"/>
          <p:cNvGrpSpPr/>
          <p:nvPr/>
        </p:nvGrpSpPr>
        <p:grpSpPr>
          <a:xfrm>
            <a:off x="1845321" y="1512744"/>
            <a:ext cx="352723" cy="353090"/>
            <a:chOff x="1845321" y="1512744"/>
            <a:chExt cx="352723" cy="353090"/>
          </a:xfrm>
        </p:grpSpPr>
        <p:sp>
          <p:nvSpPr>
            <p:cNvPr id="15834" name="Google Shape;15834;p79"/>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79"/>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9"/>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9"/>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79"/>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79"/>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9"/>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9"/>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9"/>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79"/>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79"/>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5" name="Google Shape;15845;p79"/>
          <p:cNvGrpSpPr/>
          <p:nvPr/>
        </p:nvGrpSpPr>
        <p:grpSpPr>
          <a:xfrm>
            <a:off x="3214452" y="3340533"/>
            <a:ext cx="392465" cy="389896"/>
            <a:chOff x="3214452" y="3340533"/>
            <a:chExt cx="392465" cy="389896"/>
          </a:xfrm>
        </p:grpSpPr>
        <p:sp>
          <p:nvSpPr>
            <p:cNvPr id="15846" name="Google Shape;15846;p79"/>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79"/>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79"/>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79"/>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79"/>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79"/>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79"/>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79"/>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79"/>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79"/>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79"/>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79"/>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79"/>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9"/>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9"/>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9"/>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79"/>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79"/>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9"/>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79"/>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79"/>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79"/>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79"/>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79"/>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79"/>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1" name="Google Shape;15871;p79"/>
          <p:cNvGrpSpPr/>
          <p:nvPr/>
        </p:nvGrpSpPr>
        <p:grpSpPr>
          <a:xfrm>
            <a:off x="3327229" y="1499899"/>
            <a:ext cx="234650" cy="378440"/>
            <a:chOff x="3327229" y="1499899"/>
            <a:chExt cx="234650" cy="378440"/>
          </a:xfrm>
        </p:grpSpPr>
        <p:sp>
          <p:nvSpPr>
            <p:cNvPr id="15872" name="Google Shape;15872;p79"/>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79"/>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9"/>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9"/>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79"/>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79"/>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79"/>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79"/>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79"/>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79"/>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79"/>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79"/>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79"/>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79"/>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79"/>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79"/>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79"/>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79"/>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79"/>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79"/>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9"/>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3" name="Google Shape;15893;p79"/>
          <p:cNvGrpSpPr/>
          <p:nvPr/>
        </p:nvGrpSpPr>
        <p:grpSpPr>
          <a:xfrm>
            <a:off x="3735553" y="1530151"/>
            <a:ext cx="366722" cy="317962"/>
            <a:chOff x="3735553" y="1530151"/>
            <a:chExt cx="366722" cy="317962"/>
          </a:xfrm>
        </p:grpSpPr>
        <p:sp>
          <p:nvSpPr>
            <p:cNvPr id="15894" name="Google Shape;15894;p79"/>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79"/>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79"/>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79"/>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9"/>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9"/>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79"/>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79"/>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79"/>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79"/>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79"/>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79"/>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6" name="Google Shape;15906;p79"/>
          <p:cNvGrpSpPr/>
          <p:nvPr/>
        </p:nvGrpSpPr>
        <p:grpSpPr>
          <a:xfrm>
            <a:off x="866322" y="2469775"/>
            <a:ext cx="379226" cy="322733"/>
            <a:chOff x="866322" y="2469775"/>
            <a:chExt cx="379226" cy="322733"/>
          </a:xfrm>
        </p:grpSpPr>
        <p:sp>
          <p:nvSpPr>
            <p:cNvPr id="15907" name="Google Shape;15907;p79"/>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79"/>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79"/>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79"/>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79"/>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79"/>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79"/>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79"/>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79"/>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79"/>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79"/>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79"/>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79"/>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79"/>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79"/>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9"/>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9"/>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9"/>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79"/>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79"/>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79"/>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79"/>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79"/>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79"/>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79"/>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79"/>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3" name="Google Shape;15933;p79"/>
          <p:cNvGrpSpPr/>
          <p:nvPr/>
        </p:nvGrpSpPr>
        <p:grpSpPr>
          <a:xfrm>
            <a:off x="1328387" y="2500814"/>
            <a:ext cx="404183" cy="289151"/>
            <a:chOff x="1328387" y="2500814"/>
            <a:chExt cx="404183" cy="289151"/>
          </a:xfrm>
        </p:grpSpPr>
        <p:sp>
          <p:nvSpPr>
            <p:cNvPr id="15934" name="Google Shape;15934;p79"/>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9"/>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79"/>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79"/>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79"/>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9"/>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79"/>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79"/>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79"/>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79"/>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79"/>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79"/>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79"/>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79"/>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79"/>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79"/>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79"/>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79"/>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79"/>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79"/>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79"/>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79"/>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79"/>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79"/>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79"/>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79"/>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79"/>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79"/>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79"/>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3" name="Google Shape;15963;p79"/>
          <p:cNvGrpSpPr/>
          <p:nvPr/>
        </p:nvGrpSpPr>
        <p:grpSpPr>
          <a:xfrm>
            <a:off x="1821465" y="2495702"/>
            <a:ext cx="365988" cy="270801"/>
            <a:chOff x="1821465" y="2495702"/>
            <a:chExt cx="365988" cy="270801"/>
          </a:xfrm>
        </p:grpSpPr>
        <p:sp>
          <p:nvSpPr>
            <p:cNvPr id="15964" name="Google Shape;15964;p79"/>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79"/>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79"/>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79"/>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9"/>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79"/>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79"/>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1" name="Google Shape;15971;p79"/>
          <p:cNvGrpSpPr/>
          <p:nvPr/>
        </p:nvGrpSpPr>
        <p:grpSpPr>
          <a:xfrm>
            <a:off x="3725723" y="2455776"/>
            <a:ext cx="354977" cy="351202"/>
            <a:chOff x="3725723" y="2455776"/>
            <a:chExt cx="354977" cy="351202"/>
          </a:xfrm>
        </p:grpSpPr>
        <p:sp>
          <p:nvSpPr>
            <p:cNvPr id="15972" name="Google Shape;15972;p79"/>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79"/>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79"/>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9"/>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79"/>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79"/>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79"/>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79"/>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79"/>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79"/>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79"/>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9"/>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79"/>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5" name="Google Shape;15985;p79"/>
          <p:cNvGrpSpPr/>
          <p:nvPr/>
        </p:nvGrpSpPr>
        <p:grpSpPr>
          <a:xfrm>
            <a:off x="5226165" y="1977641"/>
            <a:ext cx="230482" cy="388847"/>
            <a:chOff x="5226165" y="1977641"/>
            <a:chExt cx="230482" cy="388847"/>
          </a:xfrm>
        </p:grpSpPr>
        <p:sp>
          <p:nvSpPr>
            <p:cNvPr id="15986" name="Google Shape;15986;p79"/>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9"/>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79"/>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79"/>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79"/>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79"/>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79"/>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9"/>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79"/>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79"/>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79"/>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79"/>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8" name="Google Shape;15998;p79"/>
          <p:cNvGrpSpPr/>
          <p:nvPr/>
        </p:nvGrpSpPr>
        <p:grpSpPr>
          <a:xfrm>
            <a:off x="5632602" y="2025510"/>
            <a:ext cx="370130" cy="287264"/>
            <a:chOff x="5632602" y="2025510"/>
            <a:chExt cx="370130" cy="287264"/>
          </a:xfrm>
        </p:grpSpPr>
        <p:sp>
          <p:nvSpPr>
            <p:cNvPr id="15999" name="Google Shape;15999;p79"/>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79"/>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9"/>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79"/>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79"/>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9"/>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79"/>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79"/>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9"/>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79"/>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79"/>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79"/>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79"/>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79"/>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79"/>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79"/>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79"/>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79"/>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7" name="Google Shape;16017;p79"/>
          <p:cNvGrpSpPr/>
          <p:nvPr/>
        </p:nvGrpSpPr>
        <p:grpSpPr>
          <a:xfrm>
            <a:off x="4212378" y="2456537"/>
            <a:ext cx="331515" cy="330021"/>
            <a:chOff x="4212378" y="2456537"/>
            <a:chExt cx="331515" cy="330021"/>
          </a:xfrm>
        </p:grpSpPr>
        <p:sp>
          <p:nvSpPr>
            <p:cNvPr id="16018" name="Google Shape;16018;p79"/>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9"/>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79"/>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79"/>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79"/>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79"/>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79"/>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79"/>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79"/>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7" name="Google Shape;16027;p79"/>
          <p:cNvGrpSpPr/>
          <p:nvPr/>
        </p:nvGrpSpPr>
        <p:grpSpPr>
          <a:xfrm>
            <a:off x="6176013" y="1977825"/>
            <a:ext cx="235411" cy="347427"/>
            <a:chOff x="6176013" y="1977825"/>
            <a:chExt cx="235411" cy="347427"/>
          </a:xfrm>
        </p:grpSpPr>
        <p:sp>
          <p:nvSpPr>
            <p:cNvPr id="16028" name="Google Shape;16028;p79"/>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9"/>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79"/>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79"/>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9"/>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79"/>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79"/>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79"/>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79"/>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9"/>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9"/>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9"/>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79"/>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79"/>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79"/>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79"/>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79"/>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5" name="Google Shape;16045;p79"/>
          <p:cNvGrpSpPr/>
          <p:nvPr/>
        </p:nvGrpSpPr>
        <p:grpSpPr>
          <a:xfrm>
            <a:off x="6652077" y="1977458"/>
            <a:ext cx="235778" cy="347794"/>
            <a:chOff x="6652077" y="1977458"/>
            <a:chExt cx="235778" cy="347794"/>
          </a:xfrm>
        </p:grpSpPr>
        <p:sp>
          <p:nvSpPr>
            <p:cNvPr id="16046" name="Google Shape;16046;p79"/>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79"/>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79"/>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79"/>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79"/>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79"/>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79"/>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79"/>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79"/>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79"/>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79"/>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9"/>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9"/>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9"/>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79"/>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79"/>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2" name="Google Shape;16062;p79"/>
          <p:cNvGrpSpPr/>
          <p:nvPr/>
        </p:nvGrpSpPr>
        <p:grpSpPr>
          <a:xfrm>
            <a:off x="7072513" y="1997512"/>
            <a:ext cx="394352" cy="308052"/>
            <a:chOff x="7072513" y="1997512"/>
            <a:chExt cx="394352" cy="308052"/>
          </a:xfrm>
        </p:grpSpPr>
        <p:sp>
          <p:nvSpPr>
            <p:cNvPr id="16063" name="Google Shape;16063;p79"/>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79"/>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79"/>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79"/>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79"/>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79"/>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79"/>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79"/>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79"/>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79"/>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79"/>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4" name="Google Shape;16074;p79"/>
          <p:cNvGrpSpPr/>
          <p:nvPr/>
        </p:nvGrpSpPr>
        <p:grpSpPr>
          <a:xfrm>
            <a:off x="7576208" y="1977825"/>
            <a:ext cx="292533" cy="347454"/>
            <a:chOff x="7576208" y="1977825"/>
            <a:chExt cx="292533" cy="347454"/>
          </a:xfrm>
        </p:grpSpPr>
        <p:sp>
          <p:nvSpPr>
            <p:cNvPr id="16075" name="Google Shape;16075;p79"/>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79"/>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9"/>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79"/>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79"/>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9"/>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79"/>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79"/>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79"/>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79"/>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79"/>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79"/>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79"/>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8" name="Google Shape;16088;p79"/>
          <p:cNvGrpSpPr/>
          <p:nvPr/>
        </p:nvGrpSpPr>
        <p:grpSpPr>
          <a:xfrm>
            <a:off x="8023882" y="1977458"/>
            <a:ext cx="320557" cy="347794"/>
            <a:chOff x="8023882" y="1977458"/>
            <a:chExt cx="320557" cy="347794"/>
          </a:xfrm>
        </p:grpSpPr>
        <p:sp>
          <p:nvSpPr>
            <p:cNvPr id="16089" name="Google Shape;16089;p79"/>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79"/>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79"/>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79"/>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79"/>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9"/>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79"/>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79"/>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79"/>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79"/>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79"/>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79"/>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79"/>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79"/>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79"/>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79"/>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9"/>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9"/>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79"/>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79"/>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79"/>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79"/>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79"/>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9"/>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79"/>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79"/>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79"/>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79"/>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79"/>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9"/>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9"/>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79"/>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79"/>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79"/>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79"/>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79"/>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79"/>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79"/>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79"/>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9"/>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9" name="Google Shape;16129;p79"/>
          <p:cNvGrpSpPr/>
          <p:nvPr/>
        </p:nvGrpSpPr>
        <p:grpSpPr>
          <a:xfrm>
            <a:off x="5627674" y="2444819"/>
            <a:ext cx="345147" cy="342630"/>
            <a:chOff x="5627674" y="2444819"/>
            <a:chExt cx="345147" cy="342630"/>
          </a:xfrm>
        </p:grpSpPr>
        <p:sp>
          <p:nvSpPr>
            <p:cNvPr id="16130" name="Google Shape;16130;p79"/>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79"/>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79"/>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79"/>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79"/>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5" name="Google Shape;16135;p79"/>
          <p:cNvGrpSpPr/>
          <p:nvPr/>
        </p:nvGrpSpPr>
        <p:grpSpPr>
          <a:xfrm>
            <a:off x="4653996" y="2440257"/>
            <a:ext cx="396607" cy="348555"/>
            <a:chOff x="4653996" y="2440257"/>
            <a:chExt cx="396607" cy="348555"/>
          </a:xfrm>
        </p:grpSpPr>
        <p:sp>
          <p:nvSpPr>
            <p:cNvPr id="16136" name="Google Shape;16136;p79"/>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79"/>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79"/>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79"/>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79"/>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79"/>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9"/>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79"/>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79"/>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79"/>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9"/>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79"/>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79"/>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79"/>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79"/>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79"/>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9"/>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79"/>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4" name="Google Shape;16154;p79"/>
          <p:cNvGrpSpPr/>
          <p:nvPr/>
        </p:nvGrpSpPr>
        <p:grpSpPr>
          <a:xfrm>
            <a:off x="1854391" y="2895140"/>
            <a:ext cx="301630" cy="374272"/>
            <a:chOff x="1854391" y="2895140"/>
            <a:chExt cx="301630" cy="374272"/>
          </a:xfrm>
        </p:grpSpPr>
        <p:sp>
          <p:nvSpPr>
            <p:cNvPr id="16155" name="Google Shape;16155;p79"/>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79"/>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79"/>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79"/>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79"/>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79"/>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9"/>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9"/>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9"/>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79"/>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79"/>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79"/>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9"/>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79"/>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79"/>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79"/>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79"/>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79"/>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79"/>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79"/>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79"/>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79"/>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79"/>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79"/>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79"/>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79"/>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79"/>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79"/>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79"/>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79"/>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79"/>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79"/>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79"/>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79"/>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79"/>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79"/>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79"/>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79"/>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79"/>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79"/>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79"/>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79"/>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79"/>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79"/>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79"/>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79"/>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79"/>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79"/>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79"/>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4" name="Google Shape;16204;p79"/>
          <p:cNvGrpSpPr/>
          <p:nvPr/>
        </p:nvGrpSpPr>
        <p:grpSpPr>
          <a:xfrm>
            <a:off x="5172817" y="2438370"/>
            <a:ext cx="289518" cy="357651"/>
            <a:chOff x="5172817" y="2438370"/>
            <a:chExt cx="289518" cy="357651"/>
          </a:xfrm>
        </p:grpSpPr>
        <p:sp>
          <p:nvSpPr>
            <p:cNvPr id="16205" name="Google Shape;16205;p79"/>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79"/>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79"/>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79"/>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79"/>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79"/>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79"/>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79"/>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79"/>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79"/>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79"/>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6" name="Google Shape;16216;p79"/>
          <p:cNvGrpSpPr/>
          <p:nvPr/>
        </p:nvGrpSpPr>
        <p:grpSpPr>
          <a:xfrm>
            <a:off x="3234506" y="2484534"/>
            <a:ext cx="388297" cy="293320"/>
            <a:chOff x="3234506" y="2484534"/>
            <a:chExt cx="388297" cy="293320"/>
          </a:xfrm>
        </p:grpSpPr>
        <p:sp>
          <p:nvSpPr>
            <p:cNvPr id="16217" name="Google Shape;16217;p79"/>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79"/>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79"/>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79"/>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79"/>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79"/>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79"/>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79"/>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79"/>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79"/>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79"/>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79"/>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79"/>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79"/>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79"/>
            <p:cNvSpPr/>
            <p:nvPr/>
          </p:nvSpPr>
          <p:spPr>
            <a:xfrm>
              <a:off x="3263290"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79"/>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3" name="Google Shape;16233;p79"/>
          <p:cNvGrpSpPr/>
          <p:nvPr/>
        </p:nvGrpSpPr>
        <p:grpSpPr>
          <a:xfrm>
            <a:off x="6065149" y="3367036"/>
            <a:ext cx="362553" cy="356498"/>
            <a:chOff x="6065149" y="3367036"/>
            <a:chExt cx="362553" cy="356498"/>
          </a:xfrm>
        </p:grpSpPr>
        <p:sp>
          <p:nvSpPr>
            <p:cNvPr id="16234" name="Google Shape;16234;p79"/>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79"/>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79"/>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79"/>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79"/>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9" name="Google Shape;16239;p79"/>
          <p:cNvGrpSpPr/>
          <p:nvPr/>
        </p:nvGrpSpPr>
        <p:grpSpPr>
          <a:xfrm>
            <a:off x="2866317" y="3817357"/>
            <a:ext cx="362920" cy="356865"/>
            <a:chOff x="2866317" y="3817357"/>
            <a:chExt cx="362920" cy="356865"/>
          </a:xfrm>
        </p:grpSpPr>
        <p:sp>
          <p:nvSpPr>
            <p:cNvPr id="16240" name="Google Shape;16240;p79"/>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79"/>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79"/>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3" name="Google Shape;16243;p79"/>
          <p:cNvGrpSpPr/>
          <p:nvPr/>
        </p:nvGrpSpPr>
        <p:grpSpPr>
          <a:xfrm>
            <a:off x="6540821" y="3367036"/>
            <a:ext cx="362553" cy="356498"/>
            <a:chOff x="6540821" y="3367036"/>
            <a:chExt cx="362553" cy="356498"/>
          </a:xfrm>
        </p:grpSpPr>
        <p:sp>
          <p:nvSpPr>
            <p:cNvPr id="16244" name="Google Shape;16244;p79"/>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79"/>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79"/>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79"/>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79"/>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79"/>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79"/>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1" name="Google Shape;16251;p79"/>
          <p:cNvGrpSpPr/>
          <p:nvPr/>
        </p:nvGrpSpPr>
        <p:grpSpPr>
          <a:xfrm>
            <a:off x="2302458" y="2474704"/>
            <a:ext cx="354479" cy="312561"/>
            <a:chOff x="2302458" y="2474704"/>
            <a:chExt cx="354479" cy="312561"/>
          </a:xfrm>
        </p:grpSpPr>
        <p:sp>
          <p:nvSpPr>
            <p:cNvPr id="16252" name="Google Shape;16252;p79"/>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79"/>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79"/>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79"/>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79"/>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79"/>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79"/>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79"/>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79"/>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79"/>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79"/>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79"/>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4" name="Google Shape;16264;p79"/>
          <p:cNvGrpSpPr/>
          <p:nvPr/>
        </p:nvGrpSpPr>
        <p:grpSpPr>
          <a:xfrm>
            <a:off x="2831110" y="2442538"/>
            <a:ext cx="246002" cy="348922"/>
            <a:chOff x="2831110" y="2442538"/>
            <a:chExt cx="246002" cy="348922"/>
          </a:xfrm>
        </p:grpSpPr>
        <p:sp>
          <p:nvSpPr>
            <p:cNvPr id="16265" name="Google Shape;16265;p79"/>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79"/>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79"/>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79"/>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79"/>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79"/>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79"/>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79"/>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79"/>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79"/>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79"/>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79"/>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79"/>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79"/>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9" name="Google Shape;16279;p79"/>
          <p:cNvGrpSpPr/>
          <p:nvPr/>
        </p:nvGrpSpPr>
        <p:grpSpPr>
          <a:xfrm>
            <a:off x="3314750" y="3817357"/>
            <a:ext cx="362920" cy="356865"/>
            <a:chOff x="3314750" y="3817357"/>
            <a:chExt cx="362920" cy="356865"/>
          </a:xfrm>
        </p:grpSpPr>
        <p:sp>
          <p:nvSpPr>
            <p:cNvPr id="16280" name="Google Shape;16280;p79"/>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79"/>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79"/>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79"/>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79"/>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5" name="Google Shape;16285;p79"/>
          <p:cNvGrpSpPr/>
          <p:nvPr/>
        </p:nvGrpSpPr>
        <p:grpSpPr>
          <a:xfrm>
            <a:off x="7016492" y="3367036"/>
            <a:ext cx="362947" cy="356498"/>
            <a:chOff x="7016492" y="3367036"/>
            <a:chExt cx="362947" cy="356498"/>
          </a:xfrm>
        </p:grpSpPr>
        <p:sp>
          <p:nvSpPr>
            <p:cNvPr id="16286" name="Google Shape;16286;p79"/>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79"/>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79"/>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79"/>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79"/>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79"/>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2" name="Google Shape;16292;p79"/>
          <p:cNvGrpSpPr/>
          <p:nvPr/>
        </p:nvGrpSpPr>
        <p:grpSpPr>
          <a:xfrm>
            <a:off x="3763184" y="3817357"/>
            <a:ext cx="363314" cy="356576"/>
            <a:chOff x="3763184" y="3817357"/>
            <a:chExt cx="363314" cy="356576"/>
          </a:xfrm>
        </p:grpSpPr>
        <p:sp>
          <p:nvSpPr>
            <p:cNvPr id="16293" name="Google Shape;16293;p79"/>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79"/>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79"/>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79"/>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79"/>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8" name="Google Shape;16298;p79"/>
          <p:cNvGrpSpPr/>
          <p:nvPr/>
        </p:nvGrpSpPr>
        <p:grpSpPr>
          <a:xfrm>
            <a:off x="5108852" y="3817357"/>
            <a:ext cx="362947" cy="356576"/>
            <a:chOff x="5108852" y="3817357"/>
            <a:chExt cx="362947" cy="356576"/>
          </a:xfrm>
        </p:grpSpPr>
        <p:sp>
          <p:nvSpPr>
            <p:cNvPr id="16299" name="Google Shape;16299;p79"/>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79"/>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79"/>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79"/>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3" name="Google Shape;16303;p79"/>
          <p:cNvGrpSpPr/>
          <p:nvPr/>
        </p:nvGrpSpPr>
        <p:grpSpPr>
          <a:xfrm>
            <a:off x="6005720" y="3817357"/>
            <a:ext cx="362947" cy="356576"/>
            <a:chOff x="6005720" y="3817357"/>
            <a:chExt cx="362947" cy="356576"/>
          </a:xfrm>
        </p:grpSpPr>
        <p:sp>
          <p:nvSpPr>
            <p:cNvPr id="16304" name="Google Shape;16304;p79"/>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79"/>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79"/>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79"/>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8" name="Google Shape;16308;p79"/>
          <p:cNvGrpSpPr/>
          <p:nvPr/>
        </p:nvGrpSpPr>
        <p:grpSpPr>
          <a:xfrm>
            <a:off x="5589452" y="3367036"/>
            <a:ext cx="362580" cy="356498"/>
            <a:chOff x="5589452" y="3367036"/>
            <a:chExt cx="362580" cy="356498"/>
          </a:xfrm>
        </p:grpSpPr>
        <p:sp>
          <p:nvSpPr>
            <p:cNvPr id="16309" name="Google Shape;16309;p79"/>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79"/>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79"/>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2" name="Google Shape;16312;p79"/>
          <p:cNvGrpSpPr/>
          <p:nvPr/>
        </p:nvGrpSpPr>
        <p:grpSpPr>
          <a:xfrm>
            <a:off x="4211985" y="3817357"/>
            <a:ext cx="362947" cy="356576"/>
            <a:chOff x="4211985" y="3817357"/>
            <a:chExt cx="362947" cy="356576"/>
          </a:xfrm>
        </p:grpSpPr>
        <p:sp>
          <p:nvSpPr>
            <p:cNvPr id="16313" name="Google Shape;16313;p79"/>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79"/>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79"/>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6" name="Google Shape;16316;p79"/>
          <p:cNvGrpSpPr/>
          <p:nvPr/>
        </p:nvGrpSpPr>
        <p:grpSpPr>
          <a:xfrm>
            <a:off x="4660419" y="3817357"/>
            <a:ext cx="362947" cy="356576"/>
            <a:chOff x="4660419" y="3817357"/>
            <a:chExt cx="362947" cy="356576"/>
          </a:xfrm>
        </p:grpSpPr>
        <p:sp>
          <p:nvSpPr>
            <p:cNvPr id="16317" name="Google Shape;16317;p79"/>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79"/>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79"/>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79"/>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79"/>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2" name="Google Shape;16322;p79"/>
          <p:cNvGrpSpPr/>
          <p:nvPr/>
        </p:nvGrpSpPr>
        <p:grpSpPr>
          <a:xfrm>
            <a:off x="5557286" y="3817357"/>
            <a:ext cx="362947" cy="356576"/>
            <a:chOff x="5557286" y="3817357"/>
            <a:chExt cx="362947" cy="356576"/>
          </a:xfrm>
        </p:grpSpPr>
        <p:sp>
          <p:nvSpPr>
            <p:cNvPr id="16323" name="Google Shape;16323;p79"/>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79"/>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79"/>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79"/>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7" name="Google Shape;16327;p79"/>
          <p:cNvGrpSpPr/>
          <p:nvPr/>
        </p:nvGrpSpPr>
        <p:grpSpPr>
          <a:xfrm>
            <a:off x="7488021" y="3362475"/>
            <a:ext cx="372017" cy="365621"/>
            <a:chOff x="7488021" y="3362475"/>
            <a:chExt cx="372017" cy="365621"/>
          </a:xfrm>
        </p:grpSpPr>
        <p:sp>
          <p:nvSpPr>
            <p:cNvPr id="16328" name="Google Shape;16328;p79"/>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79"/>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79"/>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79"/>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79"/>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79"/>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79"/>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79"/>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79"/>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79"/>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8" name="Google Shape;16338;p79"/>
          <p:cNvGrpSpPr/>
          <p:nvPr/>
        </p:nvGrpSpPr>
        <p:grpSpPr>
          <a:xfrm>
            <a:off x="5113781" y="3367036"/>
            <a:ext cx="362553" cy="356498"/>
            <a:chOff x="5113781" y="3367036"/>
            <a:chExt cx="362553" cy="356498"/>
          </a:xfrm>
        </p:grpSpPr>
        <p:sp>
          <p:nvSpPr>
            <p:cNvPr id="16339" name="Google Shape;16339;p79"/>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79"/>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41" name="Google Shape;16341;p79"/>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42" name="Google Shape;16342;p79"/>
          <p:cNvGrpSpPr/>
          <p:nvPr/>
        </p:nvGrpSpPr>
        <p:grpSpPr>
          <a:xfrm>
            <a:off x="7968621" y="3365489"/>
            <a:ext cx="375818" cy="357651"/>
            <a:chOff x="7968621" y="3365489"/>
            <a:chExt cx="375818" cy="357651"/>
          </a:xfrm>
        </p:grpSpPr>
        <p:sp>
          <p:nvSpPr>
            <p:cNvPr id="16343" name="Google Shape;16343;p79"/>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79"/>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79"/>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79"/>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79"/>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79"/>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79"/>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79"/>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79"/>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79"/>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79"/>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79"/>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9" name="Shape 529"/>
        <p:cNvGrpSpPr/>
        <p:nvPr/>
      </p:nvGrpSpPr>
      <p:grpSpPr>
        <a:xfrm>
          <a:off x="0" y="0"/>
          <a:ext cx="0" cy="0"/>
          <a:chOff x="0" y="0"/>
          <a:chExt cx="0" cy="0"/>
        </a:xfrm>
      </p:grpSpPr>
      <p:sp>
        <p:nvSpPr>
          <p:cNvPr id="530" name="Google Shape;530;p35"/>
          <p:cNvSpPr txBox="1"/>
          <p:nvPr>
            <p:ph type="title"/>
          </p:nvPr>
        </p:nvSpPr>
        <p:spPr>
          <a:xfrm>
            <a:off x="2047875" y="3155613"/>
            <a:ext cx="5048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t>
            </a:r>
            <a:r>
              <a:rPr lang="en"/>
              <a:t>SOMEONE FAMOUS</a:t>
            </a:r>
            <a:endParaRPr/>
          </a:p>
        </p:txBody>
      </p:sp>
      <p:sp>
        <p:nvSpPr>
          <p:cNvPr id="531" name="Google Shape;531;p35"/>
          <p:cNvSpPr txBox="1"/>
          <p:nvPr>
            <p:ph idx="1" type="subTitle"/>
          </p:nvPr>
        </p:nvSpPr>
        <p:spPr>
          <a:xfrm>
            <a:off x="2048025" y="1426375"/>
            <a:ext cx="5048100" cy="1602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grpSp>
        <p:nvGrpSpPr>
          <p:cNvPr id="532" name="Google Shape;532;p35"/>
          <p:cNvGrpSpPr/>
          <p:nvPr/>
        </p:nvGrpSpPr>
        <p:grpSpPr>
          <a:xfrm>
            <a:off x="3046284" y="3159207"/>
            <a:ext cx="3051431" cy="565525"/>
            <a:chOff x="3033702" y="3159207"/>
            <a:chExt cx="3051431" cy="565525"/>
          </a:xfrm>
        </p:grpSpPr>
        <p:grpSp>
          <p:nvGrpSpPr>
            <p:cNvPr id="533" name="Google Shape;533;p35"/>
            <p:cNvGrpSpPr/>
            <p:nvPr/>
          </p:nvGrpSpPr>
          <p:grpSpPr>
            <a:xfrm rot="-5400000">
              <a:off x="2857430" y="3335478"/>
              <a:ext cx="565525" cy="212981"/>
              <a:chOff x="968275" y="5224275"/>
              <a:chExt cx="728675" cy="274425"/>
            </a:xfrm>
          </p:grpSpPr>
          <p:sp>
            <p:nvSpPr>
              <p:cNvPr id="534" name="Google Shape;534;p35"/>
              <p:cNvSpPr/>
              <p:nvPr/>
            </p:nvSpPr>
            <p:spPr>
              <a:xfrm>
                <a:off x="1294800" y="5224275"/>
                <a:ext cx="98250" cy="179225"/>
              </a:xfrm>
              <a:custGeom>
                <a:rect b="b" l="l" r="r" t="t"/>
                <a:pathLst>
                  <a:path extrusionOk="0" h="7169" w="3930">
                    <a:moveTo>
                      <a:pt x="1250" y="1"/>
                    </a:moveTo>
                    <a:cubicBezTo>
                      <a:pt x="953" y="1"/>
                      <a:pt x="715" y="263"/>
                      <a:pt x="703" y="560"/>
                    </a:cubicBezTo>
                    <a:cubicBezTo>
                      <a:pt x="584" y="2596"/>
                      <a:pt x="131" y="4573"/>
                      <a:pt x="12" y="6621"/>
                    </a:cubicBezTo>
                    <a:cubicBezTo>
                      <a:pt x="0" y="6930"/>
                      <a:pt x="250" y="7168"/>
                      <a:pt x="548" y="7168"/>
                    </a:cubicBezTo>
                    <a:lnTo>
                      <a:pt x="2679" y="7168"/>
                    </a:lnTo>
                    <a:cubicBezTo>
                      <a:pt x="2989" y="7168"/>
                      <a:pt x="3227" y="6930"/>
                      <a:pt x="3227" y="6621"/>
                    </a:cubicBezTo>
                    <a:cubicBezTo>
                      <a:pt x="3346" y="4573"/>
                      <a:pt x="3798" y="2596"/>
                      <a:pt x="3917" y="560"/>
                    </a:cubicBezTo>
                    <a:cubicBezTo>
                      <a:pt x="3929" y="239"/>
                      <a:pt x="3679" y="1"/>
                      <a:pt x="3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5"/>
              <p:cNvSpPr/>
              <p:nvPr/>
            </p:nvSpPr>
            <p:spPr>
              <a:xfrm>
                <a:off x="968275" y="5308850"/>
                <a:ext cx="152425" cy="189850"/>
              </a:xfrm>
              <a:custGeom>
                <a:rect b="b" l="l" r="r" t="t"/>
                <a:pathLst>
                  <a:path extrusionOk="0" h="7594" w="6097">
                    <a:moveTo>
                      <a:pt x="2275" y="1"/>
                    </a:moveTo>
                    <a:cubicBezTo>
                      <a:pt x="2158" y="1"/>
                      <a:pt x="2040" y="39"/>
                      <a:pt x="1941" y="118"/>
                    </a:cubicBezTo>
                    <a:cubicBezTo>
                      <a:pt x="1274" y="654"/>
                      <a:pt x="953" y="928"/>
                      <a:pt x="274" y="1452"/>
                    </a:cubicBezTo>
                    <a:cubicBezTo>
                      <a:pt x="36" y="1642"/>
                      <a:pt x="0" y="1988"/>
                      <a:pt x="179" y="2226"/>
                    </a:cubicBezTo>
                    <a:cubicBezTo>
                      <a:pt x="1334" y="3893"/>
                      <a:pt x="2227" y="5714"/>
                      <a:pt x="3393" y="7381"/>
                    </a:cubicBezTo>
                    <a:cubicBezTo>
                      <a:pt x="3497" y="7520"/>
                      <a:pt x="3654" y="7594"/>
                      <a:pt x="3814" y="7594"/>
                    </a:cubicBezTo>
                    <a:cubicBezTo>
                      <a:pt x="3928" y="7594"/>
                      <a:pt x="4044" y="7556"/>
                      <a:pt x="4143" y="7476"/>
                    </a:cubicBezTo>
                    <a:cubicBezTo>
                      <a:pt x="4822" y="6941"/>
                      <a:pt x="5144" y="6667"/>
                      <a:pt x="5810" y="6143"/>
                    </a:cubicBezTo>
                    <a:cubicBezTo>
                      <a:pt x="6048" y="5952"/>
                      <a:pt x="6096" y="5631"/>
                      <a:pt x="5917" y="5369"/>
                    </a:cubicBezTo>
                    <a:cubicBezTo>
                      <a:pt x="4763" y="3702"/>
                      <a:pt x="3870" y="1880"/>
                      <a:pt x="2703" y="214"/>
                    </a:cubicBezTo>
                    <a:cubicBezTo>
                      <a:pt x="2599" y="75"/>
                      <a:pt x="2438" y="1"/>
                      <a:pt x="2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5"/>
              <p:cNvSpPr/>
              <p:nvPr/>
            </p:nvSpPr>
            <p:spPr>
              <a:xfrm>
                <a:off x="1544825" y="5308850"/>
                <a:ext cx="152125" cy="189850"/>
              </a:xfrm>
              <a:custGeom>
                <a:rect b="b" l="l" r="r" t="t"/>
                <a:pathLst>
                  <a:path extrusionOk="0" h="7594" w="6085">
                    <a:moveTo>
                      <a:pt x="3810" y="1"/>
                    </a:moveTo>
                    <a:cubicBezTo>
                      <a:pt x="3646" y="1"/>
                      <a:pt x="3486" y="75"/>
                      <a:pt x="3382" y="214"/>
                    </a:cubicBezTo>
                    <a:cubicBezTo>
                      <a:pt x="2215" y="1880"/>
                      <a:pt x="1322" y="3702"/>
                      <a:pt x="167" y="5369"/>
                    </a:cubicBezTo>
                    <a:cubicBezTo>
                      <a:pt x="0" y="5631"/>
                      <a:pt x="36" y="5952"/>
                      <a:pt x="274" y="6143"/>
                    </a:cubicBezTo>
                    <a:cubicBezTo>
                      <a:pt x="941" y="6667"/>
                      <a:pt x="1263" y="6941"/>
                      <a:pt x="1941" y="7476"/>
                    </a:cubicBezTo>
                    <a:cubicBezTo>
                      <a:pt x="2041" y="7556"/>
                      <a:pt x="2157" y="7594"/>
                      <a:pt x="2271" y="7594"/>
                    </a:cubicBezTo>
                    <a:cubicBezTo>
                      <a:pt x="2431" y="7594"/>
                      <a:pt x="2587" y="7520"/>
                      <a:pt x="2691" y="7381"/>
                    </a:cubicBezTo>
                    <a:cubicBezTo>
                      <a:pt x="3858" y="5714"/>
                      <a:pt x="4751" y="3893"/>
                      <a:pt x="5906" y="2226"/>
                    </a:cubicBezTo>
                    <a:cubicBezTo>
                      <a:pt x="6085" y="1988"/>
                      <a:pt x="6049" y="1642"/>
                      <a:pt x="5811" y="1452"/>
                    </a:cubicBezTo>
                    <a:cubicBezTo>
                      <a:pt x="5132" y="928"/>
                      <a:pt x="4811" y="654"/>
                      <a:pt x="4144" y="118"/>
                    </a:cubicBezTo>
                    <a:cubicBezTo>
                      <a:pt x="4044" y="39"/>
                      <a:pt x="3926" y="1"/>
                      <a:pt x="3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 name="Google Shape;537;p35"/>
            <p:cNvGrpSpPr/>
            <p:nvPr/>
          </p:nvGrpSpPr>
          <p:grpSpPr>
            <a:xfrm rot="5400000">
              <a:off x="5695880" y="3335478"/>
              <a:ext cx="565525" cy="212981"/>
              <a:chOff x="968275" y="5224275"/>
              <a:chExt cx="728675" cy="274425"/>
            </a:xfrm>
          </p:grpSpPr>
          <p:sp>
            <p:nvSpPr>
              <p:cNvPr id="538" name="Google Shape;538;p35"/>
              <p:cNvSpPr/>
              <p:nvPr/>
            </p:nvSpPr>
            <p:spPr>
              <a:xfrm>
                <a:off x="1294800" y="5224275"/>
                <a:ext cx="98250" cy="179225"/>
              </a:xfrm>
              <a:custGeom>
                <a:rect b="b" l="l" r="r" t="t"/>
                <a:pathLst>
                  <a:path extrusionOk="0" h="7169" w="3930">
                    <a:moveTo>
                      <a:pt x="1250" y="1"/>
                    </a:moveTo>
                    <a:cubicBezTo>
                      <a:pt x="953" y="1"/>
                      <a:pt x="715" y="263"/>
                      <a:pt x="703" y="560"/>
                    </a:cubicBezTo>
                    <a:cubicBezTo>
                      <a:pt x="584" y="2596"/>
                      <a:pt x="131" y="4573"/>
                      <a:pt x="12" y="6621"/>
                    </a:cubicBezTo>
                    <a:cubicBezTo>
                      <a:pt x="0" y="6930"/>
                      <a:pt x="250" y="7168"/>
                      <a:pt x="548" y="7168"/>
                    </a:cubicBezTo>
                    <a:lnTo>
                      <a:pt x="2679" y="7168"/>
                    </a:lnTo>
                    <a:cubicBezTo>
                      <a:pt x="2989" y="7168"/>
                      <a:pt x="3227" y="6930"/>
                      <a:pt x="3227" y="6621"/>
                    </a:cubicBezTo>
                    <a:cubicBezTo>
                      <a:pt x="3346" y="4573"/>
                      <a:pt x="3798" y="2596"/>
                      <a:pt x="3917" y="560"/>
                    </a:cubicBezTo>
                    <a:cubicBezTo>
                      <a:pt x="3929" y="239"/>
                      <a:pt x="3679" y="1"/>
                      <a:pt x="3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5"/>
              <p:cNvSpPr/>
              <p:nvPr/>
            </p:nvSpPr>
            <p:spPr>
              <a:xfrm>
                <a:off x="968275" y="5308850"/>
                <a:ext cx="152425" cy="189850"/>
              </a:xfrm>
              <a:custGeom>
                <a:rect b="b" l="l" r="r" t="t"/>
                <a:pathLst>
                  <a:path extrusionOk="0" h="7594" w="6097">
                    <a:moveTo>
                      <a:pt x="2275" y="1"/>
                    </a:moveTo>
                    <a:cubicBezTo>
                      <a:pt x="2158" y="1"/>
                      <a:pt x="2040" y="39"/>
                      <a:pt x="1941" y="118"/>
                    </a:cubicBezTo>
                    <a:cubicBezTo>
                      <a:pt x="1274" y="654"/>
                      <a:pt x="953" y="928"/>
                      <a:pt x="274" y="1452"/>
                    </a:cubicBezTo>
                    <a:cubicBezTo>
                      <a:pt x="36" y="1642"/>
                      <a:pt x="0" y="1988"/>
                      <a:pt x="179" y="2226"/>
                    </a:cubicBezTo>
                    <a:cubicBezTo>
                      <a:pt x="1334" y="3893"/>
                      <a:pt x="2227" y="5714"/>
                      <a:pt x="3393" y="7381"/>
                    </a:cubicBezTo>
                    <a:cubicBezTo>
                      <a:pt x="3497" y="7520"/>
                      <a:pt x="3654" y="7594"/>
                      <a:pt x="3814" y="7594"/>
                    </a:cubicBezTo>
                    <a:cubicBezTo>
                      <a:pt x="3928" y="7594"/>
                      <a:pt x="4044" y="7556"/>
                      <a:pt x="4143" y="7476"/>
                    </a:cubicBezTo>
                    <a:cubicBezTo>
                      <a:pt x="4822" y="6941"/>
                      <a:pt x="5144" y="6667"/>
                      <a:pt x="5810" y="6143"/>
                    </a:cubicBezTo>
                    <a:cubicBezTo>
                      <a:pt x="6048" y="5952"/>
                      <a:pt x="6096" y="5631"/>
                      <a:pt x="5917" y="5369"/>
                    </a:cubicBezTo>
                    <a:cubicBezTo>
                      <a:pt x="4763" y="3702"/>
                      <a:pt x="3870" y="1880"/>
                      <a:pt x="2703" y="214"/>
                    </a:cubicBezTo>
                    <a:cubicBezTo>
                      <a:pt x="2599" y="75"/>
                      <a:pt x="2438" y="1"/>
                      <a:pt x="2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5"/>
              <p:cNvSpPr/>
              <p:nvPr/>
            </p:nvSpPr>
            <p:spPr>
              <a:xfrm>
                <a:off x="1544825" y="5308850"/>
                <a:ext cx="152125" cy="189850"/>
              </a:xfrm>
              <a:custGeom>
                <a:rect b="b" l="l" r="r" t="t"/>
                <a:pathLst>
                  <a:path extrusionOk="0" h="7594" w="6085">
                    <a:moveTo>
                      <a:pt x="3810" y="1"/>
                    </a:moveTo>
                    <a:cubicBezTo>
                      <a:pt x="3646" y="1"/>
                      <a:pt x="3486" y="75"/>
                      <a:pt x="3382" y="214"/>
                    </a:cubicBezTo>
                    <a:cubicBezTo>
                      <a:pt x="2215" y="1880"/>
                      <a:pt x="1322" y="3702"/>
                      <a:pt x="167" y="5369"/>
                    </a:cubicBezTo>
                    <a:cubicBezTo>
                      <a:pt x="0" y="5631"/>
                      <a:pt x="36" y="5952"/>
                      <a:pt x="274" y="6143"/>
                    </a:cubicBezTo>
                    <a:cubicBezTo>
                      <a:pt x="941" y="6667"/>
                      <a:pt x="1263" y="6941"/>
                      <a:pt x="1941" y="7476"/>
                    </a:cubicBezTo>
                    <a:cubicBezTo>
                      <a:pt x="2041" y="7556"/>
                      <a:pt x="2157" y="7594"/>
                      <a:pt x="2271" y="7594"/>
                    </a:cubicBezTo>
                    <a:cubicBezTo>
                      <a:pt x="2431" y="7594"/>
                      <a:pt x="2587" y="7520"/>
                      <a:pt x="2691" y="7381"/>
                    </a:cubicBezTo>
                    <a:cubicBezTo>
                      <a:pt x="3858" y="5714"/>
                      <a:pt x="4751" y="3893"/>
                      <a:pt x="5906" y="2226"/>
                    </a:cubicBezTo>
                    <a:cubicBezTo>
                      <a:pt x="6085" y="1988"/>
                      <a:pt x="6049" y="1642"/>
                      <a:pt x="5811" y="1452"/>
                    </a:cubicBezTo>
                    <a:cubicBezTo>
                      <a:pt x="5132" y="928"/>
                      <a:pt x="4811" y="654"/>
                      <a:pt x="4144" y="118"/>
                    </a:cubicBezTo>
                    <a:cubicBezTo>
                      <a:pt x="4044" y="39"/>
                      <a:pt x="3926" y="1"/>
                      <a:pt x="3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358" name="Shape 16358"/>
        <p:cNvGrpSpPr/>
        <p:nvPr/>
      </p:nvGrpSpPr>
      <p:grpSpPr>
        <a:xfrm>
          <a:off x="0" y="0"/>
          <a:ext cx="0" cy="0"/>
          <a:chOff x="0" y="0"/>
          <a:chExt cx="0" cy="0"/>
        </a:xfrm>
      </p:grpSpPr>
      <p:pic>
        <p:nvPicPr>
          <p:cNvPr id="16359" name="Google Shape;16359;p8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 name="Shape 544"/>
        <p:cNvGrpSpPr/>
        <p:nvPr/>
      </p:nvGrpSpPr>
      <p:grpSpPr>
        <a:xfrm>
          <a:off x="0" y="0"/>
          <a:ext cx="0" cy="0"/>
          <a:chOff x="0" y="0"/>
          <a:chExt cx="0" cy="0"/>
        </a:xfrm>
      </p:grpSpPr>
      <p:sp>
        <p:nvSpPr>
          <p:cNvPr id="545" name="Google Shape;545;p36"/>
          <p:cNvSpPr txBox="1"/>
          <p:nvPr>
            <p:ph type="title"/>
          </p:nvPr>
        </p:nvSpPr>
        <p:spPr>
          <a:xfrm>
            <a:off x="4467300" y="2150850"/>
            <a:ext cx="3963600" cy="841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LET’S CELEBRATE!</a:t>
            </a:r>
            <a:endParaRPr/>
          </a:p>
        </p:txBody>
      </p:sp>
      <p:sp>
        <p:nvSpPr>
          <p:cNvPr id="546" name="Google Shape;546;p36"/>
          <p:cNvSpPr/>
          <p:nvPr/>
        </p:nvSpPr>
        <p:spPr>
          <a:xfrm>
            <a:off x="357775" y="414575"/>
            <a:ext cx="3123092" cy="3585965"/>
          </a:xfrm>
          <a:custGeom>
            <a:rect b="b" l="l" r="r" t="t"/>
            <a:pathLst>
              <a:path extrusionOk="0" h="77774" w="67735">
                <a:moveTo>
                  <a:pt x="4690" y="1"/>
                </a:moveTo>
                <a:cubicBezTo>
                  <a:pt x="4101" y="1"/>
                  <a:pt x="3525" y="276"/>
                  <a:pt x="2929" y="1008"/>
                </a:cubicBezTo>
                <a:cubicBezTo>
                  <a:pt x="0" y="4627"/>
                  <a:pt x="4525" y="6223"/>
                  <a:pt x="4525" y="10890"/>
                </a:cubicBezTo>
                <a:cubicBezTo>
                  <a:pt x="4525" y="15569"/>
                  <a:pt x="2739" y="15569"/>
                  <a:pt x="2739" y="20224"/>
                </a:cubicBezTo>
                <a:cubicBezTo>
                  <a:pt x="2739" y="24892"/>
                  <a:pt x="4525" y="24892"/>
                  <a:pt x="4525" y="29559"/>
                </a:cubicBezTo>
                <a:cubicBezTo>
                  <a:pt x="4525" y="34226"/>
                  <a:pt x="2739" y="34226"/>
                  <a:pt x="2739" y="38881"/>
                </a:cubicBezTo>
                <a:cubicBezTo>
                  <a:pt x="2739" y="43561"/>
                  <a:pt x="4525" y="43561"/>
                  <a:pt x="4525" y="48216"/>
                </a:cubicBezTo>
                <a:cubicBezTo>
                  <a:pt x="4525" y="52895"/>
                  <a:pt x="2739" y="52895"/>
                  <a:pt x="2739" y="57550"/>
                </a:cubicBezTo>
                <a:cubicBezTo>
                  <a:pt x="2739" y="62230"/>
                  <a:pt x="4525" y="62230"/>
                  <a:pt x="4525" y="66885"/>
                </a:cubicBezTo>
                <a:cubicBezTo>
                  <a:pt x="4525" y="71540"/>
                  <a:pt x="0" y="73148"/>
                  <a:pt x="2929" y="76767"/>
                </a:cubicBezTo>
                <a:cubicBezTo>
                  <a:pt x="3522" y="77499"/>
                  <a:pt x="4097" y="77774"/>
                  <a:pt x="4685" y="77774"/>
                </a:cubicBezTo>
                <a:cubicBezTo>
                  <a:pt x="6451" y="77774"/>
                  <a:pt x="8338" y="75303"/>
                  <a:pt x="11168" y="75303"/>
                </a:cubicBezTo>
                <a:cubicBezTo>
                  <a:pt x="14955" y="75303"/>
                  <a:pt x="14955" y="77089"/>
                  <a:pt x="18729" y="77089"/>
                </a:cubicBezTo>
                <a:cubicBezTo>
                  <a:pt x="22515" y="77089"/>
                  <a:pt x="22515" y="75303"/>
                  <a:pt x="26289" y="75303"/>
                </a:cubicBezTo>
                <a:cubicBezTo>
                  <a:pt x="30076" y="75303"/>
                  <a:pt x="30076" y="77089"/>
                  <a:pt x="33850" y="77089"/>
                </a:cubicBezTo>
                <a:cubicBezTo>
                  <a:pt x="37636" y="77089"/>
                  <a:pt x="37636" y="75303"/>
                  <a:pt x="41410" y="75303"/>
                </a:cubicBezTo>
                <a:cubicBezTo>
                  <a:pt x="45196" y="75303"/>
                  <a:pt x="45196" y="77089"/>
                  <a:pt x="48971" y="77089"/>
                </a:cubicBezTo>
                <a:cubicBezTo>
                  <a:pt x="52757" y="77089"/>
                  <a:pt x="52757" y="75303"/>
                  <a:pt x="56543" y="75303"/>
                </a:cubicBezTo>
                <a:cubicBezTo>
                  <a:pt x="59374" y="75303"/>
                  <a:pt x="61254" y="77774"/>
                  <a:pt x="63021" y="77774"/>
                </a:cubicBezTo>
                <a:cubicBezTo>
                  <a:pt x="63610" y="77774"/>
                  <a:pt x="64187" y="77499"/>
                  <a:pt x="64782" y="76767"/>
                </a:cubicBezTo>
                <a:cubicBezTo>
                  <a:pt x="67735" y="73148"/>
                  <a:pt x="64413" y="72183"/>
                  <a:pt x="63223" y="67075"/>
                </a:cubicBezTo>
                <a:cubicBezTo>
                  <a:pt x="62163" y="62539"/>
                  <a:pt x="64973" y="62206"/>
                  <a:pt x="64973" y="57550"/>
                </a:cubicBezTo>
                <a:cubicBezTo>
                  <a:pt x="64973" y="52871"/>
                  <a:pt x="63187" y="52871"/>
                  <a:pt x="63187" y="48216"/>
                </a:cubicBezTo>
                <a:cubicBezTo>
                  <a:pt x="63187" y="43549"/>
                  <a:pt x="64973" y="43549"/>
                  <a:pt x="64973" y="38881"/>
                </a:cubicBezTo>
                <a:cubicBezTo>
                  <a:pt x="64973" y="34214"/>
                  <a:pt x="63187" y="34214"/>
                  <a:pt x="63187" y="29559"/>
                </a:cubicBezTo>
                <a:cubicBezTo>
                  <a:pt x="63187" y="24880"/>
                  <a:pt x="64973" y="24880"/>
                  <a:pt x="64973" y="20224"/>
                </a:cubicBezTo>
                <a:cubicBezTo>
                  <a:pt x="64973" y="15545"/>
                  <a:pt x="63187" y="15545"/>
                  <a:pt x="63187" y="10890"/>
                </a:cubicBezTo>
                <a:cubicBezTo>
                  <a:pt x="63187" y="6235"/>
                  <a:pt x="67711" y="4627"/>
                  <a:pt x="64782" y="1008"/>
                </a:cubicBezTo>
                <a:cubicBezTo>
                  <a:pt x="64190" y="276"/>
                  <a:pt x="63615" y="1"/>
                  <a:pt x="63026" y="1"/>
                </a:cubicBezTo>
                <a:cubicBezTo>
                  <a:pt x="61260" y="1"/>
                  <a:pt x="59374" y="2472"/>
                  <a:pt x="56543" y="2472"/>
                </a:cubicBezTo>
                <a:cubicBezTo>
                  <a:pt x="52757" y="2472"/>
                  <a:pt x="52757" y="686"/>
                  <a:pt x="48971" y="686"/>
                </a:cubicBezTo>
                <a:cubicBezTo>
                  <a:pt x="45196" y="686"/>
                  <a:pt x="45196" y="2472"/>
                  <a:pt x="41410" y="2472"/>
                </a:cubicBezTo>
                <a:cubicBezTo>
                  <a:pt x="37636" y="2472"/>
                  <a:pt x="37636" y="686"/>
                  <a:pt x="33850" y="686"/>
                </a:cubicBezTo>
                <a:cubicBezTo>
                  <a:pt x="30076" y="686"/>
                  <a:pt x="30076" y="2472"/>
                  <a:pt x="26289" y="2472"/>
                </a:cubicBezTo>
                <a:cubicBezTo>
                  <a:pt x="22515" y="2472"/>
                  <a:pt x="22515" y="686"/>
                  <a:pt x="18729" y="686"/>
                </a:cubicBezTo>
                <a:cubicBezTo>
                  <a:pt x="14955" y="686"/>
                  <a:pt x="14955" y="2472"/>
                  <a:pt x="11168" y="2472"/>
                </a:cubicBezTo>
                <a:cubicBezTo>
                  <a:pt x="8338" y="2472"/>
                  <a:pt x="6458" y="1"/>
                  <a:pt x="46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47" name="Google Shape;547;p36"/>
          <p:cNvPicPr preferRelativeResize="0"/>
          <p:nvPr/>
        </p:nvPicPr>
        <p:blipFill rotWithShape="1">
          <a:blip r:embed="rId3">
            <a:alphaModFix/>
          </a:blip>
          <a:srcRect b="0" l="18032" r="22708" t="0"/>
          <a:stretch/>
        </p:blipFill>
        <p:spPr>
          <a:xfrm>
            <a:off x="928175" y="910200"/>
            <a:ext cx="2736138" cy="3693900"/>
          </a:xfrm>
          <a:prstGeom prst="rect">
            <a:avLst/>
          </a:prstGeom>
          <a:noFill/>
          <a:ln>
            <a:noFill/>
          </a:ln>
        </p:spPr>
      </p:pic>
      <p:sp>
        <p:nvSpPr>
          <p:cNvPr id="548" name="Google Shape;548;p36"/>
          <p:cNvSpPr txBox="1"/>
          <p:nvPr>
            <p:ph idx="1" type="subTitle"/>
          </p:nvPr>
        </p:nvSpPr>
        <p:spPr>
          <a:xfrm>
            <a:off x="4467300" y="2992650"/>
            <a:ext cx="3963600" cy="910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one</a:t>
            </a:r>
            <a:endParaRPr/>
          </a:p>
        </p:txBody>
      </p:sp>
      <p:sp>
        <p:nvSpPr>
          <p:cNvPr id="549" name="Google Shape;549;p36"/>
          <p:cNvSpPr/>
          <p:nvPr/>
        </p:nvSpPr>
        <p:spPr>
          <a:xfrm>
            <a:off x="3103788" y="2441963"/>
            <a:ext cx="1197969" cy="1197893"/>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6"/>
          <p:cNvSpPr txBox="1"/>
          <p:nvPr>
            <p:ph idx="2" type="title"/>
          </p:nvPr>
        </p:nvSpPr>
        <p:spPr>
          <a:xfrm>
            <a:off x="3287875" y="2829725"/>
            <a:ext cx="829800" cy="39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 name="Shape 554"/>
        <p:cNvGrpSpPr/>
        <p:nvPr/>
      </p:nvGrpSpPr>
      <p:grpSpPr>
        <a:xfrm>
          <a:off x="0" y="0"/>
          <a:ext cx="0" cy="0"/>
          <a:chOff x="0" y="0"/>
          <a:chExt cx="0" cy="0"/>
        </a:xfrm>
      </p:grpSpPr>
      <p:sp>
        <p:nvSpPr>
          <p:cNvPr id="555" name="Google Shape;555;p37"/>
          <p:cNvSpPr txBox="1"/>
          <p:nvPr>
            <p:ph type="title"/>
          </p:nvPr>
        </p:nvSpPr>
        <p:spPr>
          <a:xfrm>
            <a:off x="713100" y="445025"/>
            <a:ext cx="7717800" cy="1009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THE SLIDE TITLE</a:t>
            </a:r>
            <a:br>
              <a:rPr lang="en"/>
            </a:br>
            <a:r>
              <a:rPr lang="en"/>
              <a:t>GOES HERE!</a:t>
            </a:r>
            <a:endParaRPr/>
          </a:p>
        </p:txBody>
      </p:sp>
      <p:sp>
        <p:nvSpPr>
          <p:cNvPr id="556" name="Google Shape;556;p37"/>
          <p:cNvSpPr txBox="1"/>
          <p:nvPr>
            <p:ph idx="1" type="body"/>
          </p:nvPr>
        </p:nvSpPr>
        <p:spPr>
          <a:xfrm>
            <a:off x="713100" y="1860825"/>
            <a:ext cx="7717800" cy="270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clear? Lists like this one:</a:t>
            </a:r>
            <a:endParaRPr/>
          </a:p>
          <a:p>
            <a:pPr indent="-342900" lvl="0" marL="457200" rtl="0" algn="l">
              <a:spcBef>
                <a:spcPts val="1600"/>
              </a:spcBef>
              <a:spcAft>
                <a:spcPts val="0"/>
              </a:spcAft>
              <a:buClr>
                <a:schemeClr val="accent4"/>
              </a:buClr>
              <a:buSzPts val="1800"/>
              <a:buFont typeface="Roboto"/>
              <a:buChar char="●"/>
            </a:pPr>
            <a:r>
              <a:rPr lang="en"/>
              <a:t>They’re simple</a:t>
            </a:r>
            <a:endParaRPr/>
          </a:p>
          <a:p>
            <a:pPr indent="-342900" lvl="0" marL="457200" rtl="0" algn="l">
              <a:spcBef>
                <a:spcPts val="0"/>
              </a:spcBef>
              <a:spcAft>
                <a:spcPts val="0"/>
              </a:spcAft>
              <a:buClr>
                <a:schemeClr val="accent4"/>
              </a:buClr>
              <a:buSzPts val="1800"/>
              <a:buFont typeface="Roboto"/>
              <a:buChar char="●"/>
            </a:pPr>
            <a:r>
              <a:rPr lang="en"/>
              <a:t>You can organize your ideas clearly</a:t>
            </a:r>
            <a:endParaRPr/>
          </a:p>
          <a:p>
            <a:pPr indent="-342900" lvl="0" marL="457200" rtl="0" algn="l">
              <a:spcBef>
                <a:spcPts val="0"/>
              </a:spcBef>
              <a:spcAft>
                <a:spcPts val="0"/>
              </a:spcAft>
              <a:buClr>
                <a:schemeClr val="accent4"/>
              </a:buClr>
              <a:buSzPts val="1800"/>
              <a:buFont typeface="Roboto"/>
              <a:buChar char="●"/>
            </a:pPr>
            <a:r>
              <a:rPr lang="en"/>
              <a:t>You’ll never forget to buy milk!</a:t>
            </a:r>
            <a:endParaRPr/>
          </a:p>
          <a:p>
            <a:pPr indent="0" lvl="0" marL="0" rtl="0" algn="l">
              <a:spcBef>
                <a:spcPts val="1600"/>
              </a:spcBef>
              <a:spcAft>
                <a:spcPts val="1600"/>
              </a:spcAft>
              <a:buNone/>
            </a:pPr>
            <a:r>
              <a:rPr lang="en"/>
              <a:t>And the most important thing: the audience won’t miss the point of your presentation</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0" name="Shape 560"/>
        <p:cNvGrpSpPr/>
        <p:nvPr/>
      </p:nvGrpSpPr>
      <p:grpSpPr>
        <a:xfrm>
          <a:off x="0" y="0"/>
          <a:ext cx="0" cy="0"/>
          <a:chOff x="0" y="0"/>
          <a:chExt cx="0" cy="0"/>
        </a:xfrm>
      </p:grpSpPr>
      <p:sp>
        <p:nvSpPr>
          <p:cNvPr id="561" name="Google Shape;561;p38"/>
          <p:cNvSpPr/>
          <p:nvPr/>
        </p:nvSpPr>
        <p:spPr>
          <a:xfrm>
            <a:off x="908972" y="1967127"/>
            <a:ext cx="662733" cy="662613"/>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8"/>
          <p:cNvSpPr/>
          <p:nvPr/>
        </p:nvSpPr>
        <p:spPr>
          <a:xfrm>
            <a:off x="4958661" y="1967127"/>
            <a:ext cx="662733" cy="662613"/>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8"/>
          <p:cNvSpPr txBox="1"/>
          <p:nvPr>
            <p:ph type="title"/>
          </p:nvPr>
        </p:nvSpPr>
        <p:spPr>
          <a:xfrm>
            <a:off x="4540700" y="445025"/>
            <a:ext cx="3890100" cy="1029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MAYBE YOU NEED TO DIVIDE THE CONTENT</a:t>
            </a:r>
            <a:endParaRPr/>
          </a:p>
        </p:txBody>
      </p:sp>
      <p:sp>
        <p:nvSpPr>
          <p:cNvPr id="564" name="Google Shape;564;p38"/>
          <p:cNvSpPr txBox="1"/>
          <p:nvPr>
            <p:ph idx="1" type="subTitle"/>
          </p:nvPr>
        </p:nvSpPr>
        <p:spPr>
          <a:xfrm>
            <a:off x="713100" y="2925650"/>
            <a:ext cx="3659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565" name="Google Shape;565;p38"/>
          <p:cNvSpPr txBox="1"/>
          <p:nvPr>
            <p:ph idx="2" type="subTitle"/>
          </p:nvPr>
        </p:nvSpPr>
        <p:spPr>
          <a:xfrm>
            <a:off x="713100" y="3388350"/>
            <a:ext cx="3659700" cy="121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a:t>
            </a:r>
            <a:r>
              <a:rPr lang="en"/>
              <a:t>one </a:t>
            </a:r>
            <a:r>
              <a:rPr lang="en"/>
              <a:t>in the Solar System—it’s a bit larger than the Moon </a:t>
            </a:r>
            <a:endParaRPr/>
          </a:p>
        </p:txBody>
      </p:sp>
      <p:sp>
        <p:nvSpPr>
          <p:cNvPr id="566" name="Google Shape;566;p38"/>
          <p:cNvSpPr txBox="1"/>
          <p:nvPr>
            <p:ph idx="3" type="subTitle"/>
          </p:nvPr>
        </p:nvSpPr>
        <p:spPr>
          <a:xfrm>
            <a:off x="4771291" y="2925650"/>
            <a:ext cx="3659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567" name="Google Shape;567;p38"/>
          <p:cNvSpPr txBox="1"/>
          <p:nvPr>
            <p:ph idx="4" type="subTitle"/>
          </p:nvPr>
        </p:nvSpPr>
        <p:spPr>
          <a:xfrm>
            <a:off x="4771299" y="3388350"/>
            <a:ext cx="3659700" cy="121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 even hotter than Mercury</a:t>
            </a:r>
            <a:endParaRPr/>
          </a:p>
        </p:txBody>
      </p:sp>
      <p:sp>
        <p:nvSpPr>
          <p:cNvPr id="568" name="Google Shape;568;p38"/>
          <p:cNvSpPr/>
          <p:nvPr/>
        </p:nvSpPr>
        <p:spPr>
          <a:xfrm>
            <a:off x="797494" y="2087077"/>
            <a:ext cx="662733" cy="662613"/>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8"/>
          <p:cNvSpPr/>
          <p:nvPr/>
        </p:nvSpPr>
        <p:spPr>
          <a:xfrm>
            <a:off x="4847183" y="2087077"/>
            <a:ext cx="662733" cy="662613"/>
          </a:xfrm>
          <a:custGeom>
            <a:rect b="b" l="l" r="r" t="t"/>
            <a:pathLst>
              <a:path extrusionOk="0" h="80463" w="84857">
                <a:moveTo>
                  <a:pt x="79034" y="0"/>
                </a:moveTo>
                <a:cubicBezTo>
                  <a:pt x="76823" y="0"/>
                  <a:pt x="74778" y="2718"/>
                  <a:pt x="71224" y="2718"/>
                </a:cubicBezTo>
                <a:cubicBezTo>
                  <a:pt x="66438" y="2718"/>
                  <a:pt x="66438" y="932"/>
                  <a:pt x="61628" y="932"/>
                </a:cubicBezTo>
                <a:cubicBezTo>
                  <a:pt x="56829" y="932"/>
                  <a:pt x="56829" y="2718"/>
                  <a:pt x="52031" y="2718"/>
                </a:cubicBezTo>
                <a:cubicBezTo>
                  <a:pt x="47233" y="2718"/>
                  <a:pt x="47233" y="932"/>
                  <a:pt x="42423" y="932"/>
                </a:cubicBezTo>
                <a:cubicBezTo>
                  <a:pt x="37636" y="932"/>
                  <a:pt x="37636" y="2718"/>
                  <a:pt x="32826" y="2718"/>
                </a:cubicBezTo>
                <a:cubicBezTo>
                  <a:pt x="28040" y="2718"/>
                  <a:pt x="28040" y="932"/>
                  <a:pt x="23230" y="932"/>
                </a:cubicBezTo>
                <a:cubicBezTo>
                  <a:pt x="18432" y="932"/>
                  <a:pt x="18432" y="2718"/>
                  <a:pt x="13633" y="2718"/>
                </a:cubicBezTo>
                <a:cubicBezTo>
                  <a:pt x="10068" y="2718"/>
                  <a:pt x="8028" y="10"/>
                  <a:pt x="5823" y="10"/>
                </a:cubicBezTo>
                <a:cubicBezTo>
                  <a:pt x="5060" y="10"/>
                  <a:pt x="4278" y="334"/>
                  <a:pt x="3406" y="1206"/>
                </a:cubicBezTo>
                <a:cubicBezTo>
                  <a:pt x="1" y="4611"/>
                  <a:pt x="4918" y="6635"/>
                  <a:pt x="4918" y="11446"/>
                </a:cubicBezTo>
                <a:cubicBezTo>
                  <a:pt x="4918" y="16232"/>
                  <a:pt x="3132" y="16232"/>
                  <a:pt x="3132" y="21042"/>
                </a:cubicBezTo>
                <a:cubicBezTo>
                  <a:pt x="3132" y="25828"/>
                  <a:pt x="4918" y="25828"/>
                  <a:pt x="4918" y="30638"/>
                </a:cubicBezTo>
                <a:cubicBezTo>
                  <a:pt x="4918" y="35437"/>
                  <a:pt x="3132" y="35437"/>
                  <a:pt x="3132" y="40235"/>
                </a:cubicBezTo>
                <a:cubicBezTo>
                  <a:pt x="3132" y="45033"/>
                  <a:pt x="4918" y="45033"/>
                  <a:pt x="4918" y="49843"/>
                </a:cubicBezTo>
                <a:cubicBezTo>
                  <a:pt x="4918" y="54629"/>
                  <a:pt x="3132" y="54629"/>
                  <a:pt x="3132" y="59440"/>
                </a:cubicBezTo>
                <a:cubicBezTo>
                  <a:pt x="3132" y="64226"/>
                  <a:pt x="4918" y="64226"/>
                  <a:pt x="4918" y="69036"/>
                </a:cubicBezTo>
                <a:cubicBezTo>
                  <a:pt x="4918" y="73834"/>
                  <a:pt x="13" y="75870"/>
                  <a:pt x="3406" y="79263"/>
                </a:cubicBezTo>
                <a:cubicBezTo>
                  <a:pt x="4280" y="80138"/>
                  <a:pt x="5063" y="80463"/>
                  <a:pt x="5826" y="80463"/>
                </a:cubicBezTo>
                <a:cubicBezTo>
                  <a:pt x="8034" y="80463"/>
                  <a:pt x="10070" y="77739"/>
                  <a:pt x="13645" y="77739"/>
                </a:cubicBezTo>
                <a:cubicBezTo>
                  <a:pt x="18432" y="77739"/>
                  <a:pt x="18432" y="79525"/>
                  <a:pt x="23242" y="79525"/>
                </a:cubicBezTo>
                <a:cubicBezTo>
                  <a:pt x="28040" y="79525"/>
                  <a:pt x="28040" y="77739"/>
                  <a:pt x="32838" y="77739"/>
                </a:cubicBezTo>
                <a:cubicBezTo>
                  <a:pt x="37636" y="77739"/>
                  <a:pt x="37636" y="79525"/>
                  <a:pt x="42447" y="79525"/>
                </a:cubicBezTo>
                <a:cubicBezTo>
                  <a:pt x="47233" y="79525"/>
                  <a:pt x="47233" y="77739"/>
                  <a:pt x="52043" y="77739"/>
                </a:cubicBezTo>
                <a:cubicBezTo>
                  <a:pt x="56829" y="77739"/>
                  <a:pt x="56829" y="79525"/>
                  <a:pt x="61639" y="79525"/>
                </a:cubicBezTo>
                <a:cubicBezTo>
                  <a:pt x="66438" y="79525"/>
                  <a:pt x="66438" y="77739"/>
                  <a:pt x="71236" y="77739"/>
                </a:cubicBezTo>
                <a:cubicBezTo>
                  <a:pt x="74803" y="77739"/>
                  <a:pt x="76844" y="80457"/>
                  <a:pt x="79050" y="80457"/>
                </a:cubicBezTo>
                <a:cubicBezTo>
                  <a:pt x="79812" y="80457"/>
                  <a:pt x="80593" y="80134"/>
                  <a:pt x="81463" y="79263"/>
                </a:cubicBezTo>
                <a:cubicBezTo>
                  <a:pt x="84857" y="75870"/>
                  <a:pt x="81261" y="74560"/>
                  <a:pt x="79975" y="69226"/>
                </a:cubicBezTo>
                <a:cubicBezTo>
                  <a:pt x="78832" y="64571"/>
                  <a:pt x="81737" y="64226"/>
                  <a:pt x="81737" y="59428"/>
                </a:cubicBezTo>
                <a:cubicBezTo>
                  <a:pt x="81737" y="54629"/>
                  <a:pt x="79951" y="54629"/>
                  <a:pt x="79951" y="49819"/>
                </a:cubicBezTo>
                <a:cubicBezTo>
                  <a:pt x="79951" y="45033"/>
                  <a:pt x="81737" y="45033"/>
                  <a:pt x="81737" y="40223"/>
                </a:cubicBezTo>
                <a:cubicBezTo>
                  <a:pt x="81737" y="35437"/>
                  <a:pt x="79951" y="35437"/>
                  <a:pt x="79951" y="30626"/>
                </a:cubicBezTo>
                <a:cubicBezTo>
                  <a:pt x="79951" y="25828"/>
                  <a:pt x="81737" y="25828"/>
                  <a:pt x="81737" y="21030"/>
                </a:cubicBezTo>
                <a:cubicBezTo>
                  <a:pt x="81737" y="16232"/>
                  <a:pt x="79951" y="16232"/>
                  <a:pt x="79951" y="11422"/>
                </a:cubicBezTo>
                <a:cubicBezTo>
                  <a:pt x="79951" y="6635"/>
                  <a:pt x="84857" y="4599"/>
                  <a:pt x="81463" y="1206"/>
                </a:cubicBezTo>
                <a:cubicBezTo>
                  <a:pt x="80587" y="327"/>
                  <a:pt x="79800" y="0"/>
                  <a:pt x="79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8"/>
          <p:cNvSpPr txBox="1"/>
          <p:nvPr>
            <p:ph idx="5" type="title"/>
          </p:nvPr>
        </p:nvSpPr>
        <p:spPr>
          <a:xfrm>
            <a:off x="837475" y="2258075"/>
            <a:ext cx="5829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71" name="Google Shape;571;p38"/>
          <p:cNvSpPr txBox="1"/>
          <p:nvPr>
            <p:ph idx="6" type="title"/>
          </p:nvPr>
        </p:nvSpPr>
        <p:spPr>
          <a:xfrm>
            <a:off x="4887100" y="2258075"/>
            <a:ext cx="582900" cy="32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5" name="Shape 575"/>
        <p:cNvGrpSpPr/>
        <p:nvPr/>
      </p:nvGrpSpPr>
      <p:grpSpPr>
        <a:xfrm>
          <a:off x="0" y="0"/>
          <a:ext cx="0" cy="0"/>
          <a:chOff x="0" y="0"/>
          <a:chExt cx="0" cy="0"/>
        </a:xfrm>
      </p:grpSpPr>
      <p:sp>
        <p:nvSpPr>
          <p:cNvPr id="576" name="Google Shape;576;p39"/>
          <p:cNvSpPr txBox="1"/>
          <p:nvPr>
            <p:ph type="title"/>
          </p:nvPr>
        </p:nvSpPr>
        <p:spPr>
          <a:xfrm>
            <a:off x="3577175" y="445025"/>
            <a:ext cx="4853700" cy="1065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COULD USE THREE COLUMNS, WHY NOT?</a:t>
            </a:r>
            <a:endParaRPr/>
          </a:p>
        </p:txBody>
      </p:sp>
      <p:sp>
        <p:nvSpPr>
          <p:cNvPr id="577" name="Google Shape;577;p39"/>
          <p:cNvSpPr txBox="1"/>
          <p:nvPr>
            <p:ph idx="1" type="subTitle"/>
          </p:nvPr>
        </p:nvSpPr>
        <p:spPr>
          <a:xfrm>
            <a:off x="713100" y="2287325"/>
            <a:ext cx="2408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578" name="Google Shape;578;p39"/>
          <p:cNvSpPr txBox="1"/>
          <p:nvPr>
            <p:ph idx="2" type="subTitle"/>
          </p:nvPr>
        </p:nvSpPr>
        <p:spPr>
          <a:xfrm>
            <a:off x="713100" y="2750025"/>
            <a:ext cx="2408700" cy="144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 which gives the planet its reddish cast</a:t>
            </a:r>
            <a:endParaRPr/>
          </a:p>
        </p:txBody>
      </p:sp>
      <p:sp>
        <p:nvSpPr>
          <p:cNvPr id="579" name="Google Shape;579;p39"/>
          <p:cNvSpPr txBox="1"/>
          <p:nvPr>
            <p:ph idx="3" type="subTitle"/>
          </p:nvPr>
        </p:nvSpPr>
        <p:spPr>
          <a:xfrm>
            <a:off x="3367653" y="2287325"/>
            <a:ext cx="2408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580" name="Google Shape;580;p39"/>
          <p:cNvSpPr txBox="1"/>
          <p:nvPr>
            <p:ph idx="4" type="subTitle"/>
          </p:nvPr>
        </p:nvSpPr>
        <p:spPr>
          <a:xfrm>
            <a:off x="3367650" y="2750025"/>
            <a:ext cx="2408700" cy="144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a gas giant, the biggest planet in the Solar System and the fourth-brightest object in the sky</a:t>
            </a:r>
            <a:endParaRPr/>
          </a:p>
        </p:txBody>
      </p:sp>
      <p:sp>
        <p:nvSpPr>
          <p:cNvPr id="581" name="Google Shape;581;p39"/>
          <p:cNvSpPr txBox="1"/>
          <p:nvPr>
            <p:ph idx="5" type="subTitle"/>
          </p:nvPr>
        </p:nvSpPr>
        <p:spPr>
          <a:xfrm>
            <a:off x="6022200" y="2287325"/>
            <a:ext cx="2408700" cy="39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582" name="Google Shape;582;p39"/>
          <p:cNvSpPr txBox="1"/>
          <p:nvPr>
            <p:ph idx="6" type="subTitle"/>
          </p:nvPr>
        </p:nvSpPr>
        <p:spPr>
          <a:xfrm>
            <a:off x="6022200" y="2750025"/>
            <a:ext cx="2408700" cy="144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 It’s terribly hot, even hotter than Mercury</a:t>
            </a:r>
            <a:endParaRPr/>
          </a:p>
        </p:txBody>
      </p:sp>
      <p:grpSp>
        <p:nvGrpSpPr>
          <p:cNvPr id="583" name="Google Shape;583;p39"/>
          <p:cNvGrpSpPr/>
          <p:nvPr/>
        </p:nvGrpSpPr>
        <p:grpSpPr>
          <a:xfrm rot="3599857">
            <a:off x="1396258" y="2195278"/>
            <a:ext cx="402200" cy="151472"/>
            <a:chOff x="968275" y="5224275"/>
            <a:chExt cx="728675" cy="274425"/>
          </a:xfrm>
        </p:grpSpPr>
        <p:sp>
          <p:nvSpPr>
            <p:cNvPr id="584" name="Google Shape;584;p39"/>
            <p:cNvSpPr/>
            <p:nvPr/>
          </p:nvSpPr>
          <p:spPr>
            <a:xfrm>
              <a:off x="1294800" y="5224275"/>
              <a:ext cx="98250" cy="179225"/>
            </a:xfrm>
            <a:custGeom>
              <a:rect b="b" l="l" r="r" t="t"/>
              <a:pathLst>
                <a:path extrusionOk="0" h="7169" w="3930">
                  <a:moveTo>
                    <a:pt x="1250" y="1"/>
                  </a:moveTo>
                  <a:cubicBezTo>
                    <a:pt x="953" y="1"/>
                    <a:pt x="715" y="263"/>
                    <a:pt x="703" y="560"/>
                  </a:cubicBezTo>
                  <a:cubicBezTo>
                    <a:pt x="584" y="2596"/>
                    <a:pt x="131" y="4573"/>
                    <a:pt x="12" y="6621"/>
                  </a:cubicBezTo>
                  <a:cubicBezTo>
                    <a:pt x="0" y="6930"/>
                    <a:pt x="250" y="7168"/>
                    <a:pt x="548" y="7168"/>
                  </a:cubicBezTo>
                  <a:lnTo>
                    <a:pt x="2679" y="7168"/>
                  </a:lnTo>
                  <a:cubicBezTo>
                    <a:pt x="2989" y="7168"/>
                    <a:pt x="3227" y="6930"/>
                    <a:pt x="3227" y="6621"/>
                  </a:cubicBezTo>
                  <a:cubicBezTo>
                    <a:pt x="3346" y="4573"/>
                    <a:pt x="3798" y="2596"/>
                    <a:pt x="3917" y="560"/>
                  </a:cubicBezTo>
                  <a:cubicBezTo>
                    <a:pt x="3929" y="239"/>
                    <a:pt x="3679" y="1"/>
                    <a:pt x="3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9"/>
            <p:cNvSpPr/>
            <p:nvPr/>
          </p:nvSpPr>
          <p:spPr>
            <a:xfrm>
              <a:off x="968275" y="5308850"/>
              <a:ext cx="152425" cy="189850"/>
            </a:xfrm>
            <a:custGeom>
              <a:rect b="b" l="l" r="r" t="t"/>
              <a:pathLst>
                <a:path extrusionOk="0" h="7594" w="6097">
                  <a:moveTo>
                    <a:pt x="2275" y="1"/>
                  </a:moveTo>
                  <a:cubicBezTo>
                    <a:pt x="2158" y="1"/>
                    <a:pt x="2040" y="39"/>
                    <a:pt x="1941" y="118"/>
                  </a:cubicBezTo>
                  <a:cubicBezTo>
                    <a:pt x="1274" y="654"/>
                    <a:pt x="953" y="928"/>
                    <a:pt x="274" y="1452"/>
                  </a:cubicBezTo>
                  <a:cubicBezTo>
                    <a:pt x="36" y="1642"/>
                    <a:pt x="0" y="1988"/>
                    <a:pt x="179" y="2226"/>
                  </a:cubicBezTo>
                  <a:cubicBezTo>
                    <a:pt x="1334" y="3893"/>
                    <a:pt x="2227" y="5714"/>
                    <a:pt x="3393" y="7381"/>
                  </a:cubicBezTo>
                  <a:cubicBezTo>
                    <a:pt x="3497" y="7520"/>
                    <a:pt x="3654" y="7594"/>
                    <a:pt x="3814" y="7594"/>
                  </a:cubicBezTo>
                  <a:cubicBezTo>
                    <a:pt x="3928" y="7594"/>
                    <a:pt x="4044" y="7556"/>
                    <a:pt x="4143" y="7476"/>
                  </a:cubicBezTo>
                  <a:cubicBezTo>
                    <a:pt x="4822" y="6941"/>
                    <a:pt x="5144" y="6667"/>
                    <a:pt x="5810" y="6143"/>
                  </a:cubicBezTo>
                  <a:cubicBezTo>
                    <a:pt x="6048" y="5952"/>
                    <a:pt x="6096" y="5631"/>
                    <a:pt x="5917" y="5369"/>
                  </a:cubicBezTo>
                  <a:cubicBezTo>
                    <a:pt x="4763" y="3702"/>
                    <a:pt x="3870" y="1880"/>
                    <a:pt x="2703" y="214"/>
                  </a:cubicBezTo>
                  <a:cubicBezTo>
                    <a:pt x="2599" y="75"/>
                    <a:pt x="2438" y="1"/>
                    <a:pt x="2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9"/>
            <p:cNvSpPr/>
            <p:nvPr/>
          </p:nvSpPr>
          <p:spPr>
            <a:xfrm>
              <a:off x="1544825" y="5308850"/>
              <a:ext cx="152125" cy="189850"/>
            </a:xfrm>
            <a:custGeom>
              <a:rect b="b" l="l" r="r" t="t"/>
              <a:pathLst>
                <a:path extrusionOk="0" h="7594" w="6085">
                  <a:moveTo>
                    <a:pt x="3810" y="1"/>
                  </a:moveTo>
                  <a:cubicBezTo>
                    <a:pt x="3646" y="1"/>
                    <a:pt x="3486" y="75"/>
                    <a:pt x="3382" y="214"/>
                  </a:cubicBezTo>
                  <a:cubicBezTo>
                    <a:pt x="2215" y="1880"/>
                    <a:pt x="1322" y="3702"/>
                    <a:pt x="167" y="5369"/>
                  </a:cubicBezTo>
                  <a:cubicBezTo>
                    <a:pt x="0" y="5631"/>
                    <a:pt x="36" y="5952"/>
                    <a:pt x="274" y="6143"/>
                  </a:cubicBezTo>
                  <a:cubicBezTo>
                    <a:pt x="941" y="6667"/>
                    <a:pt x="1263" y="6941"/>
                    <a:pt x="1941" y="7476"/>
                  </a:cubicBezTo>
                  <a:cubicBezTo>
                    <a:pt x="2041" y="7556"/>
                    <a:pt x="2157" y="7594"/>
                    <a:pt x="2271" y="7594"/>
                  </a:cubicBezTo>
                  <a:cubicBezTo>
                    <a:pt x="2431" y="7594"/>
                    <a:pt x="2587" y="7520"/>
                    <a:pt x="2691" y="7381"/>
                  </a:cubicBezTo>
                  <a:cubicBezTo>
                    <a:pt x="3858" y="5714"/>
                    <a:pt x="4751" y="3893"/>
                    <a:pt x="5906" y="2226"/>
                  </a:cubicBezTo>
                  <a:cubicBezTo>
                    <a:pt x="6085" y="1988"/>
                    <a:pt x="6049" y="1642"/>
                    <a:pt x="5811" y="1452"/>
                  </a:cubicBezTo>
                  <a:cubicBezTo>
                    <a:pt x="5132" y="928"/>
                    <a:pt x="4811" y="654"/>
                    <a:pt x="4144" y="118"/>
                  </a:cubicBezTo>
                  <a:cubicBezTo>
                    <a:pt x="4044" y="39"/>
                    <a:pt x="3926" y="1"/>
                    <a:pt x="3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 name="Google Shape;587;p39"/>
          <p:cNvGrpSpPr/>
          <p:nvPr/>
        </p:nvGrpSpPr>
        <p:grpSpPr>
          <a:xfrm rot="3599857">
            <a:off x="4299358" y="2195278"/>
            <a:ext cx="402200" cy="151472"/>
            <a:chOff x="968275" y="5224275"/>
            <a:chExt cx="728675" cy="274425"/>
          </a:xfrm>
        </p:grpSpPr>
        <p:sp>
          <p:nvSpPr>
            <p:cNvPr id="588" name="Google Shape;588;p39"/>
            <p:cNvSpPr/>
            <p:nvPr/>
          </p:nvSpPr>
          <p:spPr>
            <a:xfrm>
              <a:off x="1294800" y="5224275"/>
              <a:ext cx="98250" cy="179225"/>
            </a:xfrm>
            <a:custGeom>
              <a:rect b="b" l="l" r="r" t="t"/>
              <a:pathLst>
                <a:path extrusionOk="0" h="7169" w="3930">
                  <a:moveTo>
                    <a:pt x="1250" y="1"/>
                  </a:moveTo>
                  <a:cubicBezTo>
                    <a:pt x="953" y="1"/>
                    <a:pt x="715" y="263"/>
                    <a:pt x="703" y="560"/>
                  </a:cubicBezTo>
                  <a:cubicBezTo>
                    <a:pt x="584" y="2596"/>
                    <a:pt x="131" y="4573"/>
                    <a:pt x="12" y="6621"/>
                  </a:cubicBezTo>
                  <a:cubicBezTo>
                    <a:pt x="0" y="6930"/>
                    <a:pt x="250" y="7168"/>
                    <a:pt x="548" y="7168"/>
                  </a:cubicBezTo>
                  <a:lnTo>
                    <a:pt x="2679" y="7168"/>
                  </a:lnTo>
                  <a:cubicBezTo>
                    <a:pt x="2989" y="7168"/>
                    <a:pt x="3227" y="6930"/>
                    <a:pt x="3227" y="6621"/>
                  </a:cubicBezTo>
                  <a:cubicBezTo>
                    <a:pt x="3346" y="4573"/>
                    <a:pt x="3798" y="2596"/>
                    <a:pt x="3917" y="560"/>
                  </a:cubicBezTo>
                  <a:cubicBezTo>
                    <a:pt x="3929" y="239"/>
                    <a:pt x="3679" y="1"/>
                    <a:pt x="3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9"/>
            <p:cNvSpPr/>
            <p:nvPr/>
          </p:nvSpPr>
          <p:spPr>
            <a:xfrm>
              <a:off x="968275" y="5308850"/>
              <a:ext cx="152425" cy="189850"/>
            </a:xfrm>
            <a:custGeom>
              <a:rect b="b" l="l" r="r" t="t"/>
              <a:pathLst>
                <a:path extrusionOk="0" h="7594" w="6097">
                  <a:moveTo>
                    <a:pt x="2275" y="1"/>
                  </a:moveTo>
                  <a:cubicBezTo>
                    <a:pt x="2158" y="1"/>
                    <a:pt x="2040" y="39"/>
                    <a:pt x="1941" y="118"/>
                  </a:cubicBezTo>
                  <a:cubicBezTo>
                    <a:pt x="1274" y="654"/>
                    <a:pt x="953" y="928"/>
                    <a:pt x="274" y="1452"/>
                  </a:cubicBezTo>
                  <a:cubicBezTo>
                    <a:pt x="36" y="1642"/>
                    <a:pt x="0" y="1988"/>
                    <a:pt x="179" y="2226"/>
                  </a:cubicBezTo>
                  <a:cubicBezTo>
                    <a:pt x="1334" y="3893"/>
                    <a:pt x="2227" y="5714"/>
                    <a:pt x="3393" y="7381"/>
                  </a:cubicBezTo>
                  <a:cubicBezTo>
                    <a:pt x="3497" y="7520"/>
                    <a:pt x="3654" y="7594"/>
                    <a:pt x="3814" y="7594"/>
                  </a:cubicBezTo>
                  <a:cubicBezTo>
                    <a:pt x="3928" y="7594"/>
                    <a:pt x="4044" y="7556"/>
                    <a:pt x="4143" y="7476"/>
                  </a:cubicBezTo>
                  <a:cubicBezTo>
                    <a:pt x="4822" y="6941"/>
                    <a:pt x="5144" y="6667"/>
                    <a:pt x="5810" y="6143"/>
                  </a:cubicBezTo>
                  <a:cubicBezTo>
                    <a:pt x="6048" y="5952"/>
                    <a:pt x="6096" y="5631"/>
                    <a:pt x="5917" y="5369"/>
                  </a:cubicBezTo>
                  <a:cubicBezTo>
                    <a:pt x="4763" y="3702"/>
                    <a:pt x="3870" y="1880"/>
                    <a:pt x="2703" y="214"/>
                  </a:cubicBezTo>
                  <a:cubicBezTo>
                    <a:pt x="2599" y="75"/>
                    <a:pt x="2438" y="1"/>
                    <a:pt x="2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9"/>
            <p:cNvSpPr/>
            <p:nvPr/>
          </p:nvSpPr>
          <p:spPr>
            <a:xfrm>
              <a:off x="1544825" y="5308850"/>
              <a:ext cx="152125" cy="189850"/>
            </a:xfrm>
            <a:custGeom>
              <a:rect b="b" l="l" r="r" t="t"/>
              <a:pathLst>
                <a:path extrusionOk="0" h="7594" w="6085">
                  <a:moveTo>
                    <a:pt x="3810" y="1"/>
                  </a:moveTo>
                  <a:cubicBezTo>
                    <a:pt x="3646" y="1"/>
                    <a:pt x="3486" y="75"/>
                    <a:pt x="3382" y="214"/>
                  </a:cubicBezTo>
                  <a:cubicBezTo>
                    <a:pt x="2215" y="1880"/>
                    <a:pt x="1322" y="3702"/>
                    <a:pt x="167" y="5369"/>
                  </a:cubicBezTo>
                  <a:cubicBezTo>
                    <a:pt x="0" y="5631"/>
                    <a:pt x="36" y="5952"/>
                    <a:pt x="274" y="6143"/>
                  </a:cubicBezTo>
                  <a:cubicBezTo>
                    <a:pt x="941" y="6667"/>
                    <a:pt x="1263" y="6941"/>
                    <a:pt x="1941" y="7476"/>
                  </a:cubicBezTo>
                  <a:cubicBezTo>
                    <a:pt x="2041" y="7556"/>
                    <a:pt x="2157" y="7594"/>
                    <a:pt x="2271" y="7594"/>
                  </a:cubicBezTo>
                  <a:cubicBezTo>
                    <a:pt x="2431" y="7594"/>
                    <a:pt x="2587" y="7520"/>
                    <a:pt x="2691" y="7381"/>
                  </a:cubicBezTo>
                  <a:cubicBezTo>
                    <a:pt x="3858" y="5714"/>
                    <a:pt x="4751" y="3893"/>
                    <a:pt x="5906" y="2226"/>
                  </a:cubicBezTo>
                  <a:cubicBezTo>
                    <a:pt x="6085" y="1988"/>
                    <a:pt x="6049" y="1642"/>
                    <a:pt x="5811" y="1452"/>
                  </a:cubicBezTo>
                  <a:cubicBezTo>
                    <a:pt x="5132" y="928"/>
                    <a:pt x="4811" y="654"/>
                    <a:pt x="4144" y="118"/>
                  </a:cubicBezTo>
                  <a:cubicBezTo>
                    <a:pt x="4044" y="39"/>
                    <a:pt x="3926" y="1"/>
                    <a:pt x="3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 name="Google Shape;591;p39"/>
          <p:cNvGrpSpPr/>
          <p:nvPr/>
        </p:nvGrpSpPr>
        <p:grpSpPr>
          <a:xfrm rot="3599857">
            <a:off x="6823758" y="2195278"/>
            <a:ext cx="402200" cy="151472"/>
            <a:chOff x="968275" y="5224275"/>
            <a:chExt cx="728675" cy="274425"/>
          </a:xfrm>
        </p:grpSpPr>
        <p:sp>
          <p:nvSpPr>
            <p:cNvPr id="592" name="Google Shape;592;p39"/>
            <p:cNvSpPr/>
            <p:nvPr/>
          </p:nvSpPr>
          <p:spPr>
            <a:xfrm>
              <a:off x="1294800" y="5224275"/>
              <a:ext cx="98250" cy="179225"/>
            </a:xfrm>
            <a:custGeom>
              <a:rect b="b" l="l" r="r" t="t"/>
              <a:pathLst>
                <a:path extrusionOk="0" h="7169" w="3930">
                  <a:moveTo>
                    <a:pt x="1250" y="1"/>
                  </a:moveTo>
                  <a:cubicBezTo>
                    <a:pt x="953" y="1"/>
                    <a:pt x="715" y="263"/>
                    <a:pt x="703" y="560"/>
                  </a:cubicBezTo>
                  <a:cubicBezTo>
                    <a:pt x="584" y="2596"/>
                    <a:pt x="131" y="4573"/>
                    <a:pt x="12" y="6621"/>
                  </a:cubicBezTo>
                  <a:cubicBezTo>
                    <a:pt x="0" y="6930"/>
                    <a:pt x="250" y="7168"/>
                    <a:pt x="548" y="7168"/>
                  </a:cubicBezTo>
                  <a:lnTo>
                    <a:pt x="2679" y="7168"/>
                  </a:lnTo>
                  <a:cubicBezTo>
                    <a:pt x="2989" y="7168"/>
                    <a:pt x="3227" y="6930"/>
                    <a:pt x="3227" y="6621"/>
                  </a:cubicBezTo>
                  <a:cubicBezTo>
                    <a:pt x="3346" y="4573"/>
                    <a:pt x="3798" y="2596"/>
                    <a:pt x="3917" y="560"/>
                  </a:cubicBezTo>
                  <a:cubicBezTo>
                    <a:pt x="3929" y="239"/>
                    <a:pt x="3679" y="1"/>
                    <a:pt x="3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9"/>
            <p:cNvSpPr/>
            <p:nvPr/>
          </p:nvSpPr>
          <p:spPr>
            <a:xfrm>
              <a:off x="968275" y="5308850"/>
              <a:ext cx="152425" cy="189850"/>
            </a:xfrm>
            <a:custGeom>
              <a:rect b="b" l="l" r="r" t="t"/>
              <a:pathLst>
                <a:path extrusionOk="0" h="7594" w="6097">
                  <a:moveTo>
                    <a:pt x="2275" y="1"/>
                  </a:moveTo>
                  <a:cubicBezTo>
                    <a:pt x="2158" y="1"/>
                    <a:pt x="2040" y="39"/>
                    <a:pt x="1941" y="118"/>
                  </a:cubicBezTo>
                  <a:cubicBezTo>
                    <a:pt x="1274" y="654"/>
                    <a:pt x="953" y="928"/>
                    <a:pt x="274" y="1452"/>
                  </a:cubicBezTo>
                  <a:cubicBezTo>
                    <a:pt x="36" y="1642"/>
                    <a:pt x="0" y="1988"/>
                    <a:pt x="179" y="2226"/>
                  </a:cubicBezTo>
                  <a:cubicBezTo>
                    <a:pt x="1334" y="3893"/>
                    <a:pt x="2227" y="5714"/>
                    <a:pt x="3393" y="7381"/>
                  </a:cubicBezTo>
                  <a:cubicBezTo>
                    <a:pt x="3497" y="7520"/>
                    <a:pt x="3654" y="7594"/>
                    <a:pt x="3814" y="7594"/>
                  </a:cubicBezTo>
                  <a:cubicBezTo>
                    <a:pt x="3928" y="7594"/>
                    <a:pt x="4044" y="7556"/>
                    <a:pt x="4143" y="7476"/>
                  </a:cubicBezTo>
                  <a:cubicBezTo>
                    <a:pt x="4822" y="6941"/>
                    <a:pt x="5144" y="6667"/>
                    <a:pt x="5810" y="6143"/>
                  </a:cubicBezTo>
                  <a:cubicBezTo>
                    <a:pt x="6048" y="5952"/>
                    <a:pt x="6096" y="5631"/>
                    <a:pt x="5917" y="5369"/>
                  </a:cubicBezTo>
                  <a:cubicBezTo>
                    <a:pt x="4763" y="3702"/>
                    <a:pt x="3870" y="1880"/>
                    <a:pt x="2703" y="214"/>
                  </a:cubicBezTo>
                  <a:cubicBezTo>
                    <a:pt x="2599" y="75"/>
                    <a:pt x="2438" y="1"/>
                    <a:pt x="2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9"/>
            <p:cNvSpPr/>
            <p:nvPr/>
          </p:nvSpPr>
          <p:spPr>
            <a:xfrm>
              <a:off x="1544825" y="5308850"/>
              <a:ext cx="152125" cy="189850"/>
            </a:xfrm>
            <a:custGeom>
              <a:rect b="b" l="l" r="r" t="t"/>
              <a:pathLst>
                <a:path extrusionOk="0" h="7594" w="6085">
                  <a:moveTo>
                    <a:pt x="3810" y="1"/>
                  </a:moveTo>
                  <a:cubicBezTo>
                    <a:pt x="3646" y="1"/>
                    <a:pt x="3486" y="75"/>
                    <a:pt x="3382" y="214"/>
                  </a:cubicBezTo>
                  <a:cubicBezTo>
                    <a:pt x="2215" y="1880"/>
                    <a:pt x="1322" y="3702"/>
                    <a:pt x="167" y="5369"/>
                  </a:cubicBezTo>
                  <a:cubicBezTo>
                    <a:pt x="0" y="5631"/>
                    <a:pt x="36" y="5952"/>
                    <a:pt x="274" y="6143"/>
                  </a:cubicBezTo>
                  <a:cubicBezTo>
                    <a:pt x="941" y="6667"/>
                    <a:pt x="1263" y="6941"/>
                    <a:pt x="1941" y="7476"/>
                  </a:cubicBezTo>
                  <a:cubicBezTo>
                    <a:pt x="2041" y="7556"/>
                    <a:pt x="2157" y="7594"/>
                    <a:pt x="2271" y="7594"/>
                  </a:cubicBezTo>
                  <a:cubicBezTo>
                    <a:pt x="2431" y="7594"/>
                    <a:pt x="2587" y="7520"/>
                    <a:pt x="2691" y="7381"/>
                  </a:cubicBezTo>
                  <a:cubicBezTo>
                    <a:pt x="3858" y="5714"/>
                    <a:pt x="4751" y="3893"/>
                    <a:pt x="5906" y="2226"/>
                  </a:cubicBezTo>
                  <a:cubicBezTo>
                    <a:pt x="6085" y="1988"/>
                    <a:pt x="6049" y="1642"/>
                    <a:pt x="5811" y="1452"/>
                  </a:cubicBezTo>
                  <a:cubicBezTo>
                    <a:pt x="5132" y="928"/>
                    <a:pt x="4811" y="654"/>
                    <a:pt x="4144" y="118"/>
                  </a:cubicBezTo>
                  <a:cubicBezTo>
                    <a:pt x="4044" y="39"/>
                    <a:pt x="3926" y="1"/>
                    <a:pt x="3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Yellow Day by Slidesgo">
  <a:themeElements>
    <a:clrScheme name="Simple Light">
      <a:dk1>
        <a:srgbClr val="000000"/>
      </a:dk1>
      <a:lt1>
        <a:srgbClr val="FFFFFF"/>
      </a:lt1>
      <a:dk2>
        <a:srgbClr val="595959"/>
      </a:dk2>
      <a:lt2>
        <a:srgbClr val="EEEEEE"/>
      </a:lt2>
      <a:accent1>
        <a:srgbClr val="FFE15E"/>
      </a:accent1>
      <a:accent2>
        <a:srgbClr val="FFD060"/>
      </a:accent2>
      <a:accent3>
        <a:srgbClr val="FEC45B"/>
      </a:accent3>
      <a:accent4>
        <a:srgbClr val="846957"/>
      </a:accent4>
      <a:accent5>
        <a:srgbClr val="6F5748"/>
      </a:accent5>
      <a:accent6>
        <a:srgbClr val="544034"/>
      </a:accent6>
      <a:hlink>
        <a:srgbClr val="5440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